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gif" ContentType="image/gif"/>
  <Default Extension="png" ContentType="image/png"/>
  <Default Extension="wmf" ContentType="image/x-wm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372" r:id="rId6"/>
    <p:sldId id="3373" r:id="rId7"/>
    <p:sldId id="3374" r:id="rId8"/>
    <p:sldId id="3375" r:id="rId9"/>
    <p:sldId id="3376" r:id="rId10"/>
    <p:sldId id="3377" r:id="rId11"/>
    <p:sldId id="3378" r:id="rId12"/>
    <p:sldId id="3379" r:id="rId13"/>
    <p:sldId id="3380" r:id="rId14"/>
    <p:sldId id="3381" r:id="rId15"/>
    <p:sldId id="3382" r:id="rId16"/>
    <p:sldId id="3383" r:id="rId17"/>
    <p:sldId id="3384" r:id="rId18"/>
    <p:sldId id="3385" r:id="rId19"/>
    <p:sldId id="3386" r:id="rId20"/>
    <p:sldId id="3387" r:id="rId21"/>
    <p:sldId id="3388" r:id="rId22"/>
    <p:sldId id="3391" r:id="rId23"/>
    <p:sldId id="3392" r:id="rId24"/>
    <p:sldId id="3393" r:id="rId25"/>
    <p:sldId id="3394" r:id="rId26"/>
    <p:sldId id="3395" r:id="rId27"/>
    <p:sldId id="3396" r:id="rId28"/>
    <p:sldId id="3397" r:id="rId29"/>
    <p:sldId id="3398" r:id="rId30"/>
    <p:sldId id="3399" r:id="rId31"/>
    <p:sldId id="3400" r:id="rId32"/>
    <p:sldId id="3401" r:id="rId33"/>
    <p:sldId id="3402" r:id="rId34"/>
    <p:sldId id="3403" r:id="rId35"/>
    <p:sldId id="3404" r:id="rId36"/>
    <p:sldId id="3405" r:id="rId37"/>
    <p:sldId id="3406" r:id="rId38"/>
    <p:sldId id="3407" r:id="rId39"/>
    <p:sldId id="3390" r:id="rId40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tags" Target="tags/tag721.xml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3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7.xml" /><Relationship Id="rId4" Type="http://schemas.openxmlformats.org/officeDocument/2006/relationships/tags" Target="../tags/tag518.xml" /><Relationship Id="rId5" Type="http://schemas.openxmlformats.org/officeDocument/2006/relationships/tags" Target="../tags/tag519.xml" /><Relationship Id="rId6" Type="http://schemas.openxmlformats.org/officeDocument/2006/relationships/tags" Target="../tags/tag520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25.xml" /><Relationship Id="rId4" Type="http://schemas.openxmlformats.org/officeDocument/2006/relationships/tags" Target="../tags/tag526.xml" /><Relationship Id="rId5" Type="http://schemas.openxmlformats.org/officeDocument/2006/relationships/tags" Target="../tags/tag527.xml" /><Relationship Id="rId6" Type="http://schemas.openxmlformats.org/officeDocument/2006/relationships/tags" Target="../tags/tag528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6.xml" /><Relationship Id="rId4" Type="http://schemas.openxmlformats.org/officeDocument/2006/relationships/tags" Target="../tags/tag537.xml" /><Relationship Id="rId5" Type="http://schemas.openxmlformats.org/officeDocument/2006/relationships/tags" Target="../tags/tag538.xml" /><Relationship Id="rId6" Type="http://schemas.openxmlformats.org/officeDocument/2006/relationships/tags" Target="../tags/tag539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47.xml" /><Relationship Id="rId4" Type="http://schemas.openxmlformats.org/officeDocument/2006/relationships/tags" Target="../tags/tag548.xml" /><Relationship Id="rId5" Type="http://schemas.openxmlformats.org/officeDocument/2006/relationships/tags" Target="../tags/tag549.xml" /><Relationship Id="rId6" Type="http://schemas.openxmlformats.org/officeDocument/2006/relationships/tags" Target="../tags/tag550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2.xml" /><Relationship Id="rId4" Type="http://schemas.openxmlformats.org/officeDocument/2006/relationships/tags" Target="../tags/tag563.xml" /><Relationship Id="rId5" Type="http://schemas.openxmlformats.org/officeDocument/2006/relationships/tags" Target="../tags/tag564.xml" /><Relationship Id="rId6" Type="http://schemas.openxmlformats.org/officeDocument/2006/relationships/tags" Target="../tags/tag565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72.xml" /><Relationship Id="rId4" Type="http://schemas.openxmlformats.org/officeDocument/2006/relationships/tags" Target="../tags/tag573.xml" /><Relationship Id="rId5" Type="http://schemas.openxmlformats.org/officeDocument/2006/relationships/tags" Target="../tags/tag574.xml" /><Relationship Id="rId6" Type="http://schemas.openxmlformats.org/officeDocument/2006/relationships/tags" Target="../tags/tag575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4.xml" /><Relationship Id="rId4" Type="http://schemas.openxmlformats.org/officeDocument/2006/relationships/tags" Target="../tags/tag585.xml" /><Relationship Id="rId5" Type="http://schemas.openxmlformats.org/officeDocument/2006/relationships/tags" Target="../tags/tag586.xml" /><Relationship Id="rId6" Type="http://schemas.openxmlformats.org/officeDocument/2006/relationships/tags" Target="../tags/tag587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92.xml" /><Relationship Id="rId4" Type="http://schemas.openxmlformats.org/officeDocument/2006/relationships/tags" Target="../tags/tag593.xml" /><Relationship Id="rId5" Type="http://schemas.openxmlformats.org/officeDocument/2006/relationships/tags" Target="../tags/tag594.xml" /><Relationship Id="rId6" Type="http://schemas.openxmlformats.org/officeDocument/2006/relationships/tags" Target="../tags/tag595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03.xml" /><Relationship Id="rId4" Type="http://schemas.openxmlformats.org/officeDocument/2006/relationships/tags" Target="../tags/tag604.xml" /><Relationship Id="rId5" Type="http://schemas.openxmlformats.org/officeDocument/2006/relationships/tags" Target="../tags/tag605.xml" /><Relationship Id="rId6" Type="http://schemas.openxmlformats.org/officeDocument/2006/relationships/tags" Target="../tags/tag606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3.xml" /><Relationship Id="rId4" Type="http://schemas.openxmlformats.org/officeDocument/2006/relationships/tags" Target="../tags/tag614.xml" /><Relationship Id="rId5" Type="http://schemas.openxmlformats.org/officeDocument/2006/relationships/tags" Target="../tags/tag615.xml" /><Relationship Id="rId6" Type="http://schemas.openxmlformats.org/officeDocument/2006/relationships/tags" Target="../tags/tag61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24.xml" /><Relationship Id="rId4" Type="http://schemas.openxmlformats.org/officeDocument/2006/relationships/tags" Target="../tags/tag625.xml" /><Relationship Id="rId5" Type="http://schemas.openxmlformats.org/officeDocument/2006/relationships/tags" Target="../tags/tag626.xml" /><Relationship Id="rId6" Type="http://schemas.openxmlformats.org/officeDocument/2006/relationships/tags" Target="../tags/tag627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34.xml" /><Relationship Id="rId4" Type="http://schemas.openxmlformats.org/officeDocument/2006/relationships/tags" Target="../tags/tag635.xml" /><Relationship Id="rId5" Type="http://schemas.openxmlformats.org/officeDocument/2006/relationships/tags" Target="../tags/tag636.xml" /><Relationship Id="rId6" Type="http://schemas.openxmlformats.org/officeDocument/2006/relationships/tags" Target="../tags/tag637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44.xml" /><Relationship Id="rId4" Type="http://schemas.openxmlformats.org/officeDocument/2006/relationships/tags" Target="../tags/tag645.xml" /><Relationship Id="rId5" Type="http://schemas.openxmlformats.org/officeDocument/2006/relationships/tags" Target="../tags/tag646.xml" /><Relationship Id="rId6" Type="http://schemas.openxmlformats.org/officeDocument/2006/relationships/tags" Target="../tags/tag647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56.xml" /><Relationship Id="rId4" Type="http://schemas.openxmlformats.org/officeDocument/2006/relationships/tags" Target="../tags/tag657.xml" /><Relationship Id="rId5" Type="http://schemas.openxmlformats.org/officeDocument/2006/relationships/tags" Target="../tags/tag658.xml" /><Relationship Id="rId6" Type="http://schemas.openxmlformats.org/officeDocument/2006/relationships/tags" Target="../tags/tag659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0.xml" /><Relationship Id="rId4" Type="http://schemas.openxmlformats.org/officeDocument/2006/relationships/tags" Target="../tags/tag671.xml" /><Relationship Id="rId5" Type="http://schemas.openxmlformats.org/officeDocument/2006/relationships/tags" Target="../tags/tag672.xml" /><Relationship Id="rId6" Type="http://schemas.openxmlformats.org/officeDocument/2006/relationships/tags" Target="../tags/tag673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84.xml" /><Relationship Id="rId4" Type="http://schemas.openxmlformats.org/officeDocument/2006/relationships/tags" Target="../tags/tag685.xml" /><Relationship Id="rId5" Type="http://schemas.openxmlformats.org/officeDocument/2006/relationships/tags" Target="../tags/tag686.xml" /><Relationship Id="rId6" Type="http://schemas.openxmlformats.org/officeDocument/2006/relationships/tags" Target="../tags/tag687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6.xml" /><Relationship Id="rId4" Type="http://schemas.openxmlformats.org/officeDocument/2006/relationships/tags" Target="../tags/tag697.xml" /><Relationship Id="rId5" Type="http://schemas.openxmlformats.org/officeDocument/2006/relationships/tags" Target="../tags/tag698.xml" /><Relationship Id="rId6" Type="http://schemas.openxmlformats.org/officeDocument/2006/relationships/tags" Target="../tags/tag699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9.xml" /><Relationship Id="rId4" Type="http://schemas.openxmlformats.org/officeDocument/2006/relationships/tags" Target="../tags/tag230.xml" /><Relationship Id="rId5" Type="http://schemas.openxmlformats.org/officeDocument/2006/relationships/tags" Target="../tags/tag231.xml" /><Relationship Id="rId6" Type="http://schemas.openxmlformats.org/officeDocument/2006/relationships/tags" Target="../tags/tag232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3.xml" /><Relationship Id="rId4" Type="http://schemas.openxmlformats.org/officeDocument/2006/relationships/tags" Target="../tags/tag244.xml" /><Relationship Id="rId5" Type="http://schemas.openxmlformats.org/officeDocument/2006/relationships/tags" Target="../tags/tag245.xml" /><Relationship Id="rId6" Type="http://schemas.openxmlformats.org/officeDocument/2006/relationships/tags" Target="../tags/tag246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9.xml" /><Relationship Id="rId4" Type="http://schemas.openxmlformats.org/officeDocument/2006/relationships/tags" Target="../tags/tag510.xml" /><Relationship Id="rId5" Type="http://schemas.openxmlformats.org/officeDocument/2006/relationships/tags" Target="../tags/tag511.xml" /><Relationship Id="rId6" Type="http://schemas.openxmlformats.org/officeDocument/2006/relationships/tags" Target="../tags/tag51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2026年2月1日星期日9时51分41秒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2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36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CFC5A29-02AF-46BF-904D-7CB264463428}" type="slidenum">
              <a:rPr lang="zh-CN" altLang="en-US" smtClean="0"/>
              <a:t>3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5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6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8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9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0E971FA6-3A7C-48EB-B41D-0797E2A4734B}" type="slidenum">
              <a:rPr kumimoji="0" lang="en-US" altLang="zh-CN" sz="1200" b="1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11</a:t>
            </a:fld>
            <a:endParaRPr kumimoji="0" lang="zh-CN" altLang="en-US" sz="12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6.png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image" Target="../media/image10.gif" /><Relationship Id="rId9" Type="http://schemas.openxmlformats.org/officeDocument/2006/relationships/tags" Target="../tags/tag3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2026年2月1日星期日9时51分41秒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9.xml" /><Relationship Id="rId11" Type="http://schemas.openxmlformats.org/officeDocument/2006/relationships/tags" Target="../tags/tag270.xml" /><Relationship Id="rId12" Type="http://schemas.openxmlformats.org/officeDocument/2006/relationships/tags" Target="../tags/tag271.xml" /><Relationship Id="rId13" Type="http://schemas.openxmlformats.org/officeDocument/2006/relationships/tags" Target="../tags/tag272.xml" /><Relationship Id="rId14" Type="http://schemas.openxmlformats.org/officeDocument/2006/relationships/image" Target="../media/image27.png" /><Relationship Id="rId15" Type="http://schemas.openxmlformats.org/officeDocument/2006/relationships/tags" Target="../tags/tag273.xml" /><Relationship Id="rId16" Type="http://schemas.openxmlformats.org/officeDocument/2006/relationships/tags" Target="../tags/tag274.xml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png" /><Relationship Id="rId11" Type="http://schemas.openxmlformats.org/officeDocument/2006/relationships/tags" Target="../tags/tag286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5.xml" /><Relationship Id="rId11" Type="http://schemas.openxmlformats.org/officeDocument/2006/relationships/tags" Target="../tags/tag296.xml" /><Relationship Id="rId12" Type="http://schemas.openxmlformats.org/officeDocument/2006/relationships/tags" Target="../tags/tag297.xml" /><Relationship Id="rId13" Type="http://schemas.openxmlformats.org/officeDocument/2006/relationships/tags" Target="../tags/tag298.xml" /><Relationship Id="rId14" Type="http://schemas.openxmlformats.org/officeDocument/2006/relationships/tags" Target="../tags/tag299.xml" /><Relationship Id="rId15" Type="http://schemas.openxmlformats.org/officeDocument/2006/relationships/tags" Target="../tags/tag300.xml" /><Relationship Id="rId16" Type="http://schemas.openxmlformats.org/officeDocument/2006/relationships/tags" Target="../tags/tag301.xml" /><Relationship Id="rId17" Type="http://schemas.openxmlformats.org/officeDocument/2006/relationships/tags" Target="../tags/tag302.xml" /><Relationship Id="rId18" Type="http://schemas.openxmlformats.org/officeDocument/2006/relationships/tags" Target="../tags/tag303.xml" /><Relationship Id="rId19" Type="http://schemas.openxmlformats.org/officeDocument/2006/relationships/tags" Target="../tags/tag304.xml" /><Relationship Id="rId2" Type="http://schemas.openxmlformats.org/officeDocument/2006/relationships/tags" Target="../tags/tag287.xml" /><Relationship Id="rId20" Type="http://schemas.openxmlformats.org/officeDocument/2006/relationships/tags" Target="../tags/tag305.xml" /><Relationship Id="rId21" Type="http://schemas.openxmlformats.org/officeDocument/2006/relationships/tags" Target="../tags/tag306.xml" /><Relationship Id="rId22" Type="http://schemas.openxmlformats.org/officeDocument/2006/relationships/tags" Target="../tags/tag307.xml" /><Relationship Id="rId23" Type="http://schemas.openxmlformats.org/officeDocument/2006/relationships/tags" Target="../tags/tag308.xml" /><Relationship Id="rId24" Type="http://schemas.openxmlformats.org/officeDocument/2006/relationships/tags" Target="../tags/tag309.xml" /><Relationship Id="rId25" Type="http://schemas.openxmlformats.org/officeDocument/2006/relationships/tags" Target="../tags/tag310.xml" /><Relationship Id="rId26" Type="http://schemas.openxmlformats.org/officeDocument/2006/relationships/tags" Target="../tags/tag311.xml" /><Relationship Id="rId27" Type="http://schemas.openxmlformats.org/officeDocument/2006/relationships/tags" Target="../tags/tag312.xml" /><Relationship Id="rId28" Type="http://schemas.openxmlformats.org/officeDocument/2006/relationships/tags" Target="../tags/tag313.xml" /><Relationship Id="rId29" Type="http://schemas.openxmlformats.org/officeDocument/2006/relationships/tags" Target="../tags/tag314.xml" /><Relationship Id="rId3" Type="http://schemas.openxmlformats.org/officeDocument/2006/relationships/tags" Target="../tags/tag288.xml" /><Relationship Id="rId30" Type="http://schemas.openxmlformats.org/officeDocument/2006/relationships/tags" Target="../tags/tag315.xml" /><Relationship Id="rId31" Type="http://schemas.openxmlformats.org/officeDocument/2006/relationships/tags" Target="../tags/tag316.xml" /><Relationship Id="rId32" Type="http://schemas.openxmlformats.org/officeDocument/2006/relationships/tags" Target="../tags/tag317.xml" /><Relationship Id="rId33" Type="http://schemas.openxmlformats.org/officeDocument/2006/relationships/tags" Target="../tags/tag318.xml" /><Relationship Id="rId34" Type="http://schemas.openxmlformats.org/officeDocument/2006/relationships/tags" Target="../tags/tag319.xml" /><Relationship Id="rId35" Type="http://schemas.openxmlformats.org/officeDocument/2006/relationships/tags" Target="../tags/tag320.xml" /><Relationship Id="rId36" Type="http://schemas.openxmlformats.org/officeDocument/2006/relationships/tags" Target="../tags/tag321.xml" /><Relationship Id="rId37" Type="http://schemas.openxmlformats.org/officeDocument/2006/relationships/tags" Target="../tags/tag322.xml" /><Relationship Id="rId38" Type="http://schemas.openxmlformats.org/officeDocument/2006/relationships/tags" Target="../tags/tag323.xml" /><Relationship Id="rId39" Type="http://schemas.openxmlformats.org/officeDocument/2006/relationships/tags" Target="../tags/tag324.xml" /><Relationship Id="rId4" Type="http://schemas.openxmlformats.org/officeDocument/2006/relationships/tags" Target="../tags/tag289.xml" /><Relationship Id="rId40" Type="http://schemas.openxmlformats.org/officeDocument/2006/relationships/tags" Target="../tags/tag325.xml" /><Relationship Id="rId41" Type="http://schemas.openxmlformats.org/officeDocument/2006/relationships/tags" Target="../tags/tag326.xml" /><Relationship Id="rId42" Type="http://schemas.openxmlformats.org/officeDocument/2006/relationships/tags" Target="../tags/tag327.xml" /><Relationship Id="rId43" Type="http://schemas.openxmlformats.org/officeDocument/2006/relationships/tags" Target="../tags/tag328.xml" /><Relationship Id="rId44" Type="http://schemas.openxmlformats.org/officeDocument/2006/relationships/tags" Target="../tags/tag329.xml" /><Relationship Id="rId45" Type="http://schemas.openxmlformats.org/officeDocument/2006/relationships/tags" Target="../tags/tag330.xml" /><Relationship Id="rId46" Type="http://schemas.openxmlformats.org/officeDocument/2006/relationships/tags" Target="../tags/tag331.xml" /><Relationship Id="rId47" Type="http://schemas.openxmlformats.org/officeDocument/2006/relationships/tags" Target="../tags/tag332.xml" /><Relationship Id="rId48" Type="http://schemas.openxmlformats.org/officeDocument/2006/relationships/tags" Target="../tags/tag333.xml" /><Relationship Id="rId49" Type="http://schemas.openxmlformats.org/officeDocument/2006/relationships/tags" Target="../tags/tag334.xml" /><Relationship Id="rId5" Type="http://schemas.openxmlformats.org/officeDocument/2006/relationships/tags" Target="../tags/tag290.xml" /><Relationship Id="rId50" Type="http://schemas.openxmlformats.org/officeDocument/2006/relationships/tags" Target="../tags/tag335.xml" /><Relationship Id="rId51" Type="http://schemas.openxmlformats.org/officeDocument/2006/relationships/tags" Target="../tags/tag336.xml" /><Relationship Id="rId52" Type="http://schemas.openxmlformats.org/officeDocument/2006/relationships/tags" Target="../tags/tag337.xml" /><Relationship Id="rId53" Type="http://schemas.openxmlformats.org/officeDocument/2006/relationships/tags" Target="../tags/tag338.xml" /><Relationship Id="rId54" Type="http://schemas.openxmlformats.org/officeDocument/2006/relationships/tags" Target="../tags/tag339.xml" /><Relationship Id="rId55" Type="http://schemas.openxmlformats.org/officeDocument/2006/relationships/tags" Target="../tags/tag340.xml" /><Relationship Id="rId56" Type="http://schemas.openxmlformats.org/officeDocument/2006/relationships/tags" Target="../tags/tag341.xml" /><Relationship Id="rId57" Type="http://schemas.openxmlformats.org/officeDocument/2006/relationships/tags" Target="../tags/tag342.xml" /><Relationship Id="rId58" Type="http://schemas.openxmlformats.org/officeDocument/2006/relationships/tags" Target="../tags/tag343.xml" /><Relationship Id="rId59" Type="http://schemas.openxmlformats.org/officeDocument/2006/relationships/tags" Target="../tags/tag344.xml" /><Relationship Id="rId6" Type="http://schemas.openxmlformats.org/officeDocument/2006/relationships/tags" Target="../tags/tag291.xml" /><Relationship Id="rId60" Type="http://schemas.openxmlformats.org/officeDocument/2006/relationships/tags" Target="../tags/tag345.xml" /><Relationship Id="rId61" Type="http://schemas.openxmlformats.org/officeDocument/2006/relationships/tags" Target="../tags/tag346.xml" /><Relationship Id="rId62" Type="http://schemas.openxmlformats.org/officeDocument/2006/relationships/tags" Target="../tags/tag347.xml" /><Relationship Id="rId63" Type="http://schemas.openxmlformats.org/officeDocument/2006/relationships/tags" Target="../tags/tag348.xml" /><Relationship Id="rId64" Type="http://schemas.openxmlformats.org/officeDocument/2006/relationships/tags" Target="../tags/tag349.xml" /><Relationship Id="rId65" Type="http://schemas.openxmlformats.org/officeDocument/2006/relationships/tags" Target="../tags/tag350.xml" /><Relationship Id="rId66" Type="http://schemas.openxmlformats.org/officeDocument/2006/relationships/tags" Target="../tags/tag351.xml" /><Relationship Id="rId67" Type="http://schemas.openxmlformats.org/officeDocument/2006/relationships/tags" Target="../tags/tag352.xml" /><Relationship Id="rId7" Type="http://schemas.openxmlformats.org/officeDocument/2006/relationships/tags" Target="../tags/tag292.xml" /><Relationship Id="rId8" Type="http://schemas.openxmlformats.org/officeDocument/2006/relationships/tags" Target="../tags/tag293.xml" /><Relationship Id="rId9" Type="http://schemas.openxmlformats.org/officeDocument/2006/relationships/tags" Target="../tags/tag29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1.xml" /><Relationship Id="rId11" Type="http://schemas.openxmlformats.org/officeDocument/2006/relationships/tags" Target="../tags/tag362.xml" /><Relationship Id="rId12" Type="http://schemas.openxmlformats.org/officeDocument/2006/relationships/tags" Target="../tags/tag363.xml" /><Relationship Id="rId13" Type="http://schemas.openxmlformats.org/officeDocument/2006/relationships/tags" Target="../tags/tag364.xml" /><Relationship Id="rId14" Type="http://schemas.openxmlformats.org/officeDocument/2006/relationships/tags" Target="../tags/tag365.xml" /><Relationship Id="rId15" Type="http://schemas.openxmlformats.org/officeDocument/2006/relationships/tags" Target="../tags/tag366.xml" /><Relationship Id="rId16" Type="http://schemas.openxmlformats.org/officeDocument/2006/relationships/tags" Target="../tags/tag367.xml" /><Relationship Id="rId17" Type="http://schemas.openxmlformats.org/officeDocument/2006/relationships/tags" Target="../tags/tag368.xml" /><Relationship Id="rId18" Type="http://schemas.openxmlformats.org/officeDocument/2006/relationships/tags" Target="../tags/tag369.xml" /><Relationship Id="rId19" Type="http://schemas.openxmlformats.org/officeDocument/2006/relationships/tags" Target="../tags/tag370.xml" /><Relationship Id="rId2" Type="http://schemas.openxmlformats.org/officeDocument/2006/relationships/tags" Target="../tags/tag353.xml" /><Relationship Id="rId20" Type="http://schemas.openxmlformats.org/officeDocument/2006/relationships/tags" Target="../tags/tag371.xml" /><Relationship Id="rId21" Type="http://schemas.openxmlformats.org/officeDocument/2006/relationships/tags" Target="../tags/tag372.xml" /><Relationship Id="rId22" Type="http://schemas.openxmlformats.org/officeDocument/2006/relationships/tags" Target="../tags/tag373.xml" /><Relationship Id="rId23" Type="http://schemas.openxmlformats.org/officeDocument/2006/relationships/tags" Target="../tags/tag374.xml" /><Relationship Id="rId24" Type="http://schemas.openxmlformats.org/officeDocument/2006/relationships/tags" Target="../tags/tag375.xml" /><Relationship Id="rId25" Type="http://schemas.openxmlformats.org/officeDocument/2006/relationships/tags" Target="../tags/tag376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tags" Target="../tags/tag356.xml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Relationship Id="rId9" Type="http://schemas.openxmlformats.org/officeDocument/2006/relationships/tags" Target="../tags/tag36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77.xml" /><Relationship Id="rId3" Type="http://schemas.openxmlformats.org/officeDocument/2006/relationships/tags" Target="../tags/tag378.xml" /><Relationship Id="rId4" Type="http://schemas.openxmlformats.org/officeDocument/2006/relationships/tags" Target="../tags/tag379.xml" /><Relationship Id="rId5" Type="http://schemas.openxmlformats.org/officeDocument/2006/relationships/tags" Target="../tags/tag380.xml" /><Relationship Id="rId6" Type="http://schemas.openxmlformats.org/officeDocument/2006/relationships/tags" Target="../tags/tag381.xml" /><Relationship Id="rId7" Type="http://schemas.openxmlformats.org/officeDocument/2006/relationships/tags" Target="../tags/tag382.xml" /><Relationship Id="rId8" Type="http://schemas.openxmlformats.org/officeDocument/2006/relationships/tags" Target="../tags/tag383.xml" /><Relationship Id="rId9" Type="http://schemas.openxmlformats.org/officeDocument/2006/relationships/tags" Target="../tags/tag38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3.xml" /><Relationship Id="rId11" Type="http://schemas.openxmlformats.org/officeDocument/2006/relationships/tags" Target="../tags/tag394.xml" /><Relationship Id="rId12" Type="http://schemas.openxmlformats.org/officeDocument/2006/relationships/tags" Target="../tags/tag395.xml" /><Relationship Id="rId13" Type="http://schemas.openxmlformats.org/officeDocument/2006/relationships/tags" Target="../tags/tag396.xml" /><Relationship Id="rId14" Type="http://schemas.openxmlformats.org/officeDocument/2006/relationships/tags" Target="../tags/tag397.xml" /><Relationship Id="rId15" Type="http://schemas.openxmlformats.org/officeDocument/2006/relationships/tags" Target="../tags/tag398.xml" /><Relationship Id="rId16" Type="http://schemas.openxmlformats.org/officeDocument/2006/relationships/tags" Target="../tags/tag399.xml" /><Relationship Id="rId17" Type="http://schemas.openxmlformats.org/officeDocument/2006/relationships/tags" Target="../tags/tag400.xml" /><Relationship Id="rId18" Type="http://schemas.openxmlformats.org/officeDocument/2006/relationships/tags" Target="../tags/tag401.xml" /><Relationship Id="rId19" Type="http://schemas.openxmlformats.org/officeDocument/2006/relationships/tags" Target="../tags/tag402.xml" /><Relationship Id="rId2" Type="http://schemas.openxmlformats.org/officeDocument/2006/relationships/tags" Target="../tags/tag385.xml" /><Relationship Id="rId20" Type="http://schemas.openxmlformats.org/officeDocument/2006/relationships/tags" Target="../tags/tag403.xml" /><Relationship Id="rId21" Type="http://schemas.openxmlformats.org/officeDocument/2006/relationships/tags" Target="../tags/tag404.xml" /><Relationship Id="rId22" Type="http://schemas.openxmlformats.org/officeDocument/2006/relationships/tags" Target="../tags/tag405.xml" /><Relationship Id="rId23" Type="http://schemas.openxmlformats.org/officeDocument/2006/relationships/tags" Target="../tags/tag406.xml" /><Relationship Id="rId24" Type="http://schemas.openxmlformats.org/officeDocument/2006/relationships/tags" Target="../tags/tag407.xml" /><Relationship Id="rId25" Type="http://schemas.openxmlformats.org/officeDocument/2006/relationships/tags" Target="../tags/tag408.xml" /><Relationship Id="rId26" Type="http://schemas.openxmlformats.org/officeDocument/2006/relationships/tags" Target="../tags/tag409.xml" /><Relationship Id="rId27" Type="http://schemas.openxmlformats.org/officeDocument/2006/relationships/tags" Target="../tags/tag410.xml" /><Relationship Id="rId28" Type="http://schemas.openxmlformats.org/officeDocument/2006/relationships/tags" Target="../tags/tag411.xml" /><Relationship Id="rId29" Type="http://schemas.openxmlformats.org/officeDocument/2006/relationships/tags" Target="../tags/tag412.xml" /><Relationship Id="rId3" Type="http://schemas.openxmlformats.org/officeDocument/2006/relationships/tags" Target="../tags/tag386.xml" /><Relationship Id="rId30" Type="http://schemas.openxmlformats.org/officeDocument/2006/relationships/tags" Target="../tags/tag413.xml" /><Relationship Id="rId31" Type="http://schemas.openxmlformats.org/officeDocument/2006/relationships/tags" Target="../tags/tag414.xml" /><Relationship Id="rId32" Type="http://schemas.openxmlformats.org/officeDocument/2006/relationships/tags" Target="../tags/tag415.xml" /><Relationship Id="rId33" Type="http://schemas.openxmlformats.org/officeDocument/2006/relationships/tags" Target="../tags/tag416.xml" /><Relationship Id="rId34" Type="http://schemas.openxmlformats.org/officeDocument/2006/relationships/tags" Target="../tags/tag417.xml" /><Relationship Id="rId35" Type="http://schemas.openxmlformats.org/officeDocument/2006/relationships/tags" Target="../tags/tag418.xml" /><Relationship Id="rId36" Type="http://schemas.openxmlformats.org/officeDocument/2006/relationships/tags" Target="../tags/tag419.xml" /><Relationship Id="rId37" Type="http://schemas.openxmlformats.org/officeDocument/2006/relationships/tags" Target="../tags/tag420.xml" /><Relationship Id="rId38" Type="http://schemas.openxmlformats.org/officeDocument/2006/relationships/tags" Target="../tags/tag421.xml" /><Relationship Id="rId39" Type="http://schemas.openxmlformats.org/officeDocument/2006/relationships/tags" Target="../tags/tag422.xml" /><Relationship Id="rId4" Type="http://schemas.openxmlformats.org/officeDocument/2006/relationships/tags" Target="../tags/tag387.xml" /><Relationship Id="rId40" Type="http://schemas.openxmlformats.org/officeDocument/2006/relationships/tags" Target="../tags/tag423.xml" /><Relationship Id="rId41" Type="http://schemas.openxmlformats.org/officeDocument/2006/relationships/tags" Target="../tags/tag424.xml" /><Relationship Id="rId42" Type="http://schemas.openxmlformats.org/officeDocument/2006/relationships/tags" Target="../tags/tag425.xml" /><Relationship Id="rId43" Type="http://schemas.openxmlformats.org/officeDocument/2006/relationships/tags" Target="../tags/tag426.xml" /><Relationship Id="rId44" Type="http://schemas.openxmlformats.org/officeDocument/2006/relationships/tags" Target="../tags/tag427.xml" /><Relationship Id="rId45" Type="http://schemas.openxmlformats.org/officeDocument/2006/relationships/tags" Target="../tags/tag428.xml" /><Relationship Id="rId46" Type="http://schemas.openxmlformats.org/officeDocument/2006/relationships/tags" Target="../tags/tag429.xml" /><Relationship Id="rId47" Type="http://schemas.openxmlformats.org/officeDocument/2006/relationships/tags" Target="../tags/tag430.xml" /><Relationship Id="rId48" Type="http://schemas.openxmlformats.org/officeDocument/2006/relationships/tags" Target="../tags/tag431.xml" /><Relationship Id="rId49" Type="http://schemas.openxmlformats.org/officeDocument/2006/relationships/tags" Target="../tags/tag432.xml" /><Relationship Id="rId5" Type="http://schemas.openxmlformats.org/officeDocument/2006/relationships/tags" Target="../tags/tag388.xml" /><Relationship Id="rId50" Type="http://schemas.openxmlformats.org/officeDocument/2006/relationships/tags" Target="../tags/tag433.xml" /><Relationship Id="rId51" Type="http://schemas.openxmlformats.org/officeDocument/2006/relationships/tags" Target="../tags/tag434.xml" /><Relationship Id="rId52" Type="http://schemas.openxmlformats.org/officeDocument/2006/relationships/tags" Target="../tags/tag435.xml" /><Relationship Id="rId53" Type="http://schemas.openxmlformats.org/officeDocument/2006/relationships/tags" Target="../tags/tag436.xml" /><Relationship Id="rId54" Type="http://schemas.openxmlformats.org/officeDocument/2006/relationships/tags" Target="../tags/tag437.xml" /><Relationship Id="rId55" Type="http://schemas.openxmlformats.org/officeDocument/2006/relationships/tags" Target="../tags/tag438.xml" /><Relationship Id="rId56" Type="http://schemas.openxmlformats.org/officeDocument/2006/relationships/tags" Target="../tags/tag439.xml" /><Relationship Id="rId57" Type="http://schemas.openxmlformats.org/officeDocument/2006/relationships/tags" Target="../tags/tag440.xml" /><Relationship Id="rId58" Type="http://schemas.openxmlformats.org/officeDocument/2006/relationships/tags" Target="../tags/tag441.xml" /><Relationship Id="rId59" Type="http://schemas.openxmlformats.org/officeDocument/2006/relationships/tags" Target="../tags/tag442.xml" /><Relationship Id="rId6" Type="http://schemas.openxmlformats.org/officeDocument/2006/relationships/tags" Target="../tags/tag389.xml" /><Relationship Id="rId60" Type="http://schemas.openxmlformats.org/officeDocument/2006/relationships/tags" Target="../tags/tag443.xml" /><Relationship Id="rId61" Type="http://schemas.openxmlformats.org/officeDocument/2006/relationships/tags" Target="../tags/tag444.xml" /><Relationship Id="rId62" Type="http://schemas.openxmlformats.org/officeDocument/2006/relationships/tags" Target="../tags/tag445.xml" /><Relationship Id="rId63" Type="http://schemas.openxmlformats.org/officeDocument/2006/relationships/tags" Target="../tags/tag446.xml" /><Relationship Id="rId64" Type="http://schemas.openxmlformats.org/officeDocument/2006/relationships/tags" Target="../tags/tag447.xml" /><Relationship Id="rId65" Type="http://schemas.openxmlformats.org/officeDocument/2006/relationships/tags" Target="../tags/tag448.xml" /><Relationship Id="rId66" Type="http://schemas.openxmlformats.org/officeDocument/2006/relationships/tags" Target="../tags/tag449.xml" /><Relationship Id="rId67" Type="http://schemas.openxmlformats.org/officeDocument/2006/relationships/tags" Target="../tags/tag450.xml" /><Relationship Id="rId68" Type="http://schemas.openxmlformats.org/officeDocument/2006/relationships/image" Target="../media/image29.jpeg" /><Relationship Id="rId69" Type="http://schemas.openxmlformats.org/officeDocument/2006/relationships/tags" Target="../tags/tag451.xml" /><Relationship Id="rId7" Type="http://schemas.openxmlformats.org/officeDocument/2006/relationships/tags" Target="../tags/tag390.xml" /><Relationship Id="rId70" Type="http://schemas.openxmlformats.org/officeDocument/2006/relationships/tags" Target="../tags/tag452.xml" /><Relationship Id="rId71" Type="http://schemas.openxmlformats.org/officeDocument/2006/relationships/tags" Target="../tags/tag453.xml" /><Relationship Id="rId72" Type="http://schemas.openxmlformats.org/officeDocument/2006/relationships/tags" Target="../tags/tag454.xml" /><Relationship Id="rId73" Type="http://schemas.openxmlformats.org/officeDocument/2006/relationships/image" Target="../media/image30.png" /><Relationship Id="rId74" Type="http://schemas.openxmlformats.org/officeDocument/2006/relationships/tags" Target="../tags/tag455.xml" /><Relationship Id="rId75" Type="http://schemas.openxmlformats.org/officeDocument/2006/relationships/tags" Target="../tags/tag456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2.png" /><Relationship Id="rId11" Type="http://schemas.openxmlformats.org/officeDocument/2006/relationships/tags" Target="../tags/tag464.xml" /><Relationship Id="rId12" Type="http://schemas.openxmlformats.org/officeDocument/2006/relationships/tags" Target="../tags/tag465.xml" /><Relationship Id="rId2" Type="http://schemas.openxmlformats.org/officeDocument/2006/relationships/tags" Target="../tags/tag457.xml" /><Relationship Id="rId3" Type="http://schemas.openxmlformats.org/officeDocument/2006/relationships/tags" Target="../tags/tag458.xml" /><Relationship Id="rId4" Type="http://schemas.openxmlformats.org/officeDocument/2006/relationships/tags" Target="../tags/tag459.xml" /><Relationship Id="rId5" Type="http://schemas.openxmlformats.org/officeDocument/2006/relationships/tags" Target="../tags/tag460.xml" /><Relationship Id="rId6" Type="http://schemas.openxmlformats.org/officeDocument/2006/relationships/image" Target="../media/image31.png" /><Relationship Id="rId7" Type="http://schemas.openxmlformats.org/officeDocument/2006/relationships/tags" Target="../tags/tag461.xml" /><Relationship Id="rId8" Type="http://schemas.openxmlformats.org/officeDocument/2006/relationships/tags" Target="../tags/tag462.xml" /><Relationship Id="rId9" Type="http://schemas.openxmlformats.org/officeDocument/2006/relationships/tags" Target="../tags/tag46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11" Type="http://schemas.openxmlformats.org/officeDocument/2006/relationships/tags" Target="../tags/tag474.xml" /><Relationship Id="rId12" Type="http://schemas.openxmlformats.org/officeDocument/2006/relationships/image" Target="../media/image34.png" /><Relationship Id="rId13" Type="http://schemas.openxmlformats.org/officeDocument/2006/relationships/tags" Target="../tags/tag475.xml" /><Relationship Id="rId14" Type="http://schemas.openxmlformats.org/officeDocument/2006/relationships/tags" Target="../tags/tag476.xml" /><Relationship Id="rId15" Type="http://schemas.openxmlformats.org/officeDocument/2006/relationships/tags" Target="../tags/tag477.xml" /><Relationship Id="rId16" Type="http://schemas.openxmlformats.org/officeDocument/2006/relationships/tags" Target="../tags/tag478.xml" /><Relationship Id="rId17" Type="http://schemas.openxmlformats.org/officeDocument/2006/relationships/tags" Target="../tags/tag479.xml" /><Relationship Id="rId18" Type="http://schemas.openxmlformats.org/officeDocument/2006/relationships/tags" Target="../tags/tag480.xml" /><Relationship Id="rId19" Type="http://schemas.openxmlformats.org/officeDocument/2006/relationships/tags" Target="../tags/tag481.xml" /><Relationship Id="rId2" Type="http://schemas.openxmlformats.org/officeDocument/2006/relationships/tags" Target="../tags/tag466.xml" /><Relationship Id="rId20" Type="http://schemas.openxmlformats.org/officeDocument/2006/relationships/tags" Target="../tags/tag482.xml" /><Relationship Id="rId21" Type="http://schemas.openxmlformats.org/officeDocument/2006/relationships/tags" Target="../tags/tag483.xml" /><Relationship Id="rId22" Type="http://schemas.openxmlformats.org/officeDocument/2006/relationships/tags" Target="../tags/tag484.xml" /><Relationship Id="rId23" Type="http://schemas.openxmlformats.org/officeDocument/2006/relationships/tags" Target="../tags/tag485.xml" /><Relationship Id="rId24" Type="http://schemas.openxmlformats.org/officeDocument/2006/relationships/tags" Target="../tags/tag486.xml" /><Relationship Id="rId25" Type="http://schemas.openxmlformats.org/officeDocument/2006/relationships/tags" Target="../tags/tag487.xml" /><Relationship Id="rId26" Type="http://schemas.openxmlformats.org/officeDocument/2006/relationships/tags" Target="../tags/tag488.xml" /><Relationship Id="rId27" Type="http://schemas.openxmlformats.org/officeDocument/2006/relationships/tags" Target="../tags/tag489.xml" /><Relationship Id="rId28" Type="http://schemas.openxmlformats.org/officeDocument/2006/relationships/tags" Target="../tags/tag490.xml" /><Relationship Id="rId29" Type="http://schemas.openxmlformats.org/officeDocument/2006/relationships/tags" Target="../tags/tag491.xml" /><Relationship Id="rId3" Type="http://schemas.openxmlformats.org/officeDocument/2006/relationships/tags" Target="../tags/tag467.xml" /><Relationship Id="rId30" Type="http://schemas.openxmlformats.org/officeDocument/2006/relationships/tags" Target="../tags/tag492.xml" /><Relationship Id="rId31" Type="http://schemas.openxmlformats.org/officeDocument/2006/relationships/tags" Target="../tags/tag493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Relationship Id="rId7" Type="http://schemas.openxmlformats.org/officeDocument/2006/relationships/tags" Target="../tags/tag471.xml" /><Relationship Id="rId8" Type="http://schemas.openxmlformats.org/officeDocument/2006/relationships/tags" Target="../tags/tag472.xml" /><Relationship Id="rId9" Type="http://schemas.openxmlformats.org/officeDocument/2006/relationships/tags" Target="../tags/tag47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01.xml" /><Relationship Id="rId11" Type="http://schemas.openxmlformats.org/officeDocument/2006/relationships/tags" Target="../tags/tag502.xml" /><Relationship Id="rId12" Type="http://schemas.openxmlformats.org/officeDocument/2006/relationships/tags" Target="../tags/tag503.xml" /><Relationship Id="rId13" Type="http://schemas.openxmlformats.org/officeDocument/2006/relationships/tags" Target="../tags/tag504.xml" /><Relationship Id="rId14" Type="http://schemas.openxmlformats.org/officeDocument/2006/relationships/tags" Target="../tags/tag505.xml" /><Relationship Id="rId15" Type="http://schemas.openxmlformats.org/officeDocument/2006/relationships/tags" Target="../tags/tag506.xml" /><Relationship Id="rId16" Type="http://schemas.openxmlformats.org/officeDocument/2006/relationships/tags" Target="../tags/tag507.xml" /><Relationship Id="rId17" Type="http://schemas.openxmlformats.org/officeDocument/2006/relationships/tags" Target="../tags/tag508.xml" /><Relationship Id="rId2" Type="http://schemas.openxmlformats.org/officeDocument/2006/relationships/tags" Target="../tags/tag494.xml" /><Relationship Id="rId3" Type="http://schemas.openxmlformats.org/officeDocument/2006/relationships/tags" Target="../tags/tag495.xml" /><Relationship Id="rId4" Type="http://schemas.openxmlformats.org/officeDocument/2006/relationships/tags" Target="../tags/tag496.xml" /><Relationship Id="rId5" Type="http://schemas.openxmlformats.org/officeDocument/2006/relationships/tags" Target="../tags/tag497.xml" /><Relationship Id="rId6" Type="http://schemas.openxmlformats.org/officeDocument/2006/relationships/tags" Target="../tags/tag498.xml" /><Relationship Id="rId7" Type="http://schemas.openxmlformats.org/officeDocument/2006/relationships/tags" Target="../tags/tag499.xml" /><Relationship Id="rId8" Type="http://schemas.openxmlformats.org/officeDocument/2006/relationships/image" Target="../media/image35.png" /><Relationship Id="rId9" Type="http://schemas.openxmlformats.org/officeDocument/2006/relationships/tags" Target="../tags/tag50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513.xml" /><Relationship Id="rId4" Type="http://schemas.openxmlformats.org/officeDocument/2006/relationships/tags" Target="../tags/tag514.xml" /><Relationship Id="rId5" Type="http://schemas.openxmlformats.org/officeDocument/2006/relationships/tags" Target="../tags/tag515.xml" /><Relationship Id="rId6" Type="http://schemas.openxmlformats.org/officeDocument/2006/relationships/image" Target="../media/image36.png" /><Relationship Id="rId7" Type="http://schemas.openxmlformats.org/officeDocument/2006/relationships/tags" Target="../tags/tag51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png" /><Relationship Id="rId11" Type="http://schemas.openxmlformats.org/officeDocument/2006/relationships/tags" Target="../tags/tag89.xml" /><Relationship Id="rId12" Type="http://schemas.openxmlformats.org/officeDocument/2006/relationships/image" Target="../media/image18.png" /><Relationship Id="rId13" Type="http://schemas.openxmlformats.org/officeDocument/2006/relationships/tags" Target="../tags/tag90.xml" /><Relationship Id="rId14" Type="http://schemas.openxmlformats.org/officeDocument/2006/relationships/image" Target="../media/image19.png" /><Relationship Id="rId15" Type="http://schemas.openxmlformats.org/officeDocument/2006/relationships/tags" Target="../tags/tag91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521.xml" /><Relationship Id="rId4" Type="http://schemas.openxmlformats.org/officeDocument/2006/relationships/tags" Target="../tags/tag522.xml" /><Relationship Id="rId5" Type="http://schemas.openxmlformats.org/officeDocument/2006/relationships/tags" Target="../tags/tag523.xml" /><Relationship Id="rId6" Type="http://schemas.openxmlformats.org/officeDocument/2006/relationships/image" Target="../media/image37.jpeg" /><Relationship Id="rId7" Type="http://schemas.openxmlformats.org/officeDocument/2006/relationships/tags" Target="../tags/tag52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34.xml" /><Relationship Id="rId11" Type="http://schemas.openxmlformats.org/officeDocument/2006/relationships/tags" Target="../tags/tag53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29.xml" /><Relationship Id="rId4" Type="http://schemas.openxmlformats.org/officeDocument/2006/relationships/image" Target="../media/image36.png" /><Relationship Id="rId5" Type="http://schemas.openxmlformats.org/officeDocument/2006/relationships/tags" Target="../tags/tag530.xml" /><Relationship Id="rId6" Type="http://schemas.openxmlformats.org/officeDocument/2006/relationships/tags" Target="../tags/tag531.xml" /><Relationship Id="rId7" Type="http://schemas.openxmlformats.org/officeDocument/2006/relationships/tags" Target="../tags/tag532.xml" /><Relationship Id="rId8" Type="http://schemas.openxmlformats.org/officeDocument/2006/relationships/image" Target="../media/image38.png" /><Relationship Id="rId9" Type="http://schemas.openxmlformats.org/officeDocument/2006/relationships/tags" Target="../tags/tag533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45.xml" /><Relationship Id="rId11" Type="http://schemas.openxmlformats.org/officeDocument/2006/relationships/tags" Target="../tags/tag546.xml" /><Relationship Id="rId12" Type="http://schemas.openxmlformats.org/officeDocument/2006/relationships/image" Target="../media/image40.png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540.xml" /><Relationship Id="rId4" Type="http://schemas.openxmlformats.org/officeDocument/2006/relationships/image" Target="../media/image36.png" /><Relationship Id="rId5" Type="http://schemas.openxmlformats.org/officeDocument/2006/relationships/tags" Target="../tags/tag541.xml" /><Relationship Id="rId6" Type="http://schemas.openxmlformats.org/officeDocument/2006/relationships/tags" Target="../tags/tag542.xml" /><Relationship Id="rId7" Type="http://schemas.openxmlformats.org/officeDocument/2006/relationships/tags" Target="../tags/tag543.xml" /><Relationship Id="rId8" Type="http://schemas.openxmlformats.org/officeDocument/2006/relationships/image" Target="../media/image39.png" /><Relationship Id="rId9" Type="http://schemas.openxmlformats.org/officeDocument/2006/relationships/tags" Target="../tags/tag54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56.xml" /><Relationship Id="rId11" Type="http://schemas.openxmlformats.org/officeDocument/2006/relationships/image" Target="../media/image42.png" /><Relationship Id="rId12" Type="http://schemas.openxmlformats.org/officeDocument/2006/relationships/tags" Target="../tags/tag557.xml" /><Relationship Id="rId13" Type="http://schemas.openxmlformats.org/officeDocument/2006/relationships/tags" Target="../tags/tag558.xml" /><Relationship Id="rId14" Type="http://schemas.openxmlformats.org/officeDocument/2006/relationships/tags" Target="../tags/tag559.xml" /><Relationship Id="rId15" Type="http://schemas.openxmlformats.org/officeDocument/2006/relationships/tags" Target="../tags/tag560.xml" /><Relationship Id="rId16" Type="http://schemas.openxmlformats.org/officeDocument/2006/relationships/tags" Target="../tags/tag561.xml" /><Relationship Id="rId17" Type="http://schemas.openxmlformats.org/officeDocument/2006/relationships/slide" Target="slide2.xml" TargetMode="Interna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551.xml" /><Relationship Id="rId4" Type="http://schemas.openxmlformats.org/officeDocument/2006/relationships/image" Target="../media/image36.png" /><Relationship Id="rId5" Type="http://schemas.openxmlformats.org/officeDocument/2006/relationships/tags" Target="../tags/tag552.xml" /><Relationship Id="rId6" Type="http://schemas.openxmlformats.org/officeDocument/2006/relationships/tags" Target="../tags/tag553.xml" /><Relationship Id="rId7" Type="http://schemas.openxmlformats.org/officeDocument/2006/relationships/tags" Target="../tags/tag554.xml" /><Relationship Id="rId8" Type="http://schemas.openxmlformats.org/officeDocument/2006/relationships/image" Target="../media/image41.png" /><Relationship Id="rId9" Type="http://schemas.openxmlformats.org/officeDocument/2006/relationships/tags" Target="../tags/tag555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566.xml" /><Relationship Id="rId4" Type="http://schemas.openxmlformats.org/officeDocument/2006/relationships/tags" Target="../tags/tag567.xml" /><Relationship Id="rId5" Type="http://schemas.openxmlformats.org/officeDocument/2006/relationships/tags" Target="../tags/tag568.xml" /><Relationship Id="rId6" Type="http://schemas.openxmlformats.org/officeDocument/2006/relationships/tags" Target="../tags/tag569.xml" /><Relationship Id="rId7" Type="http://schemas.openxmlformats.org/officeDocument/2006/relationships/tags" Target="../tags/tag570.xml" /><Relationship Id="rId8" Type="http://schemas.openxmlformats.org/officeDocument/2006/relationships/tags" Target="../tags/tag571.xml" /><Relationship Id="rId9" Type="http://schemas.openxmlformats.org/officeDocument/2006/relationships/slide" Target="slide2.xml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81.xml" /><Relationship Id="rId11" Type="http://schemas.openxmlformats.org/officeDocument/2006/relationships/tags" Target="../tags/tag582.xml" /><Relationship Id="rId12" Type="http://schemas.openxmlformats.org/officeDocument/2006/relationships/tags" Target="../tags/tag583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576.xml" /><Relationship Id="rId4" Type="http://schemas.openxmlformats.org/officeDocument/2006/relationships/tags" Target="../tags/tag577.xml" /><Relationship Id="rId5" Type="http://schemas.openxmlformats.org/officeDocument/2006/relationships/tags" Target="../tags/tag578.xml" /><Relationship Id="rId6" Type="http://schemas.openxmlformats.org/officeDocument/2006/relationships/image" Target="../media/image43.png" /><Relationship Id="rId7" Type="http://schemas.openxmlformats.org/officeDocument/2006/relationships/tags" Target="../tags/tag579.xml" /><Relationship Id="rId8" Type="http://schemas.openxmlformats.org/officeDocument/2006/relationships/tags" Target="../tags/tag580.xml" /><Relationship Id="rId9" Type="http://schemas.openxmlformats.org/officeDocument/2006/relationships/image" Target="../media/image44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588.xml" /><Relationship Id="rId4" Type="http://schemas.openxmlformats.org/officeDocument/2006/relationships/tags" Target="../tags/tag589.xml" /><Relationship Id="rId5" Type="http://schemas.openxmlformats.org/officeDocument/2006/relationships/tags" Target="../tags/tag590.xml" /><Relationship Id="rId6" Type="http://schemas.openxmlformats.org/officeDocument/2006/relationships/image" Target="../media/image45.png" /><Relationship Id="rId7" Type="http://schemas.openxmlformats.org/officeDocument/2006/relationships/image" Target="../media/image46.png" /><Relationship Id="rId8" Type="http://schemas.openxmlformats.org/officeDocument/2006/relationships/tags" Target="../tags/tag591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01.xml" /><Relationship Id="rId11" Type="http://schemas.openxmlformats.org/officeDocument/2006/relationships/image" Target="../media/image48.png" /><Relationship Id="rId12" Type="http://schemas.openxmlformats.org/officeDocument/2006/relationships/image" Target="../media/image49.png" /><Relationship Id="rId13" Type="http://schemas.openxmlformats.org/officeDocument/2006/relationships/tags" Target="../tags/tag602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596.xml" /><Relationship Id="rId4" Type="http://schemas.openxmlformats.org/officeDocument/2006/relationships/tags" Target="../tags/tag597.xml" /><Relationship Id="rId5" Type="http://schemas.openxmlformats.org/officeDocument/2006/relationships/tags" Target="../tags/tag598.xml" /><Relationship Id="rId6" Type="http://schemas.openxmlformats.org/officeDocument/2006/relationships/image" Target="../media/image47.png" /><Relationship Id="rId7" Type="http://schemas.openxmlformats.org/officeDocument/2006/relationships/image" Target="../media/image46.png" /><Relationship Id="rId8" Type="http://schemas.openxmlformats.org/officeDocument/2006/relationships/tags" Target="../tags/tag599.xml" /><Relationship Id="rId9" Type="http://schemas.openxmlformats.org/officeDocument/2006/relationships/tags" Target="../tags/tag600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12.xml" /><Relationship Id="rId11" Type="http://schemas.openxmlformats.org/officeDocument/2006/relationships/image" Target="../media/image51.png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607.xml" /><Relationship Id="rId4" Type="http://schemas.openxmlformats.org/officeDocument/2006/relationships/tags" Target="../tags/tag608.xml" /><Relationship Id="rId5" Type="http://schemas.openxmlformats.org/officeDocument/2006/relationships/tags" Target="../tags/tag609.xml" /><Relationship Id="rId6" Type="http://schemas.openxmlformats.org/officeDocument/2006/relationships/image" Target="../media/image50.png" /><Relationship Id="rId7" Type="http://schemas.openxmlformats.org/officeDocument/2006/relationships/image" Target="../media/image46.png" /><Relationship Id="rId8" Type="http://schemas.openxmlformats.org/officeDocument/2006/relationships/tags" Target="../tags/tag610.xml" /><Relationship Id="rId9" Type="http://schemas.openxmlformats.org/officeDocument/2006/relationships/tags" Target="../tags/tag61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22.xml" /><Relationship Id="rId11" Type="http://schemas.openxmlformats.org/officeDocument/2006/relationships/image" Target="../media/image53.png" /><Relationship Id="rId12" Type="http://schemas.openxmlformats.org/officeDocument/2006/relationships/tags" Target="../tags/tag623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617.xml" /><Relationship Id="rId4" Type="http://schemas.openxmlformats.org/officeDocument/2006/relationships/tags" Target="../tags/tag618.xml" /><Relationship Id="rId5" Type="http://schemas.openxmlformats.org/officeDocument/2006/relationships/tags" Target="../tags/tag619.xml" /><Relationship Id="rId6" Type="http://schemas.openxmlformats.org/officeDocument/2006/relationships/image" Target="../media/image52.png" /><Relationship Id="rId7" Type="http://schemas.openxmlformats.org/officeDocument/2006/relationships/image" Target="../media/image46.png" /><Relationship Id="rId8" Type="http://schemas.openxmlformats.org/officeDocument/2006/relationships/tags" Target="../tags/tag620.xml" /><Relationship Id="rId9" Type="http://schemas.openxmlformats.org/officeDocument/2006/relationships/tags" Target="../tags/tag62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3.xml" /><Relationship Id="rId11" Type="http://schemas.openxmlformats.org/officeDocument/2006/relationships/tags" Target="../tags/tag104.xml" /><Relationship Id="rId12" Type="http://schemas.openxmlformats.org/officeDocument/2006/relationships/tags" Target="../tags/tag105.xml" /><Relationship Id="rId13" Type="http://schemas.openxmlformats.org/officeDocument/2006/relationships/image" Target="../media/image17.png" /><Relationship Id="rId14" Type="http://schemas.openxmlformats.org/officeDocument/2006/relationships/tags" Target="../tags/tag106.xml" /><Relationship Id="rId15" Type="http://schemas.openxmlformats.org/officeDocument/2006/relationships/image" Target="../media/image18.png" /><Relationship Id="rId16" Type="http://schemas.openxmlformats.org/officeDocument/2006/relationships/tags" Target="../tags/tag107.xml" /><Relationship Id="rId17" Type="http://schemas.openxmlformats.org/officeDocument/2006/relationships/image" Target="../media/image19.png" /><Relationship Id="rId18" Type="http://schemas.openxmlformats.org/officeDocument/2006/relationships/tags" Target="../tags/tag108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tags" Target="../tags/tag101.xml" /><Relationship Id="rId9" Type="http://schemas.openxmlformats.org/officeDocument/2006/relationships/tags" Target="../tags/tag10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628.xml" /><Relationship Id="rId4" Type="http://schemas.openxmlformats.org/officeDocument/2006/relationships/tags" Target="../tags/tag629.xml" /><Relationship Id="rId5" Type="http://schemas.openxmlformats.org/officeDocument/2006/relationships/tags" Target="../tags/tag630.xml" /><Relationship Id="rId6" Type="http://schemas.openxmlformats.org/officeDocument/2006/relationships/tags" Target="../tags/tag631.xml" /><Relationship Id="rId7" Type="http://schemas.openxmlformats.org/officeDocument/2006/relationships/tags" Target="../tags/tag632.xml" /><Relationship Id="rId8" Type="http://schemas.openxmlformats.org/officeDocument/2006/relationships/tags" Target="../tags/tag633.xml" /><Relationship Id="rId9" Type="http://schemas.openxmlformats.org/officeDocument/2006/relationships/slide" Target="slide2.xml" TargetMode="Interna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638.xml" /><Relationship Id="rId4" Type="http://schemas.openxmlformats.org/officeDocument/2006/relationships/tags" Target="../tags/tag639.xml" /><Relationship Id="rId5" Type="http://schemas.openxmlformats.org/officeDocument/2006/relationships/image" Target="../media/image54.jpeg" /><Relationship Id="rId6" Type="http://schemas.openxmlformats.org/officeDocument/2006/relationships/tags" Target="../tags/tag640.xml" /><Relationship Id="rId7" Type="http://schemas.openxmlformats.org/officeDocument/2006/relationships/tags" Target="../tags/tag641.xml" /><Relationship Id="rId8" Type="http://schemas.openxmlformats.org/officeDocument/2006/relationships/tags" Target="../tags/tag642.xml" /><Relationship Id="rId9" Type="http://schemas.openxmlformats.org/officeDocument/2006/relationships/tags" Target="../tags/tag643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53.xml" /><Relationship Id="rId11" Type="http://schemas.openxmlformats.org/officeDocument/2006/relationships/tags" Target="../tags/tag654.xml" /><Relationship Id="rId12" Type="http://schemas.openxmlformats.org/officeDocument/2006/relationships/image" Target="../media/image57.png" /><Relationship Id="rId13" Type="http://schemas.openxmlformats.org/officeDocument/2006/relationships/tags" Target="../tags/tag655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648.xml" /><Relationship Id="rId4" Type="http://schemas.openxmlformats.org/officeDocument/2006/relationships/tags" Target="../tags/tag649.xml" /><Relationship Id="rId5" Type="http://schemas.openxmlformats.org/officeDocument/2006/relationships/tags" Target="../tags/tag650.xml" /><Relationship Id="rId6" Type="http://schemas.openxmlformats.org/officeDocument/2006/relationships/image" Target="../media/image55.png" /><Relationship Id="rId7" Type="http://schemas.openxmlformats.org/officeDocument/2006/relationships/tags" Target="../tags/tag651.xml" /><Relationship Id="rId8" Type="http://schemas.openxmlformats.org/officeDocument/2006/relationships/image" Target="../media/image56.png" /><Relationship Id="rId9" Type="http://schemas.openxmlformats.org/officeDocument/2006/relationships/tags" Target="../tags/tag652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65.xml" /><Relationship Id="rId11" Type="http://schemas.openxmlformats.org/officeDocument/2006/relationships/tags" Target="../tags/tag666.xml" /><Relationship Id="rId12" Type="http://schemas.openxmlformats.org/officeDocument/2006/relationships/tags" Target="../tags/tag667.xml" /><Relationship Id="rId13" Type="http://schemas.openxmlformats.org/officeDocument/2006/relationships/tags" Target="../tags/tag668.xml" /><Relationship Id="rId14" Type="http://schemas.openxmlformats.org/officeDocument/2006/relationships/tags" Target="../tags/tag669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660.xml" /><Relationship Id="rId4" Type="http://schemas.openxmlformats.org/officeDocument/2006/relationships/image" Target="../media/image58.jpeg" /><Relationship Id="rId5" Type="http://schemas.openxmlformats.org/officeDocument/2006/relationships/tags" Target="../tags/tag661.xml" /><Relationship Id="rId6" Type="http://schemas.openxmlformats.org/officeDocument/2006/relationships/tags" Target="../tags/tag662.xml" /><Relationship Id="rId7" Type="http://schemas.openxmlformats.org/officeDocument/2006/relationships/tags" Target="../tags/tag663.xml" /><Relationship Id="rId8" Type="http://schemas.openxmlformats.org/officeDocument/2006/relationships/tags" Target="../tags/tag664.xml" /><Relationship Id="rId9" Type="http://schemas.openxmlformats.org/officeDocument/2006/relationships/image" Target="../media/image59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62.jpeg" /><Relationship Id="rId11" Type="http://schemas.openxmlformats.org/officeDocument/2006/relationships/tags" Target="../tags/tag679.xml" /><Relationship Id="rId12" Type="http://schemas.openxmlformats.org/officeDocument/2006/relationships/tags" Target="../tags/tag680.xml" /><Relationship Id="rId13" Type="http://schemas.openxmlformats.org/officeDocument/2006/relationships/tags" Target="../tags/tag681.xml" /><Relationship Id="rId14" Type="http://schemas.openxmlformats.org/officeDocument/2006/relationships/image" Target="../media/image63.png" /><Relationship Id="rId15" Type="http://schemas.openxmlformats.org/officeDocument/2006/relationships/tags" Target="../tags/tag682.xml" /><Relationship Id="rId16" Type="http://schemas.openxmlformats.org/officeDocument/2006/relationships/tags" Target="../tags/tag683.xml" /><Relationship Id="rId17" Type="http://schemas.openxmlformats.org/officeDocument/2006/relationships/slide" Target="slide2.xml" TargetMode="Internal" /><Relationship Id="rId2" Type="http://schemas.openxmlformats.org/officeDocument/2006/relationships/notesSlide" Target="../notesSlides/notesSlide24.xml" /><Relationship Id="rId3" Type="http://schemas.openxmlformats.org/officeDocument/2006/relationships/tags" Target="../tags/tag674.xml" /><Relationship Id="rId4" Type="http://schemas.openxmlformats.org/officeDocument/2006/relationships/image" Target="../media/image60.jpeg" /><Relationship Id="rId5" Type="http://schemas.openxmlformats.org/officeDocument/2006/relationships/tags" Target="../tags/tag675.xml" /><Relationship Id="rId6" Type="http://schemas.openxmlformats.org/officeDocument/2006/relationships/tags" Target="../tags/tag676.xml" /><Relationship Id="rId7" Type="http://schemas.openxmlformats.org/officeDocument/2006/relationships/tags" Target="../tags/tag677.xml" /><Relationship Id="rId8" Type="http://schemas.openxmlformats.org/officeDocument/2006/relationships/tags" Target="../tags/tag678.xml" /><Relationship Id="rId9" Type="http://schemas.openxmlformats.org/officeDocument/2006/relationships/image" Target="../media/image61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694.xml" /><Relationship Id="rId11" Type="http://schemas.openxmlformats.org/officeDocument/2006/relationships/image" Target="../media/image65.png" /><Relationship Id="rId12" Type="http://schemas.openxmlformats.org/officeDocument/2006/relationships/tags" Target="../tags/tag695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25.xml" /><Relationship Id="rId3" Type="http://schemas.openxmlformats.org/officeDocument/2006/relationships/tags" Target="../tags/tag688.xml" /><Relationship Id="rId4" Type="http://schemas.openxmlformats.org/officeDocument/2006/relationships/tags" Target="../tags/tag689.xml" /><Relationship Id="rId5" Type="http://schemas.openxmlformats.org/officeDocument/2006/relationships/tags" Target="../tags/tag690.xml" /><Relationship Id="rId6" Type="http://schemas.openxmlformats.org/officeDocument/2006/relationships/image" Target="../media/image64.png" /><Relationship Id="rId7" Type="http://schemas.openxmlformats.org/officeDocument/2006/relationships/tags" Target="../tags/tag691.xml" /><Relationship Id="rId8" Type="http://schemas.openxmlformats.org/officeDocument/2006/relationships/tags" Target="../tags/tag692.xml" /><Relationship Id="rId9" Type="http://schemas.openxmlformats.org/officeDocument/2006/relationships/tags" Target="../tags/tag693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07.xml" /><Relationship Id="rId11" Type="http://schemas.openxmlformats.org/officeDocument/2006/relationships/tags" Target="../tags/tag708.xml" /><Relationship Id="rId12" Type="http://schemas.openxmlformats.org/officeDocument/2006/relationships/tags" Target="../tags/tag709.xml" /><Relationship Id="rId13" Type="http://schemas.openxmlformats.org/officeDocument/2006/relationships/tags" Target="../tags/tag710.xml" /><Relationship Id="rId14" Type="http://schemas.openxmlformats.org/officeDocument/2006/relationships/tags" Target="../tags/tag711.xml" /><Relationship Id="rId15" Type="http://schemas.openxmlformats.org/officeDocument/2006/relationships/tags" Target="../tags/tag712.xml" /><Relationship Id="rId16" Type="http://schemas.openxmlformats.org/officeDocument/2006/relationships/tags" Target="../tags/tag713.xml" /><Relationship Id="rId17" Type="http://schemas.openxmlformats.org/officeDocument/2006/relationships/tags" Target="../tags/tag714.xml" /><Relationship Id="rId18" Type="http://schemas.openxmlformats.org/officeDocument/2006/relationships/tags" Target="../tags/tag715.xml" /><Relationship Id="rId19" Type="http://schemas.openxmlformats.org/officeDocument/2006/relationships/tags" Target="../tags/tag716.xml" /><Relationship Id="rId2" Type="http://schemas.openxmlformats.org/officeDocument/2006/relationships/notesSlide" Target="../notesSlides/notesSlide26.xml" /><Relationship Id="rId20" Type="http://schemas.openxmlformats.org/officeDocument/2006/relationships/tags" Target="../tags/tag717.xml" /><Relationship Id="rId21" Type="http://schemas.openxmlformats.org/officeDocument/2006/relationships/tags" Target="../tags/tag718.xml" /><Relationship Id="rId22" Type="http://schemas.openxmlformats.org/officeDocument/2006/relationships/tags" Target="../tags/tag719.xml" /><Relationship Id="rId23" Type="http://schemas.openxmlformats.org/officeDocument/2006/relationships/tags" Target="../tags/tag720.xml" /><Relationship Id="rId3" Type="http://schemas.openxmlformats.org/officeDocument/2006/relationships/tags" Target="../tags/tag700.xml" /><Relationship Id="rId4" Type="http://schemas.openxmlformats.org/officeDocument/2006/relationships/tags" Target="../tags/tag701.xml" /><Relationship Id="rId5" Type="http://schemas.openxmlformats.org/officeDocument/2006/relationships/tags" Target="../tags/tag702.xml" /><Relationship Id="rId6" Type="http://schemas.openxmlformats.org/officeDocument/2006/relationships/tags" Target="../tags/tag703.xml" /><Relationship Id="rId7" Type="http://schemas.openxmlformats.org/officeDocument/2006/relationships/tags" Target="../tags/tag704.xml" /><Relationship Id="rId8" Type="http://schemas.openxmlformats.org/officeDocument/2006/relationships/tags" Target="../tags/tag705.xml" /><Relationship Id="rId9" Type="http://schemas.openxmlformats.org/officeDocument/2006/relationships/tags" Target="../tags/tag70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5.xml" /><Relationship Id="rId11" Type="http://schemas.openxmlformats.org/officeDocument/2006/relationships/tags" Target="../tags/tag116.xml" /><Relationship Id="rId12" Type="http://schemas.openxmlformats.org/officeDocument/2006/relationships/tags" Target="../tags/tag117.xml" /><Relationship Id="rId13" Type="http://schemas.openxmlformats.org/officeDocument/2006/relationships/tags" Target="../tags/tag118.xml" /><Relationship Id="rId14" Type="http://schemas.openxmlformats.org/officeDocument/2006/relationships/tags" Target="../tags/tag119.xml" /><Relationship Id="rId15" Type="http://schemas.openxmlformats.org/officeDocument/2006/relationships/tags" Target="../tags/tag120.xml" /><Relationship Id="rId2" Type="http://schemas.openxmlformats.org/officeDocument/2006/relationships/tags" Target="../tags/tag109.xml" /><Relationship Id="rId3" Type="http://schemas.openxmlformats.org/officeDocument/2006/relationships/tags" Target="../tags/tag110.xml" /><Relationship Id="rId4" Type="http://schemas.openxmlformats.org/officeDocument/2006/relationships/image" Target="../media/image20.png" /><Relationship Id="rId5" Type="http://schemas.openxmlformats.org/officeDocument/2006/relationships/tags" Target="../tags/tag111.xml" /><Relationship Id="rId6" Type="http://schemas.openxmlformats.org/officeDocument/2006/relationships/image" Target="../media/image21.png" /><Relationship Id="rId7" Type="http://schemas.openxmlformats.org/officeDocument/2006/relationships/tags" Target="../tags/tag112.xml" /><Relationship Id="rId8" Type="http://schemas.openxmlformats.org/officeDocument/2006/relationships/tags" Target="../tags/tag113.xml" /><Relationship Id="rId9" Type="http://schemas.openxmlformats.org/officeDocument/2006/relationships/tags" Target="../tags/tag11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2.xml" /><Relationship Id="rId11" Type="http://schemas.openxmlformats.org/officeDocument/2006/relationships/tags" Target="../tags/tag133.xml" /><Relationship Id="rId12" Type="http://schemas.openxmlformats.org/officeDocument/2006/relationships/tags" Target="../tags/tag134.xml" /><Relationship Id="rId13" Type="http://schemas.openxmlformats.org/officeDocument/2006/relationships/tags" Target="../tags/tag135.xml" /><Relationship Id="rId14" Type="http://schemas.openxmlformats.org/officeDocument/2006/relationships/tags" Target="../tags/tag136.xml" /><Relationship Id="rId15" Type="http://schemas.openxmlformats.org/officeDocument/2006/relationships/tags" Target="../tags/tag137.xml" /><Relationship Id="rId16" Type="http://schemas.openxmlformats.org/officeDocument/2006/relationships/tags" Target="../tags/tag138.xml" /><Relationship Id="rId17" Type="http://schemas.openxmlformats.org/officeDocument/2006/relationships/tags" Target="../tags/tag139.xml" /><Relationship Id="rId18" Type="http://schemas.openxmlformats.org/officeDocument/2006/relationships/tags" Target="../tags/tag140.xml" /><Relationship Id="rId19" Type="http://schemas.openxmlformats.org/officeDocument/2006/relationships/tags" Target="../tags/tag141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tags" Target="../tags/tag13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3.xml" /><Relationship Id="rId11" Type="http://schemas.openxmlformats.org/officeDocument/2006/relationships/tags" Target="../tags/tag154.xml" /><Relationship Id="rId12" Type="http://schemas.openxmlformats.org/officeDocument/2006/relationships/tags" Target="../tags/tag155.xml" /><Relationship Id="rId13" Type="http://schemas.openxmlformats.org/officeDocument/2006/relationships/tags" Target="../tags/tag156.xml" /><Relationship Id="rId14" Type="http://schemas.openxmlformats.org/officeDocument/2006/relationships/tags" Target="../tags/tag157.xml" /><Relationship Id="rId15" Type="http://schemas.openxmlformats.org/officeDocument/2006/relationships/tags" Target="../tags/tag158.xml" /><Relationship Id="rId16" Type="http://schemas.openxmlformats.org/officeDocument/2006/relationships/tags" Target="../tags/tag159.xml" /><Relationship Id="rId17" Type="http://schemas.openxmlformats.org/officeDocument/2006/relationships/tags" Target="../tags/tag160.xml" /><Relationship Id="rId18" Type="http://schemas.openxmlformats.org/officeDocument/2006/relationships/tags" Target="../tags/tag161.xml" /><Relationship Id="rId19" Type="http://schemas.openxmlformats.org/officeDocument/2006/relationships/tags" Target="../tags/tag162.xml" /><Relationship Id="rId2" Type="http://schemas.openxmlformats.org/officeDocument/2006/relationships/notesSlide" Target="../notesSlides/notesSlide5.xml" /><Relationship Id="rId20" Type="http://schemas.openxmlformats.org/officeDocument/2006/relationships/tags" Target="../tags/tag163.xml" /><Relationship Id="rId21" Type="http://schemas.openxmlformats.org/officeDocument/2006/relationships/tags" Target="../tags/tag164.xml" /><Relationship Id="rId22" Type="http://schemas.openxmlformats.org/officeDocument/2006/relationships/tags" Target="../tags/tag165.xml" /><Relationship Id="rId23" Type="http://schemas.openxmlformats.org/officeDocument/2006/relationships/tags" Target="../tags/tag166.xml" /><Relationship Id="rId24" Type="http://schemas.openxmlformats.org/officeDocument/2006/relationships/tags" Target="../tags/tag167.xml" /><Relationship Id="rId25" Type="http://schemas.openxmlformats.org/officeDocument/2006/relationships/tags" Target="../tags/tag168.xml" /><Relationship Id="rId26" Type="http://schemas.openxmlformats.org/officeDocument/2006/relationships/tags" Target="../tags/tag169.xml" /><Relationship Id="rId27" Type="http://schemas.openxmlformats.org/officeDocument/2006/relationships/tags" Target="../tags/tag170.xml" /><Relationship Id="rId28" Type="http://schemas.openxmlformats.org/officeDocument/2006/relationships/tags" Target="../tags/tag171.xml" /><Relationship Id="rId29" Type="http://schemas.openxmlformats.org/officeDocument/2006/relationships/tags" Target="../tags/tag172.xml" /><Relationship Id="rId3" Type="http://schemas.openxmlformats.org/officeDocument/2006/relationships/tags" Target="../tags/tag146.xml" /><Relationship Id="rId30" Type="http://schemas.openxmlformats.org/officeDocument/2006/relationships/tags" Target="../tags/tag173.xml" /><Relationship Id="rId31" Type="http://schemas.openxmlformats.org/officeDocument/2006/relationships/image" Target="../media/image22.jpeg" /><Relationship Id="rId32" Type="http://schemas.openxmlformats.org/officeDocument/2006/relationships/tags" Target="../tags/tag174.xml" /><Relationship Id="rId33" Type="http://schemas.openxmlformats.org/officeDocument/2006/relationships/tags" Target="../tags/tag175.xml" /><Relationship Id="rId34" Type="http://schemas.openxmlformats.org/officeDocument/2006/relationships/tags" Target="../tags/tag176.xml" /><Relationship Id="rId35" Type="http://schemas.openxmlformats.org/officeDocument/2006/relationships/tags" Target="../tags/tag177.xml" /><Relationship Id="rId36" Type="http://schemas.openxmlformats.org/officeDocument/2006/relationships/tags" Target="../tags/tag178.xml" /><Relationship Id="rId37" Type="http://schemas.openxmlformats.org/officeDocument/2006/relationships/tags" Target="../tags/tag179.xml" /><Relationship Id="rId4" Type="http://schemas.openxmlformats.org/officeDocument/2006/relationships/tags" Target="../tags/tag147.xml" /><Relationship Id="rId5" Type="http://schemas.openxmlformats.org/officeDocument/2006/relationships/tags" Target="../tags/tag148.xml" /><Relationship Id="rId6" Type="http://schemas.openxmlformats.org/officeDocument/2006/relationships/tags" Target="../tags/tag149.xml" /><Relationship Id="rId7" Type="http://schemas.openxmlformats.org/officeDocument/2006/relationships/tags" Target="../tags/tag150.xml" /><Relationship Id="rId8" Type="http://schemas.openxmlformats.org/officeDocument/2006/relationships/tags" Target="../tags/tag151.xml" /><Relationship Id="rId9" Type="http://schemas.openxmlformats.org/officeDocument/2006/relationships/tags" Target="../tags/tag15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oleObject" Target="../embeddings/oleObject1.bin" TargetMode="Internal" /><Relationship Id="rId11" Type="http://schemas.openxmlformats.org/officeDocument/2006/relationships/image" Target="../media/image23.wmf" /><Relationship Id="rId12" Type="http://schemas.openxmlformats.org/officeDocument/2006/relationships/tags" Target="../tags/tag188.xml" /><Relationship Id="rId13" Type="http://schemas.openxmlformats.org/officeDocument/2006/relationships/tags" Target="../tags/tag189.xml" /><Relationship Id="rId14" Type="http://schemas.openxmlformats.org/officeDocument/2006/relationships/tags" Target="../tags/tag190.xml" /><Relationship Id="rId15" Type="http://schemas.openxmlformats.org/officeDocument/2006/relationships/tags" Target="../tags/tag191.xml" /><Relationship Id="rId16" Type="http://schemas.openxmlformats.org/officeDocument/2006/relationships/tags" Target="../tags/tag192.xml" /><Relationship Id="rId17" Type="http://schemas.openxmlformats.org/officeDocument/2006/relationships/tags" Target="../tags/tag193.xml" /><Relationship Id="rId18" Type="http://schemas.openxmlformats.org/officeDocument/2006/relationships/tags" Target="../tags/tag194.xml" /><Relationship Id="rId19" Type="http://schemas.openxmlformats.org/officeDocument/2006/relationships/tags" Target="../tags/tag195.xml" /><Relationship Id="rId2" Type="http://schemas.openxmlformats.org/officeDocument/2006/relationships/tags" Target="../tags/tag180.xml" /><Relationship Id="rId20" Type="http://schemas.openxmlformats.org/officeDocument/2006/relationships/tags" Target="../tags/tag196.xml" /><Relationship Id="rId21" Type="http://schemas.openxmlformats.org/officeDocument/2006/relationships/tags" Target="../tags/tag197.xml" /><Relationship Id="rId22" Type="http://schemas.openxmlformats.org/officeDocument/2006/relationships/tags" Target="../tags/tag198.xml" /><Relationship Id="rId23" Type="http://schemas.openxmlformats.org/officeDocument/2006/relationships/tags" Target="../tags/tag199.xml" /><Relationship Id="rId24" Type="http://schemas.openxmlformats.org/officeDocument/2006/relationships/tags" Target="../tags/tag200.xml" /><Relationship Id="rId25" Type="http://schemas.openxmlformats.org/officeDocument/2006/relationships/tags" Target="../tags/tag201.xml" /><Relationship Id="rId26" Type="http://schemas.openxmlformats.org/officeDocument/2006/relationships/tags" Target="../tags/tag202.xml" /><Relationship Id="rId27" Type="http://schemas.openxmlformats.org/officeDocument/2006/relationships/tags" Target="../tags/tag203.xml" /><Relationship Id="rId28" Type="http://schemas.openxmlformats.org/officeDocument/2006/relationships/tags" Target="../tags/tag204.xml" /><Relationship Id="rId29" Type="http://schemas.openxmlformats.org/officeDocument/2006/relationships/tags" Target="../tags/tag205.xml" /><Relationship Id="rId3" Type="http://schemas.openxmlformats.org/officeDocument/2006/relationships/tags" Target="../tags/tag181.xml" /><Relationship Id="rId30" Type="http://schemas.openxmlformats.org/officeDocument/2006/relationships/tags" Target="../tags/tag206.xml" /><Relationship Id="rId31" Type="http://schemas.openxmlformats.org/officeDocument/2006/relationships/tags" Target="../tags/tag207.xml" /><Relationship Id="rId32" Type="http://schemas.openxmlformats.org/officeDocument/2006/relationships/tags" Target="../tags/tag208.xml" /><Relationship Id="rId33" Type="http://schemas.openxmlformats.org/officeDocument/2006/relationships/tags" Target="../tags/tag209.xml" /><Relationship Id="rId34" Type="http://schemas.openxmlformats.org/officeDocument/2006/relationships/tags" Target="../tags/tag210.xml" /><Relationship Id="rId35" Type="http://schemas.openxmlformats.org/officeDocument/2006/relationships/tags" Target="../tags/tag211.xml" /><Relationship Id="rId36" Type="http://schemas.openxmlformats.org/officeDocument/2006/relationships/tags" Target="../tags/tag212.xml" /><Relationship Id="rId37" Type="http://schemas.openxmlformats.org/officeDocument/2006/relationships/tags" Target="../tags/tag213.xml" /><Relationship Id="rId38" Type="http://schemas.openxmlformats.org/officeDocument/2006/relationships/tags" Target="../tags/tag214.xml" /><Relationship Id="rId39" Type="http://schemas.openxmlformats.org/officeDocument/2006/relationships/tags" Target="../tags/tag215.xml" /><Relationship Id="rId4" Type="http://schemas.openxmlformats.org/officeDocument/2006/relationships/tags" Target="../tags/tag182.xml" /><Relationship Id="rId40" Type="http://schemas.openxmlformats.org/officeDocument/2006/relationships/tags" Target="../tags/tag216.xml" /><Relationship Id="rId41" Type="http://schemas.openxmlformats.org/officeDocument/2006/relationships/tags" Target="../tags/tag217.xml" /><Relationship Id="rId42" Type="http://schemas.openxmlformats.org/officeDocument/2006/relationships/tags" Target="../tags/tag218.xml" /><Relationship Id="rId43" Type="http://schemas.openxmlformats.org/officeDocument/2006/relationships/tags" Target="../tags/tag219.xml" /><Relationship Id="rId44" Type="http://schemas.openxmlformats.org/officeDocument/2006/relationships/tags" Target="../tags/tag220.xml" /><Relationship Id="rId45" Type="http://schemas.openxmlformats.org/officeDocument/2006/relationships/tags" Target="../tags/tag221.xml" /><Relationship Id="rId46" Type="http://schemas.openxmlformats.org/officeDocument/2006/relationships/tags" Target="../tags/tag222.xml" /><Relationship Id="rId47" Type="http://schemas.openxmlformats.org/officeDocument/2006/relationships/image" Target="../media/image24.jpeg" /><Relationship Id="rId48" Type="http://schemas.openxmlformats.org/officeDocument/2006/relationships/tags" Target="../tags/tag223.xml" /><Relationship Id="rId49" Type="http://schemas.openxmlformats.org/officeDocument/2006/relationships/tags" Target="../tags/tag224.xml" /><Relationship Id="rId5" Type="http://schemas.openxmlformats.org/officeDocument/2006/relationships/tags" Target="../tags/tag183.xml" /><Relationship Id="rId50" Type="http://schemas.openxmlformats.org/officeDocument/2006/relationships/tags" Target="../tags/tag225.xml" /><Relationship Id="rId51" Type="http://schemas.openxmlformats.org/officeDocument/2006/relationships/tags" Target="../tags/tag226.xml" /><Relationship Id="rId52" Type="http://schemas.openxmlformats.org/officeDocument/2006/relationships/tags" Target="../tags/tag227.xml" /><Relationship Id="rId53" Type="http://schemas.openxmlformats.org/officeDocument/2006/relationships/tags" Target="../tags/tag228.xml" /><Relationship Id="rId54" Type="http://schemas.openxmlformats.org/officeDocument/2006/relationships/vmlDrawing" Target="../drawings/vmlDrawing1.v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9.xml" /><Relationship Id="rId11" Type="http://schemas.openxmlformats.org/officeDocument/2006/relationships/image" Target="../media/image26.jpeg" /><Relationship Id="rId12" Type="http://schemas.openxmlformats.org/officeDocument/2006/relationships/tags" Target="../tags/tag240.xml" /><Relationship Id="rId13" Type="http://schemas.openxmlformats.org/officeDocument/2006/relationships/tags" Target="../tags/tag241.xml" /><Relationship Id="rId14" Type="http://schemas.openxmlformats.org/officeDocument/2006/relationships/hyperlink" Target="18.4&#25506;&#31350;&#24433;&#21709;&#23548;&#20307;&#20135;&#29983;&#28909;&#37327;&#30340;&#22240;&#32032;.mp4" TargetMode="External" /><Relationship Id="rId15" Type="http://schemas.openxmlformats.org/officeDocument/2006/relationships/tags" Target="../tags/tag242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33.xml" /><Relationship Id="rId4" Type="http://schemas.openxmlformats.org/officeDocument/2006/relationships/image" Target="../media/image25.png" /><Relationship Id="rId5" Type="http://schemas.openxmlformats.org/officeDocument/2006/relationships/tags" Target="../tags/tag234.xml" /><Relationship Id="rId6" Type="http://schemas.openxmlformats.org/officeDocument/2006/relationships/tags" Target="../tags/tag235.xml" /><Relationship Id="rId7" Type="http://schemas.openxmlformats.org/officeDocument/2006/relationships/tags" Target="../tags/tag236.xml" /><Relationship Id="rId8" Type="http://schemas.openxmlformats.org/officeDocument/2006/relationships/tags" Target="../tags/tag237.xml" /><Relationship Id="rId9" Type="http://schemas.openxmlformats.org/officeDocument/2006/relationships/tags" Target="../tags/tag23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4.xml" /><Relationship Id="rId11" Type="http://schemas.openxmlformats.org/officeDocument/2006/relationships/tags" Target="../tags/tag255.xml" /><Relationship Id="rId12" Type="http://schemas.openxmlformats.org/officeDocument/2006/relationships/tags" Target="../tags/tag256.xml" /><Relationship Id="rId13" Type="http://schemas.openxmlformats.org/officeDocument/2006/relationships/tags" Target="../tags/tag257.xml" /><Relationship Id="rId14" Type="http://schemas.openxmlformats.org/officeDocument/2006/relationships/tags" Target="../tags/tag258.xml" /><Relationship Id="rId15" Type="http://schemas.openxmlformats.org/officeDocument/2006/relationships/tags" Target="../tags/tag259.xml" /><Relationship Id="rId16" Type="http://schemas.openxmlformats.org/officeDocument/2006/relationships/tags" Target="../tags/tag260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Relationship Id="rId8" Type="http://schemas.openxmlformats.org/officeDocument/2006/relationships/tags" Target="../tags/tag252.xml" /><Relationship Id="rId9" Type="http://schemas.openxmlformats.org/officeDocument/2006/relationships/tags" Target="../tags/tag25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13.3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电流的热效应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第十三章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电功和电功率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845344" y="623411"/>
            <a:ext cx="7457123" cy="1938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补充说明：</a:t>
            </a:r>
            <a:r>
              <a:rPr kumimoji="0" 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电流通过导体时，如果</a:t>
            </a:r>
            <a:r>
              <a:rPr kumimoji="0" lang="en-US" sz="2100" b="0" i="0" u="none" strike="noStrike" kern="1200" cap="none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消耗电能全部转化为</a:t>
            </a: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热</a:t>
            </a:r>
            <a:r>
              <a:rPr kumimoji="0" 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，没有同时转化为其他形式的能量，那么电流产生的热量</a:t>
            </a:r>
            <a:r>
              <a:rPr kumimoji="0" lang="en-US" sz="2100" b="1" i="1" u="none" strike="noStrike" kern="1200" cap="none" spc="20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kumimoji="0" 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就等于消耗的电能</a:t>
            </a:r>
            <a:r>
              <a:rPr kumimoji="0" lang="en-US" sz="2100" b="1" i="1" u="none" strike="noStrike" kern="1200" cap="none" spc="20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</a:t>
            </a:r>
            <a:r>
              <a:rPr kumimoji="0" 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kumimoji="0" lang="en-US" altLang="en-US" sz="2100" b="0" i="0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即：</a:t>
            </a:r>
            <a:endParaRPr kumimoji="0" lang="en-US" altLang="zh-CN" sz="2100" b="1" i="0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2444115" y="2314099"/>
            <a:ext cx="4358640" cy="1515428"/>
            <a:chOff x="5132" y="4859"/>
            <a:chExt cx="9152" cy="3182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5132" y="5380"/>
              <a:ext cx="3224" cy="2661"/>
              <a:chOff x="5132" y="5380"/>
              <a:chExt cx="3224" cy="2661"/>
            </a:xfrm>
          </p:grpSpPr>
          <p:sp>
            <p:nvSpPr>
              <p:cNvPr id="2" name="文本框 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132" y="5380"/>
                <a:ext cx="3224" cy="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000" b="1" i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Q</a:t>
                </a:r>
                <a:r>
                  <a:rPr lang="en-US" altLang="zh-CN" sz="3000" b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=</a:t>
                </a:r>
                <a:r>
                  <a:rPr lang="en-US" altLang="zh-CN" sz="3000" b="1" i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I</a:t>
                </a:r>
                <a:r>
                  <a:rPr lang="en-US" altLang="zh-CN" sz="3000" b="1" i="1" spc="300" baseline="300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2</a:t>
                </a:r>
                <a:r>
                  <a:rPr lang="en-US" altLang="zh-CN" sz="3000" b="1" i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Rt</a:t>
                </a:r>
                <a:endParaRPr lang="en-US" altLang="zh-CN" sz="3000" b="1" i="1" spc="3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887" y="6493"/>
                <a:ext cx="1500" cy="1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100" b="1">
                    <a:solidFill>
                      <a:srgbClr val="00808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电热</a:t>
                </a:r>
                <a:endPara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2" name="组合 11"/>
            <p:cNvGrpSpPr/>
            <p:nvPr>
              <p:custDataLst>
                <p:tags r:id="rId8"/>
              </p:custDataLst>
            </p:nvPr>
          </p:nvGrpSpPr>
          <p:grpSpPr>
            <a:xfrm>
              <a:off x="11223" y="5380"/>
              <a:ext cx="3061" cy="2661"/>
              <a:chOff x="11223" y="5380"/>
              <a:chExt cx="3061" cy="2661"/>
            </a:xfrm>
          </p:grpSpPr>
          <p:sp>
            <p:nvSpPr>
              <p:cNvPr id="3" name="文本框 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1223" y="5380"/>
                <a:ext cx="3061" cy="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000" b="1" i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W</a:t>
                </a:r>
                <a:r>
                  <a:rPr lang="en-US" altLang="zh-CN" sz="3000" b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=</a:t>
                </a:r>
                <a:r>
                  <a:rPr lang="en-US" altLang="zh-CN" sz="3000" b="1" i="1" spc="300">
                    <a:solidFill>
                      <a:schemeClr val="tx1"/>
                    </a:solidFill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UIt</a:t>
                </a:r>
                <a:endParaRPr lang="en-US" altLang="zh-CN" sz="3000" b="1" i="1" spc="300">
                  <a:solidFill>
                    <a:schemeClr val="tx1"/>
                  </a:solidFill>
                  <a:uFillTx/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2024" y="6493"/>
                <a:ext cx="1500" cy="1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100" b="1">
                    <a:solidFill>
                      <a:srgbClr val="00808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电能</a:t>
                </a:r>
                <a:endParaRPr lang="zh-CN" altLang="en-US" sz="21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椭圆 8"/>
            <p:cNvSpPr/>
            <p:nvPr>
              <p:custDataLst>
                <p:tags r:id="rId11"/>
              </p:custDataLst>
            </p:nvPr>
          </p:nvSpPr>
          <p:spPr>
            <a:xfrm>
              <a:off x="8579" y="4859"/>
              <a:ext cx="2155" cy="215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sp>
        <p:nvSpPr>
          <p:cNvPr id="10" name="等于号 9" title=""/>
          <p:cNvSpPr/>
          <p:nvPr>
            <p:custDataLst>
              <p:tags r:id="rId12"/>
            </p:custDataLst>
          </p:nvPr>
        </p:nvSpPr>
        <p:spPr>
          <a:xfrm>
            <a:off x="4120991" y="2342198"/>
            <a:ext cx="977265" cy="977265"/>
          </a:xfrm>
          <a:prstGeom prst="mathEqual">
            <a:avLst>
              <a:gd name="adj1" fmla="val 10301"/>
              <a:gd name="adj2" fmla="val 13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  <p:grpSp>
        <p:nvGrpSpPr>
          <p:cNvPr id="17" name="组合 16" title=""/>
          <p:cNvGrpSpPr/>
          <p:nvPr>
            <p:custDataLst>
              <p:tags r:id="rId13"/>
            </p:custDataLst>
          </p:nvPr>
        </p:nvGrpSpPr>
        <p:grpSpPr>
          <a:xfrm>
            <a:off x="2704148" y="3880485"/>
            <a:ext cx="4146233" cy="911066"/>
            <a:chOff x="5678" y="8148"/>
            <a:chExt cx="8706" cy="1913"/>
          </a:xfrm>
        </p:grpSpPr>
        <p:pic>
          <p:nvPicPr>
            <p:cNvPr id="15" name="图片 14" descr="thinking-face_1f91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2907" y="8584"/>
              <a:ext cx="1477" cy="1477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5678" y="8148"/>
              <a:ext cx="6092" cy="1710"/>
            </a:xfrm>
            <a:prstGeom prst="wedgeRoundRectCallout">
              <a:avLst>
                <a:gd name="adj1" fmla="val 64855"/>
                <a:gd name="adj2" fmla="val -9901"/>
                <a:gd name="adj3" fmla="val 16667"/>
              </a:avLst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1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什么情况电热会小于电能呢？</a:t>
              </a:r>
              <a:endParaRPr lang="zh-CN" altLang="en-US" sz="2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5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2" name="矩形 51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53" name="矩形 52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51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焦耳定律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791843" y="1088010"/>
            <a:ext cx="4266177" cy="3392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焦耳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James Prescott Joule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1818-1889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)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，英国物理学家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用近40年的时间做了400多次实验，研究热和功的关系。通过大量的实验，精确地确定了电流产生的热量与电流、电阻和通电时间的关系。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88" y="1088010"/>
            <a:ext cx="2802443" cy="3317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299650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1848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4046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6244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301120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2083318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3865516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5647714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Freeform 23" title=""/>
          <p:cNvSpPr/>
          <p:nvPr>
            <p:custDataLst>
              <p:tags r:id="rId48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Freeform 23" title=""/>
          <p:cNvSpPr/>
          <p:nvPr>
            <p:custDataLst>
              <p:tags r:id="rId49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Freeform 23" title=""/>
          <p:cNvSpPr/>
          <p:nvPr>
            <p:custDataLst>
              <p:tags r:id="rId50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Freeform 23" title=""/>
          <p:cNvSpPr/>
          <p:nvPr>
            <p:custDataLst>
              <p:tags r:id="rId51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23" title=""/>
          <p:cNvSpPr/>
          <p:nvPr>
            <p:custDataLst>
              <p:tags r:id="rId52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23" title=""/>
          <p:cNvSpPr/>
          <p:nvPr>
            <p:custDataLst>
              <p:tags r:id="rId53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Freeform 23" title=""/>
          <p:cNvSpPr/>
          <p:nvPr>
            <p:custDataLst>
              <p:tags r:id="rId54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Freeform 23" title=""/>
          <p:cNvSpPr/>
          <p:nvPr>
            <p:custDataLst>
              <p:tags r:id="rId55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Freeform 23" title=""/>
          <p:cNvSpPr/>
          <p:nvPr>
            <p:custDataLst>
              <p:tags r:id="rId56"/>
            </p:custDataLst>
          </p:nvPr>
        </p:nvSpPr>
        <p:spPr bwMode="auto">
          <a:xfrm rot="-1800000">
            <a:off x="315820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Freeform 23" title=""/>
          <p:cNvSpPr/>
          <p:nvPr>
            <p:custDataLst>
              <p:tags r:id="rId57"/>
            </p:custDataLst>
          </p:nvPr>
        </p:nvSpPr>
        <p:spPr bwMode="auto">
          <a:xfrm rot="-1800000">
            <a:off x="2098018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Freeform 23" title=""/>
          <p:cNvSpPr/>
          <p:nvPr>
            <p:custDataLst>
              <p:tags r:id="rId58"/>
            </p:custDataLst>
          </p:nvPr>
        </p:nvSpPr>
        <p:spPr bwMode="auto">
          <a:xfrm rot="-1800000">
            <a:off x="3880216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Freeform 23" title=""/>
          <p:cNvSpPr/>
          <p:nvPr>
            <p:custDataLst>
              <p:tags r:id="rId59"/>
            </p:custDataLst>
          </p:nvPr>
        </p:nvSpPr>
        <p:spPr bwMode="auto">
          <a:xfrm rot="-1800000">
            <a:off x="5662414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Freeform 23" title=""/>
          <p:cNvSpPr/>
          <p:nvPr>
            <p:custDataLst>
              <p:tags r:id="rId60"/>
            </p:custDataLst>
          </p:nvPr>
        </p:nvSpPr>
        <p:spPr bwMode="auto">
          <a:xfrm rot="-1800000">
            <a:off x="7444612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61"/>
            </p:custDataLst>
          </p:nvPr>
        </p:nvSpPr>
        <p:spPr>
          <a:xfrm>
            <a:off x="845742" y="1065924"/>
            <a:ext cx="750641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电炉丝和导线通过电流相同，为什么电炉丝热得发红，而导线却几乎不发热?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2"/>
            </p:custDataLst>
          </p:nvPr>
        </p:nvSpPr>
        <p:spPr>
          <a:xfrm>
            <a:off x="845742" y="2347553"/>
            <a:ext cx="7506415" cy="1938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导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线和电炉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丝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串联，通过它们的电流是一样的，而电炉</a:t>
            </a:r>
            <a:r>
              <a:rPr lang="zh-CN" altLang="en-US" sz="2100" spc="2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+mn-ea"/>
              </a:rPr>
              <a:t>丝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的电阻比</a:t>
            </a:r>
            <a:r>
              <a:rPr kumimoji="0" lang="zh-CN" altLang="en-US" sz="2100" b="0" i="0" u="none" strike="noStrike" kern="1200" cap="none" spc="20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导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线的电阻大</a:t>
            </a:r>
            <a:r>
              <a:rPr kumimoji="0" lang="zh-CN" altLang="en-US" sz="2100" b="0" i="0" u="none" strike="noStrike" kern="1200" cap="none" spc="20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得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多，根据焦耳定律</a:t>
            </a:r>
            <a:r>
              <a:rPr kumimoji="0" lang="en-US" sz="2100" b="1" i="1" u="none" strike="noStrike" kern="1200" cap="none" spc="20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²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Rt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可知，在相同时间内电流通过电炉</a:t>
            </a:r>
            <a:r>
              <a:rPr lang="zh-CN" altLang="en-US" sz="2100" spc="2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sym typeface="+mn-ea"/>
              </a:rPr>
              <a:t>丝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产生的热量比通过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导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线产生的热量大，因此电炉热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得发红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而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导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线却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几乎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不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发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热。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9" title=""/>
          <p:cNvGrpSpPr/>
          <p:nvPr>
            <p:custDataLst>
              <p:tags r:id="rId6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9" name="组合 10"/>
            <p:cNvGrpSpPr/>
            <p:nvPr>
              <p:custDataLst>
                <p:tags r:id="rId6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1" name="矩形 10"/>
              <p:cNvSpPr/>
              <p:nvPr>
                <p:custDataLst>
                  <p:tags r:id="rId6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6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思考与讨论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练一练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953849" y="1143688"/>
            <a:ext cx="7398308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一根 </a:t>
            </a: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60 Ω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的电阻丝接在 </a:t>
            </a: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36 V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的电源两端，在 </a:t>
            </a: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5 min</a:t>
            </a:r>
            <a:r>
              <a:rPr kumimoji="0" lang="en-US" altLang="zh-CN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内共产生多少热量?</a:t>
            </a:r>
            <a:endParaRPr kumimoji="0" lang="en-US" altLang="zh-CN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1059591" y="2409389"/>
            <a:ext cx="3505940" cy="1383131"/>
            <a:chOff x="1814834" y="3072241"/>
            <a:chExt cx="4674586" cy="1844174"/>
          </a:xfrm>
        </p:grpSpPr>
        <p:grpSp>
          <p:nvGrpSpPr>
            <p:cNvPr id="17" name="Group 4"/>
            <p:cNvGrpSpPr/>
            <p:nvPr>
              <p:custDataLst>
                <p:tags r:id="rId10"/>
              </p:custDataLst>
            </p:nvPr>
          </p:nvGrpSpPr>
          <p:grpSpPr>
            <a:xfrm>
              <a:off x="2489479" y="3112756"/>
              <a:ext cx="1251692" cy="982859"/>
              <a:chOff x="-32" y="0"/>
              <a:chExt cx="817" cy="655"/>
            </a:xfrm>
          </p:grpSpPr>
          <p:sp>
            <p:nvSpPr>
              <p:cNvPr id="18" name="Rectangle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-32" y="112"/>
                <a:ext cx="61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00" b="1" i="1" u="none" strike="noStrike" kern="1200" cap="none" spc="0" normalizeH="0" baseline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I</a:t>
                </a:r>
                <a:r>
                  <a:rPr kumimoji="0" lang="en-US" altLang="zh-CN" sz="2100" b="1" i="0" u="none" strike="noStrike" kern="1200" cap="none" spc="0" normalizeH="0" baseline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=   </a:t>
                </a:r>
                <a:endParaRPr kumimoji="0" lang="en-US" altLang="zh-CN" sz="2100" b="1" i="0" u="none" strike="noStrike" kern="120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grpSp>
            <p:nvGrpSpPr>
              <p:cNvPr id="19" name="Group 6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387" y="0"/>
                <a:ext cx="398" cy="655"/>
                <a:chExt cx="398" cy="655"/>
              </a:xfrm>
            </p:grpSpPr>
            <p:sp>
              <p:nvSpPr>
                <p:cNvPr id="20" name="Rectangle 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0" y="0"/>
                  <a:ext cx="398" cy="65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100" b="1" i="1" u="none" strike="noStrike" kern="1200" cap="none" spc="0" normalizeH="0" baseline="0" noProof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U</a:t>
                  </a:r>
                  <a:endParaRPr kumimoji="0" lang="en-US" altLang="zh-CN" sz="2100" b="1" i="1" u="none" strike="noStrike" kern="1200" cap="none" spc="0" normalizeH="0" baseline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100" b="1" i="1" u="none" strike="noStrike" kern="1200" cap="none" spc="0" normalizeH="0" baseline="0" noProof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R</a:t>
                  </a:r>
                  <a:endParaRPr kumimoji="0" lang="en-US" altLang="zh-CN" sz="2100" b="1" i="1" u="none" strike="noStrike" kern="1200" cap="none" spc="0" normalizeH="0" baseline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1" name="Line 8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63" y="308"/>
                  <a:ext cx="272" cy="0"/>
                </a:xfrm>
                <a:prstGeom prst="line">
                  <a:avLst/>
                </a:prstGeom>
                <a:ln w="28575" cap="flat" cmpd="sng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</p:grpSp>
        <p:sp>
          <p:nvSpPr>
            <p:cNvPr id="5" name="文本框 4"/>
            <p:cNvSpPr txBox="1"/>
            <p:nvPr>
              <p:custDataLst>
                <p:tags r:id="rId15"/>
              </p:custDataLst>
            </p:nvPr>
          </p:nvSpPr>
          <p:spPr>
            <a:xfrm>
              <a:off x="1814834" y="3197164"/>
              <a:ext cx="902811" cy="646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50000"/>
                </a:lnSpc>
                <a:defRPr sz="2800" b="0" u="none" spc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解：</a:t>
              </a:r>
              <a:endPara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24" name="Group 4"/>
            <p:cNvGrpSpPr/>
            <p:nvPr>
              <p:custDataLst>
                <p:tags r:id="rId16"/>
              </p:custDataLst>
            </p:nvPr>
          </p:nvGrpSpPr>
          <p:grpSpPr>
            <a:xfrm>
              <a:off x="3791840" y="3072241"/>
              <a:ext cx="1289992" cy="1844174"/>
              <a:chOff x="140" y="-27"/>
              <a:chExt cx="842" cy="1229"/>
            </a:xfrm>
          </p:grpSpPr>
          <p:sp>
            <p:nvSpPr>
              <p:cNvPr id="25" name="Rectangle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140" y="112"/>
                <a:ext cx="237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00" b="1" i="0" u="none" strike="noStrike" kern="1200" cap="none" spc="0" normalizeH="0" baseline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=   </a:t>
                </a:r>
                <a:endParaRPr kumimoji="0" lang="en-US" altLang="zh-CN" sz="2100" b="1" i="0" u="none" strike="noStrike" kern="120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grpSp>
            <p:nvGrpSpPr>
              <p:cNvPr id="26" name="Group 6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387" y="-27"/>
                <a:ext cx="595" cy="1229"/>
                <a:chOff x="0" y="-27"/>
                <a:chExt cx="595" cy="1229"/>
              </a:xfrm>
            </p:grpSpPr>
            <p:sp>
              <p:nvSpPr>
                <p:cNvPr id="27" name="Rectangle 7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0" y="-27"/>
                  <a:ext cx="595" cy="12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100" b="1" i="0" u="none" strike="noStrike" kern="1200" cap="none" spc="200" normalizeH="0" noProof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36V</a:t>
                  </a:r>
                  <a:endParaRPr kumimoji="0" lang="en-US" altLang="zh-CN" sz="2100" b="1" i="0" u="none" strike="noStrike" kern="1200" cap="none" spc="200" normalizeH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100" b="1" i="0" u="none" strike="noStrike" kern="1200" cap="none" spc="200" normalizeH="0" noProof="1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60Ω</a:t>
                  </a:r>
                  <a:endParaRPr kumimoji="0" lang="en-US" altLang="zh-CN" sz="2100" b="1" i="0" u="none" strike="noStrike" kern="1200" cap="none" spc="200" normalizeH="0" noProof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8" name="Line 8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63" y="299"/>
                  <a:ext cx="438" cy="0"/>
                </a:xfrm>
                <a:prstGeom prst="line">
                  <a:avLst/>
                </a:prstGeom>
                <a:ln w="28575" cap="flat" cmpd="sng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</p:grpSp>
        <p:sp>
          <p:nvSpPr>
            <p:cNvPr id="30" name="Rectangle 6"/>
            <p:cNvSpPr/>
            <p:nvPr>
              <p:custDataLst>
                <p:tags r:id="rId21"/>
              </p:custDataLst>
            </p:nvPr>
          </p:nvSpPr>
          <p:spPr>
            <a:xfrm>
              <a:off x="5081832" y="3280817"/>
              <a:ext cx="1407588" cy="9829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200" normalizeH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= 0.6A   </a:t>
              </a:r>
              <a:endParaRPr kumimoji="0" lang="en-US" altLang="zh-CN" sz="2100" b="1" i="0" u="none" strike="noStrike" kern="1200" cap="none" spc="200" normalizeH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32" name="Rectangle 6" title=""/>
          <p:cNvSpPr/>
          <p:nvPr>
            <p:custDataLst>
              <p:tags r:id="rId22"/>
            </p:custDataLst>
          </p:nvPr>
        </p:nvSpPr>
        <p:spPr>
          <a:xfrm>
            <a:off x="1503262" y="3275570"/>
            <a:ext cx="1232306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1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Q =</a:t>
            </a:r>
            <a:r>
              <a:rPr kumimoji="0" lang="en-US" altLang="zh-CN" sz="21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2100" b="1" i="1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</a:t>
            </a:r>
            <a:r>
              <a:rPr kumimoji="0" lang="en-US" altLang="zh-CN" sz="2100" b="1" i="0" u="none" strike="noStrike" kern="1200" cap="none" spc="20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kumimoji="0" lang="en-US" altLang="zh-CN" sz="2100" b="1" i="1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Rt</a:t>
            </a:r>
            <a:r>
              <a:rPr kumimoji="0" lang="en-US" altLang="zh-CN" sz="2100" b="1" i="0" u="none" strike="noStrike" kern="1200" cap="none" spc="20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kumimoji="0" lang="en-US" altLang="zh-CN" sz="2100" b="1" i="0" u="none" strike="noStrike" kern="1200" cap="none" spc="200" normalizeH="0" baseline="300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Rectangle 6" title=""/>
          <p:cNvSpPr/>
          <p:nvPr>
            <p:custDataLst>
              <p:tags r:id="rId23"/>
            </p:custDataLst>
          </p:nvPr>
        </p:nvSpPr>
        <p:spPr>
          <a:xfrm>
            <a:off x="2627948" y="3283268"/>
            <a:ext cx="34061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1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=</a:t>
            </a:r>
            <a:r>
              <a:rPr kumimoji="0" lang="en-US" altLang="zh-CN" sz="21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(0.6A)</a:t>
            </a:r>
            <a:r>
              <a:rPr kumimoji="0" lang="en-US" altLang="zh-CN" sz="2100" b="1" i="0" u="none" strike="noStrike" kern="1200" cap="none" spc="20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kumimoji="0" lang="en-US" altLang="zh-CN" sz="21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×60Ω×5</a:t>
            </a:r>
            <a:r>
              <a:rPr kumimoji="0" lang="zh-CN" altLang="en-US" sz="21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kumimoji="0" lang="en-US" altLang="zh-CN" sz="2100" b="1" i="0" u="none" strike="noStrike" kern="1200" cap="none" spc="2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60s</a:t>
            </a:r>
            <a:r>
              <a:rPr kumimoji="0" lang="en-US" altLang="zh-CN" sz="2100" b="1" i="0" u="none" strike="noStrike" kern="1200" cap="none" spc="20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kumimoji="0" lang="en-US" altLang="zh-CN" sz="2100" b="1" i="0" u="none" strike="noStrike" kern="1200" cap="none" spc="200" normalizeH="0" baseline="300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4" name="Rectangle 6" title=""/>
          <p:cNvSpPr/>
          <p:nvPr>
            <p:custDataLst>
              <p:tags r:id="rId24"/>
            </p:custDataLst>
          </p:nvPr>
        </p:nvSpPr>
        <p:spPr>
          <a:xfrm>
            <a:off x="5925132" y="3283259"/>
            <a:ext cx="1241501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1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=</a:t>
            </a: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6480J</a:t>
            </a:r>
            <a:endParaRPr kumimoji="0" lang="en-US" altLang="zh-CN" sz="2100" b="1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25"/>
            </p:custDataLst>
          </p:nvPr>
        </p:nvSpPr>
        <p:spPr>
          <a:xfrm>
            <a:off x="1661636" y="3938111"/>
            <a:ext cx="542020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spc="2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答：在5min内</a:t>
            </a:r>
            <a:r>
              <a:rPr lang="zh-CN" altLang="en-US" sz="2100" spc="2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电阻丝</a:t>
            </a:r>
            <a:r>
              <a:rPr lang="en-US" altLang="zh-CN" sz="2100" spc="2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共产生热量6480J。</a:t>
            </a:r>
            <a:endParaRPr lang="en-US" altLang="zh-CN" sz="2100" spc="20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845746" y="879786"/>
            <a:ext cx="7460590" cy="1938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额定电压相同的灯泡，额定功率越大，电阻越小，正常工作时单位时间内产生的热量越多。可是按照焦耳定律，电阻越大，单位时间内产生的热量越多。二者似乎有矛盾，这是怎么回事?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4"/>
            </p:custDataLst>
          </p:nvPr>
        </p:nvSpPr>
        <p:spPr>
          <a:xfrm>
            <a:off x="845746" y="2769416"/>
            <a:ext cx="7544264" cy="1938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前者说电阻越小，正常工作时单位时间内产生的热量越多，前提条件是电压相同；而后者说，电阻越大，单位时间内产生的热量越多，前提条件是电流相同，两者并不矛盾。所以我们在应用公式时应该特别注意条件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6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7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思考与讨论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Freeform 23" title=""/>
          <p:cNvSpPr/>
          <p:nvPr>
            <p:custDataLst>
              <p:tags r:id="rId3"/>
            </p:custDataLst>
          </p:nvPr>
        </p:nvSpPr>
        <p:spPr bwMode="auto">
          <a:xfrm rot="-1800000">
            <a:off x="299650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Freeform 23" title=""/>
          <p:cNvSpPr/>
          <p:nvPr>
            <p:custDataLst>
              <p:tags r:id="rId4"/>
            </p:custDataLst>
          </p:nvPr>
        </p:nvSpPr>
        <p:spPr bwMode="auto">
          <a:xfrm rot="-1800000">
            <a:off x="2081848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23" title=""/>
          <p:cNvSpPr/>
          <p:nvPr>
            <p:custDataLst>
              <p:tags r:id="rId5"/>
            </p:custDataLst>
          </p:nvPr>
        </p:nvSpPr>
        <p:spPr bwMode="auto">
          <a:xfrm rot="-1800000">
            <a:off x="3864046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Freeform 23" title=""/>
          <p:cNvSpPr/>
          <p:nvPr>
            <p:custDataLst>
              <p:tags r:id="rId6"/>
            </p:custDataLst>
          </p:nvPr>
        </p:nvSpPr>
        <p:spPr bwMode="auto">
          <a:xfrm rot="-1800000">
            <a:off x="5646244" y="41516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Freeform 23" title=""/>
          <p:cNvSpPr/>
          <p:nvPr>
            <p:custDataLst>
              <p:tags r:id="rId7"/>
            </p:custDataLst>
          </p:nvPr>
        </p:nvSpPr>
        <p:spPr bwMode="auto">
          <a:xfrm rot="-1800000">
            <a:off x="301120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Freeform 23" title=""/>
          <p:cNvSpPr/>
          <p:nvPr>
            <p:custDataLst>
              <p:tags r:id="rId8"/>
            </p:custDataLst>
          </p:nvPr>
        </p:nvSpPr>
        <p:spPr bwMode="auto">
          <a:xfrm rot="-1800000">
            <a:off x="2083318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Freeform 23" title=""/>
          <p:cNvSpPr/>
          <p:nvPr>
            <p:custDataLst>
              <p:tags r:id="rId9"/>
            </p:custDataLst>
          </p:nvPr>
        </p:nvSpPr>
        <p:spPr bwMode="auto">
          <a:xfrm rot="-1800000">
            <a:off x="3865516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Freeform 23" title=""/>
          <p:cNvSpPr/>
          <p:nvPr>
            <p:custDataLst>
              <p:tags r:id="rId10"/>
            </p:custDataLst>
          </p:nvPr>
        </p:nvSpPr>
        <p:spPr bwMode="auto">
          <a:xfrm rot="-1800000">
            <a:off x="5647714" y="79320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Freeform 23" title=""/>
          <p:cNvSpPr/>
          <p:nvPr>
            <p:custDataLst>
              <p:tags r:id="rId11"/>
            </p:custDataLst>
          </p:nvPr>
        </p:nvSpPr>
        <p:spPr bwMode="auto">
          <a:xfrm rot="-1800000">
            <a:off x="302590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Freeform 23" title=""/>
          <p:cNvSpPr/>
          <p:nvPr>
            <p:custDataLst>
              <p:tags r:id="rId12"/>
            </p:custDataLst>
          </p:nvPr>
        </p:nvSpPr>
        <p:spPr bwMode="auto">
          <a:xfrm rot="-1800000">
            <a:off x="2084788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Freeform 23" title=""/>
          <p:cNvSpPr/>
          <p:nvPr>
            <p:custDataLst>
              <p:tags r:id="rId13"/>
            </p:custDataLst>
          </p:nvPr>
        </p:nvSpPr>
        <p:spPr bwMode="auto">
          <a:xfrm rot="-1800000">
            <a:off x="3866986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Freeform 23" title=""/>
          <p:cNvSpPr/>
          <p:nvPr>
            <p:custDataLst>
              <p:tags r:id="rId14"/>
            </p:custDataLst>
          </p:nvPr>
        </p:nvSpPr>
        <p:spPr bwMode="auto">
          <a:xfrm rot="-1800000">
            <a:off x="5649184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Freeform 23" title=""/>
          <p:cNvSpPr/>
          <p:nvPr>
            <p:custDataLst>
              <p:tags r:id="rId15"/>
            </p:custDataLst>
          </p:nvPr>
        </p:nvSpPr>
        <p:spPr bwMode="auto">
          <a:xfrm rot="-1800000">
            <a:off x="7431382" y="117124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Freeform 23" title=""/>
          <p:cNvSpPr/>
          <p:nvPr>
            <p:custDataLst>
              <p:tags r:id="rId16"/>
            </p:custDataLst>
          </p:nvPr>
        </p:nvSpPr>
        <p:spPr bwMode="auto">
          <a:xfrm rot="-1800000">
            <a:off x="304060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Freeform 23" title=""/>
          <p:cNvSpPr/>
          <p:nvPr>
            <p:custDataLst>
              <p:tags r:id="rId17"/>
            </p:custDataLst>
          </p:nvPr>
        </p:nvSpPr>
        <p:spPr bwMode="auto">
          <a:xfrm rot="-1800000">
            <a:off x="2086258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Freeform 23" title=""/>
          <p:cNvSpPr/>
          <p:nvPr>
            <p:custDataLst>
              <p:tags r:id="rId18"/>
            </p:custDataLst>
          </p:nvPr>
        </p:nvSpPr>
        <p:spPr bwMode="auto">
          <a:xfrm rot="-1800000">
            <a:off x="3868456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Freeform 23" title=""/>
          <p:cNvSpPr/>
          <p:nvPr>
            <p:custDataLst>
              <p:tags r:id="rId19"/>
            </p:custDataLst>
          </p:nvPr>
        </p:nvSpPr>
        <p:spPr bwMode="auto">
          <a:xfrm rot="-1800000">
            <a:off x="5650654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Freeform 23" title=""/>
          <p:cNvSpPr/>
          <p:nvPr>
            <p:custDataLst>
              <p:tags r:id="rId20"/>
            </p:custDataLst>
          </p:nvPr>
        </p:nvSpPr>
        <p:spPr bwMode="auto">
          <a:xfrm rot="-1800000">
            <a:off x="7432852" y="154928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23" title=""/>
          <p:cNvSpPr/>
          <p:nvPr>
            <p:custDataLst>
              <p:tags r:id="rId21"/>
            </p:custDataLst>
          </p:nvPr>
        </p:nvSpPr>
        <p:spPr bwMode="auto">
          <a:xfrm rot="-1800000">
            <a:off x="305530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Freeform 23" title=""/>
          <p:cNvSpPr/>
          <p:nvPr>
            <p:custDataLst>
              <p:tags r:id="rId22"/>
            </p:custDataLst>
          </p:nvPr>
        </p:nvSpPr>
        <p:spPr bwMode="auto">
          <a:xfrm rot="-1800000">
            <a:off x="2087728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Freeform 23" title=""/>
          <p:cNvSpPr/>
          <p:nvPr>
            <p:custDataLst>
              <p:tags r:id="rId23"/>
            </p:custDataLst>
          </p:nvPr>
        </p:nvSpPr>
        <p:spPr bwMode="auto">
          <a:xfrm rot="-1800000">
            <a:off x="3869926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Freeform 23" title=""/>
          <p:cNvSpPr/>
          <p:nvPr>
            <p:custDataLst>
              <p:tags r:id="rId24"/>
            </p:custDataLst>
          </p:nvPr>
        </p:nvSpPr>
        <p:spPr bwMode="auto">
          <a:xfrm rot="-1800000">
            <a:off x="5652124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Freeform 23" title=""/>
          <p:cNvSpPr/>
          <p:nvPr>
            <p:custDataLst>
              <p:tags r:id="rId25"/>
            </p:custDataLst>
          </p:nvPr>
        </p:nvSpPr>
        <p:spPr bwMode="auto">
          <a:xfrm rot="-1800000">
            <a:off x="7434322" y="192733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Freeform 23" title=""/>
          <p:cNvSpPr/>
          <p:nvPr>
            <p:custDataLst>
              <p:tags r:id="rId26"/>
            </p:custDataLst>
          </p:nvPr>
        </p:nvSpPr>
        <p:spPr bwMode="auto">
          <a:xfrm rot="-1800000">
            <a:off x="307000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Freeform 23" title=""/>
          <p:cNvSpPr/>
          <p:nvPr>
            <p:custDataLst>
              <p:tags r:id="rId27"/>
            </p:custDataLst>
          </p:nvPr>
        </p:nvSpPr>
        <p:spPr bwMode="auto">
          <a:xfrm rot="-1800000">
            <a:off x="2089198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Freeform 23" title=""/>
          <p:cNvSpPr/>
          <p:nvPr>
            <p:custDataLst>
              <p:tags r:id="rId28"/>
            </p:custDataLst>
          </p:nvPr>
        </p:nvSpPr>
        <p:spPr bwMode="auto">
          <a:xfrm rot="-1800000">
            <a:off x="3871396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0" name="Freeform 23" title=""/>
          <p:cNvSpPr/>
          <p:nvPr>
            <p:custDataLst>
              <p:tags r:id="rId29"/>
            </p:custDataLst>
          </p:nvPr>
        </p:nvSpPr>
        <p:spPr bwMode="auto">
          <a:xfrm rot="-1800000">
            <a:off x="5653594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Freeform 23" title=""/>
          <p:cNvSpPr/>
          <p:nvPr>
            <p:custDataLst>
              <p:tags r:id="rId30"/>
            </p:custDataLst>
          </p:nvPr>
        </p:nvSpPr>
        <p:spPr bwMode="auto">
          <a:xfrm rot="-1800000">
            <a:off x="7435792" y="230537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Freeform 23" title=""/>
          <p:cNvSpPr/>
          <p:nvPr>
            <p:custDataLst>
              <p:tags r:id="rId31"/>
            </p:custDataLst>
          </p:nvPr>
        </p:nvSpPr>
        <p:spPr bwMode="auto">
          <a:xfrm rot="-1800000">
            <a:off x="308470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Freeform 23" title=""/>
          <p:cNvSpPr/>
          <p:nvPr>
            <p:custDataLst>
              <p:tags r:id="rId32"/>
            </p:custDataLst>
          </p:nvPr>
        </p:nvSpPr>
        <p:spPr bwMode="auto">
          <a:xfrm rot="-1800000">
            <a:off x="2090668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Freeform 23" title=""/>
          <p:cNvSpPr/>
          <p:nvPr>
            <p:custDataLst>
              <p:tags r:id="rId33"/>
            </p:custDataLst>
          </p:nvPr>
        </p:nvSpPr>
        <p:spPr bwMode="auto">
          <a:xfrm rot="-1800000">
            <a:off x="3872866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Freeform 23" title=""/>
          <p:cNvSpPr/>
          <p:nvPr>
            <p:custDataLst>
              <p:tags r:id="rId34"/>
            </p:custDataLst>
          </p:nvPr>
        </p:nvSpPr>
        <p:spPr bwMode="auto">
          <a:xfrm rot="-1800000">
            <a:off x="5655064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" name="Freeform 23" title=""/>
          <p:cNvSpPr/>
          <p:nvPr>
            <p:custDataLst>
              <p:tags r:id="rId35"/>
            </p:custDataLst>
          </p:nvPr>
        </p:nvSpPr>
        <p:spPr bwMode="auto">
          <a:xfrm rot="-1800000">
            <a:off x="7437262" y="268341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Freeform 23" title=""/>
          <p:cNvSpPr/>
          <p:nvPr>
            <p:custDataLst>
              <p:tags r:id="rId36"/>
            </p:custDataLst>
          </p:nvPr>
        </p:nvSpPr>
        <p:spPr bwMode="auto">
          <a:xfrm rot="-1800000">
            <a:off x="309940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Freeform 23" title=""/>
          <p:cNvSpPr/>
          <p:nvPr>
            <p:custDataLst>
              <p:tags r:id="rId37"/>
            </p:custDataLst>
          </p:nvPr>
        </p:nvSpPr>
        <p:spPr bwMode="auto">
          <a:xfrm rot="-1800000">
            <a:off x="2092138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Freeform 23" title=""/>
          <p:cNvSpPr/>
          <p:nvPr>
            <p:custDataLst>
              <p:tags r:id="rId38"/>
            </p:custDataLst>
          </p:nvPr>
        </p:nvSpPr>
        <p:spPr bwMode="auto">
          <a:xfrm rot="-1800000">
            <a:off x="3874336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Freeform 23" title=""/>
          <p:cNvSpPr/>
          <p:nvPr>
            <p:custDataLst>
              <p:tags r:id="rId39"/>
            </p:custDataLst>
          </p:nvPr>
        </p:nvSpPr>
        <p:spPr bwMode="auto">
          <a:xfrm rot="-1800000">
            <a:off x="5656534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Freeform 23" title=""/>
          <p:cNvSpPr/>
          <p:nvPr>
            <p:custDataLst>
              <p:tags r:id="rId40"/>
            </p:custDataLst>
          </p:nvPr>
        </p:nvSpPr>
        <p:spPr bwMode="auto">
          <a:xfrm rot="-1800000">
            <a:off x="7438732" y="3061457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23" title=""/>
          <p:cNvSpPr/>
          <p:nvPr>
            <p:custDataLst>
              <p:tags r:id="rId41"/>
            </p:custDataLst>
          </p:nvPr>
        </p:nvSpPr>
        <p:spPr bwMode="auto">
          <a:xfrm rot="-1800000">
            <a:off x="311410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Freeform 23" title=""/>
          <p:cNvSpPr/>
          <p:nvPr>
            <p:custDataLst>
              <p:tags r:id="rId42"/>
            </p:custDataLst>
          </p:nvPr>
        </p:nvSpPr>
        <p:spPr bwMode="auto">
          <a:xfrm rot="-1800000">
            <a:off x="2093608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Freeform 23" title=""/>
          <p:cNvSpPr/>
          <p:nvPr>
            <p:custDataLst>
              <p:tags r:id="rId43"/>
            </p:custDataLst>
          </p:nvPr>
        </p:nvSpPr>
        <p:spPr bwMode="auto">
          <a:xfrm rot="-1800000">
            <a:off x="3875806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Freeform 23" title=""/>
          <p:cNvSpPr/>
          <p:nvPr>
            <p:custDataLst>
              <p:tags r:id="rId44"/>
            </p:custDataLst>
          </p:nvPr>
        </p:nvSpPr>
        <p:spPr bwMode="auto">
          <a:xfrm rot="-1800000">
            <a:off x="5658004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Freeform 23" title=""/>
          <p:cNvSpPr/>
          <p:nvPr>
            <p:custDataLst>
              <p:tags r:id="rId45"/>
            </p:custDataLst>
          </p:nvPr>
        </p:nvSpPr>
        <p:spPr bwMode="auto">
          <a:xfrm rot="-1800000">
            <a:off x="7440202" y="3439499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" name="Freeform 23" title=""/>
          <p:cNvSpPr/>
          <p:nvPr>
            <p:custDataLst>
              <p:tags r:id="rId46"/>
            </p:custDataLst>
          </p:nvPr>
        </p:nvSpPr>
        <p:spPr bwMode="auto">
          <a:xfrm rot="-1800000">
            <a:off x="312880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Freeform 23" title=""/>
          <p:cNvSpPr/>
          <p:nvPr>
            <p:custDataLst>
              <p:tags r:id="rId47"/>
            </p:custDataLst>
          </p:nvPr>
        </p:nvSpPr>
        <p:spPr bwMode="auto">
          <a:xfrm rot="-1800000">
            <a:off x="2095078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Freeform 23" title=""/>
          <p:cNvSpPr/>
          <p:nvPr>
            <p:custDataLst>
              <p:tags r:id="rId48"/>
            </p:custDataLst>
          </p:nvPr>
        </p:nvSpPr>
        <p:spPr bwMode="auto">
          <a:xfrm rot="-1800000">
            <a:off x="3877276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0" name="Freeform 23" title=""/>
          <p:cNvSpPr/>
          <p:nvPr>
            <p:custDataLst>
              <p:tags r:id="rId49"/>
            </p:custDataLst>
          </p:nvPr>
        </p:nvSpPr>
        <p:spPr bwMode="auto">
          <a:xfrm rot="-1800000">
            <a:off x="5659474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Freeform 23" title=""/>
          <p:cNvSpPr/>
          <p:nvPr>
            <p:custDataLst>
              <p:tags r:id="rId50"/>
            </p:custDataLst>
          </p:nvPr>
        </p:nvSpPr>
        <p:spPr bwMode="auto">
          <a:xfrm rot="-1800000">
            <a:off x="7441672" y="3817541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Freeform 23" title=""/>
          <p:cNvSpPr/>
          <p:nvPr>
            <p:custDataLst>
              <p:tags r:id="rId51"/>
            </p:custDataLst>
          </p:nvPr>
        </p:nvSpPr>
        <p:spPr bwMode="auto">
          <a:xfrm rot="-1800000">
            <a:off x="314350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3" name="Freeform 23" title=""/>
          <p:cNvSpPr/>
          <p:nvPr>
            <p:custDataLst>
              <p:tags r:id="rId52"/>
            </p:custDataLst>
          </p:nvPr>
        </p:nvSpPr>
        <p:spPr bwMode="auto">
          <a:xfrm rot="-1800000">
            <a:off x="2096548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Freeform 23" title=""/>
          <p:cNvSpPr/>
          <p:nvPr>
            <p:custDataLst>
              <p:tags r:id="rId53"/>
            </p:custDataLst>
          </p:nvPr>
        </p:nvSpPr>
        <p:spPr bwMode="auto">
          <a:xfrm rot="-1800000">
            <a:off x="3878746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Freeform 23" title=""/>
          <p:cNvSpPr/>
          <p:nvPr>
            <p:custDataLst>
              <p:tags r:id="rId54"/>
            </p:custDataLst>
          </p:nvPr>
        </p:nvSpPr>
        <p:spPr bwMode="auto">
          <a:xfrm rot="-1800000">
            <a:off x="5660944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Freeform 23" title=""/>
          <p:cNvSpPr/>
          <p:nvPr>
            <p:custDataLst>
              <p:tags r:id="rId55"/>
            </p:custDataLst>
          </p:nvPr>
        </p:nvSpPr>
        <p:spPr bwMode="auto">
          <a:xfrm rot="-1800000">
            <a:off x="7443142" y="4195583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Freeform 23" title=""/>
          <p:cNvSpPr/>
          <p:nvPr>
            <p:custDataLst>
              <p:tags r:id="rId56"/>
            </p:custDataLst>
          </p:nvPr>
        </p:nvSpPr>
        <p:spPr bwMode="auto">
          <a:xfrm rot="-1800000">
            <a:off x="315820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Freeform 23" title=""/>
          <p:cNvSpPr/>
          <p:nvPr>
            <p:custDataLst>
              <p:tags r:id="rId57"/>
            </p:custDataLst>
          </p:nvPr>
        </p:nvSpPr>
        <p:spPr bwMode="auto">
          <a:xfrm rot="-1800000">
            <a:off x="2098018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23" title=""/>
          <p:cNvSpPr/>
          <p:nvPr>
            <p:custDataLst>
              <p:tags r:id="rId58"/>
            </p:custDataLst>
          </p:nvPr>
        </p:nvSpPr>
        <p:spPr bwMode="auto">
          <a:xfrm rot="-1800000">
            <a:off x="3880216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0" name="Freeform 23" title=""/>
          <p:cNvSpPr/>
          <p:nvPr>
            <p:custDataLst>
              <p:tags r:id="rId59"/>
            </p:custDataLst>
          </p:nvPr>
        </p:nvSpPr>
        <p:spPr bwMode="auto">
          <a:xfrm rot="-1800000">
            <a:off x="5662414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" name="Freeform 23" title=""/>
          <p:cNvSpPr/>
          <p:nvPr>
            <p:custDataLst>
              <p:tags r:id="rId60"/>
            </p:custDataLst>
          </p:nvPr>
        </p:nvSpPr>
        <p:spPr bwMode="auto">
          <a:xfrm rot="-1800000">
            <a:off x="7444612" y="4573625"/>
            <a:ext cx="1386089" cy="161278"/>
          </a:xfrm>
          <a:custGeom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</a:ln>
        </p:spPr>
        <p:txBody>
          <a:bodyPr vert="horz" wrap="square" lIns="68580" tIns="34290" rIns="68580" bIns="34290" numCol="1" anchor="t" anchorCtr="0" compatLnSpc="1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7" name="组合 9" title=""/>
          <p:cNvGrpSpPr/>
          <p:nvPr>
            <p:custDataLst>
              <p:tags r:id="rId61"/>
            </p:custDataLst>
          </p:nvPr>
        </p:nvGrpSpPr>
        <p:grpSpPr>
          <a:xfrm>
            <a:off x="-76200" y="303610"/>
            <a:ext cx="4756204" cy="414020"/>
            <a:chOff x="0" y="623478"/>
            <a:chExt cx="5589995" cy="484440"/>
          </a:xfrm>
        </p:grpSpPr>
        <p:grpSp>
          <p:nvGrpSpPr>
            <p:cNvPr id="28" name="组合 10"/>
            <p:cNvGrpSpPr/>
            <p:nvPr>
              <p:custDataLst>
                <p:tags r:id="rId62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0" name="矩形 29"/>
              <p:cNvSpPr/>
              <p:nvPr>
                <p:custDataLst>
                  <p:tags r:id="rId63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>
                <p:custDataLst>
                  <p:tags r:id="rId64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29" name="文本框 11"/>
            <p:cNvSpPr txBox="1"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771661" y="623478"/>
              <a:ext cx="4818334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电流热效应的应用及危害防止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2" name="文本框 11" title=""/>
          <p:cNvSpPr txBox="1"/>
          <p:nvPr>
            <p:custDataLst>
              <p:tags r:id="rId66"/>
            </p:custDataLst>
          </p:nvPr>
        </p:nvSpPr>
        <p:spPr>
          <a:xfrm>
            <a:off x="567361" y="1044724"/>
            <a:ext cx="2859806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电流热效应的应用</a:t>
            </a:r>
            <a:endParaRPr kumimoji="0" lang="zh-CN" altLang="en-US" sz="2100" b="1" i="0" u="none" strike="noStrike" kern="1200" cap="none" spc="20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 title=""/>
          <p:cNvGrpSpPr/>
          <p:nvPr>
            <p:custDataLst>
              <p:tags r:id="rId67"/>
            </p:custDataLst>
          </p:nvPr>
        </p:nvGrpSpPr>
        <p:grpSpPr>
          <a:xfrm>
            <a:off x="768684" y="1646336"/>
            <a:ext cx="2731389" cy="2399439"/>
            <a:chOff x="1246640" y="2849943"/>
            <a:chExt cx="3641852" cy="3199252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75" y="2849943"/>
              <a:ext cx="3100200" cy="252028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>
              <p:custDataLst>
                <p:tags r:id="rId70"/>
              </p:custDataLst>
            </p:nvPr>
          </p:nvSpPr>
          <p:spPr>
            <a:xfrm>
              <a:off x="1246640" y="5558128"/>
              <a:ext cx="3641852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buFontTx/>
                <a:buNone/>
                <a:defRPr sz="2400" b="0"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利用电热孵化器孵小鸡</a:t>
              </a:r>
              <a:endParaRPr kumimoji="0" lang="zh-CN" altLang="en-US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4" name="文本框 33" title=""/>
          <p:cNvSpPr txBox="1"/>
          <p:nvPr>
            <p:custDataLst>
              <p:tags r:id="rId71"/>
            </p:custDataLst>
          </p:nvPr>
        </p:nvSpPr>
        <p:spPr>
          <a:xfrm>
            <a:off x="2119855" y="4264876"/>
            <a:ext cx="502922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400" b="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电热器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都是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利用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电流的热效应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工作的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  <a:endParaRPr kumimoji="0" lang="en-US" altLang="zh-CN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" name="组合 2" title=""/>
          <p:cNvGrpSpPr/>
          <p:nvPr>
            <p:custDataLst>
              <p:tags r:id="rId72"/>
            </p:custDataLst>
          </p:nvPr>
        </p:nvGrpSpPr>
        <p:grpSpPr>
          <a:xfrm>
            <a:off x="4083066" y="730381"/>
            <a:ext cx="4511729" cy="3234042"/>
            <a:chOff x="5419880" y="1196845"/>
            <a:chExt cx="6015639" cy="4312056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74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880" y="1196845"/>
              <a:ext cx="6015639" cy="3564279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75"/>
              </p:custDataLst>
            </p:nvPr>
          </p:nvSpPr>
          <p:spPr>
            <a:xfrm>
              <a:off x="7561863" y="5017834"/>
              <a:ext cx="1872130" cy="49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buFontTx/>
                <a:buNone/>
                <a:defRPr sz="2400" b="0"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用于加热</a:t>
              </a:r>
              <a:endParaRPr kumimoji="0" lang="zh-CN" altLang="en-US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845845" y="1473344"/>
            <a:ext cx="3964355" cy="2493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用电器工作时，都不可避免地发热</a:t>
            </a:r>
            <a:r>
              <a:rPr kumimoji="0" lang="en-US" altLang="zh-CN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r>
              <a:rPr kumimoji="0" lang="zh-CN" altLang="en-US" sz="18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这是电流热效应的表现，它既会浪费能源，又会由于升温使用电器有被烧毁的危险，因此很多用电器采用设置散热孔、散热片或在发热部位安装风扇等方法散热。</a:t>
            </a:r>
            <a:endParaRPr kumimoji="0" lang="en-US" altLang="zh-CN" sz="18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4"/>
            </p:custDataLst>
          </p:nvPr>
        </p:nvSpPr>
        <p:spPr>
          <a:xfrm>
            <a:off x="521718" y="608607"/>
            <a:ext cx="340225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buFontTx/>
              <a:buNone/>
              <a:defRPr sz="2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电流热效应危害的防止</a:t>
            </a:r>
            <a:endParaRPr kumimoji="0" lang="zh-CN" altLang="en-US" sz="2100" b="1" i="0" u="none" strike="noStrike" kern="1200" cap="none" spc="200" normalizeH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6501140" y="699842"/>
            <a:ext cx="1829244" cy="1909064"/>
            <a:chOff x="2556879" y="4104369"/>
            <a:chExt cx="2438992" cy="2545418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879" y="4104369"/>
              <a:ext cx="2376780" cy="199595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2624739" y="6096067"/>
              <a:ext cx="2371132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50000"/>
                </a:lnSpc>
                <a:defRPr sz="2800" b="0" u="none" spc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电脑的微型风扇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9"/>
            </p:custDataLst>
          </p:nvPr>
        </p:nvGrpSpPr>
        <p:grpSpPr>
          <a:xfrm>
            <a:off x="5215244" y="2788721"/>
            <a:ext cx="2127958" cy="1861874"/>
            <a:chOff x="7191636" y="4109687"/>
            <a:chExt cx="2837277" cy="2482499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636" y="4109687"/>
              <a:ext cx="2837277" cy="1891518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12"/>
              </p:custDataLst>
            </p:nvPr>
          </p:nvSpPr>
          <p:spPr>
            <a:xfrm>
              <a:off x="7657781" y="6038466"/>
              <a:ext cx="2371132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50000"/>
                </a:lnSpc>
                <a:defRPr sz="2800" b="0" u="none" spc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电视机的后盖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0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4905991" cy="414020"/>
            <a:chOff x="0" y="623478"/>
            <a:chExt cx="5766041" cy="484440"/>
          </a:xfrm>
        </p:grpSpPr>
        <p:grpSp>
          <p:nvGrpSpPr>
            <p:cNvPr id="1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499438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拓展：电能和电热的关系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2" name="文本框 31" title=""/>
          <p:cNvSpPr txBox="1"/>
          <p:nvPr>
            <p:custDataLst>
              <p:tags r:id="rId8"/>
            </p:custDataLst>
          </p:nvPr>
        </p:nvSpPr>
        <p:spPr>
          <a:xfrm>
            <a:off x="1779348" y="1043342"/>
            <a:ext cx="1932950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纯电阻电路：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9"/>
            </p:custDataLst>
          </p:nvPr>
        </p:nvSpPr>
        <p:spPr>
          <a:xfrm>
            <a:off x="3620562" y="1043507"/>
            <a:ext cx="3596740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消耗的电能全部转化为内能</a:t>
            </a:r>
            <a:endParaRPr kumimoji="0" lang="en-US" sz="2100" b="1" i="0" u="none" strike="noStrike" kern="1200" cap="none" spc="200" normalizeH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66" name="图片 6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356711" y="741045"/>
            <a:ext cx="1079659" cy="1079659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10806" r="17839" b="10001"/>
          <a:stretch>
            <a:fillRect/>
          </a:stretch>
        </p:blipFill>
        <p:spPr>
          <a:xfrm>
            <a:off x="7640955" y="615791"/>
            <a:ext cx="1059180" cy="1329690"/>
          </a:xfrm>
          <a:prstGeom prst="rect">
            <a:avLst/>
          </a:prstGeom>
        </p:spPr>
      </p:pic>
      <p:grpSp>
        <p:nvGrpSpPr>
          <p:cNvPr id="4" name="组合 3" title=""/>
          <p:cNvGrpSpPr/>
          <p:nvPr>
            <p:custDataLst>
              <p:tags r:id="rId14"/>
            </p:custDataLst>
          </p:nvPr>
        </p:nvGrpSpPr>
        <p:grpSpPr>
          <a:xfrm>
            <a:off x="5580698" y="1915001"/>
            <a:ext cx="2322195" cy="2975610"/>
            <a:chOff x="11718" y="4021"/>
            <a:chExt cx="4876" cy="6248"/>
          </a:xfrm>
        </p:grpSpPr>
        <p:sp>
          <p:nvSpPr>
            <p:cNvPr id="17" name="圆角矩形 16"/>
            <p:cNvSpPr/>
            <p:nvPr>
              <p:custDataLst>
                <p:tags r:id="rId15"/>
              </p:custDataLst>
            </p:nvPr>
          </p:nvSpPr>
          <p:spPr>
            <a:xfrm>
              <a:off x="11718" y="4940"/>
              <a:ext cx="4876" cy="5329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12494" y="4021"/>
              <a:ext cx="3306" cy="1878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纯电阻电路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电热计算式</a:t>
              </a:r>
              <a:endPara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7"/>
              </p:custDataLst>
            </p:nvPr>
          </p:nvSpPr>
          <p:spPr>
            <a:xfrm>
              <a:off x="12918" y="7400"/>
              <a:ext cx="2476" cy="8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Q  = I²Rt</a:t>
              </a:r>
              <a:endParaRPr kumimoji="0" lang="en-US" sz="2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8"/>
            </p:custDataLst>
          </p:nvPr>
        </p:nvGrpSpPr>
        <p:grpSpPr>
          <a:xfrm>
            <a:off x="961073" y="1915001"/>
            <a:ext cx="2322195" cy="2975610"/>
            <a:chOff x="2018" y="4021"/>
            <a:chExt cx="4876" cy="6248"/>
          </a:xfrm>
        </p:grpSpPr>
        <p:sp>
          <p:nvSpPr>
            <p:cNvPr id="16" name="圆角矩形 15"/>
            <p:cNvSpPr/>
            <p:nvPr>
              <p:custDataLst>
                <p:tags r:id="rId19"/>
              </p:custDataLst>
            </p:nvPr>
          </p:nvSpPr>
          <p:spPr>
            <a:xfrm>
              <a:off x="2018" y="4940"/>
              <a:ext cx="4876" cy="5329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9" name="文本框 28"/>
            <p:cNvSpPr txBox="1"/>
            <p:nvPr>
              <p:custDataLst>
                <p:tags r:id="rId20"/>
              </p:custDataLst>
            </p:nvPr>
          </p:nvSpPr>
          <p:spPr>
            <a:xfrm>
              <a:off x="3198" y="5986"/>
              <a:ext cx="2517" cy="8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W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= </a:t>
              </a: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UIt</a:t>
              </a:r>
              <a:endParaRPr kumimoji="0" lang="en-US" sz="2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54" name="Group 4"/>
            <p:cNvGrpSpPr/>
            <p:nvPr>
              <p:custDataLst>
                <p:tags r:id="rId21"/>
              </p:custDataLst>
            </p:nvPr>
          </p:nvGrpSpPr>
          <p:grpSpPr>
            <a:xfrm>
              <a:off x="3673" y="8171"/>
              <a:ext cx="1660" cy="1990"/>
              <a:chOff x="97" y="0"/>
              <a:chExt cx="688" cy="842"/>
            </a:xfrm>
          </p:grpSpPr>
          <p:sp>
            <p:nvSpPr>
              <p:cNvPr id="55" name="Rectangle 6"/>
              <p:cNvSpPr/>
              <p:nvPr>
                <p:custDataLst>
                  <p:tags r:id="rId22"/>
                </p:custDataLst>
              </p:nvPr>
            </p:nvSpPr>
            <p:spPr>
              <a:xfrm>
                <a:off x="97" y="129"/>
                <a:ext cx="523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100" b="1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=   </a:t>
                </a:r>
                <a:endParaRPr kumimoji="0" lang="en-US" altLang="zh-CN" sz="2100" b="1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grpSp>
            <p:nvGrpSpPr>
              <p:cNvPr id="56" name="Group 6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387" y="0"/>
                <a:ext cx="398" cy="842"/>
                <a:chExt cx="398" cy="842"/>
              </a:xfrm>
            </p:grpSpPr>
            <p:sp>
              <p:nvSpPr>
                <p:cNvPr id="57" name="Rectangle 7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0" y="0"/>
                  <a:ext cx="398" cy="84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100" b="1" i="1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U</a:t>
                  </a:r>
                  <a:r>
                    <a:rPr kumimoji="0" lang="en-US" altLang="zh-CN" sz="2100" b="1" i="0" u="none" strike="noStrike" kern="1200" cap="none" spc="0" normalizeH="0" baseline="3000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2</a:t>
                  </a:r>
                  <a:endParaRPr kumimoji="0" lang="en-US" altLang="zh-CN" sz="2100" b="1" i="0" u="none" strike="noStrike" kern="1200" cap="none" spc="0" normalizeH="0" baseline="3000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endParaRP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100" b="1" i="1" u="none" strike="noStrike" kern="1200" cap="none" spc="0" normalizeH="0" baseline="0" noProof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charset="0"/>
                      <a:ea typeface="微软雅黑" panose="020b0503020204020204" charset="-122"/>
                      <a:cs typeface="Times New Roman" panose="02020603050405020304" charset="0"/>
                    </a:rPr>
                    <a:t>R</a:t>
                  </a:r>
                  <a:endParaRPr kumimoji="0" lang="en-US" altLang="zh-CN" sz="2100" b="1" i="1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58" name="Line 8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63" y="308"/>
                  <a:ext cx="272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</p:grpSp>
        <p:sp>
          <p:nvSpPr>
            <p:cNvPr id="7" name="文本框 6"/>
            <p:cNvSpPr txBox="1"/>
            <p:nvPr>
              <p:custDataLst>
                <p:tags r:id="rId26"/>
              </p:custDataLst>
            </p:nvPr>
          </p:nvSpPr>
          <p:spPr>
            <a:xfrm>
              <a:off x="2804" y="4021"/>
              <a:ext cx="3306" cy="1878"/>
            </a:xfrm>
            <a:prstGeom prst="roundRect">
              <a:avLst/>
            </a:prstGeom>
            <a:solidFill>
              <a:schemeClr val="accent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纯电阻电路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电能计算式</a:t>
              </a:r>
              <a:endPara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7"/>
              </p:custDataLst>
            </p:nvPr>
          </p:nvSpPr>
          <p:spPr>
            <a:xfrm>
              <a:off x="3198" y="7449"/>
              <a:ext cx="2517" cy="8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W</a:t>
              </a: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= </a:t>
              </a: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I</a:t>
              </a:r>
              <a:r>
                <a:rPr kumimoji="0" lang="en-US" sz="2100" b="1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2</a:t>
              </a:r>
              <a:r>
                <a:rPr kumimoji="0" lang="en-US" sz="21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Rt</a:t>
              </a:r>
              <a:endParaRPr kumimoji="0" lang="en-US" sz="2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cxnSp>
          <p:nvCxnSpPr>
            <p:cNvPr id="19" name="直接连接符 18"/>
            <p:cNvCxnSpPr/>
            <p:nvPr>
              <p:custDataLst>
                <p:tags r:id="rId28"/>
              </p:custDataLst>
            </p:nvPr>
          </p:nvCxnSpPr>
          <p:spPr>
            <a:xfrm>
              <a:off x="2594" y="7200"/>
              <a:ext cx="3773" cy="0"/>
            </a:xfrm>
            <a:prstGeom prst="line">
              <a:avLst/>
            </a:prstGeom>
            <a:ln w="25400" cmpd="sng">
              <a:solidFill>
                <a:schemeClr val="accent1">
                  <a:shade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 title=""/>
          <p:cNvGrpSpPr/>
          <p:nvPr>
            <p:custDataLst>
              <p:tags r:id="rId29"/>
            </p:custDataLst>
          </p:nvPr>
        </p:nvGrpSpPr>
        <p:grpSpPr>
          <a:xfrm>
            <a:off x="3567589" y="3031808"/>
            <a:ext cx="1728311" cy="620078"/>
            <a:chOff x="7491" y="6366"/>
            <a:chExt cx="3629" cy="1302"/>
          </a:xfrm>
        </p:grpSpPr>
        <p:sp>
          <p:nvSpPr>
            <p:cNvPr id="20" name="右箭头 19"/>
            <p:cNvSpPr/>
            <p:nvPr>
              <p:custDataLst>
                <p:tags r:id="rId30"/>
              </p:custDataLst>
            </p:nvPr>
          </p:nvSpPr>
          <p:spPr>
            <a:xfrm>
              <a:off x="7491" y="6964"/>
              <a:ext cx="3629" cy="704"/>
            </a:xfrm>
            <a:prstGeom prst="rightArrow">
              <a:avLst>
                <a:gd name="adj1" fmla="val 41477"/>
                <a:gd name="adj2" fmla="val 684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2" name="文本框 21"/>
            <p:cNvSpPr txBox="1"/>
            <p:nvPr>
              <p:custDataLst>
                <p:tags r:id="rId31"/>
              </p:custDataLst>
            </p:nvPr>
          </p:nvSpPr>
          <p:spPr>
            <a:xfrm>
              <a:off x="7888" y="6366"/>
              <a:ext cx="2427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>
                  <a:solidFill>
                    <a:srgbClr val="2D75B3"/>
                  </a:solidFill>
                </a:rPr>
                <a:t>100%</a:t>
              </a:r>
              <a:r>
                <a:rPr lang="zh-CN" altLang="en-US" sz="1800" b="1">
                  <a:solidFill>
                    <a:srgbClr val="2D75B3"/>
                  </a:solidFill>
                </a:rPr>
                <a:t>转化</a:t>
              </a:r>
              <a:endParaRPr lang="zh-CN" altLang="en-US" sz="1800" b="1">
                <a:solidFill>
                  <a:srgbClr val="2D75B3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1996916" y="1271111"/>
            <a:ext cx="5983605" cy="3469005"/>
            <a:chOff x="4193" y="2669"/>
            <a:chExt cx="12564" cy="7284"/>
          </a:xfrm>
        </p:grpSpPr>
        <p:sp>
          <p:nvSpPr>
            <p:cNvPr id="7" name="椭圆 6"/>
            <p:cNvSpPr/>
            <p:nvPr>
              <p:custDataLst>
                <p:tags r:id="rId4"/>
              </p:custDataLst>
            </p:nvPr>
          </p:nvSpPr>
          <p:spPr>
            <a:xfrm>
              <a:off x="4193" y="2669"/>
              <a:ext cx="12564" cy="728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8831" y="2889"/>
              <a:ext cx="1824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电能</a:t>
              </a:r>
              <a:endParaRPr lang="zh-CN" altLang="en-US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8234" y="3642"/>
              <a:ext cx="3629" cy="10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7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W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= </a:t>
              </a:r>
              <a:r>
                <a:rPr kumimoji="0" lang="en-US" sz="27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UIt</a:t>
              </a:r>
              <a:endParaRPr kumimoji="0" lang="en-US" sz="27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27" name="文本框 26" title=""/>
          <p:cNvSpPr txBox="1"/>
          <p:nvPr>
            <p:custDataLst>
              <p:tags r:id="rId7"/>
            </p:custDataLst>
          </p:nvPr>
        </p:nvSpPr>
        <p:spPr>
          <a:xfrm>
            <a:off x="1458904" y="529346"/>
            <a:ext cx="2138360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非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纯电阻电路：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6" name="图片 4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4333" y="932974"/>
            <a:ext cx="1438275" cy="2035016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3378041" y="529114"/>
            <a:ext cx="4149090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消耗的电能</a:t>
            </a: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一部分</a:t>
            </a: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转化为内能</a:t>
            </a:r>
            <a:endParaRPr kumimoji="0" sz="2100" b="1" i="0" u="none" strike="noStrike" kern="1200" cap="none" spc="200" normalizeH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2305526" y="2394585"/>
            <a:ext cx="2215991" cy="1542574"/>
            <a:chOff x="4841" y="5028"/>
            <a:chExt cx="4653" cy="3239"/>
          </a:xfrm>
        </p:grpSpPr>
        <p:sp>
          <p:nvSpPr>
            <p:cNvPr id="11" name="椭圆 10"/>
            <p:cNvSpPr/>
            <p:nvPr>
              <p:custDataLst>
                <p:tags r:id="rId12"/>
              </p:custDataLst>
            </p:nvPr>
          </p:nvSpPr>
          <p:spPr>
            <a:xfrm>
              <a:off x="4841" y="5028"/>
              <a:ext cx="4653" cy="3239"/>
            </a:xfrm>
            <a:prstGeom prst="ellipse">
              <a:avLst/>
            </a:prstGeom>
            <a:solidFill>
              <a:srgbClr val="FF6B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208" y="5399"/>
              <a:ext cx="1824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电热</a:t>
              </a:r>
              <a:endParaRPr lang="zh-CN" altLang="en-US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5425" y="6415"/>
              <a:ext cx="3486" cy="10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7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Q  = I²Rt</a:t>
              </a:r>
              <a:endParaRPr kumimoji="0" lang="en-US" sz="27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15"/>
            </p:custDataLst>
          </p:nvPr>
        </p:nvGrpSpPr>
        <p:grpSpPr>
          <a:xfrm>
            <a:off x="4710589" y="2057400"/>
            <a:ext cx="3061335" cy="2067401"/>
            <a:chOff x="9891" y="4320"/>
            <a:chExt cx="6428" cy="4341"/>
          </a:xfrm>
        </p:grpSpPr>
        <p:sp>
          <p:nvSpPr>
            <p:cNvPr id="18" name="椭圆 17"/>
            <p:cNvSpPr/>
            <p:nvPr>
              <p:custDataLst>
                <p:tags r:id="rId16"/>
              </p:custDataLst>
            </p:nvPr>
          </p:nvSpPr>
          <p:spPr>
            <a:xfrm>
              <a:off x="9891" y="4320"/>
              <a:ext cx="6428" cy="4341"/>
            </a:xfrm>
            <a:prstGeom prst="ellipse">
              <a:avLst/>
            </a:prstGeom>
            <a:solidFill>
              <a:srgbClr val="BED8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9" name="文本框 18"/>
            <p:cNvSpPr txBox="1"/>
            <p:nvPr>
              <p:custDataLst>
                <p:tags r:id="rId17"/>
              </p:custDataLst>
            </p:nvPr>
          </p:nvSpPr>
          <p:spPr>
            <a:xfrm>
              <a:off x="10666" y="5803"/>
              <a:ext cx="5424" cy="1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其他形式的能量</a:t>
              </a:r>
              <a:endParaRPr lang="zh-CN" altLang="en-US" sz="27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b26921a19?vcp=1&amp;pid=f5f460598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电流的热效应</a:t>
            </a:r>
            <a:endParaRPr lang="en-US" altLang="zh-CN" sz="2600"/>
          </a:p>
        </p:txBody>
      </p:sp>
      <p:sp>
        <p:nvSpPr>
          <p:cNvPr id="3" name="QO_5_BD.1_1#ced923a9a?sp=1&amp;vcp=1&amp;vis=1&amp;pid=b26921a19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1.实验小组在老师的指导下探究“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电流通过导体产生的热量与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电流的关系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”。同学们在烧瓶内安装一根电阻丝，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装入适量的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煤油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，插入一支温度计，设计了如图甲所示的电路。</a:t>
            </a:r>
            <a:endParaRPr lang="en-US" altLang="zh-CN" sz="2400"/>
          </a:p>
        </p:txBody>
      </p:sp>
      <p:pic>
        <p:nvPicPr>
          <p:cNvPr id="4" name="QO_5_BD.1_2#ced923a9a?vcp=1&amp;vis=1&amp;pid=b26921a19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1426" y="2831592"/>
            <a:ext cx="3550295" cy="16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0" name="矩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marR="0" lvl="0" indent="0" defTabSz="914400" latinLnBrk="0">
                <a:lnSpc>
                  <a:spcPct val="100000"/>
                </a:lnSpc>
                <a:buClrTx/>
                <a:buSzTx/>
                <a:buFontTx/>
                <a:buNone/>
                <a:defRPr kumimoji="0" sz="2800" b="1" i="0" u="none" strike="noStrike" cap="none" spc="200" normalizeH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r>
                <a:rPr lang="zh-CN" altLang="en-US" sz="2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观察与思考</a:t>
              </a:r>
              <a:endParaRPr lang="zh-CN" alt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59" name="Rectangle 2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5786" y="1545908"/>
            <a:ext cx="4443889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100" b="0" spc="2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台灯工作一段时间后灯泡会发烫；给电热水壶通电可以给水加热；给电烤箱通电可以把食物烤熟，这些热量是从哪里来的？</a:t>
            </a:r>
            <a:endParaRPr lang="zh-CN" altLang="en-US" sz="2100" b="0" spc="2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68" y="2720778"/>
            <a:ext cx="2096903" cy="2096903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109" y="1016636"/>
            <a:ext cx="1555115" cy="1555115"/>
          </a:xfrm>
          <a:prstGeom prst="rect">
            <a:avLst/>
          </a:prstGeom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36" y="1136059"/>
            <a:ext cx="2358579" cy="23585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6_BD.2_1#a2ffae406?vcp=1&amp;vis=1&amp;pid=ced923a9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708129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（1）用笔画线代替导线，将图甲中的电路连接完整。要求：</a:t>
            </a:r>
            <a:r>
              <a:rPr lang="en-US" altLang="zh-CN" sz="2400" b="0" i="0" spc="-10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</a:t>
            </a:r>
            <a:endParaRPr lang="en-US" altLang="zh-CN" sz="2400" b="0" i="0" spc="-10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pc="-10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动变阻器的滑片向右移动时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，电流表示数变大，且导线不交叉。</a:t>
            </a:r>
            <a:endParaRPr lang="en-US" altLang="zh-CN" sz="2400" spc="-100"/>
          </a:p>
        </p:txBody>
      </p:sp>
      <p:sp>
        <p:nvSpPr>
          <p:cNvPr id="3" name="QO_6_AN.3_1#a2ffae406?vcp=1&amp;vis=1&amp;pid=ced923a9a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863375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4" name="QO_6_AN.3_2#a2ffae406?vcp=1&amp;vis=1&amp;pid=ced923a9a&amp;color=0,0,0&amp;tib=255,255,255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2112" y="2471651"/>
            <a:ext cx="2779776" cy="1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4_1#d21ecefe3?htil=1&amp;vcp=1&amp;vis=1&amp;pid=ced923a9a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376" y="894284"/>
            <a:ext cx="3895344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4_2#d21ecefe3?htil=1&amp;vcp=1&amp;vis=1&amp;pid=ced923a9a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848564"/>
                <a:ext cx="403250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（2）闭合开关后，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发现电流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表指针未偏转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检查发现仅电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阻丝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有故障，则电阻丝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选填“短路”或“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断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4_2#d21ecefe3?htil=1&amp;vcp=1&amp;vis=1&amp;pid=ced923a9a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848564"/>
                <a:ext cx="4032504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9" t="-9" r="-346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5_1#d21ecefe3.blank?vcp=1&amp;vis=1&amp;pid=ced923a9a&amp;color=0,0,0&amp;vpa=1&amp;vtp=1&amp;bbb=1" title=""/>
          <p:cNvSpPr/>
          <p:nvPr>
            <p:custDataLst>
              <p:tags r:id="rId9"/>
            </p:custDataLst>
          </p:nvPr>
        </p:nvSpPr>
        <p:spPr>
          <a:xfrm>
            <a:off x="556165" y="2497024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断路</a:t>
            </a:r>
            <a:endParaRPr lang="en-US" altLang="zh-CN" sz="2400"/>
          </a:p>
        </p:txBody>
      </p:sp>
      <p:sp>
        <p:nvSpPr>
          <p:cNvPr id="5" name="QB_6_AN.6_1#d21ecefe3.blank?vcp=1&amp;vis=1&amp;pid=ced923a9a&amp;color=0,0,0&amp;vpa=2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3068070"/>
            <a:ext cx="8064000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温度计示数的变化</a:t>
            </a:r>
            <a:endParaRPr lang="en-US" altLang="zh-CN" sz="2400"/>
          </a:p>
        </p:txBody>
      </p:sp>
      <p:sp>
        <p:nvSpPr>
          <p:cNvPr id="6" name="QB_6_BD.4_2#d21ecefe3?htil=1&amp;vcp=1&amp;vis=1&amp;pid=ced923a9a&amp;color=0,0,0&amp;vtp=1&amp;bt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309601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”）。排除故障后进行实验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，实验中通过观察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来比较相同时间内不同电流产生热量的多少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7_1#71aff6c1e?htil=2&amp;vcp=1&amp;vis=1&amp;pid=ced923a9a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1576" y="618694"/>
            <a:ext cx="2834640" cy="13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7_2#71aff6c1e?htil=2&amp;vcp=1&amp;vis=1&amp;pid=ced923a9a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572974"/>
                <a:ext cx="5102352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（3）调节滑动变阻器改变电流的大小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经过多次实验发现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：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电阻丝阻值和通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电时间一定时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越大，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电阻丝产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B_6_BD.7_2#71aff6c1e?htil=2&amp;vcp=1&amp;vis=1&amp;pid=ced923a9a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572974"/>
                <a:ext cx="5102352" cy="1676400"/>
              </a:xfrm>
              <a:prstGeom prst="rect">
                <a:avLst/>
              </a:prstGeom>
              <a:blipFill rotWithShape="1">
                <a:blip r:embed="rId8"/>
                <a:stretch>
                  <a:fillRect l="-7" t="-12" r="-6188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8_1#71aff6c1e.blank?vcp=1&amp;vis=1&amp;pid=ced923a9a&amp;color=0,0,0&amp;vpa=3&amp;vtp=1&amp;bbb=1&amp;hb=1" title=""/>
          <p:cNvSpPr/>
          <p:nvPr>
            <p:custDataLst>
              <p:tags r:id="rId9"/>
            </p:custDataLst>
          </p:nvPr>
        </p:nvSpPr>
        <p:spPr>
          <a:xfrm>
            <a:off x="539496" y="3363980"/>
            <a:ext cx="8064000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过原点的直线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B_6_BD.7_2#71aff6c1e?htil=2&amp;vcp=1&amp;vis=1&amp;pid=ced923a9a&amp;color=0,0,0&amp;vtp=1&amp;bt=1&amp;bbb=1&amp;hb=1&amp;hs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274320"/>
                <a:ext cx="8064000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生的热量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越多。小组同学猜想：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当电阻和通电时间一定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可能与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成正比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。随后在老师的帮助下，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实验小组测出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了多组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与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的数据,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并绘制出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图像,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若图像是一条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则该猜想正确。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B_6_BD.7_2#71aff6c1e?htil=2&amp;vcp=1&amp;vis=1&amp;pid=ced923a9a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274320"/>
                <a:ext cx="8064000" cy="2235200"/>
              </a:xfrm>
              <a:prstGeom prst="rect">
                <a:avLst/>
              </a:prstGeom>
              <a:blipFill rotWithShape="1">
                <a:blip r:embed="rId12"/>
                <a:stretch>
                  <a:fillRect l="-5" t="-17" r="-1112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9_1#dd06cf56e?htil=3&amp;vcp=1&amp;vis=1&amp;pid=ced923a9a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376" y="889204"/>
            <a:ext cx="3895344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3" name="QB_6_BD.9_2#dd06cf56e?htil=3&amp;vcp=1&amp;vis=1&amp;pid=ced923a9a&amp;color=0,0,0&amp;vtp=1&amp;bt=1&amp;bbb=1&amp;hb=1&amp;hs=1" title=""/>
              <p:cNvSpPr/>
              <p:nvPr>
                <p:custDataLst>
                  <p:tags r:id="rId6"/>
                </p:custDataLst>
              </p:nvPr>
            </p:nvSpPr>
            <p:spPr>
              <a:xfrm>
                <a:off x="539496" y="843484"/>
                <a:ext cx="4032504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（4）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若要探究电流通过导体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产生的热量与电阻的关系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选择图乙中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 kern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）烧瓶中的电阻丝与图甲烧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6_BD.9_2#dd06cf56e?htil=3&amp;vcp=1&amp;vis=1&amp;pid=ced923a9a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539496" y="843484"/>
                <a:ext cx="4032504" cy="2235200"/>
              </a:xfrm>
              <a:prstGeom prst="rect">
                <a:avLst/>
              </a:prstGeom>
              <a:blipFill rotWithShape="1">
                <a:blip r:embed="rId8"/>
                <a:stretch>
                  <a:fillRect l="-9" t="-9" r="-740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4" name="QB_6_AN.10_1#dd06cf56e.blank?vcp=1&amp;vis=1&amp;pid=ced923a9a&amp;color=0,0,0&amp;vpa=4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2112708" y="2045856"/>
                <a:ext cx="363792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B_6_AN.10_1#dd06cf56e.blank?vcp=1&amp;vis=1&amp;pid=ced923a9a&amp;color=0,0,0&amp;vpa=4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2112708" y="2045856"/>
                <a:ext cx="363792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17" t="-137" b="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6_AN.11_1#dd06cf56e.blank?vcp=1&amp;vis=1&amp;pid=ced923a9a&amp;color=0,0,0&amp;vpa=5&amp;vtp=1" title=""/>
          <p:cNvSpPr/>
          <p:nvPr>
            <p:custDataLst>
              <p:tags r:id="rId12"/>
            </p:custDataLst>
          </p:nvPr>
        </p:nvSpPr>
        <p:spPr>
          <a:xfrm>
            <a:off x="2385469" y="3007056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串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6" name="QB_6_BD.12_1#ab0cc55a9?vcp=1&amp;vis=1&amp;pid=ced923a9a&amp;color=0,0,0&amp;vtp=1&amp;bbb=1" title=""/>
          <p:cNvSpPr/>
          <p:nvPr>
            <p:custDataLst>
              <p:tags r:id="rId13"/>
            </p:custDataLst>
          </p:nvPr>
        </p:nvSpPr>
        <p:spPr>
          <a:xfrm>
            <a:off x="539496" y="3575689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（5）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本实验应用的研究方法有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法和转换法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7" name="QB_6_AN.13_1#ab0cc55a9.blank?vcp=1&amp;vis=1&amp;pid=ced923a9a&amp;color=0,0,0&amp;vpa=6&amp;vtp=1&amp;bbb=1" title=""/>
          <p:cNvSpPr/>
          <p:nvPr>
            <p:custDataLst>
              <p:tags r:id="rId14"/>
            </p:custDataLst>
          </p:nvPr>
        </p:nvSpPr>
        <p:spPr>
          <a:xfrm>
            <a:off x="4670965" y="3537589"/>
            <a:ext cx="1439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控制变量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8" name="QB_6_BD.9_2#dd06cf56e?htil=3&amp;vcp=1&amp;vis=1&amp;pid=ced923a9a&amp;color=0,0,0&amp;vtp=1&amp;bt=1&amp;bbb=1&amp;hb=1&amp;hs=1" title=""/>
          <p:cNvSpPr/>
          <p:nvPr>
            <p:custDataLst>
              <p:tags r:id="rId15"/>
            </p:custDataLst>
          </p:nvPr>
        </p:nvSpPr>
        <p:spPr>
          <a:xfrm>
            <a:off x="540000" y="3045156"/>
            <a:ext cx="8064000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瓶中的电阻丝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选填“串”或“并”）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联进行实验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9" name="object 54" title="">
            <a:hlinkClick r:id="rId17" action="ppaction://hlinksldjump"/>
          </p:cNvPr>
          <p:cNvSpPr/>
          <p:nvPr>
            <p:custDataLst>
              <p:tags r:id="rId1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7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7056977b8?vcp=1&amp;pid=f5f460598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焦耳定律</a:t>
            </a:r>
            <a:endParaRPr lang="en-US" altLang="zh-CN" sz="2600"/>
          </a:p>
        </p:txBody>
      </p:sp>
      <p:sp>
        <p:nvSpPr>
          <p:cNvPr id="3" name="QC_5_BD.14_1#4bb39311f?vcp=1&amp;vis=1&amp;pid=7056977b8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［2024·长沙三模］小明家连接插线板的导线折断了，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他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把两根导线拧在一起继续使用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，用久后发现连接处容易发热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其主要原因是连接处(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15_1#4bb39311f.bracket?vcp=1&amp;vis=1&amp;pid=7056977b8&amp;color=0,0,0&amp;vpa=7&amp;vtp=1" title=""/>
          <p:cNvSpPr/>
          <p:nvPr>
            <p:custDataLst>
              <p:tags r:id="rId6"/>
            </p:custDataLst>
          </p:nvPr>
        </p:nvSpPr>
        <p:spPr>
          <a:xfrm>
            <a:off x="3527965" y="218014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14_2#4bb39311f.choices?vcp=1&amp;vis=1&amp;pid=7056977b8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750366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电阻变小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电流比别处电流小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电阻变大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电流比别处电流大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5_BD.16_1#faa262654?vcp=1&amp;vis=1&amp;pid=7056977b8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3.［2024·牡丹江］两个电阻串联在电路中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通过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的电流为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，通电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min</m:t>
                      </m:r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,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上产生的热量为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5_BD.16_1#faa262654?vcp=1&amp;vis=1&amp;pid=7056977b8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-265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B_5_AN.17_1#faa262654.blank?vcp=1&amp;vis=1&amp;pid=7056977b8&amp;color=0,0,0&amp;vpa=8&amp;vtp=1&amp;bb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7395590" y="2344968"/>
                <a:ext cx="554038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5_AN.17_1#faa262654.blank?vcp=1&amp;vis=1&amp;pid=7056977b8&amp;color=0,0,0&amp;vpa=8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7395590" y="2344968"/>
                <a:ext cx="554038" cy="381000"/>
              </a:xfrm>
              <a:prstGeom prst="rect">
                <a:avLst/>
              </a:prstGeom>
              <a:blipFill rotWithShape="1">
                <a:blip r:embed="rId9"/>
                <a:stretch>
                  <a:fillRect l="-69" t="-144" r="11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5_AN.18_1#faa262654.blank?vcp=1&amp;vis=1&amp;pid=7056977b8&amp;color=0,0,0&amp;vpa=9&amp;vtp=1" title=""/>
          <p:cNvSpPr/>
          <p:nvPr>
            <p:custDataLst>
              <p:tags r:id="rId10"/>
            </p:custDataLst>
          </p:nvPr>
        </p:nvSpPr>
        <p:spPr>
          <a:xfrm>
            <a:off x="2714657" y="2787627"/>
            <a:ext cx="373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5" name="QB_5_AN.19_1#faa262654.blank?vcp=1&amp;vis=1&amp;pid=7056977b8&amp;color=0,0,0&amp;vpa=10&amp;vtp=1&amp;bbb=1" title=""/>
          <p:cNvSpPr/>
          <p:nvPr>
            <p:custDataLst>
              <p:tags r:id="rId11"/>
            </p:custDataLst>
          </p:nvPr>
        </p:nvSpPr>
        <p:spPr>
          <a:xfrm>
            <a:off x="7545801" y="278762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30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6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5_BD.20_1#f93599a26?sp=1&amp;vcp=1&amp;vis=1&amp;pid=7056977b8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06199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4.［2025·北京期末］如图甲所示，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定值电阻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组成并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联电路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，电源电压恒为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通过电阻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的电流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电阻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和通过它的电流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的图像如图乙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。求：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5_BD.20_1#f93599a26?sp=1&amp;vcp=1&amp;vis=1&amp;pid=7056977b8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06199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5" r="-1162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20_2#f93599a26?vcp=1&amp;vis=1&amp;pid=7056977b8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784" y="2834871"/>
            <a:ext cx="3456432" cy="1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BD.21_1#61adf2373?vcp=1&amp;vis=1&amp;pid=f93599a26&amp;color=0,0,0&amp;vtp=1&amp;bt=1&amp;bb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679776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的阻值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6_BD.21_1#61adf2373?vcp=1&amp;vis=1&amp;pid=f93599a26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679776"/>
                <a:ext cx="8065008" cy="533400"/>
              </a:xfrm>
              <a:prstGeom prst="rect">
                <a:avLst/>
              </a:prstGeom>
              <a:blipFill rotWithShape="1">
                <a:blip r:embed="rId6"/>
                <a:stretch>
                  <a:fillRect l="-5" t="-61" r="3" b="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21_2#61adf2373?vcp=1&amp;vis=1&amp;pid=f93599a2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784" y="1287408"/>
            <a:ext cx="3456432" cy="1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4" name="QO_6_AN.22_1#61adf2373?vcp=1&amp;vis=1&amp;pid=f93599a26&amp;color=0,0,0&amp;vtp=1&amp;bbb=1&amp;h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39496" y="3116208"/>
                <a:ext cx="8065008" cy="1193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解：由图乙可知，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当电阻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两端的电压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U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通过它</a:t>
                </a:r>
                <a:endParaRPr lang="en-US" altLang="zh-CN" sz="2400" b="0" i="0" smtClean="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5000"/>
                  </a:lnSpc>
                </a:pP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由欧姆定律可得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U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0" i="1">
                                  <a:solidFill>
                                    <a:srgbClr val="C00000"/>
                                  </a:solidFill>
                                  <a:latin typeface="Cambria Math" panose="02040503050406030204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微软雅黑" panose="020b0503020204020204" charset="-122"/>
                                  <a:cs typeface="Times New Roman" panose="02020603050405020304" pitchFamily="34" charset="-12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f>
                        <m:fPr>
                          <m:type m:val="bar"/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A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O_6_AN.22_1#61adf2373?vcp=1&amp;vis=1&amp;pid=f93599a26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39496" y="3116208"/>
                <a:ext cx="8065008" cy="1193800"/>
              </a:xfrm>
              <a:prstGeom prst="rect">
                <a:avLst/>
              </a:prstGeom>
              <a:blipFill rotWithShape="1">
                <a:blip r:embed="rId11"/>
                <a:stretch>
                  <a:fillRect l="-5" t="-22" r="3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074400" y="12534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BD.23_1#f425ddb55?vcp=1&amp;vis=1&amp;pid=f93599a26&amp;color=0,0,0&amp;vtp=1&amp;bt=1&amp;bb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14581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（2）干路电流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6_BD.23_1#f425ddb55?vcp=1&amp;vis=1&amp;pid=f93599a26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14581"/>
                <a:ext cx="8065008" cy="533400"/>
              </a:xfrm>
              <a:prstGeom prst="rect">
                <a:avLst/>
              </a:prstGeom>
              <a:blipFill rotWithShape="1">
                <a:blip r:embed="rId6"/>
                <a:stretch>
                  <a:fillRect l="-5" t="-43" r="3" b="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23_2#f425ddb55?vcp=1&amp;vis=1&amp;pid=f93599a2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9399" y="1122213"/>
            <a:ext cx="3165205" cy="15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4" name="QO_6_AN.24_1#f425ddb55?vcp=1&amp;vis=1&amp;pid=f93599a26&amp;color=0,0,0&amp;vtp=1&amp;bbb=1&amp;h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39496" y="2811313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电源电压为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，根据并联电路的电压规律可知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</a:t>
                </a:r>
                <a:endParaRPr lang="en-US" altLang="zh-CN" sz="2400" b="0" i="0" smtClean="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端的电压均为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，根据并联电路的电流规律可得，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干路电流</a:t>
                </a:r>
                <a:endParaRPr lang="en-US" altLang="zh-CN" sz="2400" b="0" i="0" smtClean="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I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O_6_AN.24_1#f425ddb55?vcp=1&amp;vis=1&amp;pid=f93599a26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39496" y="2811313"/>
                <a:ext cx="8065008" cy="1676400"/>
              </a:xfrm>
              <a:prstGeom prst="rect">
                <a:avLst/>
              </a:prstGeom>
              <a:blipFill rotWithShape="1">
                <a:blip r:embed="rId11"/>
                <a:stretch>
                  <a:fillRect l="-5" t="-10" r="-737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6_BD.25_1#ad9b63d90?vcp=1&amp;vis=1&amp;pid=f93599a26&amp;color=0,0,0&amp;vtp=1&amp;bt=1&amp;bb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719051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内产生的总热量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6_BD.25_1#ad9b63d90?vcp=1&amp;vis=1&amp;pid=f93599a26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719051"/>
                <a:ext cx="8065008" cy="533400"/>
              </a:xfrm>
              <a:prstGeom prst="rect">
                <a:avLst/>
              </a:prstGeom>
              <a:blipFill rotWithShape="1">
                <a:blip r:embed="rId6"/>
                <a:stretch>
                  <a:fillRect l="-5" t="-43" r="3" b="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O_5_BD.25_2#ad9b63d90?vcp=1&amp;vis=1&amp;pid=f93599a26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784" y="1326683"/>
            <a:ext cx="3456432" cy="17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4" name="QO_6_AN.26_1#ad9b63d90?vcp=1&amp;vis=1&amp;pid=f93599a26&amp;color=0,0,0&amp;vtp=1&amp;bbb=1&amp;h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39496" y="3155483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内产生的总热量</a:t>
                </a:r>
                <a:endParaRPr lang="en-US" altLang="zh-CN" sz="2400" b="0" i="0" smtClean="0">
                  <a:solidFill>
                    <a:srgbClr val="C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Q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I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Rt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UIt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240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100"/>
              </a:p>
            </p:txBody>
          </p:sp>
        </mc:Choice>
        <mc:Fallback>
          <p:sp>
            <p:nvSpPr>
              <p:cNvPr id="4" name="QO_6_AN.26_1#ad9b63d90?vcp=1&amp;vis=1&amp;pid=f93599a26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39496" y="3155483"/>
                <a:ext cx="8065008" cy="1117600"/>
              </a:xfrm>
              <a:prstGeom prst="rect">
                <a:avLst/>
              </a:prstGeom>
              <a:blipFill rotWithShape="1">
                <a:blip r:embed="rId11"/>
                <a:stretch>
                  <a:fillRect l="-5" t="-15" r="3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9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70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1" name="矩形 80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2" name="矩形 8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0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pc="200">
                  <a:solidFill>
                    <a:srgbClr val="008080"/>
                  </a:solidFill>
                  <a:latin typeface="微软雅黑" panose="020b0503020204020204" charset="-122"/>
                </a:rPr>
                <a:t>电流</a:t>
              </a: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的</a:t>
              </a:r>
              <a:r>
                <a:rPr lang="zh-CN" altLang="en-US" sz="2100" b="1" spc="200">
                  <a:solidFill>
                    <a:srgbClr val="008080"/>
                  </a:solidFill>
                  <a:latin typeface="微软雅黑" panose="020b0503020204020204" charset="-122"/>
                </a:rPr>
                <a:t>热效应</a:t>
              </a:r>
              <a:endParaRPr lang="zh-CN" altLang="en-US" sz="2100" b="1" spc="2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3" name="文本框 82" title=""/>
          <p:cNvSpPr txBox="1"/>
          <p:nvPr>
            <p:custDataLst>
              <p:tags r:id="rId9"/>
            </p:custDataLst>
          </p:nvPr>
        </p:nvSpPr>
        <p:spPr>
          <a:xfrm>
            <a:off x="791845" y="1125855"/>
            <a:ext cx="3285490" cy="495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altLang="zh-CN" sz="2100" b="1" spc="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什么是电流的热效应</a:t>
            </a:r>
            <a:r>
              <a:rPr lang="en-US" altLang="zh-CN" sz="2100" b="1" u="none" spc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en-US" altLang="zh-CN" sz="2100" b="1" u="none" spc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6" name="组合 85" title=""/>
          <p:cNvGrpSpPr/>
          <p:nvPr>
            <p:custDataLst>
              <p:tags r:id="rId10"/>
            </p:custDataLst>
          </p:nvPr>
        </p:nvGrpSpPr>
        <p:grpSpPr>
          <a:xfrm>
            <a:off x="282477" y="2194128"/>
            <a:ext cx="4212908" cy="1828800"/>
            <a:chOff x="1259369" y="2975088"/>
            <a:chExt cx="5617210" cy="2438400"/>
          </a:xfrm>
        </p:grpSpPr>
        <p:sp>
          <p:nvSpPr>
            <p:cNvPr id="87" name="矩形: 圆角 86"/>
            <p:cNvSpPr/>
            <p:nvPr>
              <p:custDataLst>
                <p:tags r:id="rId11"/>
              </p:custDataLst>
            </p:nvPr>
          </p:nvSpPr>
          <p:spPr>
            <a:xfrm>
              <a:off x="1259369" y="2975088"/>
              <a:ext cx="5617210" cy="2438400"/>
            </a:xfrm>
            <a:prstGeom prst="roundRect">
              <a:avLst>
                <a:gd name="adj" fmla="val 8148"/>
              </a:avLst>
            </a:prstGeom>
            <a:solidFill>
              <a:schemeClr val="bg1">
                <a:lumMod val="75000"/>
                <a:alpha val="21176"/>
              </a:schemeClr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2100" b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88" name="文本框 87"/>
            <p:cNvSpPr txBox="1"/>
            <p:nvPr>
              <p:custDataLst>
                <p:tags r:id="rId12"/>
              </p:custDataLst>
            </p:nvPr>
          </p:nvSpPr>
          <p:spPr>
            <a:xfrm>
              <a:off x="1416849" y="3118598"/>
              <a:ext cx="5454650" cy="2148624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fontAlgn="base">
                <a:lnSpc>
                  <a:spcPct val="150000"/>
                </a:lnSpc>
              </a:pPr>
              <a:r>
                <a:rPr lang="zh-CN" altLang="en-US" sz="2100" b="0" u="none" spc="2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电流</a:t>
              </a:r>
              <a:r>
                <a:rPr lang="zh-CN" altLang="en-US" sz="2100" b="0" spc="2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通过</a:t>
              </a:r>
              <a:r>
                <a:rPr lang="zh-CN" altLang="en-US" sz="2100" b="0" u="none" spc="2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导体时会产生热量，将电能转化为内能这种现象叫作</a:t>
              </a:r>
              <a:r>
                <a:rPr lang="zh-CN" altLang="en-US" sz="2100" b="0" u="none" spc="200">
                  <a:solidFill>
                    <a:srgbClr val="00808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电流的热效应</a:t>
              </a:r>
              <a:r>
                <a:rPr lang="zh-CN" altLang="en-US" sz="2100" b="0" u="none" spc="2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。</a:t>
              </a:r>
              <a:endParaRPr lang="zh-CN" altLang="en-US" sz="2100" b="0" u="none" spc="2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pic>
        <p:nvPicPr>
          <p:cNvPr id="13" name="图片 1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61" y="2732504"/>
            <a:ext cx="2096903" cy="2096903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93" y="1081312"/>
            <a:ext cx="1555115" cy="1555115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07" y="852437"/>
            <a:ext cx="2358579" cy="23585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2a7e81b93?vcp=1&amp;pid=f5f460598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电热的利用和防止</a:t>
            </a:r>
            <a:endParaRPr lang="en-US" altLang="zh-CN" sz="2600"/>
          </a:p>
        </p:txBody>
      </p:sp>
      <p:sp>
        <p:nvSpPr>
          <p:cNvPr id="3" name="QC_5_BD.27_1#2dcea8645?vcp=1&amp;vis=1&amp;pid=2a7e81b93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［2024·菏泽］下列家用电器，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利用电流的热效应工作的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8_1#2dcea8645.bracket?vcp=1&amp;vis=1&amp;pid=2a7e81b93&amp;color=0,0,0&amp;vpa=11&amp;vtp=1" title=""/>
          <p:cNvSpPr/>
          <p:nvPr>
            <p:custDataLst>
              <p:tags r:id="rId6"/>
            </p:custDataLst>
          </p:nvPr>
        </p:nvSpPr>
        <p:spPr>
          <a:xfrm>
            <a:off x="1076865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27_2#2dcea8645.choices?vcp=1&amp;vis=1&amp;pid=2a7e81b93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158365"/>
                <a:tab pos="4291965"/>
                <a:tab pos="61207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电冰箱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洗衣机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电脑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电饭煲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9_1#3d0fc12cb?vcp=1&amp;vis=1&amp;pid=2a7e81b93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9006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下列情况中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属于防止电热带来危害的是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3" name="QC_5_BD.29_1#3d0fc12cb?vcp=1&amp;vis=1&amp;pid=2a7e81b93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3388" y="888442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5_AN.30_1#3d0fc12cb.bracket?vcp=1&amp;vis=1&amp;pid=2a7e81b93&amp;color=0,0,0&amp;vpa=12&amp;vtp=1" title=""/>
          <p:cNvSpPr/>
          <p:nvPr>
            <p:custDataLst>
              <p:tags r:id="rId7"/>
            </p:custDataLst>
          </p:nvPr>
        </p:nvSpPr>
        <p:spPr>
          <a:xfrm>
            <a:off x="784765" y="1397966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5_BD.29_2#3d0fc12cb.choices?vcp=1&amp;vis=1&amp;pid=2a7e81b93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1980188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电熨斗熨衣服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大型爆破工程，利用电热装置引爆炸药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电动机外壳有散热片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用电器长时间停用，隔一段时间应通一次电</a:t>
            </a:r>
            <a:endParaRPr lang="en-US" altLang="zh-CN" sz="2400"/>
          </a:p>
        </p:txBody>
      </p:sp>
      <p:sp>
        <p:nvSpPr>
          <p:cNvPr id="6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31_1#f2a92ffd6?sp=1&amp;vcp=1&amp;vis=1&amp;pid=25396290e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631421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7.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［2025·邯郸期末］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将两根电阻丝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分别插入甲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乙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两瓶等量煤油中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，串联接入电路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通电一段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时间后，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产生的热量之比为(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31_1#f2a92ffd6?sp=1&amp;vcp=1&amp;vis=1&amp;pid=25396290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631421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14" r="3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32_1#f2a92ffd6.bracket?vcp=1&amp;vis=1&amp;pid=25396290e&amp;color=0,0,0&amp;vpa=13&amp;vtp=1" title=""/>
          <p:cNvSpPr/>
          <p:nvPr>
            <p:custDataLst>
              <p:tags r:id="rId7"/>
            </p:custDataLst>
          </p:nvPr>
        </p:nvSpPr>
        <p:spPr>
          <a:xfrm>
            <a:off x="5399500" y="17591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4_BD.31_2#f2a92ffd6?vcp=1&amp;vis=1&amp;pid=25396290e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5344" y="2413993"/>
            <a:ext cx="1353312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C_4_BD.31_3#f2a92ffd6.choices?vcp=1&amp;vis=1&amp;pid=25396290e&amp;color=0,0,0&amp;vtp=1&amp;bb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3861793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marL="0" marR="0" lvl="0" indent="0" defTabSz="914400" eaLnBrk="1" fontAlgn="auto" latinLnBrk="1" hangingPunct="1">
                  <a:lnSpc>
                    <a:spcPts val="42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None/>
                  <a:tabLst>
                    <a:tab pos="2088515"/>
                    <a:tab pos="4139565"/>
                    <a:tab pos="6190615"/>
                  </a:tabLst>
                  <a:defRPr/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9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9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</m:oMath>
                  </m:oMathPara>
                </a14:m>
                <a:r>
                  <a:rPr lang="en-US" altLang="zh-CN" sz="2400" b="0" i="0" spc="-103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	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C_4_BD.31_3#f2a92ffd6.choices?vcp=1&amp;vis=1&amp;pid=25396290e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3861793"/>
                <a:ext cx="8065008" cy="533400"/>
              </a:xfrm>
              <a:prstGeom prst="rect">
                <a:avLst/>
              </a:prstGeom>
              <a:blipFill rotWithShape="1">
                <a:blip r:embed="rId12"/>
                <a:stretch>
                  <a:fillRect l="-5" t="-67" r="3" b="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33_1#ed56ab300?iti=1&amp;htil=4&amp;vcp=1&amp;vis=1&amp;pid=25396290e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3096" y="644121"/>
            <a:ext cx="2103120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4_BD.33_2#ed56ab300?iti=1&amp;htil=4&amp;vcp=1&amp;vis=1&amp;pid=25396290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814725" y="2444473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（第8题）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B_4_BD.33_3#ed56ab300?htil=4&amp;sp=1&amp;vcp=1&amp;vis=1&amp;pid=25396290e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598401"/>
                <a:ext cx="5824728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8.［2024·临沂二模］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如图所示是超市常用的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塑料袋封口夹的电路原理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，电源电压为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电热丝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R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的阻值为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电热丝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温度升高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利用电流的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效应实现高温封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口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内产生的热量为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若使用时总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B_4_BD.33_3#ed56ab300?htil=4&amp;sp=1&amp;vcp=1&amp;vis=1&amp;pid=25396290e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598401"/>
                <a:ext cx="5824728" cy="2794000"/>
              </a:xfrm>
              <a:prstGeom prst="rect">
                <a:avLst/>
              </a:prstGeom>
              <a:blipFill rotWithShape="1">
                <a:blip r:embed="rId9"/>
                <a:stretch>
                  <a:fillRect l="-7" t="-8" r="-2852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4_AN.34_1#ed56ab300.blank?vcp=1&amp;vis=1&amp;pid=25396290e&amp;color=0,0,0&amp;vpa=14&amp;vtp=1" title=""/>
          <p:cNvSpPr/>
          <p:nvPr>
            <p:custDataLst>
              <p:tags r:id="rId10"/>
            </p:custDataLst>
          </p:nvPr>
        </p:nvSpPr>
        <p:spPr>
          <a:xfrm>
            <a:off x="3604165" y="224686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热</a:t>
            </a:r>
            <a:endParaRPr lang="en-US" altLang="zh-CN" sz="2400"/>
          </a:p>
        </p:txBody>
      </p:sp>
      <p:sp>
        <p:nvSpPr>
          <p:cNvPr id="6" name="QB_4_AN.35_1#ed56ab300.blank?vcp=1&amp;vis=1&amp;pid=25396290e&amp;color=0,0,0&amp;vpa=15&amp;vtp=1&amp;bbb=1" title=""/>
          <p:cNvSpPr/>
          <p:nvPr>
            <p:custDataLst>
              <p:tags r:id="rId11"/>
            </p:custDataLst>
          </p:nvPr>
        </p:nvSpPr>
        <p:spPr>
          <a:xfrm>
            <a:off x="3666077" y="280566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75</a:t>
            </a:r>
            <a:endParaRPr lang="en-US" altLang="zh-CN" sz="2400"/>
          </a:p>
        </p:txBody>
      </p:sp>
      <p:sp>
        <p:nvSpPr>
          <p:cNvPr id="7" name="QB_4_AN.36_1#ed56ab300.blank?vcp=1&amp;vis=1&amp;pid=25396290e&amp;color=0,0,0&amp;vpa=16&amp;vtp=1&amp;bbb=1" title=""/>
          <p:cNvSpPr/>
          <p:nvPr>
            <p:custDataLst>
              <p:tags r:id="rId12"/>
            </p:custDataLst>
          </p:nvPr>
        </p:nvSpPr>
        <p:spPr>
          <a:xfrm>
            <a:off x="3299365" y="3318233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增大</a:t>
            </a:r>
            <a:endParaRPr lang="en-US" altLang="zh-CN" sz="2400"/>
          </a:p>
        </p:txBody>
      </p:sp>
      <p:sp>
        <p:nvSpPr>
          <p:cNvPr id="8" name="QB_4_BD.33_3#ed56ab300?htil=4&amp;sp=1&amp;vcp=1&amp;vis=1&amp;pid=25396290e&amp;color=0,0,0&amp;vtp=1&amp;bt=1&amp;bbb=1&amp;hb=1&amp;hs=1" title=""/>
          <p:cNvSpPr/>
          <p:nvPr>
            <p:custDataLst>
              <p:tags r:id="rId13"/>
            </p:custDataLst>
          </p:nvPr>
        </p:nvSpPr>
        <p:spPr>
          <a:xfrm>
            <a:off x="539496" y="3346173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把塑料袋烫坏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可以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选填“增大”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或 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减小”）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电热丝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的阻值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9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37_1#09d92d30e?iti=2&amp;htil=5&amp;vcp=1&amp;vis=1&amp;pid=25396290e&amp;color=0,0,0&amp;tib=255,255,255&amp;vtp=1&amp;bt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936" y="613387"/>
            <a:ext cx="2240280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4_BD.37_2#09d92d30e?iti=2&amp;htil=5&amp;vcp=1&amp;vis=1&amp;pid=25396290e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746145" y="2550899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（第9题）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4" name="QB_4_BD.37_3#09d92d30e?htil=5&amp;vcp=1&amp;vis=1&amp;pid=25396290e&amp;color=0,0,0&amp;vtp=1&amp;bbb=1&amp;h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600687"/>
                <a:ext cx="5687568" cy="3911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9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小强同学利用家庭实验室中的器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材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，设计了一个可调节功率的简易“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电饭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锅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”，如图所示，电源电压为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电阻丝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两个触点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当开关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接触点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endParaRPr lang="en-US" altLang="zh-CN" sz="2400" i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，“电饭锅”的功率更大。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接入电路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工作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min</m:t>
                      </m:r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产生的热量是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J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" name="QB_4_BD.37_3#09d92d30e?htil=5&amp;vcp=1&amp;vis=1&amp;pid=25396290e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600687"/>
                <a:ext cx="5687568" cy="3911600"/>
              </a:xfrm>
              <a:prstGeom prst="rect">
                <a:avLst/>
              </a:prstGeom>
              <a:blipFill rotWithShape="1">
                <a:blip r:embed="rId9"/>
                <a:stretch>
                  <a:fillRect l="-7" t="-16" r="-4249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B_4_BD.37_3#09d92d30e?htil=5&amp;vcp=1&amp;vis=1&amp;pid=25396290e&amp;color=0,0,0&amp;tib=255,255,255&amp;iip=2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72" y="641835"/>
            <a:ext cx="1124712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6" name="QB_4_AN.38_1#09d92d30e.blank?vcp=1&amp;vis=1&amp;pid=25396290e&amp;color=0,0,0&amp;vpa=17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914010" y="2906498"/>
                <a:ext cx="332867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6" name="QB_4_AN.38_1#09d92d30e.blank?vcp=1&amp;vis=1&amp;pid=25396290e&amp;color=0,0,0&amp;vpa=17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914010" y="2906498"/>
                <a:ext cx="332867" cy="381000"/>
              </a:xfrm>
              <a:prstGeom prst="rect">
                <a:avLst/>
              </a:prstGeom>
              <a:blipFill rotWithShape="1">
                <a:blip r:embed="rId14"/>
                <a:stretch>
                  <a:fillRect l="-77" t="-27" r="115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4_AN.39_1#09d92d30e.blank?vcp=1&amp;vis=1&amp;pid=25396290e&amp;color=0,0,0&amp;vpa=18&amp;vtp=1&amp;bbb=1" title=""/>
          <p:cNvSpPr/>
          <p:nvPr>
            <p:custDataLst>
              <p:tags r:id="rId15"/>
            </p:custDataLst>
          </p:nvPr>
        </p:nvSpPr>
        <p:spPr>
          <a:xfrm>
            <a:off x="3737515" y="3925547"/>
            <a:ext cx="677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432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8" name="object 54" title="">
            <a:hlinkClick r:id="rId17" action="ppaction://hlinksldjump"/>
          </p:cNvPr>
          <p:cNvSpPr/>
          <p:nvPr>
            <p:custDataLst>
              <p:tags r:id="rId1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4_BD.40_1#e51418918?vcp=1&amp;vis=1&amp;pid=25396290e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86780"/>
                <a:ext cx="8065008" cy="3911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10.甲、乙两款容积相同的电热水壶，甲标有“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800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乙标有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500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W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”。正常工作时，从省时角度考虑，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应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选购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选填“甲”或“乙”）款；若家中插座的铭牌为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220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”，从安全角度考虑，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应选购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选填“甲”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或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乙”）款。若用甲、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乙两款电热水壶分别烧开满壶初温相同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的水的时间比为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此时的加热效率分别为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甲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乙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，则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甲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&gt;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=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aseline="-10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乙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4_BD.40_1#e51418918?vcp=1&amp;vis=1&amp;pid=25396290e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86780"/>
                <a:ext cx="8065008" cy="3911600"/>
              </a:xfrm>
              <a:prstGeom prst="rect">
                <a:avLst/>
              </a:prstGeom>
              <a:blipFill rotWithShape="1">
                <a:blip r:embed="rId6"/>
                <a:stretch>
                  <a:fillRect l="-5" t="-1" r="-2816" b="-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4_AN.41_1#e51418918.blank?vcp=1&amp;vis=1&amp;pid=25396290e&amp;color=0,0,0&amp;vpa=19&amp;vtp=1" title=""/>
          <p:cNvSpPr/>
          <p:nvPr>
            <p:custDataLst>
              <p:tags r:id="rId7"/>
            </p:custDataLst>
          </p:nvPr>
        </p:nvSpPr>
        <p:spPr>
          <a:xfrm>
            <a:off x="1165765" y="1676440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4" name="QB_4_AN.42_1#e51418918.blank?vcp=1&amp;vis=1&amp;pid=25396290e&amp;color=0,0,0&amp;vpa=20&amp;vtp=1" title=""/>
          <p:cNvSpPr/>
          <p:nvPr>
            <p:custDataLst>
              <p:tags r:id="rId8"/>
            </p:custDataLst>
          </p:nvPr>
        </p:nvSpPr>
        <p:spPr>
          <a:xfrm>
            <a:off x="5682202" y="2235240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5" name="QB_4_AN.43_1#e51418918.blank?vcp=1&amp;vis=1&amp;pid=25396290e&amp;color=0,0,0&amp;vpa=21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576008" y="4023971"/>
                <a:ext cx="384175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&lt;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4_AN.43_1#e51418918.blank?vcp=1&amp;vis=1&amp;pid=25396290e&amp;color=0,0,0&amp;vpa=21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576008" y="4023971"/>
                <a:ext cx="384175" cy="381000"/>
              </a:xfrm>
              <a:prstGeom prst="rect">
                <a:avLst/>
              </a:prstGeom>
              <a:blipFill rotWithShape="1">
                <a:blip r:embed="rId11"/>
                <a:stretch>
                  <a:fillRect l="-16" t="-160" r="16" b="1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4396" y="2402599"/>
            <a:ext cx="1321207" cy="816977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电流的热效应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5507" y="759113"/>
            <a:ext cx="1855515" cy="7659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电流的热效应</a:t>
            </a:r>
            <a:endParaRPr kumimoji="0" lang="zh-CN" altLang="en-US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4" name="文本框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34751" y="779488"/>
            <a:ext cx="2764400" cy="4334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电流通过导体会发热</a:t>
            </a:r>
            <a:endParaRPr kumimoji="0" lang="zh-CN" altLang="en-US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5" name="文本框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36336" y="3328264"/>
            <a:ext cx="1280301" cy="7659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焦耳定律</a:t>
            </a:r>
            <a:endParaRPr kumimoji="0" lang="en-US" altLang="zh-CN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9" name="文本框 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59481" y="1491392"/>
            <a:ext cx="2121122" cy="10981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950" spc="200">
                <a:solidFill>
                  <a:prstClr val="black"/>
                </a:solidFill>
                <a:ea typeface="微软雅黑" panose="020b0503020204020204" charset="-122"/>
              </a:rPr>
              <a:t>电流的热效应与哪些因素有关</a:t>
            </a:r>
            <a:endParaRPr kumimoji="0" lang="en-US" altLang="zh-CN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0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42473" y="2334101"/>
            <a:ext cx="4338161" cy="1045092"/>
          </a:xfrm>
          <a:prstGeom prst="roundRect">
            <a:avLst>
              <a:gd name="adj" fmla="val 8798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表述：电流通过导体时产生的热量跟电流的平方成正比，跟导体的电阻成正比，跟通电时间成正比</a:t>
            </a:r>
            <a:endParaRPr kumimoji="0" lang="zh-CN" altLang="en-US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4" name="文本框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59493" y="3536597"/>
            <a:ext cx="2050360" cy="7659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公式</a:t>
            </a:r>
            <a:r>
              <a:rPr kumimoji="0" lang="en-US" altLang="zh-CN" sz="195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:</a:t>
            </a:r>
            <a:r>
              <a:rPr kumimoji="0" lang="zh-CN" altLang="en-US" sz="195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950" b="1" i="1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Q</a:t>
            </a:r>
            <a:r>
              <a:rPr kumimoji="0" lang="en-US" altLang="zh-CN" sz="1950" b="1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 = </a:t>
            </a:r>
            <a:r>
              <a:rPr kumimoji="0" lang="en-US" altLang="zh-CN" sz="1950" b="1" i="1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I</a:t>
            </a:r>
            <a:r>
              <a:rPr kumimoji="0" lang="en-US" altLang="zh-CN" sz="1950" b="1" i="1" u="none" strike="noStrike" kern="1200" cap="none" spc="20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2</a:t>
            </a:r>
            <a:r>
              <a:rPr kumimoji="0" lang="en-US" altLang="zh-CN" sz="1950" b="1" i="1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Rt </a:t>
            </a:r>
            <a:endParaRPr kumimoji="0" lang="en-US" altLang="zh-CN" sz="1950" b="1" i="1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5" name="文本框 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3354" y="4136881"/>
            <a:ext cx="3616425" cy="7659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95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 </a:t>
            </a:r>
            <a:r>
              <a:rPr kumimoji="0" lang="en-US" altLang="zh-CN" sz="1950" b="1" i="1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Q</a:t>
            </a:r>
            <a:r>
              <a:rPr kumimoji="0" lang="en-US" altLang="zh-CN" sz="1950" b="1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 = </a:t>
            </a:r>
            <a:r>
              <a:rPr kumimoji="0" lang="en-US" altLang="zh-CN" sz="1950" b="1" i="1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I</a:t>
            </a:r>
            <a:r>
              <a:rPr kumimoji="0" lang="en-US" altLang="zh-CN" sz="1950" b="1" i="1" u="none" strike="noStrike" kern="1200" cap="none" spc="20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2</a:t>
            </a:r>
            <a:r>
              <a:rPr kumimoji="0" lang="en-US" altLang="zh-CN" sz="1950" b="1" i="1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Rt </a:t>
            </a:r>
            <a:r>
              <a:rPr kumimoji="0" lang="zh-CN" altLang="en-US" sz="1950" b="0" i="0" u="none" strike="noStrike" kern="1200" cap="none" spc="2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的推导公式的应用</a:t>
            </a:r>
            <a:endParaRPr kumimoji="0" lang="zh-CN" altLang="en-US" sz="1950" b="0" i="0" u="none" strike="noStrike" kern="1200" cap="none" spc="2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9" name="文本框 3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03959" y="1657350"/>
            <a:ext cx="3720941" cy="766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rPr>
              <a:t>与电流、电阻、通电时间有关</a:t>
            </a:r>
            <a:endParaRPr kumimoji="0" lang="zh-CN" altLang="en-US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  <p:grpSp>
        <p:nvGrpSpPr>
          <p:cNvPr id="80" name="组合 24" title=""/>
          <p:cNvGrpSpPr/>
          <p:nvPr>
            <p:custDataLst>
              <p:tags r:id="rId13"/>
            </p:custDataLst>
          </p:nvPr>
        </p:nvGrpSpPr>
        <p:grpSpPr>
          <a:xfrm>
            <a:off x="1998345" y="1043940"/>
            <a:ext cx="521494" cy="3811905"/>
            <a:chOff x="1775520" y="2156166"/>
            <a:chExt cx="695494" cy="2364582"/>
          </a:xfrm>
        </p:grpSpPr>
        <p:cxnSp>
          <p:nvCxnSpPr>
            <p:cNvPr id="84" name="直接连接符 83"/>
            <p:cNvCxnSpPr/>
            <p:nvPr>
              <p:custDataLst>
                <p:tags r:id="rId14"/>
              </p:custDataLst>
            </p:nvPr>
          </p:nvCxnSpPr>
          <p:spPr>
            <a:xfrm>
              <a:off x="1775520" y="3242014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15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16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>
              <p:custDataLst>
                <p:tags r:id="rId17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24" title=""/>
          <p:cNvGrpSpPr/>
          <p:nvPr>
            <p:custDataLst>
              <p:tags r:id="rId18"/>
            </p:custDataLst>
          </p:nvPr>
        </p:nvGrpSpPr>
        <p:grpSpPr>
          <a:xfrm>
            <a:off x="3996690" y="2601754"/>
            <a:ext cx="521494" cy="1828324"/>
            <a:chOff x="1775520" y="2156166"/>
            <a:chExt cx="695494" cy="2364582"/>
          </a:xfrm>
        </p:grpSpPr>
        <p:cxnSp>
          <p:nvCxnSpPr>
            <p:cNvPr id="90" name="直接连接符 89"/>
            <p:cNvCxnSpPr/>
            <p:nvPr>
              <p:custDataLst>
                <p:tags r:id="rId19"/>
              </p:custDataLst>
            </p:nvPr>
          </p:nvCxnSpPr>
          <p:spPr>
            <a:xfrm>
              <a:off x="1775520" y="3381216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20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21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>
              <p:custDataLst>
                <p:tags r:id="rId22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文本框 7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73655" y="4623911"/>
            <a:ext cx="3810953" cy="4334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950" spc="2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 panose="020b0503020204020204" charset="-122"/>
                <a:sym typeface="+mn-ea"/>
              </a:rPr>
              <a:t>电流热效应的应用及危害防止</a:t>
            </a:r>
            <a:endParaRPr kumimoji="0" lang="zh-CN" altLang="en-US" sz="195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1034891" y="1108234"/>
            <a:ext cx="5016341" cy="1545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100" spc="200"/>
              <a:t>电炉丝和导线通过电流相同，为什么电炉丝热得发红，而导线却几乎不发热?</a:t>
            </a:r>
            <a:endParaRPr lang="en-US" altLang="zh-CN" sz="2100" spc="200"/>
          </a:p>
        </p:txBody>
      </p:sp>
      <p:pic>
        <p:nvPicPr>
          <p:cNvPr id="8" name="Picture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14339" y="949067"/>
            <a:ext cx="1896490" cy="132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21" y="2508429"/>
            <a:ext cx="1319527" cy="2212350"/>
          </a:xfrm>
          <a:prstGeom prst="rect">
            <a:avLst/>
          </a:prstGeom>
        </p:spPr>
      </p:pic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1034722" y="2510543"/>
            <a:ext cx="507135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100" spc="200"/>
              <a:t>刚刚发光的灯泡并不热，过一会儿就会烫手，这是为什么？</a:t>
            </a:r>
            <a:endParaRPr lang="en-US" altLang="zh-CN" sz="2100" spc="200"/>
          </a:p>
        </p:txBody>
      </p:sp>
      <p:sp>
        <p:nvSpPr>
          <p:cNvPr id="13" name="椭圆 12" title=""/>
          <p:cNvSpPr/>
          <p:nvPr>
            <p:custDataLst>
              <p:tags r:id="rId9"/>
            </p:custDataLst>
          </p:nvPr>
        </p:nvSpPr>
        <p:spPr>
          <a:xfrm>
            <a:off x="705314" y="1338215"/>
            <a:ext cx="207730" cy="20773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4" name="椭圆 13" title=""/>
          <p:cNvSpPr/>
          <p:nvPr>
            <p:custDataLst>
              <p:tags r:id="rId10"/>
            </p:custDataLst>
          </p:nvPr>
        </p:nvSpPr>
        <p:spPr>
          <a:xfrm>
            <a:off x="705313" y="2686843"/>
            <a:ext cx="207730" cy="20773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7" name="组合 9" title=""/>
          <p:cNvGrpSpPr/>
          <p:nvPr>
            <p:custDataLst>
              <p:tags r:id="rId11"/>
            </p:custDataLst>
          </p:nvPr>
        </p:nvGrpSpPr>
        <p:grpSpPr>
          <a:xfrm>
            <a:off x="-76200" y="303610"/>
            <a:ext cx="4973497" cy="414020"/>
            <a:chOff x="0" y="623478"/>
            <a:chExt cx="5845381" cy="484440"/>
          </a:xfrm>
        </p:grpSpPr>
        <p:grpSp>
          <p:nvGrpSpPr>
            <p:cNvPr id="18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0" name="矩形 19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71661" y="623478"/>
              <a:ext cx="507372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pc="200">
                  <a:solidFill>
                    <a:srgbClr val="008080"/>
                  </a:solidFill>
                  <a:latin typeface="微软雅黑" panose="020b0503020204020204" charset="-122"/>
                </a:rPr>
                <a:t>问题</a:t>
              </a: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8" name="文本框 17" title=""/>
          <p:cNvSpPr txBox="1"/>
          <p:nvPr>
            <p:custDataLst>
              <p:tags r:id="rId4"/>
            </p:custDataLst>
          </p:nvPr>
        </p:nvSpPr>
        <p:spPr>
          <a:xfrm>
            <a:off x="694075" y="1067546"/>
            <a:ext cx="6912480" cy="899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问题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：电流通过导体时产生热的多少跟什么因素有关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?</a:t>
            </a:r>
            <a:endParaRPr kumimoji="0" lang="en-US" altLang="zh-CN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5"/>
            </p:custDataLst>
          </p:nvPr>
        </p:nvSpPr>
        <p:spPr>
          <a:xfrm>
            <a:off x="721279" y="1658162"/>
            <a:ext cx="4637063" cy="495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猜想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：与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电阻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电流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时间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有关</a:t>
            </a:r>
            <a:endParaRPr kumimoji="0" lang="zh-CN" alt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6"/>
            </p:custDataLst>
          </p:nvPr>
        </p:nvSpPr>
        <p:spPr>
          <a:xfrm>
            <a:off x="693896" y="2263616"/>
            <a:ext cx="1754505" cy="495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设计实验：</a:t>
            </a:r>
            <a:endParaRPr kumimoji="0" lang="en-US" sz="2100" b="1" i="0" u="none" strike="noStrike" kern="1200" cap="none" spc="200" normalizeH="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7"/>
            </p:custDataLst>
          </p:nvPr>
        </p:nvSpPr>
        <p:spPr>
          <a:xfrm>
            <a:off x="722554" y="2801763"/>
            <a:ext cx="4312462" cy="899160"/>
          </a:xfrm>
          <a:prstGeom prst="rect">
            <a:avLst/>
          </a:prstGeom>
          <a:solidFill>
            <a:srgbClr val="D9D9D9">
              <a:alpha val="27059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当一个物理量被猜测与多个因素有关，应用什么方法去研究？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8"/>
            </p:custDataLst>
          </p:nvPr>
        </p:nvSpPr>
        <p:spPr>
          <a:xfrm>
            <a:off x="5355205" y="2810564"/>
            <a:ext cx="3431117" cy="899160"/>
          </a:xfrm>
          <a:prstGeom prst="rect">
            <a:avLst/>
          </a:prstGeom>
          <a:solidFill>
            <a:srgbClr val="D9D9D9">
              <a:alpha val="27059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用什么方法去观察那些不可见的物理量？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5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4973497" cy="414020"/>
            <a:chOff x="0" y="623478"/>
            <a:chExt cx="5845381" cy="484440"/>
          </a:xfrm>
        </p:grpSpPr>
        <p:grpSp>
          <p:nvGrpSpPr>
            <p:cNvPr id="86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8" name="矩形 8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89" name="矩形 8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1" y="623478"/>
              <a:ext cx="507372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 spc="200">
                  <a:solidFill>
                    <a:srgbClr val="008080"/>
                  </a:solidFill>
                  <a:latin typeface="微软雅黑" panose="020b0503020204020204" charset="-122"/>
                </a:rPr>
                <a:t>电流</a:t>
              </a: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的</a:t>
              </a:r>
              <a:r>
                <a:rPr lang="zh-CN" altLang="en-US" sz="2100" b="1" spc="200">
                  <a:solidFill>
                    <a:srgbClr val="008080"/>
                  </a:solidFill>
                  <a:latin typeface="微软雅黑" panose="020b0503020204020204" charset="-122"/>
                </a:rPr>
                <a:t>热效应</a:t>
              </a: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与</a:t>
              </a:r>
              <a:r>
                <a:rPr lang="zh-CN" altLang="en-US" sz="2100" b="1" spc="200">
                  <a:solidFill>
                    <a:srgbClr val="008080"/>
                  </a:solidFill>
                  <a:latin typeface="微软雅黑" panose="020b0503020204020204" charset="-122"/>
                </a:rPr>
                <a:t>哪些因素有关</a:t>
              </a:r>
              <a:endParaRPr lang="zh-CN" altLang="en-US" sz="2100" b="1" spc="2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4"/>
            </p:custDataLst>
          </p:nvPr>
        </p:nvGrpSpPr>
        <p:grpSpPr>
          <a:xfrm>
            <a:off x="1905755" y="3516512"/>
            <a:ext cx="1666234" cy="1666234"/>
            <a:chOff x="6888637" y="2332138"/>
            <a:chExt cx="2221645" cy="2221645"/>
          </a:xfrm>
        </p:grpSpPr>
        <p:sp>
          <p:nvSpPr>
            <p:cNvPr id="2" name="爆炸形: 14 pt  1"/>
            <p:cNvSpPr/>
            <p:nvPr>
              <p:custDataLst>
                <p:tags r:id="rId15"/>
              </p:custDataLst>
            </p:nvPr>
          </p:nvSpPr>
          <p:spPr>
            <a:xfrm rot="2218374">
              <a:off x="6888637" y="2332138"/>
              <a:ext cx="2221645" cy="2221645"/>
            </a:xfrm>
            <a:prstGeom prst="irregularSeal2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7232875" y="2800649"/>
              <a:ext cx="1418826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25000"/>
                </a:lnSpc>
                <a:defRPr sz="2800" b="0" u="none" spc="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控制</a:t>
              </a: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变量法</a:t>
              </a: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90" name="组合 89" title=""/>
          <p:cNvGrpSpPr/>
          <p:nvPr>
            <p:custDataLst>
              <p:tags r:id="rId17"/>
            </p:custDataLst>
          </p:nvPr>
        </p:nvGrpSpPr>
        <p:grpSpPr>
          <a:xfrm>
            <a:off x="6118637" y="3521620"/>
            <a:ext cx="1666234" cy="1666234"/>
            <a:chOff x="6888637" y="2332138"/>
            <a:chExt cx="2221645" cy="2221645"/>
          </a:xfrm>
        </p:grpSpPr>
        <p:sp>
          <p:nvSpPr>
            <p:cNvPr id="91" name="爆炸形: 14 pt  90"/>
            <p:cNvSpPr/>
            <p:nvPr>
              <p:custDataLst>
                <p:tags r:id="rId18"/>
              </p:custDataLst>
            </p:nvPr>
          </p:nvSpPr>
          <p:spPr>
            <a:xfrm rot="2218374">
              <a:off x="6888637" y="2332138"/>
              <a:ext cx="2221645" cy="2221645"/>
            </a:xfrm>
            <a:prstGeom prst="irregularSeal2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92" name="文本框 91"/>
            <p:cNvSpPr txBox="1"/>
            <p:nvPr>
              <p:custDataLst>
                <p:tags r:id="rId19"/>
              </p:custDataLst>
            </p:nvPr>
          </p:nvSpPr>
          <p:spPr>
            <a:xfrm>
              <a:off x="7227677" y="3125473"/>
              <a:ext cx="1418826" cy="660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25000"/>
                </a:lnSpc>
                <a:defRPr sz="2800" b="0" u="none" spc="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1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转换法</a:t>
              </a: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8" grpId="0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6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4432186" cy="737235"/>
            <a:chOff x="0" y="623478"/>
            <a:chExt cx="5209175" cy="862630"/>
          </a:xfrm>
        </p:grpSpPr>
        <p:grpSp>
          <p:nvGrpSpPr>
            <p:cNvPr id="3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9" name="矩形 38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38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4437514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实验</a:t>
              </a:r>
              <a:r>
                <a:rPr kumimoji="0" lang="en-US" altLang="zh-CN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：研究电热与电阻关系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2" name="组合 10242" title=""/>
          <p:cNvGrpSpPr/>
          <p:nvPr>
            <p:custDataLst>
              <p:tags r:id="rId9"/>
            </p:custDataLst>
          </p:nvPr>
        </p:nvGrpSpPr>
        <p:grpSpPr>
          <a:xfrm>
            <a:off x="791738" y="1190185"/>
            <a:ext cx="2889587" cy="2013347"/>
            <a:chOff x="212" y="78"/>
            <a:chExt cx="2447" cy="1691"/>
          </a:xfrm>
        </p:grpSpPr>
        <p:sp>
          <p:nvSpPr>
            <p:cNvPr id="13" name="Line 36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18" y="499"/>
              <a:ext cx="2222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15" y="1491"/>
              <a:ext cx="329" cy="13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605" y="408"/>
              <a:ext cx="504" cy="203"/>
            </a:xfrm>
            <a:prstGeom prst="rect">
              <a:avLst/>
            </a:prstGeom>
            <a:solidFill>
              <a:srgbClr val="F2F2F2"/>
            </a:solidFill>
            <a:ln w="22225">
              <a:solidFill>
                <a:schemeClr val="tx1"/>
              </a:solidFill>
              <a:miter lim="800000"/>
            </a:ln>
          </p:spPr>
          <p:txBody>
            <a:bodyPr rot="1080000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Text Box 18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78" y="78"/>
              <a:ext cx="672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R</a:t>
              </a:r>
              <a:r>
                <a:rPr kumimoji="0" lang="en-US" altLang="zh-CN" sz="19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1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=5 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隶书" panose="02010509060101010101" pitchFamily="49" charset="-122"/>
                  <a:cs typeface="+mn-cs"/>
                </a:rPr>
                <a:t>Ω</a:t>
              </a:r>
              <a:endParaRPr kumimoji="0" lang="en-US" altLang="zh-CN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7" name="Rectangle 2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10800000">
              <a:off x="743" y="408"/>
              <a:ext cx="504" cy="203"/>
            </a:xfrm>
            <a:prstGeom prst="rect">
              <a:avLst/>
            </a:prstGeom>
            <a:solidFill>
              <a:srgbClr val="F2F2F2"/>
            </a:solidFill>
            <a:ln w="22225">
              <a:solidFill>
                <a:schemeClr val="tx1"/>
              </a:solidFill>
              <a:miter lim="800000"/>
            </a:ln>
          </p:spPr>
          <p:txBody>
            <a:bodyPr rot="1080000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Text Box 2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552" y="85"/>
              <a:ext cx="769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R</a:t>
              </a:r>
              <a:r>
                <a:rPr kumimoji="0" lang="en-US" altLang="zh-CN" sz="19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=10 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隶书" panose="02010509060101010101" pitchFamily="49" charset="-122"/>
                  <a:cs typeface="+mn-cs"/>
                </a:rPr>
                <a:t>Ω</a:t>
              </a:r>
              <a:endParaRPr kumimoji="0" lang="en-US" altLang="zh-CN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隶书" panose="02010509060101010101" pitchFamily="49" charset="-122"/>
                <a:cs typeface="+mn-cs"/>
              </a:endParaRPr>
            </a:p>
          </p:txBody>
        </p:sp>
        <p:grpSp>
          <p:nvGrpSpPr>
            <p:cNvPr id="19" name="组合 10250"/>
            <p:cNvGrpSpPr/>
            <p:nvPr>
              <p:custDataLst>
                <p:tags r:id="rId16"/>
              </p:custDataLst>
            </p:nvPr>
          </p:nvGrpSpPr>
          <p:grpSpPr>
            <a:xfrm flipH="1">
              <a:off x="1825" y="1500"/>
              <a:ext cx="67" cy="269"/>
              <a:chExt cx="75" cy="361"/>
            </a:xfrm>
          </p:grpSpPr>
          <p:sp>
            <p:nvSpPr>
              <p:cNvPr id="33" name="Line 33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0" y="86"/>
                <a:ext cx="0" cy="189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Line 34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75" y="0"/>
                <a:ext cx="0" cy="36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89" y="1633"/>
              <a:ext cx="54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212" y="503"/>
              <a:ext cx="0" cy="113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Line 3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2436" y="499"/>
              <a:ext cx="0" cy="113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Line 4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215" y="1633"/>
              <a:ext cx="51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Line 4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993" y="1633"/>
              <a:ext cx="82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Oval 30"/>
            <p:cNvSpPr/>
            <p:nvPr>
              <p:custDataLst>
                <p:tags r:id="rId24"/>
              </p:custDataLst>
            </p:nvPr>
          </p:nvSpPr>
          <p:spPr>
            <a:xfrm>
              <a:off x="2267" y="998"/>
              <a:ext cx="319" cy="316"/>
            </a:xfrm>
            <a:prstGeom prst="ellipse">
              <a:avLst/>
            </a:prstGeom>
            <a:solidFill>
              <a:srgbClr val="F2F2F2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296" y="989"/>
              <a:ext cx="363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+mn-cs"/>
                </a:rPr>
                <a:t>A</a:t>
              </a:r>
              <a:endParaRPr kumimoji="0" lang="en-US" altLang="zh-CN" sz="1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黑体" panose="02010609060101010101" charset="-122"/>
                <a:cs typeface="+mn-cs"/>
              </a:endParaRPr>
            </a:p>
          </p:txBody>
        </p:sp>
      </p:grpSp>
      <p:sp>
        <p:nvSpPr>
          <p:cNvPr id="43" name="文本框 42" title=""/>
          <p:cNvSpPr txBox="1"/>
          <p:nvPr>
            <p:custDataLst>
              <p:tags r:id="rId26"/>
            </p:custDataLst>
          </p:nvPr>
        </p:nvSpPr>
        <p:spPr>
          <a:xfrm>
            <a:off x="458423" y="3591422"/>
            <a:ext cx="4311790" cy="495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</a:rPr>
              <a:t>条件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</a:rPr>
              <a:t>：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容器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27"/>
            </p:custDataLst>
          </p:nvPr>
        </p:nvSpPr>
        <p:spPr>
          <a:xfrm>
            <a:off x="4945568" y="3726017"/>
            <a:ext cx="3726259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</a:rPr>
              <a:t>结论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</a:rPr>
              <a:t>：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相同时，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越大，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越多。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28"/>
            </p:custDataLst>
          </p:nvPr>
        </p:nvSpPr>
        <p:spPr>
          <a:xfrm>
            <a:off x="462787" y="4216752"/>
            <a:ext cx="3019736" cy="495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现象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中液面上升多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29"/>
            </p:custDataLst>
          </p:nvPr>
        </p:nvGrpSpPr>
        <p:grpSpPr>
          <a:xfrm>
            <a:off x="4626004" y="1237568"/>
            <a:ext cx="3907985" cy="2198242"/>
            <a:chOff x="6168005" y="1650091"/>
            <a:chExt cx="5210647" cy="2930989"/>
          </a:xfrm>
        </p:grpSpPr>
        <p:grpSp>
          <p:nvGrpSpPr>
            <p:cNvPr id="8" name="组合 7"/>
            <p:cNvGrpSpPr/>
            <p:nvPr>
              <p:custDataLst>
                <p:tags r:id="rId30"/>
              </p:custDataLst>
            </p:nvPr>
          </p:nvGrpSpPr>
          <p:grpSpPr>
            <a:xfrm>
              <a:off x="6168005" y="1650091"/>
              <a:ext cx="5210647" cy="2930989"/>
              <a:chOff x="6361690" y="1616713"/>
              <a:chExt cx="5210647" cy="2930989"/>
            </a:xfrm>
          </p:grpSpPr>
          <p:pic>
            <p:nvPicPr>
              <p:cNvPr id="6" name="图片 5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1"/>
              <a:stretch>
                <a:fillRect/>
              </a:stretch>
            </p:blipFill>
            <p:spPr>
              <a:xfrm>
                <a:off x="6361690" y="1616713"/>
                <a:ext cx="5210647" cy="2930989"/>
              </a:xfrm>
              <a:prstGeom prst="rect">
                <a:avLst/>
              </a:prstGeom>
              <a:ln w="28575">
                <a:solidFill>
                  <a:srgbClr val="008080"/>
                </a:solidFill>
                <a:prstDash val="sysDash"/>
              </a:ln>
            </p:spPr>
          </p:pic>
          <p:sp>
            <p:nvSpPr>
              <p:cNvPr id="7" name="文本框 6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7257619" y="3148953"/>
                <a:ext cx="582211" cy="73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5 </a:t>
                </a: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9768255" y="3028890"/>
                <a:ext cx="637540" cy="429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5 </a:t>
                </a: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9749573" y="3737435"/>
                <a:ext cx="637540" cy="429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5 </a:t>
                </a: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文本框 1"/>
            <p:cNvSpPr txBox="1"/>
            <p:nvPr>
              <p:custDataLst>
                <p:tags r:id="rId36"/>
              </p:custDataLst>
            </p:nvPr>
          </p:nvSpPr>
          <p:spPr>
            <a:xfrm>
              <a:off x="6842000" y="2273140"/>
              <a:ext cx="576040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A</a:t>
              </a:r>
              <a:endPara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37"/>
              </p:custDataLst>
            </p:nvPr>
          </p:nvSpPr>
          <p:spPr>
            <a:xfrm>
              <a:off x="10324756" y="2433052"/>
              <a:ext cx="576040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B</a:t>
              </a:r>
              <a:endPara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4486192" cy="737235"/>
            <a:chOff x="0" y="623478"/>
            <a:chExt cx="5272648" cy="862630"/>
          </a:xfrm>
        </p:grpSpPr>
        <p:grpSp>
          <p:nvGrpSpPr>
            <p:cNvPr id="15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4500987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实验</a:t>
              </a:r>
              <a:r>
                <a:rPr kumimoji="0" lang="en-US" altLang="zh-CN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：研究电热与电流关系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8"/>
            </p:custDataLst>
          </p:nvPr>
        </p:nvGrpSpPr>
        <p:grpSpPr>
          <a:xfrm>
            <a:off x="629726" y="1196584"/>
            <a:ext cx="3723084" cy="2155481"/>
            <a:chOff x="839635" y="1595445"/>
            <a:chExt cx="4964112" cy="2873975"/>
          </a:xfrm>
        </p:grpSpPr>
        <p:graphicFrame>
          <p:nvGraphicFramePr>
            <p:cNvPr id="20" name="对象 34820"/>
            <p:cNvGraphicFramePr>
              <a:graphicFrameLocks noChangeAspect="1"/>
            </p:cNvGraphicFramePr>
            <p:nvPr>
              <p:custDataLst>
                <p:tags r:id="rId9"/>
              </p:custDataLst>
            </p:nvPr>
          </p:nvGraphicFramePr>
          <p:xfrm>
            <a:off x="1834724" y="1979763"/>
            <a:ext cx="100886" cy="194100"/>
          </p:xfrm>
          <a:graphic>
            <a:graphicData uri="http://schemas.openxmlformats.org/presentationml/2006/ole">
              <mc:AlternateContent>
                <mc:Choice xmlns:v="urn:schemas-microsoft-com:vml" Requires="v">
                  <p:oleObj spid="_x0000_s1038" r:id="rId10" imgW="115570" imgH="217805" progId="Equation.3">
                    <p:embed/>
                  </p:oleObj>
                </mc:Choice>
                <mc:Fallback>
                  <p:oleObj r:id="rId10" imgW="115570" imgH="217805" progId="Equation.3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834724" y="1979763"/>
                          <a:ext cx="100886" cy="194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8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453168" y="2941205"/>
              <a:ext cx="543233" cy="5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tIns="0" rIns="0" bIns="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Text Box 39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411779" y="2501245"/>
              <a:ext cx="543233" cy="41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500" tIns="8100" rIns="0" bIns="810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Line 4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843778" y="2575003"/>
              <a:ext cx="76311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Rectangle 4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630623" y="3077076"/>
              <a:ext cx="1173124" cy="52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I 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= 2</a:t>
              </a: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I</a:t>
              </a:r>
              <a:r>
                <a:rPr kumimoji="0" lang="en-US" altLang="zh-CN" sz="19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1</a:t>
              </a:r>
              <a:endParaRPr kumimoji="0" lang="en-US" altLang="zh-CN" sz="195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4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853863" y="2761339"/>
              <a:ext cx="34579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Line 4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853863" y="2761339"/>
              <a:ext cx="0" cy="146739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Line 4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5019940" y="2761339"/>
              <a:ext cx="0" cy="146739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Line 4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2717727" y="4048497"/>
              <a:ext cx="425532" cy="1785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1" name="组合 34831"/>
            <p:cNvGrpSpPr/>
            <p:nvPr>
              <p:custDataLst>
                <p:tags r:id="rId20"/>
              </p:custDataLst>
            </p:nvPr>
          </p:nvGrpSpPr>
          <p:grpSpPr>
            <a:xfrm flipH="1">
              <a:off x="4229666" y="4051458"/>
              <a:ext cx="86659" cy="348086"/>
              <a:chExt cx="75" cy="361"/>
            </a:xfrm>
          </p:grpSpPr>
          <p:sp>
            <p:nvSpPr>
              <p:cNvPr id="49" name="Line 52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0" y="86"/>
                <a:ext cx="0" cy="189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Line 5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75" y="0"/>
                <a:ext cx="0" cy="36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2" name="Line 5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326671" y="4223560"/>
              <a:ext cx="68421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Line 5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839635" y="4223560"/>
              <a:ext cx="194787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Line 57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3153548" y="4223560"/>
              <a:ext cx="1067064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Rectangle 5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199660" y="2281265"/>
              <a:ext cx="1887087" cy="1036494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Rectangle 5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rot="10800000">
              <a:off x="1816617" y="2164805"/>
              <a:ext cx="651879" cy="262682"/>
            </a:xfrm>
            <a:prstGeom prst="rect">
              <a:avLst/>
            </a:prstGeom>
            <a:solidFill>
              <a:srgbClr val="F2F2F2"/>
            </a:solidFill>
            <a:ln w="22225">
              <a:solidFill>
                <a:schemeClr val="tx1"/>
              </a:solidFill>
              <a:miter lim="800000"/>
            </a:ln>
          </p:spPr>
          <p:txBody>
            <a:bodyPr rot="1080000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Rectangle 6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10800000">
              <a:off x="1816617" y="3172832"/>
              <a:ext cx="651879" cy="262682"/>
            </a:xfrm>
            <a:prstGeom prst="rect">
              <a:avLst/>
            </a:prstGeom>
            <a:solidFill>
              <a:srgbClr val="F2F2F2"/>
            </a:solidFill>
            <a:ln w="22225">
              <a:solidFill>
                <a:schemeClr val="tx1"/>
              </a:solidFill>
              <a:miter lim="800000"/>
            </a:ln>
          </p:spPr>
          <p:txBody>
            <a:bodyPr rot="10800000"/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40" name="组合 34842"/>
            <p:cNvGrpSpPr/>
            <p:nvPr>
              <p:custDataLst>
                <p:tags r:id="rId29"/>
              </p:custDataLst>
            </p:nvPr>
          </p:nvGrpSpPr>
          <p:grpSpPr>
            <a:xfrm>
              <a:off x="1381574" y="3947938"/>
              <a:ext cx="469508" cy="521482"/>
              <a:chOff x="0" y="-16"/>
              <a:chExt cx="363" cy="403"/>
            </a:xfrm>
          </p:grpSpPr>
          <p:sp>
            <p:nvSpPr>
              <p:cNvPr id="47" name="Oval 63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43"/>
                <a:ext cx="319" cy="319"/>
              </a:xfrm>
              <a:prstGeom prst="ellipse">
                <a:avLst/>
              </a:prstGeom>
              <a:solidFill>
                <a:srgbClr val="F2F2F2"/>
              </a:solidFill>
              <a:ln w="222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Rectangle 64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0" y="-16"/>
                <a:ext cx="363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5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charset="0"/>
                    <a:ea typeface="黑体" panose="02010609060101010101" charset="-122"/>
                    <a:cs typeface="+mn-cs"/>
                  </a:rPr>
                  <a:t>A</a:t>
                </a:r>
                <a:endPara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黑体" panose="02010609060101010101" charset="-122"/>
                  <a:cs typeface="+mn-cs"/>
                </a:endParaRPr>
              </a:p>
            </p:txBody>
          </p:sp>
        </p:grpSp>
        <p:sp>
          <p:nvSpPr>
            <p:cNvPr id="41" name="Line 65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86747" y="2761339"/>
              <a:ext cx="192413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" name="组合 8"/>
            <p:cNvGrpSpPr/>
            <p:nvPr>
              <p:custDataLst>
                <p:tags r:id="rId33"/>
              </p:custDataLst>
            </p:nvPr>
          </p:nvGrpSpPr>
          <p:grpSpPr>
            <a:xfrm>
              <a:off x="3342325" y="2065814"/>
              <a:ext cx="1227447" cy="1322533"/>
              <a:chOff x="7438547" y="140958"/>
              <a:chExt cx="1227447" cy="1322533"/>
            </a:xfrm>
          </p:grpSpPr>
          <p:sp>
            <p:nvSpPr>
              <p:cNvPr id="23" name="Line 40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7732151" y="1117929"/>
                <a:ext cx="763113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Rectangle 4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 rot="10800000">
                <a:off x="7742499" y="698672"/>
                <a:ext cx="651879" cy="262682"/>
              </a:xfrm>
              <a:prstGeom prst="rect">
                <a:avLst/>
              </a:prstGeom>
              <a:solidFill>
                <a:srgbClr val="F2F2F2"/>
              </a:solidFill>
              <a:ln w="22225">
                <a:solidFill>
                  <a:schemeClr val="tx1"/>
                </a:solidFill>
                <a:miter lim="800000"/>
              </a:ln>
            </p:spPr>
            <p:txBody>
              <a:bodyPr rot="10800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Rectangle 61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7438547" y="941944"/>
                <a:ext cx="344047" cy="521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5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I</a:t>
                </a:r>
                <a:endPara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Rectangle 66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7517445" y="140958"/>
                <a:ext cx="1148549" cy="945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95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R</a:t>
                </a:r>
                <a:r>
                  <a:rPr kumimoji="0" lang="en-US" altLang="zh-CN" sz="195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=5 </a:t>
                </a:r>
                <a:r>
                  <a:rPr kumimoji="0" lang="en-US" altLang="zh-CN" sz="195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隶书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43" name="Rectangle 67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657515" y="1595445"/>
              <a:ext cx="1172845" cy="52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R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=5 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隶书" panose="02010509060101010101" pitchFamily="49" charset="-122"/>
                  <a:cs typeface="+mn-cs"/>
                </a:rPr>
                <a:t>Ω</a:t>
              </a:r>
              <a:endParaRPr kumimoji="0" lang="en-US" altLang="zh-CN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44" name="Rectangle 68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32952" y="3391518"/>
              <a:ext cx="1368429" cy="52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R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=5 </a:t>
              </a:r>
              <a:r>
                <a:rPr kumimoji="0" lang="en-US" altLang="zh-CN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隶书" panose="02010509060101010101" pitchFamily="49" charset="-122"/>
                  <a:cs typeface="+mn-cs"/>
                </a:rPr>
                <a:t>Ω</a:t>
              </a:r>
              <a:endParaRPr kumimoji="0" lang="en-US" altLang="zh-CN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45" name="Rectangle 6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491970" y="2352435"/>
              <a:ext cx="450107" cy="78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5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I</a:t>
              </a:r>
              <a:r>
                <a:rPr kumimoji="0" lang="en-US" altLang="zh-CN" sz="195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rPr>
                <a:t>1</a:t>
              </a:r>
              <a:endParaRPr kumimoji="0" lang="en-US" altLang="zh-CN" sz="195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Rectangle 70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4551725" y="1871067"/>
              <a:ext cx="342754" cy="52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文本框 53" title=""/>
          <p:cNvSpPr txBox="1"/>
          <p:nvPr>
            <p:custDataLst>
              <p:tags r:id="rId42"/>
            </p:custDataLst>
          </p:nvPr>
        </p:nvSpPr>
        <p:spPr>
          <a:xfrm>
            <a:off x="4992529" y="3800475"/>
            <a:ext cx="378904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结论</a:t>
            </a:r>
            <a:r>
              <a:rPr kumimoji="0" lang="en-US" altLang="zh-CN" sz="2100" b="0" i="0" u="none" strike="noStrike" kern="1200" cap="none" spc="20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kumimoji="0" lang="en-US" sz="2100" b="1" i="1" u="none" strike="noStrike" kern="1200" cap="none" spc="200" normalizeH="0" noProof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和</a:t>
            </a:r>
            <a:r>
              <a:rPr kumimoji="0" lang="en-US" sz="2100" b="1" i="1" u="none" strike="noStrike" kern="1200" cap="none" spc="200" normalizeH="0" noProof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相同时，</a:t>
            </a:r>
            <a:r>
              <a:rPr kumimoji="0" lang="en-US" sz="2100" b="1" i="1" u="none" strike="noStrike" kern="1200" cap="none" spc="200" normalizeH="0" noProof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越大，</a:t>
            </a:r>
            <a:r>
              <a:rPr kumimoji="0" lang="en-US" sz="2100" b="1" i="1" u="none" strike="noStrike" kern="1200" cap="none" spc="200" normalizeH="0" noProof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Q</a:t>
            </a:r>
            <a:r>
              <a:rPr kumimoji="0" lang="en-US" sz="2100" b="0" i="0" u="none" strike="noStrike" kern="1200" cap="none" spc="20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越多。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5" name="文本框 54" title=""/>
          <p:cNvSpPr txBox="1"/>
          <p:nvPr>
            <p:custDataLst>
              <p:tags r:id="rId43"/>
            </p:custDataLst>
          </p:nvPr>
        </p:nvSpPr>
        <p:spPr>
          <a:xfrm>
            <a:off x="489620" y="4291004"/>
            <a:ext cx="3019736" cy="899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现象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kumimoji="0" 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中液面上升多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4"/>
            </p:custDataLst>
          </p:nvPr>
        </p:nvSpPr>
        <p:spPr>
          <a:xfrm>
            <a:off x="458423" y="3715795"/>
            <a:ext cx="4320326" cy="495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</a:rPr>
              <a:t>条件</a:t>
            </a:r>
            <a:r>
              <a:rPr kumimoji="0" lang="en-US" altLang="zh-CN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微软雅黑" panose="020b0503020204020204" charset="-122"/>
              </a:rPr>
              <a:t>：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容器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相同，</a:t>
            </a:r>
            <a:r>
              <a:rPr kumimoji="0" lang="en-US" sz="2100" b="1" i="1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相同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8" name="组合 7" title=""/>
          <p:cNvGrpSpPr/>
          <p:nvPr>
            <p:custDataLst>
              <p:tags r:id="rId45"/>
            </p:custDataLst>
          </p:nvPr>
        </p:nvGrpSpPr>
        <p:grpSpPr>
          <a:xfrm>
            <a:off x="4598247" y="1315932"/>
            <a:ext cx="3904442" cy="2268006"/>
            <a:chOff x="6130996" y="1754576"/>
            <a:chExt cx="5205923" cy="3024008"/>
          </a:xfrm>
        </p:grpSpPr>
        <p:grpSp>
          <p:nvGrpSpPr>
            <p:cNvPr id="7" name="组合 6"/>
            <p:cNvGrpSpPr/>
            <p:nvPr>
              <p:custDataLst>
                <p:tags r:id="rId46"/>
              </p:custDataLst>
            </p:nvPr>
          </p:nvGrpSpPr>
          <p:grpSpPr>
            <a:xfrm>
              <a:off x="6130996" y="1754576"/>
              <a:ext cx="5205923" cy="3024008"/>
              <a:chOff x="6130996" y="1754576"/>
              <a:chExt cx="5205923" cy="3024008"/>
            </a:xfrm>
          </p:grpSpPr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48"/>
                </p:custDataLst>
              </p:nvPr>
            </p:nvPicPr>
            <p:blipFill>
              <a:blip r:embed="rId47"/>
              <a:stretch>
                <a:fillRect/>
              </a:stretch>
            </p:blipFill>
            <p:spPr>
              <a:xfrm>
                <a:off x="6130996" y="1754576"/>
                <a:ext cx="5205923" cy="2928332"/>
              </a:xfrm>
              <a:prstGeom prst="rect">
                <a:avLst/>
              </a:prstGeom>
              <a:ln w="28575">
                <a:solidFill>
                  <a:srgbClr val="008080"/>
                </a:solidFill>
                <a:prstDash val="sysDash"/>
              </a:ln>
            </p:spPr>
          </p:pic>
          <p:sp>
            <p:nvSpPr>
              <p:cNvPr id="3" name="文本框 2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7226340" y="3028890"/>
                <a:ext cx="582211" cy="73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5 </a:t>
                </a: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文本框 3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9849465" y="2869519"/>
                <a:ext cx="582211" cy="73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5 </a:t>
                </a: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文本框 5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7230750" y="4041137"/>
                <a:ext cx="582211" cy="737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rPr>
                  <a:t>5 </a:t>
                </a:r>
                <a:r>
                  <a:rPr kumimoji="0" lang="en-US" altLang="zh-CN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charset="0"/>
                    <a:ea typeface="隶书" panose="02010509060101010101" pitchFamily="49" charset="-122"/>
                    <a:cs typeface="+mn-cs"/>
                  </a:rPr>
                  <a:t>Ω</a:t>
                </a: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1" name="文本框 50"/>
            <p:cNvSpPr txBox="1"/>
            <p:nvPr>
              <p:custDataLst>
                <p:tags r:id="rId52"/>
              </p:custDataLst>
            </p:nvPr>
          </p:nvSpPr>
          <p:spPr>
            <a:xfrm>
              <a:off x="6941405" y="2173863"/>
              <a:ext cx="576040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C</a:t>
              </a:r>
              <a:endPara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53"/>
              </p:custDataLst>
            </p:nvPr>
          </p:nvSpPr>
          <p:spPr>
            <a:xfrm>
              <a:off x="10458937" y="2164805"/>
              <a:ext cx="576040" cy="552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D</a:t>
              </a:r>
              <a:endParaRPr kumimoji="0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4" name="Picture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0879" y="1059687"/>
            <a:ext cx="3873641" cy="2694117"/>
          </a:xfrm>
          <a:prstGeom prst="rect">
            <a:avLst/>
          </a:prstGeom>
        </p:spPr>
      </p:pic>
      <p:grpSp>
        <p:nvGrpSpPr>
          <p:cNvPr id="40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1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6" name="矩形 4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7" name="矩形 46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45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实验视频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5" name="图片 4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28566" y="1210961"/>
            <a:ext cx="3678266" cy="2069024"/>
          </a:xfrm>
          <a:prstGeom prst="roundRect">
            <a:avLst>
              <a:gd name="adj" fmla="val 4428"/>
            </a:avLst>
          </a:prstGeom>
        </p:spPr>
      </p:pic>
      <p:sp>
        <p:nvSpPr>
          <p:cNvPr id="7" name="任意多边形: 形状 6" title="">
            <a:hlinkClick r:id="rId14" action="ppaction://hlinkfile"/>
          </p:cNvPr>
          <p:cNvSpPr/>
          <p:nvPr>
            <p:custDataLst>
              <p:tags r:id="rId13"/>
            </p:custDataLst>
          </p:nvPr>
        </p:nvSpPr>
        <p:spPr>
          <a:xfrm>
            <a:off x="4190801" y="1853192"/>
            <a:ext cx="702469" cy="702469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5"/>
            </p:custDataLst>
          </p:nvPr>
        </p:nvSpPr>
        <p:spPr>
          <a:xfrm>
            <a:off x="772011" y="3867804"/>
            <a:ext cx="7591376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实验表明</a:t>
            </a:r>
            <a:r>
              <a:rPr kumimoji="0" lang="en-US" altLang="zh-CN" sz="210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：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导体的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电阻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越大，通过导体的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电流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越大，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通电时间</a:t>
            </a:r>
            <a:r>
              <a:rPr kumimoji="0" lang="zh-CN" alt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越长，电流的热效应就越显著</a:t>
            </a:r>
            <a:r>
              <a: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。</a:t>
            </a:r>
            <a:endParaRPr kumimoji="0" lang="en-US" sz="2100" b="0" i="0" u="none" strike="noStrike" kern="1200" cap="none" spc="20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3" name="矩形 4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44" name="矩形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charset="-122"/>
                  <a:cs typeface="+mn-cs"/>
                </a:endParaRPr>
              </a:p>
            </p:txBody>
          </p:sp>
        </p:grpSp>
        <p:sp>
          <p:nvSpPr>
            <p:cNvPr id="4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00" b="1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焦耳定律</a:t>
              </a:r>
              <a:endParaRPr kumimoji="0" lang="zh-CN" altLang="en-US" sz="2100" b="1" i="0" u="none" strike="noStrike" kern="1200" cap="none" spc="20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3935730" y="3157538"/>
            <a:ext cx="1450181" cy="288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0"/>
            </p:custDataLst>
          </p:nvPr>
        </p:nvSpPr>
        <p:spPr>
          <a:xfrm>
            <a:off x="2008823" y="3012758"/>
            <a:ext cx="223456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1" spc="30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Q =</a:t>
            </a:r>
            <a:r>
              <a:rPr kumimoji="0" lang="en-US" altLang="zh-CN" sz="3000" b="1" i="0" spc="30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3000" b="1" i="1" spc="30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</a:t>
            </a:r>
            <a:r>
              <a:rPr kumimoji="0" lang="en-US" altLang="zh-CN" sz="3000" b="1" i="0" spc="300" baseline="3000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kumimoji="0" lang="en-US" altLang="zh-CN" sz="3000" b="1" i="1" spc="30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Rt</a:t>
            </a:r>
            <a:r>
              <a:rPr kumimoji="0" lang="en-US" altLang="zh-CN" sz="3000" b="1" i="0" spc="300" baseline="3000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kumimoji="0" lang="en-US" altLang="zh-CN" sz="3000" b="1" i="0" spc="300" baseline="30000" noProof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2" name="组合 1" title=""/>
          <p:cNvGrpSpPr/>
          <p:nvPr>
            <p:custDataLst>
              <p:tags r:id="rId11"/>
            </p:custDataLst>
          </p:nvPr>
        </p:nvGrpSpPr>
        <p:grpSpPr>
          <a:xfrm>
            <a:off x="694281" y="1124600"/>
            <a:ext cx="7819993" cy="969010"/>
            <a:chOff x="925708" y="1499466"/>
            <a:chExt cx="10426657" cy="1292013"/>
          </a:xfrm>
        </p:grpSpPr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1343670" y="1499466"/>
              <a:ext cx="10008695" cy="12920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50000"/>
                </a:lnSpc>
                <a:defRPr sz="2800" b="0" u="none" spc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内容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：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电流通过导体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时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产生的热量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，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跟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电流的</a:t>
              </a:r>
              <a:r>
                <a:rPr kumimoji="0" lang="zh-CN" altLang="en-US" sz="2100" b="0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平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方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成正比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，跟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导体的电阻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成正比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，跟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通电时间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成正比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。</a:t>
              </a:r>
              <a:endParaRPr kumimoji="0" lang="en-US" sz="2100" b="0" i="0" u="none" strike="noStrike" kern="1200" cap="none" spc="20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13"/>
              </p:custDataLst>
            </p:nvPr>
          </p:nvSpPr>
          <p:spPr>
            <a:xfrm>
              <a:off x="925708" y="1801021"/>
              <a:ext cx="147173" cy="147173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14"/>
            </p:custDataLst>
          </p:nvPr>
        </p:nvGrpSpPr>
        <p:grpSpPr>
          <a:xfrm>
            <a:off x="694280" y="3007463"/>
            <a:ext cx="1314360" cy="484505"/>
            <a:chOff x="925707" y="3100631"/>
            <a:chExt cx="1752480" cy="646007"/>
          </a:xfrm>
        </p:grpSpPr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346841" y="3100631"/>
              <a:ext cx="1331346" cy="646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marL="0" marR="0" lvl="0" indent="0">
                <a:lnSpc>
                  <a:spcPct val="150000"/>
                </a:lnSpc>
                <a:defRPr sz="2800" b="0" u="none" spc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defRPr>
              </a:lvl1pPr>
            </a:lstStyle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100" b="1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公式</a:t>
              </a:r>
              <a:r>
                <a:rPr kumimoji="0" lang="en-US" sz="2100" b="0" i="0" u="none" strike="noStrike" kern="1200" cap="none" spc="20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：</a:t>
              </a:r>
              <a:endParaRPr kumimoji="0" lang="en-US" sz="2100" b="0" i="0" u="none" strike="noStrike" kern="1200" cap="none" spc="2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16"/>
              </p:custDataLst>
            </p:nvPr>
          </p:nvSpPr>
          <p:spPr>
            <a:xfrm>
              <a:off x="925707" y="3386796"/>
              <a:ext cx="147173" cy="147173"/>
            </a:xfrm>
            <a:prstGeom prst="ellipse">
              <a:avLst/>
            </a:prstGeom>
            <a:solidFill>
              <a:srgbClr val="00808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899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5"/>
</p:tagLst>
</file>

<file path=ppt/tags/tag421.xml><?xml version="1.0" encoding="utf-8"?>
<p:tagLst xmlns:p="http://schemas.openxmlformats.org/presentationml/2006/main">
  <p:tag name="AS_UNIQUEID" val="916"/>
</p:tagLst>
</file>

<file path=ppt/tags/tag422.xml><?xml version="1.0" encoding="utf-8"?>
<p:tagLst xmlns:p="http://schemas.openxmlformats.org/presentationml/2006/main">
  <p:tag name="AS_UNIQUEID" val="917"/>
</p:tagLst>
</file>

<file path=ppt/tags/tag423.xml><?xml version="1.0" encoding="utf-8"?>
<p:tagLst xmlns:p="http://schemas.openxmlformats.org/presentationml/2006/main">
  <p:tag name="AS_UNIQUEID" val="918"/>
</p:tagLst>
</file>

<file path=ppt/tags/tag424.xml><?xml version="1.0" encoding="utf-8"?>
<p:tagLst xmlns:p="http://schemas.openxmlformats.org/presentationml/2006/main">
  <p:tag name="AS_UNIQUEID" val="919"/>
</p:tagLst>
</file>

<file path=ppt/tags/tag425.xml><?xml version="1.0" encoding="utf-8"?>
<p:tagLst xmlns:p="http://schemas.openxmlformats.org/presentationml/2006/main">
  <p:tag name="AS_UNIQUEID" val="920"/>
</p:tagLst>
</file>

<file path=ppt/tags/tag426.xml><?xml version="1.0" encoding="utf-8"?>
<p:tagLst xmlns:p="http://schemas.openxmlformats.org/presentationml/2006/main">
  <p:tag name="AS_UNIQUEID" val="921"/>
</p:tagLst>
</file>

<file path=ppt/tags/tag427.xml><?xml version="1.0" encoding="utf-8"?>
<p:tagLst xmlns:p="http://schemas.openxmlformats.org/presentationml/2006/main">
  <p:tag name="AS_UNIQUEID" val="922"/>
</p:tagLst>
</file>

<file path=ppt/tags/tag428.xml><?xml version="1.0" encoding="utf-8"?>
<p:tagLst xmlns:p="http://schemas.openxmlformats.org/presentationml/2006/main">
  <p:tag name="AS_UNIQUEID" val="923"/>
</p:tagLst>
</file>

<file path=ppt/tags/tag429.xml><?xml version="1.0" encoding="utf-8"?>
<p:tagLst xmlns:p="http://schemas.openxmlformats.org/presentationml/2006/main">
  <p:tag name="AS_UNIQUEID" val="924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0.xml><?xml version="1.0" encoding="utf-8"?>
<p:tagLst xmlns:p="http://schemas.openxmlformats.org/presentationml/2006/main">
  <p:tag name="AS_UNIQUEID" val="925"/>
</p:tagLst>
</file>

<file path=ppt/tags/tag431.xml><?xml version="1.0" encoding="utf-8"?>
<p:tagLst xmlns:p="http://schemas.openxmlformats.org/presentationml/2006/main">
  <p:tag name="AS_UNIQUEID" val="926"/>
</p:tagLst>
</file>

<file path=ppt/tags/tag432.xml><?xml version="1.0" encoding="utf-8"?>
<p:tagLst xmlns:p="http://schemas.openxmlformats.org/presentationml/2006/main">
  <p:tag name="AS_UNIQUEID" val="927"/>
</p:tagLst>
</file>

<file path=ppt/tags/tag433.xml><?xml version="1.0" encoding="utf-8"?>
<p:tagLst xmlns:p="http://schemas.openxmlformats.org/presentationml/2006/main">
  <p:tag name="AS_UNIQUEID" val="928"/>
</p:tagLst>
</file>

<file path=ppt/tags/tag434.xml><?xml version="1.0" encoding="utf-8"?>
<p:tagLst xmlns:p="http://schemas.openxmlformats.org/presentationml/2006/main">
  <p:tag name="AS_UNIQUEID" val="929"/>
</p:tagLst>
</file>

<file path=ppt/tags/tag435.xml><?xml version="1.0" encoding="utf-8"?>
<p:tagLst xmlns:p="http://schemas.openxmlformats.org/presentationml/2006/main">
  <p:tag name="AS_UNIQUEID" val="930"/>
</p:tagLst>
</file>

<file path=ppt/tags/tag436.xml><?xml version="1.0" encoding="utf-8"?>
<p:tagLst xmlns:p="http://schemas.openxmlformats.org/presentationml/2006/main">
  <p:tag name="AS_UNIQUEID" val="931"/>
</p:tagLst>
</file>

<file path=ppt/tags/tag437.xml><?xml version="1.0" encoding="utf-8"?>
<p:tagLst xmlns:p="http://schemas.openxmlformats.org/presentationml/2006/main">
  <p:tag name="AS_UNIQUEID" val="932"/>
</p:tagLst>
</file>

<file path=ppt/tags/tag438.xml><?xml version="1.0" encoding="utf-8"?>
<p:tagLst xmlns:p="http://schemas.openxmlformats.org/presentationml/2006/main">
  <p:tag name="AS_UNIQUEID" val="933"/>
</p:tagLst>
</file>

<file path=ppt/tags/tag439.xml><?xml version="1.0" encoding="utf-8"?>
<p:tagLst xmlns:p="http://schemas.openxmlformats.org/presentationml/2006/main">
  <p:tag name="AS_UNIQUEID" val="934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5"/>
</p:tagLst>
</file>

<file path=ppt/tags/tag441.xml><?xml version="1.0" encoding="utf-8"?>
<p:tagLst xmlns:p="http://schemas.openxmlformats.org/presentationml/2006/main">
  <p:tag name="AS_UNIQUEID" val="936"/>
</p:tagLst>
</file>

<file path=ppt/tags/tag442.xml><?xml version="1.0" encoding="utf-8"?>
<p:tagLst xmlns:p="http://schemas.openxmlformats.org/presentationml/2006/main">
  <p:tag name="AS_UNIQUEID" val="937"/>
</p:tagLst>
</file>

<file path=ppt/tags/tag443.xml><?xml version="1.0" encoding="utf-8"?>
<p:tagLst xmlns:p="http://schemas.openxmlformats.org/presentationml/2006/main">
  <p:tag name="AS_UNIQUEID" val="938"/>
</p:tagLst>
</file>

<file path=ppt/tags/tag444.xml><?xml version="1.0" encoding="utf-8"?>
<p:tagLst xmlns:p="http://schemas.openxmlformats.org/presentationml/2006/main">
  <p:tag name="AS_UNIQUEID" val="939"/>
</p:tagLst>
</file>

<file path=ppt/tags/tag445.xml><?xml version="1.0" encoding="utf-8"?>
<p:tagLst xmlns:p="http://schemas.openxmlformats.org/presentationml/2006/main">
  <p:tag name="AS_UNIQUEID" val="940"/>
</p:tagLst>
</file>

<file path=ppt/tags/tag446.xml><?xml version="1.0" encoding="utf-8"?>
<p:tagLst xmlns:p="http://schemas.openxmlformats.org/presentationml/2006/main">
  <p:tag name="AS_UNIQUEID" val="941"/>
</p:tagLst>
</file>

<file path=ppt/tags/tag447.xml><?xml version="1.0" encoding="utf-8"?>
<p:tagLst xmlns:p="http://schemas.openxmlformats.org/presentationml/2006/main">
  <p:tag name="AS_UNIQUEID" val="942"/>
</p:tagLst>
</file>

<file path=ppt/tags/tag448.xml><?xml version="1.0" encoding="utf-8"?>
<p:tagLst xmlns:p="http://schemas.openxmlformats.org/presentationml/2006/main">
  <p:tag name="AS_UNIQUEID" val="943"/>
</p:tagLst>
</file>

<file path=ppt/tags/tag449.xml><?xml version="1.0" encoding="utf-8"?>
<p:tagLst xmlns:p="http://schemas.openxmlformats.org/presentationml/2006/main">
  <p:tag name="AS_UNIQUEID" val="944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5"/>
</p:tagLst>
</file>

<file path=ppt/tags/tag451.xml><?xml version="1.0" encoding="utf-8"?>
<p:tagLst xmlns:p="http://schemas.openxmlformats.org/presentationml/2006/main">
  <p:tag name="AS_UNIQUEID" val="946"/>
</p:tagLst>
</file>

<file path=ppt/tags/tag452.xml><?xml version="1.0" encoding="utf-8"?>
<p:tagLst xmlns:p="http://schemas.openxmlformats.org/presentationml/2006/main">
  <p:tag name="AS_UNIQUEID" val="947"/>
</p:tagLst>
</file>

<file path=ppt/tags/tag453.xml><?xml version="1.0" encoding="utf-8"?>
<p:tagLst xmlns:p="http://schemas.openxmlformats.org/presentationml/2006/main">
  <p:tag name="AS_UNIQUEID" val="948"/>
</p:tagLst>
</file>

<file path=ppt/tags/tag454.xml><?xml version="1.0" encoding="utf-8"?>
<p:tagLst xmlns:p="http://schemas.openxmlformats.org/presentationml/2006/main">
  <p:tag name="AS_UNIQUEID" val="949"/>
</p:tagLst>
</file>

<file path=ppt/tags/tag455.xml><?xml version="1.0" encoding="utf-8"?>
<p:tagLst xmlns:p="http://schemas.openxmlformats.org/presentationml/2006/main">
  <p:tag name="AS_UNIQUEID" val="950"/>
</p:tagLst>
</file>

<file path=ppt/tags/tag456.xml><?xml version="1.0" encoding="utf-8"?>
<p:tagLst xmlns:p="http://schemas.openxmlformats.org/presentationml/2006/main">
  <p:tag name="AS_UNIQUEID" val="951"/>
</p:tagLst>
</file>

<file path=ppt/tags/tag457.xml><?xml version="1.0" encoding="utf-8"?>
<p:tagLst xmlns:p="http://schemas.openxmlformats.org/presentationml/2006/main">
  <p:tag name="AS_UNIQUEID" val="952"/>
</p:tagLst>
</file>

<file path=ppt/tags/tag458.xml><?xml version="1.0" encoding="utf-8"?>
<p:tagLst xmlns:p="http://schemas.openxmlformats.org/presentationml/2006/main">
  <p:tag name="AS_UNIQUEID" val="953"/>
</p:tagLst>
</file>

<file path=ppt/tags/tag459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5"/>
</p:tagLst>
</file>

<file path=ppt/tags/tag461.xml><?xml version="1.0" encoding="utf-8"?>
<p:tagLst xmlns:p="http://schemas.openxmlformats.org/presentationml/2006/main">
  <p:tag name="AS_UNIQUEID" val="956"/>
</p:tagLst>
</file>

<file path=ppt/tags/tag462.xml><?xml version="1.0" encoding="utf-8"?>
<p:tagLst xmlns:p="http://schemas.openxmlformats.org/presentationml/2006/main">
  <p:tag name="AS_UNIQUEID" val="957"/>
</p:tagLst>
</file>

<file path=ppt/tags/tag463.xml><?xml version="1.0" encoding="utf-8"?>
<p:tagLst xmlns:p="http://schemas.openxmlformats.org/presentationml/2006/main">
  <p:tag name="AS_UNIQUEID" val="958"/>
</p:tagLst>
</file>

<file path=ppt/tags/tag464.xml><?xml version="1.0" encoding="utf-8"?>
<p:tagLst xmlns:p="http://schemas.openxmlformats.org/presentationml/2006/main">
  <p:tag name="AS_UNIQUEID" val="959"/>
</p:tagLst>
</file>

<file path=ppt/tags/tag465.xml><?xml version="1.0" encoding="utf-8"?>
<p:tagLst xmlns:p="http://schemas.openxmlformats.org/presentationml/2006/main">
  <p:tag name="AS_UNIQUEID" val="960"/>
</p:tagLst>
</file>

<file path=ppt/tags/tag466.xml><?xml version="1.0" encoding="utf-8"?>
<p:tagLst xmlns:p="http://schemas.openxmlformats.org/presentationml/2006/main">
  <p:tag name="AS_UNIQUEID" val="961"/>
</p:tagLst>
</file>

<file path=ppt/tags/tag467.xml><?xml version="1.0" encoding="utf-8"?>
<p:tagLst xmlns:p="http://schemas.openxmlformats.org/presentationml/2006/main">
  <p:tag name="AS_UNIQUEID" val="962"/>
</p:tagLst>
</file>

<file path=ppt/tags/tag468.xml><?xml version="1.0" encoding="utf-8"?>
<p:tagLst xmlns:p="http://schemas.openxmlformats.org/presentationml/2006/main">
  <p:tag name="AS_UNIQUEID" val="963"/>
</p:tagLst>
</file>

<file path=ppt/tags/tag469.xml><?xml version="1.0" encoding="utf-8"?>
<p:tagLst xmlns:p="http://schemas.openxmlformats.org/presentationml/2006/main">
  <p:tag name="AS_UNIQUEID" val="964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5"/>
</p:tagLst>
</file>

<file path=ppt/tags/tag471.xml><?xml version="1.0" encoding="utf-8"?>
<p:tagLst xmlns:p="http://schemas.openxmlformats.org/presentationml/2006/main">
  <p:tag name="AS_UNIQUEID" val="966"/>
</p:tagLst>
</file>

<file path=ppt/tags/tag472.xml><?xml version="1.0" encoding="utf-8"?>
<p:tagLst xmlns:p="http://schemas.openxmlformats.org/presentationml/2006/main">
  <p:tag name="AS_UNIQUEID" val="967"/>
</p:tagLst>
</file>

<file path=ppt/tags/tag473.xml><?xml version="1.0" encoding="utf-8"?>
<p:tagLst xmlns:p="http://schemas.openxmlformats.org/presentationml/2006/main">
  <p:tag name="AS_UNIQUEID" val="968"/>
</p:tagLst>
</file>

<file path=ppt/tags/tag474.xml><?xml version="1.0" encoding="utf-8"?>
<p:tagLst xmlns:p="http://schemas.openxmlformats.org/presentationml/2006/main">
  <p:tag name="AS_UNIQUEID" val="969"/>
</p:tagLst>
</file>

<file path=ppt/tags/tag475.xml><?xml version="1.0" encoding="utf-8"?>
<p:tagLst xmlns:p="http://schemas.openxmlformats.org/presentationml/2006/main">
  <p:tag name="AS_UNIQUEID" val="970"/>
</p:tagLst>
</file>

<file path=ppt/tags/tag476.xml><?xml version="1.0" encoding="utf-8"?>
<p:tagLst xmlns:p="http://schemas.openxmlformats.org/presentationml/2006/main">
  <p:tag name="AS_UNIQUEID" val="971"/>
</p:tagLst>
</file>

<file path=ppt/tags/tag477.xml><?xml version="1.0" encoding="utf-8"?>
<p:tagLst xmlns:p="http://schemas.openxmlformats.org/presentationml/2006/main">
  <p:tag name="AS_UNIQUEID" val="972"/>
</p:tagLst>
</file>

<file path=ppt/tags/tag478.xml><?xml version="1.0" encoding="utf-8"?>
<p:tagLst xmlns:p="http://schemas.openxmlformats.org/presentationml/2006/main">
  <p:tag name="AS_UNIQUEID" val="973"/>
</p:tagLst>
</file>

<file path=ppt/tags/tag479.xml><?xml version="1.0" encoding="utf-8"?>
<p:tagLst xmlns:p="http://schemas.openxmlformats.org/presentationml/2006/main">
  <p:tag name="AS_UNIQUEID" val="974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5"/>
</p:tagLst>
</file>

<file path=ppt/tags/tag481.xml><?xml version="1.0" encoding="utf-8"?>
<p:tagLst xmlns:p="http://schemas.openxmlformats.org/presentationml/2006/main">
  <p:tag name="AS_UNIQUEID" val="976"/>
</p:tagLst>
</file>

<file path=ppt/tags/tag482.xml><?xml version="1.0" encoding="utf-8"?>
<p:tagLst xmlns:p="http://schemas.openxmlformats.org/presentationml/2006/main">
  <p:tag name="AS_UNIQUEID" val="977"/>
</p:tagLst>
</file>

<file path=ppt/tags/tag483.xml><?xml version="1.0" encoding="utf-8"?>
<p:tagLst xmlns:p="http://schemas.openxmlformats.org/presentationml/2006/main">
  <p:tag name="AS_UNIQUEID" val="978"/>
</p:tagLst>
</file>

<file path=ppt/tags/tag484.xml><?xml version="1.0" encoding="utf-8"?>
<p:tagLst xmlns:p="http://schemas.openxmlformats.org/presentationml/2006/main">
  <p:tag name="AS_UNIQUEID" val="979"/>
</p:tagLst>
</file>

<file path=ppt/tags/tag485.xml><?xml version="1.0" encoding="utf-8"?>
<p:tagLst xmlns:p="http://schemas.openxmlformats.org/presentationml/2006/main">
  <p:tag name="AS_UNIQUEID" val="980"/>
</p:tagLst>
</file>

<file path=ppt/tags/tag486.xml><?xml version="1.0" encoding="utf-8"?>
<p:tagLst xmlns:p="http://schemas.openxmlformats.org/presentationml/2006/main">
  <p:tag name="AS_UNIQUEID" val="981"/>
</p:tagLst>
</file>

<file path=ppt/tags/tag487.xml><?xml version="1.0" encoding="utf-8"?>
<p:tagLst xmlns:p="http://schemas.openxmlformats.org/presentationml/2006/main">
  <p:tag name="AS_UNIQUEID" val="982"/>
</p:tagLst>
</file>

<file path=ppt/tags/tag488.xml><?xml version="1.0" encoding="utf-8"?>
<p:tagLst xmlns:p="http://schemas.openxmlformats.org/presentationml/2006/main">
  <p:tag name="AS_UNIQUEID" val="983"/>
</p:tagLst>
</file>

<file path=ppt/tags/tag489.xml><?xml version="1.0" encoding="utf-8"?>
<p:tagLst xmlns:p="http://schemas.openxmlformats.org/presentationml/2006/main">
  <p:tag name="AS_UNIQUEID" val="984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5"/>
</p:tagLst>
</file>

<file path=ppt/tags/tag491.xml><?xml version="1.0" encoding="utf-8"?>
<p:tagLst xmlns:p="http://schemas.openxmlformats.org/presentationml/2006/main">
  <p:tag name="AS_UNIQUEID" val="986"/>
</p:tagLst>
</file>

<file path=ppt/tags/tag492.xml><?xml version="1.0" encoding="utf-8"?>
<p:tagLst xmlns:p="http://schemas.openxmlformats.org/presentationml/2006/main">
  <p:tag name="AS_UNIQUEID" val="987"/>
</p:tagLst>
</file>

<file path=ppt/tags/tag493.xml><?xml version="1.0" encoding="utf-8"?>
<p:tagLst xmlns:p="http://schemas.openxmlformats.org/presentationml/2006/main">
  <p:tag name="AS_UNIQUEID" val="988"/>
</p:tagLst>
</file>

<file path=ppt/tags/tag494.xml><?xml version="1.0" encoding="utf-8"?>
<p:tagLst xmlns:p="http://schemas.openxmlformats.org/presentationml/2006/main">
  <p:tag name="AS_UNIQUEID" val="989"/>
</p:tagLst>
</file>

<file path=ppt/tags/tag495.xml><?xml version="1.0" encoding="utf-8"?>
<p:tagLst xmlns:p="http://schemas.openxmlformats.org/presentationml/2006/main">
  <p:tag name="AS_UNIQUEID" val="990"/>
</p:tagLst>
</file>

<file path=ppt/tags/tag496.xml><?xml version="1.0" encoding="utf-8"?>
<p:tagLst xmlns:p="http://schemas.openxmlformats.org/presentationml/2006/main">
  <p:tag name="AS_UNIQUEID" val="991"/>
</p:tagLst>
</file>

<file path=ppt/tags/tag497.xml><?xml version="1.0" encoding="utf-8"?>
<p:tagLst xmlns:p="http://schemas.openxmlformats.org/presentationml/2006/main">
  <p:tag name="AS_UNIQUEID" val="992"/>
</p:tagLst>
</file>

<file path=ppt/tags/tag498.xml><?xml version="1.0" encoding="utf-8"?>
<p:tagLst xmlns:p="http://schemas.openxmlformats.org/presentationml/2006/main">
  <p:tag name="AS_UNIQUEID" val="993"/>
</p:tagLst>
</file>

<file path=ppt/tags/tag499.xml><?xml version="1.0" encoding="utf-8"?>
<p:tagLst xmlns:p="http://schemas.openxmlformats.org/presentationml/2006/main">
  <p:tag name="AS_UNIQUEID" val="994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5"/>
</p:tagLst>
</file>

<file path=ppt/tags/tag501.xml><?xml version="1.0" encoding="utf-8"?>
<p:tagLst xmlns:p="http://schemas.openxmlformats.org/presentationml/2006/main">
  <p:tag name="AS_UNIQUEID" val="996"/>
</p:tagLst>
</file>

<file path=ppt/tags/tag502.xml><?xml version="1.0" encoding="utf-8"?>
<p:tagLst xmlns:p="http://schemas.openxmlformats.org/presentationml/2006/main">
  <p:tag name="AS_UNIQUEID" val="997"/>
</p:tagLst>
</file>

<file path=ppt/tags/tag503.xml><?xml version="1.0" encoding="utf-8"?>
<p:tagLst xmlns:p="http://schemas.openxmlformats.org/presentationml/2006/main">
  <p:tag name="AS_UNIQUEID" val="998"/>
</p:tagLst>
</file>

<file path=ppt/tags/tag504.xml><?xml version="1.0" encoding="utf-8"?>
<p:tagLst xmlns:p="http://schemas.openxmlformats.org/presentationml/2006/main">
  <p:tag name="AS_UNIQUEID" val="999"/>
</p:tagLst>
</file>

<file path=ppt/tags/tag505.xml><?xml version="1.0" encoding="utf-8"?>
<p:tagLst xmlns:p="http://schemas.openxmlformats.org/presentationml/2006/main">
  <p:tag name="AS_UNIQUEID" val="1000"/>
</p:tagLst>
</file>

<file path=ppt/tags/tag506.xml><?xml version="1.0" encoding="utf-8"?>
<p:tagLst xmlns:p="http://schemas.openxmlformats.org/presentationml/2006/main">
  <p:tag name="AS_UNIQUEID" val="1001"/>
</p:tagLst>
</file>

<file path=ppt/tags/tag507.xml><?xml version="1.0" encoding="utf-8"?>
<p:tagLst xmlns:p="http://schemas.openxmlformats.org/presentationml/2006/main">
  <p:tag name="AS_UNIQUEID" val="1002"/>
</p:tagLst>
</file>

<file path=ppt/tags/tag508.xml><?xml version="1.0" encoding="utf-8"?>
<p:tagLst xmlns:p="http://schemas.openxmlformats.org/presentationml/2006/main">
  <p:tag name="AS_UNIQUEID" val="1003"/>
</p:tagLst>
</file>

<file path=ppt/tags/tag509.xml><?xml version="1.0" encoding="utf-8"?>
<p:tagLst xmlns:p="http://schemas.openxmlformats.org/presentationml/2006/main">
  <p:tag name="AS_UNIQUEID" val="1004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5"/>
</p:tagLst>
</file>

<file path=ppt/tags/tag511.xml><?xml version="1.0" encoding="utf-8"?>
<p:tagLst xmlns:p="http://schemas.openxmlformats.org/presentationml/2006/main">
  <p:tag name="AS_UNIQUEID" val="1006"/>
</p:tagLst>
</file>

<file path=ppt/tags/tag512.xml><?xml version="1.0" encoding="utf-8"?>
<p:tagLst xmlns:p="http://schemas.openxmlformats.org/presentationml/2006/main">
  <p:tag name="AS_UNIQUEID" val="1007"/>
</p:tagLst>
</file>

<file path=ppt/tags/tag513.xml><?xml version="1.0" encoding="utf-8"?>
<p:tagLst xmlns:p="http://schemas.openxmlformats.org/presentationml/2006/main">
  <p:tag name="AS_UNIQUEID" val="1008"/>
</p:tagLst>
</file>

<file path=ppt/tags/tag514.xml><?xml version="1.0" encoding="utf-8"?>
<p:tagLst xmlns:p="http://schemas.openxmlformats.org/presentationml/2006/main">
  <p:tag name="AS_UNIQUEID" val="1009"/>
</p:tagLst>
</file>

<file path=ppt/tags/tag515.xml><?xml version="1.0" encoding="utf-8"?>
<p:tagLst xmlns:p="http://schemas.openxmlformats.org/presentationml/2006/main">
  <p:tag name="AS_UNIQUEID" val="1010"/>
</p:tagLst>
</file>

<file path=ppt/tags/tag516.xml><?xml version="1.0" encoding="utf-8"?>
<p:tagLst xmlns:p="http://schemas.openxmlformats.org/presentationml/2006/main">
  <p:tag name="AS_UNIQUEID" val="1011"/>
</p:tagLst>
</file>

<file path=ppt/tags/tag517.xml><?xml version="1.0" encoding="utf-8"?>
<p:tagLst xmlns:p="http://schemas.openxmlformats.org/presentationml/2006/main">
  <p:tag name="AS_UNIQUEID" val="1012"/>
</p:tagLst>
</file>

<file path=ppt/tags/tag518.xml><?xml version="1.0" encoding="utf-8"?>
<p:tagLst xmlns:p="http://schemas.openxmlformats.org/presentationml/2006/main">
  <p:tag name="AS_UNIQUEID" val="1013"/>
</p:tagLst>
</file>

<file path=ppt/tags/tag519.xml><?xml version="1.0" encoding="utf-8"?>
<p:tagLst xmlns:p="http://schemas.openxmlformats.org/presentationml/2006/main">
  <p:tag name="AS_UNIQUEID" val="1014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5"/>
</p:tagLst>
</file>

<file path=ppt/tags/tag521.xml><?xml version="1.0" encoding="utf-8"?>
<p:tagLst xmlns:p="http://schemas.openxmlformats.org/presentationml/2006/main">
  <p:tag name="AS_UNIQUEID" val="1016"/>
</p:tagLst>
</file>

<file path=ppt/tags/tag522.xml><?xml version="1.0" encoding="utf-8"?>
<p:tagLst xmlns:p="http://schemas.openxmlformats.org/presentationml/2006/main">
  <p:tag name="AS_UNIQUEID" val="1017"/>
</p:tagLst>
</file>

<file path=ppt/tags/tag523.xml><?xml version="1.0" encoding="utf-8"?>
<p:tagLst xmlns:p="http://schemas.openxmlformats.org/presentationml/2006/main">
  <p:tag name="AS_UNIQUEID" val="1018"/>
</p:tagLst>
</file>

<file path=ppt/tags/tag524.xml><?xml version="1.0" encoding="utf-8"?>
<p:tagLst xmlns:p="http://schemas.openxmlformats.org/presentationml/2006/main">
  <p:tag name="AS_UNIQUEID" val="1019"/>
</p:tagLst>
</file>

<file path=ppt/tags/tag525.xml><?xml version="1.0" encoding="utf-8"?>
<p:tagLst xmlns:p="http://schemas.openxmlformats.org/presentationml/2006/main">
  <p:tag name="AS_UNIQUEID" val="1020"/>
</p:tagLst>
</file>

<file path=ppt/tags/tag526.xml><?xml version="1.0" encoding="utf-8"?>
<p:tagLst xmlns:p="http://schemas.openxmlformats.org/presentationml/2006/main">
  <p:tag name="AS_UNIQUEID" val="1021"/>
</p:tagLst>
</file>

<file path=ppt/tags/tag527.xml><?xml version="1.0" encoding="utf-8"?>
<p:tagLst xmlns:p="http://schemas.openxmlformats.org/presentationml/2006/main">
  <p:tag name="AS_UNIQUEID" val="1022"/>
</p:tagLst>
</file>

<file path=ppt/tags/tag528.xml><?xml version="1.0" encoding="utf-8"?>
<p:tagLst xmlns:p="http://schemas.openxmlformats.org/presentationml/2006/main">
  <p:tag name="AS_UNIQUEID" val="1023"/>
</p:tagLst>
</file>

<file path=ppt/tags/tag529.xml><?xml version="1.0" encoding="utf-8"?>
<p:tagLst xmlns:p="http://schemas.openxmlformats.org/presentationml/2006/main">
  <p:tag name="AS_UNIQUEID" val="1024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5"/>
</p:tagLst>
</file>

<file path=ppt/tags/tag531.xml><?xml version="1.0" encoding="utf-8"?>
<p:tagLst xmlns:p="http://schemas.openxmlformats.org/presentationml/2006/main">
  <p:tag name="AS_UNIQUEID" val="1026"/>
</p:tagLst>
</file>

<file path=ppt/tags/tag532.xml><?xml version="1.0" encoding="utf-8"?>
<p:tagLst xmlns:p="http://schemas.openxmlformats.org/presentationml/2006/main">
  <p:tag name="AS_UNIQUEID" val="1027"/>
</p:tagLst>
</file>

<file path=ppt/tags/tag533.xml><?xml version="1.0" encoding="utf-8"?>
<p:tagLst xmlns:p="http://schemas.openxmlformats.org/presentationml/2006/main">
  <p:tag name="AS_UNIQUEID" val="1028"/>
</p:tagLst>
</file>

<file path=ppt/tags/tag534.xml><?xml version="1.0" encoding="utf-8"?>
<p:tagLst xmlns:p="http://schemas.openxmlformats.org/presentationml/2006/main">
  <p:tag name="AS_UNIQUEID" val="1029"/>
</p:tagLst>
</file>

<file path=ppt/tags/tag535.xml><?xml version="1.0" encoding="utf-8"?>
<p:tagLst xmlns:p="http://schemas.openxmlformats.org/presentationml/2006/main">
  <p:tag name="AS_UNIQUEID" val="1030"/>
</p:tagLst>
</file>

<file path=ppt/tags/tag536.xml><?xml version="1.0" encoding="utf-8"?>
<p:tagLst xmlns:p="http://schemas.openxmlformats.org/presentationml/2006/main">
  <p:tag name="AS_UNIQUEID" val="1031"/>
</p:tagLst>
</file>

<file path=ppt/tags/tag537.xml><?xml version="1.0" encoding="utf-8"?>
<p:tagLst xmlns:p="http://schemas.openxmlformats.org/presentationml/2006/main">
  <p:tag name="AS_UNIQUEID" val="1032"/>
</p:tagLst>
</file>

<file path=ppt/tags/tag538.xml><?xml version="1.0" encoding="utf-8"?>
<p:tagLst xmlns:p="http://schemas.openxmlformats.org/presentationml/2006/main">
  <p:tag name="AS_UNIQUEID" val="1033"/>
</p:tagLst>
</file>

<file path=ppt/tags/tag539.xml><?xml version="1.0" encoding="utf-8"?>
<p:tagLst xmlns:p="http://schemas.openxmlformats.org/presentationml/2006/main">
  <p:tag name="AS_UNIQUEID" val="1034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5"/>
</p:tagLst>
</file>

<file path=ppt/tags/tag541.xml><?xml version="1.0" encoding="utf-8"?>
<p:tagLst xmlns:p="http://schemas.openxmlformats.org/presentationml/2006/main">
  <p:tag name="AS_UNIQUEID" val="1036"/>
</p:tagLst>
</file>

<file path=ppt/tags/tag542.xml><?xml version="1.0" encoding="utf-8"?>
<p:tagLst xmlns:p="http://schemas.openxmlformats.org/presentationml/2006/main">
  <p:tag name="AS_UNIQUEID" val="1037"/>
</p:tagLst>
</file>

<file path=ppt/tags/tag543.xml><?xml version="1.0" encoding="utf-8"?>
<p:tagLst xmlns:p="http://schemas.openxmlformats.org/presentationml/2006/main">
  <p:tag name="AS_UNIQUEID" val="1038"/>
</p:tagLst>
</file>

<file path=ppt/tags/tag544.xml><?xml version="1.0" encoding="utf-8"?>
<p:tagLst xmlns:p="http://schemas.openxmlformats.org/presentationml/2006/main">
  <p:tag name="AS_UNIQUEID" val="1039"/>
</p:tagLst>
</file>

<file path=ppt/tags/tag545.xml><?xml version="1.0" encoding="utf-8"?>
<p:tagLst xmlns:p="http://schemas.openxmlformats.org/presentationml/2006/main">
  <p:tag name="AS_UNIQUEID" val="1040"/>
</p:tagLst>
</file>

<file path=ppt/tags/tag546.xml><?xml version="1.0" encoding="utf-8"?>
<p:tagLst xmlns:p="http://schemas.openxmlformats.org/presentationml/2006/main">
  <p:tag name="AS_UNIQUEID" val="1041"/>
</p:tagLst>
</file>

<file path=ppt/tags/tag547.xml><?xml version="1.0" encoding="utf-8"?>
<p:tagLst xmlns:p="http://schemas.openxmlformats.org/presentationml/2006/main">
  <p:tag name="AS_UNIQUEID" val="1042"/>
</p:tagLst>
</file>

<file path=ppt/tags/tag548.xml><?xml version="1.0" encoding="utf-8"?>
<p:tagLst xmlns:p="http://schemas.openxmlformats.org/presentationml/2006/main">
  <p:tag name="AS_UNIQUEID" val="1043"/>
</p:tagLst>
</file>

<file path=ppt/tags/tag549.xml><?xml version="1.0" encoding="utf-8"?>
<p:tagLst xmlns:p="http://schemas.openxmlformats.org/presentationml/2006/main">
  <p:tag name="AS_UNIQUEID" val="1044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5"/>
</p:tagLst>
</file>

<file path=ppt/tags/tag551.xml><?xml version="1.0" encoding="utf-8"?>
<p:tagLst xmlns:p="http://schemas.openxmlformats.org/presentationml/2006/main">
  <p:tag name="AS_UNIQUEID" val="1046"/>
</p:tagLst>
</file>

<file path=ppt/tags/tag552.xml><?xml version="1.0" encoding="utf-8"?>
<p:tagLst xmlns:p="http://schemas.openxmlformats.org/presentationml/2006/main">
  <p:tag name="AS_UNIQUEID" val="1047"/>
</p:tagLst>
</file>

<file path=ppt/tags/tag553.xml><?xml version="1.0" encoding="utf-8"?>
<p:tagLst xmlns:p="http://schemas.openxmlformats.org/presentationml/2006/main">
  <p:tag name="AS_UNIQUEID" val="1048"/>
</p:tagLst>
</file>

<file path=ppt/tags/tag554.xml><?xml version="1.0" encoding="utf-8"?>
<p:tagLst xmlns:p="http://schemas.openxmlformats.org/presentationml/2006/main">
  <p:tag name="AS_UNIQUEID" val="1049"/>
</p:tagLst>
</file>

<file path=ppt/tags/tag555.xml><?xml version="1.0" encoding="utf-8"?>
<p:tagLst xmlns:p="http://schemas.openxmlformats.org/presentationml/2006/main">
  <p:tag name="AS_UNIQUEID" val="1050"/>
</p:tagLst>
</file>

<file path=ppt/tags/tag556.xml><?xml version="1.0" encoding="utf-8"?>
<p:tagLst xmlns:p="http://schemas.openxmlformats.org/presentationml/2006/main">
  <p:tag name="AS_UNIQUEID" val="1051"/>
</p:tagLst>
</file>

<file path=ppt/tags/tag557.xml><?xml version="1.0" encoding="utf-8"?>
<p:tagLst xmlns:p="http://schemas.openxmlformats.org/presentationml/2006/main">
  <p:tag name="AS_UNIQUEID" val="1052"/>
</p:tagLst>
</file>

<file path=ppt/tags/tag558.xml><?xml version="1.0" encoding="utf-8"?>
<p:tagLst xmlns:p="http://schemas.openxmlformats.org/presentationml/2006/main">
  <p:tag name="AS_UNIQUEID" val="1053"/>
</p:tagLst>
</file>

<file path=ppt/tags/tag559.xml><?xml version="1.0" encoding="utf-8"?>
<p:tagLst xmlns:p="http://schemas.openxmlformats.org/presentationml/2006/main">
  <p:tag name="AS_UNIQUEID" val="1054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5"/>
</p:tagLst>
</file>

<file path=ppt/tags/tag561.xml><?xml version="1.0" encoding="utf-8"?>
<p:tagLst xmlns:p="http://schemas.openxmlformats.org/presentationml/2006/main">
  <p:tag name="AS_UNIQUEID" val="1056"/>
</p:tagLst>
</file>

<file path=ppt/tags/tag562.xml><?xml version="1.0" encoding="utf-8"?>
<p:tagLst xmlns:p="http://schemas.openxmlformats.org/presentationml/2006/main">
  <p:tag name="AS_UNIQUEID" val="1057"/>
</p:tagLst>
</file>

<file path=ppt/tags/tag563.xml><?xml version="1.0" encoding="utf-8"?>
<p:tagLst xmlns:p="http://schemas.openxmlformats.org/presentationml/2006/main">
  <p:tag name="AS_UNIQUEID" val="1058"/>
</p:tagLst>
</file>

<file path=ppt/tags/tag564.xml><?xml version="1.0" encoding="utf-8"?>
<p:tagLst xmlns:p="http://schemas.openxmlformats.org/presentationml/2006/main">
  <p:tag name="AS_UNIQUEID" val="1059"/>
</p:tagLst>
</file>

<file path=ppt/tags/tag565.xml><?xml version="1.0" encoding="utf-8"?>
<p:tagLst xmlns:p="http://schemas.openxmlformats.org/presentationml/2006/main">
  <p:tag name="AS_UNIQUEID" val="1060"/>
</p:tagLst>
</file>

<file path=ppt/tags/tag566.xml><?xml version="1.0" encoding="utf-8"?>
<p:tagLst xmlns:p="http://schemas.openxmlformats.org/presentationml/2006/main">
  <p:tag name="AS_UNIQUEID" val="1061"/>
</p:tagLst>
</file>

<file path=ppt/tags/tag567.xml><?xml version="1.0" encoding="utf-8"?>
<p:tagLst xmlns:p="http://schemas.openxmlformats.org/presentationml/2006/main">
  <p:tag name="AS_UNIQUEID" val="1062"/>
</p:tagLst>
</file>

<file path=ppt/tags/tag568.xml><?xml version="1.0" encoding="utf-8"?>
<p:tagLst xmlns:p="http://schemas.openxmlformats.org/presentationml/2006/main">
  <p:tag name="AS_UNIQUEID" val="1063"/>
</p:tagLst>
</file>

<file path=ppt/tags/tag569.xml><?xml version="1.0" encoding="utf-8"?>
<p:tagLst xmlns:p="http://schemas.openxmlformats.org/presentationml/2006/main">
  <p:tag name="AS_UNIQUEID" val="1064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65"/>
</p:tagLst>
</file>

<file path=ppt/tags/tag571.xml><?xml version="1.0" encoding="utf-8"?>
<p:tagLst xmlns:p="http://schemas.openxmlformats.org/presentationml/2006/main">
  <p:tag name="AS_UNIQUEID" val="1066"/>
</p:tagLst>
</file>

<file path=ppt/tags/tag572.xml><?xml version="1.0" encoding="utf-8"?>
<p:tagLst xmlns:p="http://schemas.openxmlformats.org/presentationml/2006/main">
  <p:tag name="AS_UNIQUEID" val="1067"/>
</p:tagLst>
</file>

<file path=ppt/tags/tag573.xml><?xml version="1.0" encoding="utf-8"?>
<p:tagLst xmlns:p="http://schemas.openxmlformats.org/presentationml/2006/main">
  <p:tag name="AS_UNIQUEID" val="1068"/>
</p:tagLst>
</file>

<file path=ppt/tags/tag574.xml><?xml version="1.0" encoding="utf-8"?>
<p:tagLst xmlns:p="http://schemas.openxmlformats.org/presentationml/2006/main">
  <p:tag name="AS_UNIQUEID" val="1069"/>
</p:tagLst>
</file>

<file path=ppt/tags/tag575.xml><?xml version="1.0" encoding="utf-8"?>
<p:tagLst xmlns:p="http://schemas.openxmlformats.org/presentationml/2006/main">
  <p:tag name="AS_UNIQUEID" val="1070"/>
</p:tagLst>
</file>

<file path=ppt/tags/tag576.xml><?xml version="1.0" encoding="utf-8"?>
<p:tagLst xmlns:p="http://schemas.openxmlformats.org/presentationml/2006/main">
  <p:tag name="AS_UNIQUEID" val="1071"/>
</p:tagLst>
</file>

<file path=ppt/tags/tag577.xml><?xml version="1.0" encoding="utf-8"?>
<p:tagLst xmlns:p="http://schemas.openxmlformats.org/presentationml/2006/main">
  <p:tag name="AS_UNIQUEID" val="1072"/>
</p:tagLst>
</file>

<file path=ppt/tags/tag578.xml><?xml version="1.0" encoding="utf-8"?>
<p:tagLst xmlns:p="http://schemas.openxmlformats.org/presentationml/2006/main">
  <p:tag name="AS_UNIQUEID" val="1073"/>
</p:tagLst>
</file>

<file path=ppt/tags/tag579.xml><?xml version="1.0" encoding="utf-8"?>
<p:tagLst xmlns:p="http://schemas.openxmlformats.org/presentationml/2006/main">
  <p:tag name="AS_UNIQUEID" val="1074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5"/>
</p:tagLst>
</file>

<file path=ppt/tags/tag581.xml><?xml version="1.0" encoding="utf-8"?>
<p:tagLst xmlns:p="http://schemas.openxmlformats.org/presentationml/2006/main">
  <p:tag name="AS_UNIQUEID" val="1076"/>
</p:tagLst>
</file>

<file path=ppt/tags/tag582.xml><?xml version="1.0" encoding="utf-8"?>
<p:tagLst xmlns:p="http://schemas.openxmlformats.org/presentationml/2006/main">
  <p:tag name="AS_UNIQUEID" val="1077"/>
</p:tagLst>
</file>

<file path=ppt/tags/tag583.xml><?xml version="1.0" encoding="utf-8"?>
<p:tagLst xmlns:p="http://schemas.openxmlformats.org/presentationml/2006/main">
  <p:tag name="AS_UNIQUEID" val="1078"/>
</p:tagLst>
</file>

<file path=ppt/tags/tag584.xml><?xml version="1.0" encoding="utf-8"?>
<p:tagLst xmlns:p="http://schemas.openxmlformats.org/presentationml/2006/main">
  <p:tag name="AS_UNIQUEID" val="1079"/>
</p:tagLst>
</file>

<file path=ppt/tags/tag585.xml><?xml version="1.0" encoding="utf-8"?>
<p:tagLst xmlns:p="http://schemas.openxmlformats.org/presentationml/2006/main">
  <p:tag name="AS_UNIQUEID" val="1080"/>
</p:tagLst>
</file>

<file path=ppt/tags/tag586.xml><?xml version="1.0" encoding="utf-8"?>
<p:tagLst xmlns:p="http://schemas.openxmlformats.org/presentationml/2006/main">
  <p:tag name="AS_UNIQUEID" val="1081"/>
</p:tagLst>
</file>

<file path=ppt/tags/tag587.xml><?xml version="1.0" encoding="utf-8"?>
<p:tagLst xmlns:p="http://schemas.openxmlformats.org/presentationml/2006/main">
  <p:tag name="AS_UNIQUEID" val="1082"/>
</p:tagLst>
</file>

<file path=ppt/tags/tag588.xml><?xml version="1.0" encoding="utf-8"?>
<p:tagLst xmlns:p="http://schemas.openxmlformats.org/presentationml/2006/main">
  <p:tag name="AS_UNIQUEID" val="1083"/>
</p:tagLst>
</file>

<file path=ppt/tags/tag589.xml><?xml version="1.0" encoding="utf-8"?>
<p:tagLst xmlns:p="http://schemas.openxmlformats.org/presentationml/2006/main">
  <p:tag name="AS_UNIQUEID" val="1084"/>
</p:tagLst>
</file>

<file path=ppt/tags/tag59.xml><?xml version="1.0" encoding="utf-8"?>
<p:tagLst xmlns:p="http://schemas.openxmlformats.org/presentationml/2006/main">
  <p:tag name="AS_UNIQUEID" val="556"/>
</p:tagLst>
</file>

<file path=ppt/tags/tag590.xml><?xml version="1.0" encoding="utf-8"?>
<p:tagLst xmlns:p="http://schemas.openxmlformats.org/presentationml/2006/main">
  <p:tag name="AS_UNIQUEID" val="1085"/>
</p:tagLst>
</file>

<file path=ppt/tags/tag591.xml><?xml version="1.0" encoding="utf-8"?>
<p:tagLst xmlns:p="http://schemas.openxmlformats.org/presentationml/2006/main">
  <p:tag name="AS_UNIQUEID" val="1086"/>
</p:tagLst>
</file>

<file path=ppt/tags/tag592.xml><?xml version="1.0" encoding="utf-8"?>
<p:tagLst xmlns:p="http://schemas.openxmlformats.org/presentationml/2006/main">
  <p:tag name="AS_UNIQUEID" val="1087"/>
</p:tagLst>
</file>

<file path=ppt/tags/tag593.xml><?xml version="1.0" encoding="utf-8"?>
<p:tagLst xmlns:p="http://schemas.openxmlformats.org/presentationml/2006/main">
  <p:tag name="AS_UNIQUEID" val="1088"/>
</p:tagLst>
</file>

<file path=ppt/tags/tag594.xml><?xml version="1.0" encoding="utf-8"?>
<p:tagLst xmlns:p="http://schemas.openxmlformats.org/presentationml/2006/main">
  <p:tag name="AS_UNIQUEID" val="1089"/>
</p:tagLst>
</file>

<file path=ppt/tags/tag595.xml><?xml version="1.0" encoding="utf-8"?>
<p:tagLst xmlns:p="http://schemas.openxmlformats.org/presentationml/2006/main">
  <p:tag name="AS_UNIQUEID" val="1090"/>
</p:tagLst>
</file>

<file path=ppt/tags/tag596.xml><?xml version="1.0" encoding="utf-8"?>
<p:tagLst xmlns:p="http://schemas.openxmlformats.org/presentationml/2006/main">
  <p:tag name="AS_UNIQUEID" val="1091"/>
</p:tagLst>
</file>

<file path=ppt/tags/tag597.xml><?xml version="1.0" encoding="utf-8"?>
<p:tagLst xmlns:p="http://schemas.openxmlformats.org/presentationml/2006/main">
  <p:tag name="AS_UNIQUEID" val="1092"/>
</p:tagLst>
</file>

<file path=ppt/tags/tag598.xml><?xml version="1.0" encoding="utf-8"?>
<p:tagLst xmlns:p="http://schemas.openxmlformats.org/presentationml/2006/main">
  <p:tag name="AS_UNIQUEID" val="1093"/>
</p:tagLst>
</file>

<file path=ppt/tags/tag599.xml><?xml version="1.0" encoding="utf-8"?>
<p:tagLst xmlns:p="http://schemas.openxmlformats.org/presentationml/2006/main">
  <p:tag name="AS_UNIQUEID" val="1094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5"/>
</p:tagLst>
</file>

<file path=ppt/tags/tag601.xml><?xml version="1.0" encoding="utf-8"?>
<p:tagLst xmlns:p="http://schemas.openxmlformats.org/presentationml/2006/main">
  <p:tag name="AS_UNIQUEID" val="1096"/>
</p:tagLst>
</file>

<file path=ppt/tags/tag602.xml><?xml version="1.0" encoding="utf-8"?>
<p:tagLst xmlns:p="http://schemas.openxmlformats.org/presentationml/2006/main">
  <p:tag name="AS_UNIQUEID" val="1215"/>
</p:tagLst>
</file>

<file path=ppt/tags/tag603.xml><?xml version="1.0" encoding="utf-8"?>
<p:tagLst xmlns:p="http://schemas.openxmlformats.org/presentationml/2006/main">
  <p:tag name="AS_UNIQUEID" val="1097"/>
</p:tagLst>
</file>

<file path=ppt/tags/tag604.xml><?xml version="1.0" encoding="utf-8"?>
<p:tagLst xmlns:p="http://schemas.openxmlformats.org/presentationml/2006/main">
  <p:tag name="AS_UNIQUEID" val="1098"/>
</p:tagLst>
</file>

<file path=ppt/tags/tag605.xml><?xml version="1.0" encoding="utf-8"?>
<p:tagLst xmlns:p="http://schemas.openxmlformats.org/presentationml/2006/main">
  <p:tag name="AS_UNIQUEID" val="1099"/>
</p:tagLst>
</file>

<file path=ppt/tags/tag606.xml><?xml version="1.0" encoding="utf-8"?>
<p:tagLst xmlns:p="http://schemas.openxmlformats.org/presentationml/2006/main">
  <p:tag name="AS_UNIQUEID" val="1100"/>
</p:tagLst>
</file>

<file path=ppt/tags/tag607.xml><?xml version="1.0" encoding="utf-8"?>
<p:tagLst xmlns:p="http://schemas.openxmlformats.org/presentationml/2006/main">
  <p:tag name="AS_UNIQUEID" val="1101"/>
</p:tagLst>
</file>

<file path=ppt/tags/tag608.xml><?xml version="1.0" encoding="utf-8"?>
<p:tagLst xmlns:p="http://schemas.openxmlformats.org/presentationml/2006/main">
  <p:tag name="AS_UNIQUEID" val="1102"/>
</p:tagLst>
</file>

<file path=ppt/tags/tag609.xml><?xml version="1.0" encoding="utf-8"?>
<p:tagLst xmlns:p="http://schemas.openxmlformats.org/presentationml/2006/main">
  <p:tag name="AS_UNIQUEID" val="1103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104"/>
</p:tagLst>
</file>

<file path=ppt/tags/tag611.xml><?xml version="1.0" encoding="utf-8"?>
<p:tagLst xmlns:p="http://schemas.openxmlformats.org/presentationml/2006/main">
  <p:tag name="AS_UNIQUEID" val="1105"/>
</p:tagLst>
</file>

<file path=ppt/tags/tag612.xml><?xml version="1.0" encoding="utf-8"?>
<p:tagLst xmlns:p="http://schemas.openxmlformats.org/presentationml/2006/main">
  <p:tag name="AS_UNIQUEID" val="1106"/>
</p:tagLst>
</file>

<file path=ppt/tags/tag613.xml><?xml version="1.0" encoding="utf-8"?>
<p:tagLst xmlns:p="http://schemas.openxmlformats.org/presentationml/2006/main">
  <p:tag name="AS_UNIQUEID" val="1107"/>
</p:tagLst>
</file>

<file path=ppt/tags/tag614.xml><?xml version="1.0" encoding="utf-8"?>
<p:tagLst xmlns:p="http://schemas.openxmlformats.org/presentationml/2006/main">
  <p:tag name="AS_UNIQUEID" val="1108"/>
</p:tagLst>
</file>

<file path=ppt/tags/tag615.xml><?xml version="1.0" encoding="utf-8"?>
<p:tagLst xmlns:p="http://schemas.openxmlformats.org/presentationml/2006/main">
  <p:tag name="AS_UNIQUEID" val="1109"/>
</p:tagLst>
</file>

<file path=ppt/tags/tag616.xml><?xml version="1.0" encoding="utf-8"?>
<p:tagLst xmlns:p="http://schemas.openxmlformats.org/presentationml/2006/main">
  <p:tag name="AS_UNIQUEID" val="1110"/>
</p:tagLst>
</file>

<file path=ppt/tags/tag617.xml><?xml version="1.0" encoding="utf-8"?>
<p:tagLst xmlns:p="http://schemas.openxmlformats.org/presentationml/2006/main">
  <p:tag name="AS_UNIQUEID" val="1111"/>
</p:tagLst>
</file>

<file path=ppt/tags/tag618.xml><?xml version="1.0" encoding="utf-8"?>
<p:tagLst xmlns:p="http://schemas.openxmlformats.org/presentationml/2006/main">
  <p:tag name="AS_UNIQUEID" val="1112"/>
</p:tagLst>
</file>

<file path=ppt/tags/tag619.xml><?xml version="1.0" encoding="utf-8"?>
<p:tagLst xmlns:p="http://schemas.openxmlformats.org/presentationml/2006/main">
  <p:tag name="AS_UNIQUEID" val="1113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14"/>
</p:tagLst>
</file>

<file path=ppt/tags/tag621.xml><?xml version="1.0" encoding="utf-8"?>
<p:tagLst xmlns:p="http://schemas.openxmlformats.org/presentationml/2006/main">
  <p:tag name="AS_UNIQUEID" val="1115"/>
</p:tagLst>
</file>

<file path=ppt/tags/tag622.xml><?xml version="1.0" encoding="utf-8"?>
<p:tagLst xmlns:p="http://schemas.openxmlformats.org/presentationml/2006/main">
  <p:tag name="AS_UNIQUEID" val="1116"/>
</p:tagLst>
</file>

<file path=ppt/tags/tag623.xml><?xml version="1.0" encoding="utf-8"?>
<p:tagLst xmlns:p="http://schemas.openxmlformats.org/presentationml/2006/main">
  <p:tag name="AS_UNIQUEID" val="1117"/>
</p:tagLst>
</file>

<file path=ppt/tags/tag624.xml><?xml version="1.0" encoding="utf-8"?>
<p:tagLst xmlns:p="http://schemas.openxmlformats.org/presentationml/2006/main">
  <p:tag name="AS_UNIQUEID" val="1118"/>
</p:tagLst>
</file>

<file path=ppt/tags/tag625.xml><?xml version="1.0" encoding="utf-8"?>
<p:tagLst xmlns:p="http://schemas.openxmlformats.org/presentationml/2006/main">
  <p:tag name="AS_UNIQUEID" val="1119"/>
</p:tagLst>
</file>

<file path=ppt/tags/tag626.xml><?xml version="1.0" encoding="utf-8"?>
<p:tagLst xmlns:p="http://schemas.openxmlformats.org/presentationml/2006/main">
  <p:tag name="AS_UNIQUEID" val="1120"/>
</p:tagLst>
</file>

<file path=ppt/tags/tag627.xml><?xml version="1.0" encoding="utf-8"?>
<p:tagLst xmlns:p="http://schemas.openxmlformats.org/presentationml/2006/main">
  <p:tag name="AS_UNIQUEID" val="1121"/>
</p:tagLst>
</file>

<file path=ppt/tags/tag628.xml><?xml version="1.0" encoding="utf-8"?>
<p:tagLst xmlns:p="http://schemas.openxmlformats.org/presentationml/2006/main">
  <p:tag name="AS_UNIQUEID" val="1122"/>
</p:tagLst>
</file>

<file path=ppt/tags/tag629.xml><?xml version="1.0" encoding="utf-8"?>
<p:tagLst xmlns:p="http://schemas.openxmlformats.org/presentationml/2006/main">
  <p:tag name="AS_UNIQUEID" val="1123"/>
</p:tagLst>
</file>

<file path=ppt/tags/tag63.xml><?xml version="1.0" encoding="utf-8"?>
<p:tagLst xmlns:p="http://schemas.openxmlformats.org/presentationml/2006/main">
  <p:tag name="AS_UNIQUEID" val="560"/>
</p:tagLst>
</file>

<file path=ppt/tags/tag630.xml><?xml version="1.0" encoding="utf-8"?>
<p:tagLst xmlns:p="http://schemas.openxmlformats.org/presentationml/2006/main">
  <p:tag name="AS_UNIQUEID" val="1124"/>
</p:tagLst>
</file>

<file path=ppt/tags/tag631.xml><?xml version="1.0" encoding="utf-8"?>
<p:tagLst xmlns:p="http://schemas.openxmlformats.org/presentationml/2006/main">
  <p:tag name="AS_UNIQUEID" val="1125"/>
</p:tagLst>
</file>

<file path=ppt/tags/tag632.xml><?xml version="1.0" encoding="utf-8"?>
<p:tagLst xmlns:p="http://schemas.openxmlformats.org/presentationml/2006/main">
  <p:tag name="AS_UNIQUEID" val="1126"/>
</p:tagLst>
</file>

<file path=ppt/tags/tag633.xml><?xml version="1.0" encoding="utf-8"?>
<p:tagLst xmlns:p="http://schemas.openxmlformats.org/presentationml/2006/main">
  <p:tag name="AS_UNIQUEID" val="1127"/>
</p:tagLst>
</file>

<file path=ppt/tags/tag634.xml><?xml version="1.0" encoding="utf-8"?>
<p:tagLst xmlns:p="http://schemas.openxmlformats.org/presentationml/2006/main">
  <p:tag name="AS_UNIQUEID" val="1128"/>
</p:tagLst>
</file>

<file path=ppt/tags/tag635.xml><?xml version="1.0" encoding="utf-8"?>
<p:tagLst xmlns:p="http://schemas.openxmlformats.org/presentationml/2006/main">
  <p:tag name="AS_UNIQUEID" val="1129"/>
</p:tagLst>
</file>

<file path=ppt/tags/tag636.xml><?xml version="1.0" encoding="utf-8"?>
<p:tagLst xmlns:p="http://schemas.openxmlformats.org/presentationml/2006/main">
  <p:tag name="AS_UNIQUEID" val="1130"/>
</p:tagLst>
</file>

<file path=ppt/tags/tag637.xml><?xml version="1.0" encoding="utf-8"?>
<p:tagLst xmlns:p="http://schemas.openxmlformats.org/presentationml/2006/main">
  <p:tag name="AS_UNIQUEID" val="1131"/>
</p:tagLst>
</file>

<file path=ppt/tags/tag638.xml><?xml version="1.0" encoding="utf-8"?>
<p:tagLst xmlns:p="http://schemas.openxmlformats.org/presentationml/2006/main">
  <p:tag name="AS_UNIQUEID" val="1132"/>
</p:tagLst>
</file>

<file path=ppt/tags/tag639.xml><?xml version="1.0" encoding="utf-8"?>
<p:tagLst xmlns:p="http://schemas.openxmlformats.org/presentationml/2006/main">
  <p:tag name="AS_UNIQUEID" val="1133"/>
</p:tagLst>
</file>

<file path=ppt/tags/tag64.xml><?xml version="1.0" encoding="utf-8"?>
<p:tagLst xmlns:p="http://schemas.openxmlformats.org/presentationml/2006/main">
  <p:tag name="AS_UNIQUEID" val="561"/>
</p:tagLst>
</file>

<file path=ppt/tags/tag640.xml><?xml version="1.0" encoding="utf-8"?>
<p:tagLst xmlns:p="http://schemas.openxmlformats.org/presentationml/2006/main">
  <p:tag name="AS_UNIQUEID" val="1134"/>
</p:tagLst>
</file>

<file path=ppt/tags/tag641.xml><?xml version="1.0" encoding="utf-8"?>
<p:tagLst xmlns:p="http://schemas.openxmlformats.org/presentationml/2006/main">
  <p:tag name="AS_UNIQUEID" val="1135"/>
</p:tagLst>
</file>

<file path=ppt/tags/tag642.xml><?xml version="1.0" encoding="utf-8"?>
<p:tagLst xmlns:p="http://schemas.openxmlformats.org/presentationml/2006/main">
  <p:tag name="AS_UNIQUEID" val="1136"/>
</p:tagLst>
</file>

<file path=ppt/tags/tag643.xml><?xml version="1.0" encoding="utf-8"?>
<p:tagLst xmlns:p="http://schemas.openxmlformats.org/presentationml/2006/main">
  <p:tag name="AS_UNIQUEID" val="1137"/>
</p:tagLst>
</file>

<file path=ppt/tags/tag644.xml><?xml version="1.0" encoding="utf-8"?>
<p:tagLst xmlns:p="http://schemas.openxmlformats.org/presentationml/2006/main">
  <p:tag name="AS_UNIQUEID" val="1138"/>
</p:tagLst>
</file>

<file path=ppt/tags/tag645.xml><?xml version="1.0" encoding="utf-8"?>
<p:tagLst xmlns:p="http://schemas.openxmlformats.org/presentationml/2006/main">
  <p:tag name="AS_UNIQUEID" val="1139"/>
</p:tagLst>
</file>

<file path=ppt/tags/tag646.xml><?xml version="1.0" encoding="utf-8"?>
<p:tagLst xmlns:p="http://schemas.openxmlformats.org/presentationml/2006/main">
  <p:tag name="AS_UNIQUEID" val="1140"/>
</p:tagLst>
</file>

<file path=ppt/tags/tag647.xml><?xml version="1.0" encoding="utf-8"?>
<p:tagLst xmlns:p="http://schemas.openxmlformats.org/presentationml/2006/main">
  <p:tag name="AS_UNIQUEID" val="1141"/>
</p:tagLst>
</file>

<file path=ppt/tags/tag648.xml><?xml version="1.0" encoding="utf-8"?>
<p:tagLst xmlns:p="http://schemas.openxmlformats.org/presentationml/2006/main">
  <p:tag name="AS_UNIQUEID" val="1142"/>
</p:tagLst>
</file>

<file path=ppt/tags/tag649.xml><?xml version="1.0" encoding="utf-8"?>
<p:tagLst xmlns:p="http://schemas.openxmlformats.org/presentationml/2006/main">
  <p:tag name="AS_UNIQUEID" val="1143"/>
</p:tagLst>
</file>

<file path=ppt/tags/tag65.xml><?xml version="1.0" encoding="utf-8"?>
<p:tagLst xmlns:p="http://schemas.openxmlformats.org/presentationml/2006/main">
  <p:tag name="AS_UNIQUEID" val="562"/>
</p:tagLst>
</file>

<file path=ppt/tags/tag650.xml><?xml version="1.0" encoding="utf-8"?>
<p:tagLst xmlns:p="http://schemas.openxmlformats.org/presentationml/2006/main">
  <p:tag name="AS_UNIQUEID" val="1144"/>
</p:tagLst>
</file>

<file path=ppt/tags/tag651.xml><?xml version="1.0" encoding="utf-8"?>
<p:tagLst xmlns:p="http://schemas.openxmlformats.org/presentationml/2006/main">
  <p:tag name="AS_UNIQUEID" val="1145"/>
</p:tagLst>
</file>

<file path=ppt/tags/tag652.xml><?xml version="1.0" encoding="utf-8"?>
<p:tagLst xmlns:p="http://schemas.openxmlformats.org/presentationml/2006/main">
  <p:tag name="AS_UNIQUEID" val="1146"/>
</p:tagLst>
</file>

<file path=ppt/tags/tag653.xml><?xml version="1.0" encoding="utf-8"?>
<p:tagLst xmlns:p="http://schemas.openxmlformats.org/presentationml/2006/main">
  <p:tag name="AS_UNIQUEID" val="1147"/>
</p:tagLst>
</file>

<file path=ppt/tags/tag654.xml><?xml version="1.0" encoding="utf-8"?>
<p:tagLst xmlns:p="http://schemas.openxmlformats.org/presentationml/2006/main">
  <p:tag name="AS_UNIQUEID" val="1148"/>
</p:tagLst>
</file>

<file path=ppt/tags/tag655.xml><?xml version="1.0" encoding="utf-8"?>
<p:tagLst xmlns:p="http://schemas.openxmlformats.org/presentationml/2006/main">
  <p:tag name="AS_UNIQUEID" val="1149"/>
</p:tagLst>
</file>

<file path=ppt/tags/tag656.xml><?xml version="1.0" encoding="utf-8"?>
<p:tagLst xmlns:p="http://schemas.openxmlformats.org/presentationml/2006/main">
  <p:tag name="AS_UNIQUEID" val="1150"/>
</p:tagLst>
</file>

<file path=ppt/tags/tag657.xml><?xml version="1.0" encoding="utf-8"?>
<p:tagLst xmlns:p="http://schemas.openxmlformats.org/presentationml/2006/main">
  <p:tag name="AS_UNIQUEID" val="1151"/>
</p:tagLst>
</file>

<file path=ppt/tags/tag658.xml><?xml version="1.0" encoding="utf-8"?>
<p:tagLst xmlns:p="http://schemas.openxmlformats.org/presentationml/2006/main">
  <p:tag name="AS_UNIQUEID" val="1152"/>
</p:tagLst>
</file>

<file path=ppt/tags/tag659.xml><?xml version="1.0" encoding="utf-8"?>
<p:tagLst xmlns:p="http://schemas.openxmlformats.org/presentationml/2006/main">
  <p:tag name="AS_UNIQUEID" val="1153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60.xml><?xml version="1.0" encoding="utf-8"?>
<p:tagLst xmlns:p="http://schemas.openxmlformats.org/presentationml/2006/main">
  <p:tag name="AS_UNIQUEID" val="1154"/>
</p:tagLst>
</file>

<file path=ppt/tags/tag661.xml><?xml version="1.0" encoding="utf-8"?>
<p:tagLst xmlns:p="http://schemas.openxmlformats.org/presentationml/2006/main">
  <p:tag name="AS_UNIQUEID" val="1155"/>
</p:tagLst>
</file>

<file path=ppt/tags/tag662.xml><?xml version="1.0" encoding="utf-8"?>
<p:tagLst xmlns:p="http://schemas.openxmlformats.org/presentationml/2006/main">
  <p:tag name="AS_UNIQUEID" val="1156"/>
</p:tagLst>
</file>

<file path=ppt/tags/tag663.xml><?xml version="1.0" encoding="utf-8"?>
<p:tagLst xmlns:p="http://schemas.openxmlformats.org/presentationml/2006/main">
  <p:tag name="AS_UNIQUEID" val="1157"/>
</p:tagLst>
</file>

<file path=ppt/tags/tag664.xml><?xml version="1.0" encoding="utf-8"?>
<p:tagLst xmlns:p="http://schemas.openxmlformats.org/presentationml/2006/main">
  <p:tag name="AS_UNIQUEID" val="1158"/>
</p:tagLst>
</file>

<file path=ppt/tags/tag665.xml><?xml version="1.0" encoding="utf-8"?>
<p:tagLst xmlns:p="http://schemas.openxmlformats.org/presentationml/2006/main">
  <p:tag name="AS_UNIQUEID" val="1159"/>
</p:tagLst>
</file>

<file path=ppt/tags/tag666.xml><?xml version="1.0" encoding="utf-8"?>
<p:tagLst xmlns:p="http://schemas.openxmlformats.org/presentationml/2006/main">
  <p:tag name="AS_UNIQUEID" val="1160"/>
</p:tagLst>
</file>

<file path=ppt/tags/tag667.xml><?xml version="1.0" encoding="utf-8"?>
<p:tagLst xmlns:p="http://schemas.openxmlformats.org/presentationml/2006/main">
  <p:tag name="AS_UNIQUEID" val="1161"/>
</p:tagLst>
</file>

<file path=ppt/tags/tag668.xml><?xml version="1.0" encoding="utf-8"?>
<p:tagLst xmlns:p="http://schemas.openxmlformats.org/presentationml/2006/main">
  <p:tag name="AS_UNIQUEID" val="1162"/>
</p:tagLst>
</file>

<file path=ppt/tags/tag669.xml><?xml version="1.0" encoding="utf-8"?>
<p:tagLst xmlns:p="http://schemas.openxmlformats.org/presentationml/2006/main">
  <p:tag name="AS_UNIQUEID" val="1163"/>
</p:tagLst>
</file>

<file path=ppt/tags/tag67.xml><?xml version="1.0" encoding="utf-8"?>
<p:tagLst xmlns:p="http://schemas.openxmlformats.org/presentationml/2006/main">
  <p:tag name="AS_UNIQUEID" val="564"/>
</p:tagLst>
</file>

<file path=ppt/tags/tag670.xml><?xml version="1.0" encoding="utf-8"?>
<p:tagLst xmlns:p="http://schemas.openxmlformats.org/presentationml/2006/main">
  <p:tag name="AS_UNIQUEID" val="1164"/>
</p:tagLst>
</file>

<file path=ppt/tags/tag671.xml><?xml version="1.0" encoding="utf-8"?>
<p:tagLst xmlns:p="http://schemas.openxmlformats.org/presentationml/2006/main">
  <p:tag name="AS_UNIQUEID" val="1165"/>
</p:tagLst>
</file>

<file path=ppt/tags/tag672.xml><?xml version="1.0" encoding="utf-8"?>
<p:tagLst xmlns:p="http://schemas.openxmlformats.org/presentationml/2006/main">
  <p:tag name="AS_UNIQUEID" val="1166"/>
</p:tagLst>
</file>

<file path=ppt/tags/tag673.xml><?xml version="1.0" encoding="utf-8"?>
<p:tagLst xmlns:p="http://schemas.openxmlformats.org/presentationml/2006/main">
  <p:tag name="AS_UNIQUEID" val="1167"/>
</p:tagLst>
</file>

<file path=ppt/tags/tag674.xml><?xml version="1.0" encoding="utf-8"?>
<p:tagLst xmlns:p="http://schemas.openxmlformats.org/presentationml/2006/main">
  <p:tag name="AS_UNIQUEID" val="1168"/>
</p:tagLst>
</file>

<file path=ppt/tags/tag675.xml><?xml version="1.0" encoding="utf-8"?>
<p:tagLst xmlns:p="http://schemas.openxmlformats.org/presentationml/2006/main">
  <p:tag name="AS_UNIQUEID" val="1169"/>
</p:tagLst>
</file>

<file path=ppt/tags/tag676.xml><?xml version="1.0" encoding="utf-8"?>
<p:tagLst xmlns:p="http://schemas.openxmlformats.org/presentationml/2006/main">
  <p:tag name="AS_UNIQUEID" val="1170"/>
</p:tagLst>
</file>

<file path=ppt/tags/tag677.xml><?xml version="1.0" encoding="utf-8"?>
<p:tagLst xmlns:p="http://schemas.openxmlformats.org/presentationml/2006/main">
  <p:tag name="AS_UNIQUEID" val="1171"/>
</p:tagLst>
</file>

<file path=ppt/tags/tag678.xml><?xml version="1.0" encoding="utf-8"?>
<p:tagLst xmlns:p="http://schemas.openxmlformats.org/presentationml/2006/main">
  <p:tag name="AS_UNIQUEID" val="1172"/>
</p:tagLst>
</file>

<file path=ppt/tags/tag679.xml><?xml version="1.0" encoding="utf-8"?>
<p:tagLst xmlns:p="http://schemas.openxmlformats.org/presentationml/2006/main">
  <p:tag name="AS_UNIQUEID" val="1173"/>
</p:tagLst>
</file>

<file path=ppt/tags/tag68.xml><?xml version="1.0" encoding="utf-8"?>
<p:tagLst xmlns:p="http://schemas.openxmlformats.org/presentationml/2006/main">
  <p:tag name="AS_UNIQUEID" val="565"/>
</p:tagLst>
</file>

<file path=ppt/tags/tag680.xml><?xml version="1.0" encoding="utf-8"?>
<p:tagLst xmlns:p="http://schemas.openxmlformats.org/presentationml/2006/main">
  <p:tag name="AS_UNIQUEID" val="1174"/>
</p:tagLst>
</file>

<file path=ppt/tags/tag681.xml><?xml version="1.0" encoding="utf-8"?>
<p:tagLst xmlns:p="http://schemas.openxmlformats.org/presentationml/2006/main">
  <p:tag name="AS_UNIQUEID" val="1175"/>
</p:tagLst>
</file>

<file path=ppt/tags/tag682.xml><?xml version="1.0" encoding="utf-8"?>
<p:tagLst xmlns:p="http://schemas.openxmlformats.org/presentationml/2006/main">
  <p:tag name="AS_UNIQUEID" val="1176"/>
</p:tagLst>
</file>

<file path=ppt/tags/tag683.xml><?xml version="1.0" encoding="utf-8"?>
<p:tagLst xmlns:p="http://schemas.openxmlformats.org/presentationml/2006/main">
  <p:tag name="AS_UNIQUEID" val="1177"/>
</p:tagLst>
</file>

<file path=ppt/tags/tag684.xml><?xml version="1.0" encoding="utf-8"?>
<p:tagLst xmlns:p="http://schemas.openxmlformats.org/presentationml/2006/main">
  <p:tag name="AS_UNIQUEID" val="1178"/>
</p:tagLst>
</file>

<file path=ppt/tags/tag685.xml><?xml version="1.0" encoding="utf-8"?>
<p:tagLst xmlns:p="http://schemas.openxmlformats.org/presentationml/2006/main">
  <p:tag name="AS_UNIQUEID" val="1179"/>
</p:tagLst>
</file>

<file path=ppt/tags/tag686.xml><?xml version="1.0" encoding="utf-8"?>
<p:tagLst xmlns:p="http://schemas.openxmlformats.org/presentationml/2006/main">
  <p:tag name="AS_UNIQUEID" val="1180"/>
</p:tagLst>
</file>

<file path=ppt/tags/tag687.xml><?xml version="1.0" encoding="utf-8"?>
<p:tagLst xmlns:p="http://schemas.openxmlformats.org/presentationml/2006/main">
  <p:tag name="AS_UNIQUEID" val="1181"/>
</p:tagLst>
</file>

<file path=ppt/tags/tag688.xml><?xml version="1.0" encoding="utf-8"?>
<p:tagLst xmlns:p="http://schemas.openxmlformats.org/presentationml/2006/main">
  <p:tag name="AS_UNIQUEID" val="1182"/>
</p:tagLst>
</file>

<file path=ppt/tags/tag689.xml><?xml version="1.0" encoding="utf-8"?>
<p:tagLst xmlns:p="http://schemas.openxmlformats.org/presentationml/2006/main">
  <p:tag name="AS_UNIQUEID" val="1183"/>
</p:tagLst>
</file>

<file path=ppt/tags/tag69.xml><?xml version="1.0" encoding="utf-8"?>
<p:tagLst xmlns:p="http://schemas.openxmlformats.org/presentationml/2006/main">
  <p:tag name="AS_UNIQUEID" val="566"/>
</p:tagLst>
</file>

<file path=ppt/tags/tag690.xml><?xml version="1.0" encoding="utf-8"?>
<p:tagLst xmlns:p="http://schemas.openxmlformats.org/presentationml/2006/main">
  <p:tag name="AS_UNIQUEID" val="1184"/>
</p:tagLst>
</file>

<file path=ppt/tags/tag691.xml><?xml version="1.0" encoding="utf-8"?>
<p:tagLst xmlns:p="http://schemas.openxmlformats.org/presentationml/2006/main">
  <p:tag name="AS_UNIQUEID" val="1185"/>
</p:tagLst>
</file>

<file path=ppt/tags/tag692.xml><?xml version="1.0" encoding="utf-8"?>
<p:tagLst xmlns:p="http://schemas.openxmlformats.org/presentationml/2006/main">
  <p:tag name="AS_UNIQUEID" val="1186"/>
</p:tagLst>
</file>

<file path=ppt/tags/tag693.xml><?xml version="1.0" encoding="utf-8"?>
<p:tagLst xmlns:p="http://schemas.openxmlformats.org/presentationml/2006/main">
  <p:tag name="AS_UNIQUEID" val="1187"/>
</p:tagLst>
</file>

<file path=ppt/tags/tag694.xml><?xml version="1.0" encoding="utf-8"?>
<p:tagLst xmlns:p="http://schemas.openxmlformats.org/presentationml/2006/main">
  <p:tag name="AS_UNIQUEID" val="1188"/>
</p:tagLst>
</file>

<file path=ppt/tags/tag695.xml><?xml version="1.0" encoding="utf-8"?>
<p:tagLst xmlns:p="http://schemas.openxmlformats.org/presentationml/2006/main">
  <p:tag name="AS_UNIQUEID" val="1189"/>
</p:tagLst>
</file>

<file path=ppt/tags/tag696.xml><?xml version="1.0" encoding="utf-8"?>
<p:tagLst xmlns:p="http://schemas.openxmlformats.org/presentationml/2006/main">
  <p:tag name="AS_UNIQUEID" val="1190"/>
</p:tagLst>
</file>

<file path=ppt/tags/tag697.xml><?xml version="1.0" encoding="utf-8"?>
<p:tagLst xmlns:p="http://schemas.openxmlformats.org/presentationml/2006/main">
  <p:tag name="AS_UNIQUEID" val="1191"/>
</p:tagLst>
</file>

<file path=ppt/tags/tag698.xml><?xml version="1.0" encoding="utf-8"?>
<p:tagLst xmlns:p="http://schemas.openxmlformats.org/presentationml/2006/main">
  <p:tag name="AS_UNIQUEID" val="1192"/>
</p:tagLst>
</file>

<file path=ppt/tags/tag699.xml><?xml version="1.0" encoding="utf-8"?>
<p:tagLst xmlns:p="http://schemas.openxmlformats.org/presentationml/2006/main">
  <p:tag name="AS_UNIQUEID" val="1193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00.xml><?xml version="1.0" encoding="utf-8"?>
<p:tagLst xmlns:p="http://schemas.openxmlformats.org/presentationml/2006/main">
  <p:tag name="AS_UNIQUEID" val="1194"/>
</p:tagLst>
</file>

<file path=ppt/tags/tag701.xml><?xml version="1.0" encoding="utf-8"?>
<p:tagLst xmlns:p="http://schemas.openxmlformats.org/presentationml/2006/main">
  <p:tag name="AS_UNIQUEID" val="1195"/>
</p:tagLst>
</file>

<file path=ppt/tags/tag702.xml><?xml version="1.0" encoding="utf-8"?>
<p:tagLst xmlns:p="http://schemas.openxmlformats.org/presentationml/2006/main">
  <p:tag name="AS_UNIQUEID" val="1196"/>
</p:tagLst>
</file>

<file path=ppt/tags/tag703.xml><?xml version="1.0" encoding="utf-8"?>
<p:tagLst xmlns:p="http://schemas.openxmlformats.org/presentationml/2006/main">
  <p:tag name="AS_UNIQUEID" val="1197"/>
</p:tagLst>
</file>

<file path=ppt/tags/tag704.xml><?xml version="1.0" encoding="utf-8"?>
<p:tagLst xmlns:p="http://schemas.openxmlformats.org/presentationml/2006/main">
  <p:tag name="AS_UNIQUEID" val="1198"/>
</p:tagLst>
</file>

<file path=ppt/tags/tag705.xml><?xml version="1.0" encoding="utf-8"?>
<p:tagLst xmlns:p="http://schemas.openxmlformats.org/presentationml/2006/main">
  <p:tag name="AS_UNIQUEID" val="1199"/>
</p:tagLst>
</file>

<file path=ppt/tags/tag706.xml><?xml version="1.0" encoding="utf-8"?>
<p:tagLst xmlns:p="http://schemas.openxmlformats.org/presentationml/2006/main">
  <p:tag name="AS_UNIQUEID" val="1200"/>
</p:tagLst>
</file>

<file path=ppt/tags/tag707.xml><?xml version="1.0" encoding="utf-8"?>
<p:tagLst xmlns:p="http://schemas.openxmlformats.org/presentationml/2006/main">
  <p:tag name="AS_UNIQUEID" val="1201"/>
</p:tagLst>
</file>

<file path=ppt/tags/tag708.xml><?xml version="1.0" encoding="utf-8"?>
<p:tagLst xmlns:p="http://schemas.openxmlformats.org/presentationml/2006/main">
  <p:tag name="AS_UNIQUEID" val="1202"/>
</p:tagLst>
</file>

<file path=ppt/tags/tag709.xml><?xml version="1.0" encoding="utf-8"?>
<p:tagLst xmlns:p="http://schemas.openxmlformats.org/presentationml/2006/main">
  <p:tag name="AS_UNIQUEID" val="1203"/>
</p:tagLst>
</file>

<file path=ppt/tags/tag71.xml><?xml version="1.0" encoding="utf-8"?>
<p:tagLst xmlns:p="http://schemas.openxmlformats.org/presentationml/2006/main">
  <p:tag name="AS_UNIQUEID" val="567"/>
</p:tagLst>
</file>

<file path=ppt/tags/tag710.xml><?xml version="1.0" encoding="utf-8"?>
<p:tagLst xmlns:p="http://schemas.openxmlformats.org/presentationml/2006/main">
  <p:tag name="AS_UNIQUEID" val="1204"/>
</p:tagLst>
</file>

<file path=ppt/tags/tag711.xml><?xml version="1.0" encoding="utf-8"?>
<p:tagLst xmlns:p="http://schemas.openxmlformats.org/presentationml/2006/main">
  <p:tag name="AS_UNIQUEID" val="1205"/>
</p:tagLst>
</file>

<file path=ppt/tags/tag712.xml><?xml version="1.0" encoding="utf-8"?>
<p:tagLst xmlns:p="http://schemas.openxmlformats.org/presentationml/2006/main">
  <p:tag name="AS_UNIQUEID" val="1206"/>
</p:tagLst>
</file>

<file path=ppt/tags/tag713.xml><?xml version="1.0" encoding="utf-8"?>
<p:tagLst xmlns:p="http://schemas.openxmlformats.org/presentationml/2006/main">
  <p:tag name="AS_UNIQUEID" val="1207"/>
</p:tagLst>
</file>

<file path=ppt/tags/tag714.xml><?xml version="1.0" encoding="utf-8"?>
<p:tagLst xmlns:p="http://schemas.openxmlformats.org/presentationml/2006/main">
  <p:tag name="AS_UNIQUEID" val="1208"/>
</p:tagLst>
</file>

<file path=ppt/tags/tag715.xml><?xml version="1.0" encoding="utf-8"?>
<p:tagLst xmlns:p="http://schemas.openxmlformats.org/presentationml/2006/main">
  <p:tag name="AS_UNIQUEID" val="1209"/>
</p:tagLst>
</file>

<file path=ppt/tags/tag716.xml><?xml version="1.0" encoding="utf-8"?>
<p:tagLst xmlns:p="http://schemas.openxmlformats.org/presentationml/2006/main">
  <p:tag name="AS_UNIQUEID" val="1210"/>
</p:tagLst>
</file>

<file path=ppt/tags/tag717.xml><?xml version="1.0" encoding="utf-8"?>
<p:tagLst xmlns:p="http://schemas.openxmlformats.org/presentationml/2006/main">
  <p:tag name="AS_UNIQUEID" val="1211"/>
</p:tagLst>
</file>

<file path=ppt/tags/tag718.xml><?xml version="1.0" encoding="utf-8"?>
<p:tagLst xmlns:p="http://schemas.openxmlformats.org/presentationml/2006/main">
  <p:tag name="AS_UNIQUEID" val="1212"/>
</p:tagLst>
</file>

<file path=ppt/tags/tag719.xml><?xml version="1.0" encoding="utf-8"?>
<p:tagLst xmlns:p="http://schemas.openxmlformats.org/presentationml/2006/main">
  <p:tag name="AS_UNIQUEID" val="1213"/>
</p:tagLst>
</file>

<file path=ppt/tags/tag72.xml><?xml version="1.0" encoding="utf-8"?>
<p:tagLst xmlns:p="http://schemas.openxmlformats.org/presentationml/2006/main">
  <p:tag name="AS_UNIQUEID" val="568"/>
</p:tagLst>
</file>

<file path=ppt/tags/tag720.xml><?xml version="1.0" encoding="utf-8"?>
<p:tagLst xmlns:p="http://schemas.openxmlformats.org/presentationml/2006/main">
  <p:tag name="AS_UNIQUEID" val="1214"/>
</p:tagLst>
</file>

<file path=ppt/tags/tag72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242</Paragraphs>
  <Slides>36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隶书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2026-02-01T21:51:40Z</cp:lastPrinted>
  <dcterms:created xsi:type="dcterms:W3CDTF">2026-02-01T21:51:40Z</dcterms:created>
  <dcterms:modified xsi:type="dcterms:W3CDTF">2026-02-01T13:51:40Z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