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emf" ContentType="image/x-emf"/>
  <Default Extension="wmf" ContentType="image/x-wmf"/>
  <Default Extension="gif" ContentType="image/gif"/>
  <Default Extension="mpg" ContentType="video/mpe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0" r:id="rId3"/>
    <p:sldMasterId id="2147483671" r:id="rId4"/>
  </p:sldMasterIdLst>
  <p:notesMasterIdLst>
    <p:notesMasterId r:id="rId5"/>
  </p:notesMasterIdLst>
  <p:sldIdLst>
    <p:sldId id="549" r:id="rId6"/>
    <p:sldId id="256" r:id="rId7"/>
    <p:sldId id="566" r:id="rId8"/>
    <p:sldId id="1371" r:id="rId9"/>
    <p:sldId id="1372" r:id="rId10"/>
    <p:sldId id="1373" r:id="rId11"/>
    <p:sldId id="1374" r:id="rId12"/>
    <p:sldId id="1375" r:id="rId13"/>
    <p:sldId id="1376" r:id="rId14"/>
    <p:sldId id="1377" r:id="rId15"/>
    <p:sldId id="1378" r:id="rId16"/>
    <p:sldId id="1379" r:id="rId17"/>
    <p:sldId id="1380" r:id="rId18"/>
    <p:sldId id="1381" r:id="rId19"/>
    <p:sldId id="1382" r:id="rId20"/>
    <p:sldId id="1383" r:id="rId21"/>
    <p:sldId id="1384" r:id="rId22"/>
    <p:sldId id="1385" r:id="rId23"/>
    <p:sldId id="1386" r:id="rId24"/>
    <p:sldId id="1387" r:id="rId25"/>
    <p:sldId id="1388" r:id="rId26"/>
    <p:sldId id="1389" r:id="rId27"/>
    <p:sldId id="1390" r:id="rId28"/>
    <p:sldId id="1391" r:id="rId29"/>
    <p:sldId id="1361" r:id="rId30"/>
    <p:sldId id="1363" r:id="rId31"/>
    <p:sldId id="1364" r:id="rId32"/>
    <p:sldId id="1365" r:id="rId33"/>
    <p:sldId id="1366" r:id="rId34"/>
    <p:sldId id="1367" r:id="rId35"/>
    <p:sldId id="1368" r:id="rId36"/>
    <p:sldId id="1362" r:id="rId37"/>
    <p:sldId id="550" r:id="rId38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256"/>
            <p14:sldId id="566"/>
            <p14:sldId id="1371"/>
            <p14:sldId id="1372"/>
            <p14:sldId id="1373"/>
            <p14:sldId id="1374"/>
            <p14:sldId id="1375"/>
            <p14:sldId id="1376"/>
            <p14:sldId id="1377"/>
            <p14:sldId id="1378"/>
            <p14:sldId id="1379"/>
            <p14:sldId id="1380"/>
            <p14:sldId id="1381"/>
            <p14:sldId id="1382"/>
            <p14:sldId id="1383"/>
            <p14:sldId id="1384"/>
            <p14:sldId id="1385"/>
            <p14:sldId id="1386"/>
            <p14:sldId id="1387"/>
            <p14:sldId id="1388"/>
            <p14:sldId id="1389"/>
            <p14:sldId id="1390"/>
            <p14:sldId id="1391"/>
            <p14:sldId id="1361"/>
            <p14:sldId id="1363"/>
            <p14:sldId id="1364"/>
            <p14:sldId id="1365"/>
            <p14:sldId id="1366"/>
            <p14:sldId id="1367"/>
            <p14:sldId id="1368"/>
            <p14:sldId id="1362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</p:extLst>
</p:presentation>
</file>

<file path=ppt/commentAuthors.xml><?xml version="1.0" encoding="utf-8"?>
<p:cmAuthorLst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tags" Target="tags/tag551.xml" /><Relationship Id="rId4" Type="http://schemas.openxmlformats.org/officeDocument/2006/relationships/slideMaster" Target="slideMasters/slideMaster3.xml" /><Relationship Id="rId40" Type="http://schemas.openxmlformats.org/officeDocument/2006/relationships/presProps" Target="presProps.xml" /><Relationship Id="rId41" Type="http://schemas.openxmlformats.org/officeDocument/2006/relationships/viewProps" Target="viewProps.xml" /><Relationship Id="rId42" Type="http://schemas.openxmlformats.org/officeDocument/2006/relationships/theme" Target="theme/theme1.xml" /><Relationship Id="rId43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wmf" /><Relationship Id="rId2" Type="http://schemas.openxmlformats.org/officeDocument/2006/relationships/image" Target="../media/image4.wmf" /></Relationships>
</file>

<file path=ppt/drawings/_rels/vmlDrawing10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5.wmf" /><Relationship Id="rId2" Type="http://schemas.openxmlformats.org/officeDocument/2006/relationships/image" Target="../media/image33.wmf" /><Relationship Id="rId3" Type="http://schemas.openxmlformats.org/officeDocument/2006/relationships/image" Target="../media/image65.wmf" /><Relationship Id="rId4" Type="http://schemas.openxmlformats.org/officeDocument/2006/relationships/image" Target="../media/image66.wmf" /><Relationship Id="rId5" Type="http://schemas.openxmlformats.org/officeDocument/2006/relationships/image" Target="../media/image61.wmf" /><Relationship Id="rId6" Type="http://schemas.openxmlformats.org/officeDocument/2006/relationships/image" Target="../media/image67.wmf" /><Relationship Id="rId7" Type="http://schemas.openxmlformats.org/officeDocument/2006/relationships/image" Target="../media/image68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6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9.wmf" /><Relationship Id="rId2" Type="http://schemas.openxmlformats.org/officeDocument/2006/relationships/image" Target="../media/image30.wmf" /><Relationship Id="rId3" Type="http://schemas.openxmlformats.org/officeDocument/2006/relationships/image" Target="../media/image31.wmf" /><Relationship Id="rId4" Type="http://schemas.openxmlformats.org/officeDocument/2006/relationships/image" Target="../media/image32.wmf" /><Relationship Id="rId5" Type="http://schemas.openxmlformats.org/officeDocument/2006/relationships/image" Target="../media/image33.wmf" /><Relationship Id="rId6" Type="http://schemas.openxmlformats.org/officeDocument/2006/relationships/image" Target="../media/image34.wmf" /><Relationship Id="rId7" Type="http://schemas.openxmlformats.org/officeDocument/2006/relationships/image" Target="../media/image35.wmf" /><Relationship Id="rId8" Type="http://schemas.openxmlformats.org/officeDocument/2006/relationships/image" Target="../media/image36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8.wmf" /><Relationship Id="rId2" Type="http://schemas.openxmlformats.org/officeDocument/2006/relationships/image" Target="../media/image39.wmf" /><Relationship Id="rId3" Type="http://schemas.openxmlformats.org/officeDocument/2006/relationships/image" Target="../media/image31.wmf" /><Relationship Id="rId4" Type="http://schemas.openxmlformats.org/officeDocument/2006/relationships/image" Target="../media/image32.wmf" /><Relationship Id="rId5" Type="http://schemas.openxmlformats.org/officeDocument/2006/relationships/image" Target="../media/image40.wmf" /><Relationship Id="rId6" Type="http://schemas.openxmlformats.org/officeDocument/2006/relationships/image" Target="../media/image41.wmf" /><Relationship Id="rId7" Type="http://schemas.openxmlformats.org/officeDocument/2006/relationships/image" Target="../media/image42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9.wmf" /><Relationship Id="rId10" Type="http://schemas.openxmlformats.org/officeDocument/2006/relationships/image" Target="../media/image43.wmf" /><Relationship Id="rId11" Type="http://schemas.openxmlformats.org/officeDocument/2006/relationships/image" Target="../media/image41.wmf" /><Relationship Id="rId12" Type="http://schemas.openxmlformats.org/officeDocument/2006/relationships/image" Target="../media/image44.wmf" /><Relationship Id="rId2" Type="http://schemas.openxmlformats.org/officeDocument/2006/relationships/image" Target="../media/image30.wmf" /><Relationship Id="rId3" Type="http://schemas.openxmlformats.org/officeDocument/2006/relationships/image" Target="../media/image31.wmf" /><Relationship Id="rId4" Type="http://schemas.openxmlformats.org/officeDocument/2006/relationships/image" Target="../media/image32.wmf" /><Relationship Id="rId5" Type="http://schemas.openxmlformats.org/officeDocument/2006/relationships/image" Target="../media/image33.wmf" /><Relationship Id="rId6" Type="http://schemas.openxmlformats.org/officeDocument/2006/relationships/image" Target="../media/image34.wmf" /><Relationship Id="rId7" Type="http://schemas.openxmlformats.org/officeDocument/2006/relationships/image" Target="../media/image35.wmf" /><Relationship Id="rId8" Type="http://schemas.openxmlformats.org/officeDocument/2006/relationships/image" Target="../media/image36.wmf" /><Relationship Id="rId9" Type="http://schemas.openxmlformats.org/officeDocument/2006/relationships/image" Target="../media/image38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8.wmf" /><Relationship Id="rId2" Type="http://schemas.openxmlformats.org/officeDocument/2006/relationships/image" Target="../media/image45.wmf" /><Relationship Id="rId3" Type="http://schemas.openxmlformats.org/officeDocument/2006/relationships/image" Target="../media/image31.wmf" /><Relationship Id="rId4" Type="http://schemas.openxmlformats.org/officeDocument/2006/relationships/image" Target="../media/image32.wmf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1.wmf" /></Relationships>
</file>

<file path=ppt/drawings/_rels/vmlDrawing8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5.wmf" /><Relationship Id="rId2" Type="http://schemas.openxmlformats.org/officeDocument/2006/relationships/image" Target="../media/image33.wmf" /><Relationship Id="rId3" Type="http://schemas.openxmlformats.org/officeDocument/2006/relationships/image" Target="../media/image57.wmf" /><Relationship Id="rId4" Type="http://schemas.openxmlformats.org/officeDocument/2006/relationships/image" Target="../media/image58.wmf" /></Relationships>
</file>

<file path=ppt/drawings/_rels/vmlDrawing9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1.wmf" /><Relationship Id="rId2" Type="http://schemas.openxmlformats.org/officeDocument/2006/relationships/image" Target="../media/image63.wmf" /><Relationship Id="rId3" Type="http://schemas.openxmlformats.org/officeDocument/2006/relationships/image" Target="../media/image64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1.xml" /><Relationship Id="rId2" Type="http://schemas.openxmlformats.org/officeDocument/2006/relationships/tags" Target="../tags/tag72.xml" /><Relationship Id="rId3" Type="http://schemas.openxmlformats.org/officeDocument/2006/relationships/tags" Target="../tags/tag73.xml" /><Relationship Id="rId4" Type="http://schemas.openxmlformats.org/officeDocument/2006/relationships/tags" Target="../tags/tag74.xml" /><Relationship Id="rId5" Type="http://schemas.openxmlformats.org/officeDocument/2006/relationships/tags" Target="../tags/tag75.xml" /><Relationship Id="rId6" Type="http://schemas.openxmlformats.org/officeDocument/2006/relationships/tags" Target="../tags/tag76.xml" /><Relationship Id="rId7" Type="http://schemas.openxmlformats.org/officeDocument/2006/relationships/tags" Target="../tags/tag77.xml" /><Relationship Id="rId8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67.xml" /><Relationship Id="rId4" Type="http://schemas.openxmlformats.org/officeDocument/2006/relationships/tags" Target="../tags/tag468.xml" /><Relationship Id="rId5" Type="http://schemas.openxmlformats.org/officeDocument/2006/relationships/tags" Target="../tags/tag469.xml" /><Relationship Id="rId6" Type="http://schemas.openxmlformats.org/officeDocument/2006/relationships/tags" Target="../tags/tag470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78.xml" /><Relationship Id="rId4" Type="http://schemas.openxmlformats.org/officeDocument/2006/relationships/tags" Target="../tags/tag479.xml" /><Relationship Id="rId5" Type="http://schemas.openxmlformats.org/officeDocument/2006/relationships/tags" Target="../tags/tag480.xml" /><Relationship Id="rId6" Type="http://schemas.openxmlformats.org/officeDocument/2006/relationships/tags" Target="../tags/tag48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0.xml" /><Relationship Id="rId4" Type="http://schemas.openxmlformats.org/officeDocument/2006/relationships/tags" Target="../tags/tag491.xml" /><Relationship Id="rId5" Type="http://schemas.openxmlformats.org/officeDocument/2006/relationships/tags" Target="../tags/tag492.xml" /><Relationship Id="rId6" Type="http://schemas.openxmlformats.org/officeDocument/2006/relationships/tags" Target="../tags/tag493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9.xml" /><Relationship Id="rId4" Type="http://schemas.openxmlformats.org/officeDocument/2006/relationships/tags" Target="../tags/tag500.xml" /><Relationship Id="rId5" Type="http://schemas.openxmlformats.org/officeDocument/2006/relationships/tags" Target="../tags/tag501.xml" /><Relationship Id="rId6" Type="http://schemas.openxmlformats.org/officeDocument/2006/relationships/tags" Target="../tags/tag502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1.xml" /><Relationship Id="rId4" Type="http://schemas.openxmlformats.org/officeDocument/2006/relationships/tags" Target="../tags/tag512.xml" /><Relationship Id="rId5" Type="http://schemas.openxmlformats.org/officeDocument/2006/relationships/tags" Target="../tags/tag513.xml" /><Relationship Id="rId6" Type="http://schemas.openxmlformats.org/officeDocument/2006/relationships/tags" Target="../tags/tag51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8.xml" /><Relationship Id="rId4" Type="http://schemas.openxmlformats.org/officeDocument/2006/relationships/tags" Target="../tags/tag169.xml" /><Relationship Id="rId5" Type="http://schemas.openxmlformats.org/officeDocument/2006/relationships/tags" Target="../tags/tag170.xml" /><Relationship Id="rId6" Type="http://schemas.openxmlformats.org/officeDocument/2006/relationships/tags" Target="../tags/tag17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2.xml" /><Relationship Id="rId4" Type="http://schemas.openxmlformats.org/officeDocument/2006/relationships/tags" Target="../tags/tag283.xml" /><Relationship Id="rId5" Type="http://schemas.openxmlformats.org/officeDocument/2006/relationships/tags" Target="../tags/tag284.xml" /><Relationship Id="rId6" Type="http://schemas.openxmlformats.org/officeDocument/2006/relationships/tags" Target="../tags/tag285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4.xml" /><Relationship Id="rId4" Type="http://schemas.openxmlformats.org/officeDocument/2006/relationships/tags" Target="../tags/tag345.xml" /><Relationship Id="rId5" Type="http://schemas.openxmlformats.org/officeDocument/2006/relationships/tags" Target="../tags/tag346.xml" /><Relationship Id="rId6" Type="http://schemas.openxmlformats.org/officeDocument/2006/relationships/tags" Target="../tags/tag347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24.xml" /><Relationship Id="rId4" Type="http://schemas.openxmlformats.org/officeDocument/2006/relationships/tags" Target="../tags/tag425.xml" /><Relationship Id="rId5" Type="http://schemas.openxmlformats.org/officeDocument/2006/relationships/tags" Target="../tags/tag426.xml" /><Relationship Id="rId6" Type="http://schemas.openxmlformats.org/officeDocument/2006/relationships/tags" Target="../tags/tag427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4.xml" /><Relationship Id="rId4" Type="http://schemas.openxmlformats.org/officeDocument/2006/relationships/tags" Target="../tags/tag435.xml" /><Relationship Id="rId5" Type="http://schemas.openxmlformats.org/officeDocument/2006/relationships/tags" Target="../tags/tag436.xml" /><Relationship Id="rId6" Type="http://schemas.openxmlformats.org/officeDocument/2006/relationships/tags" Target="../tags/tag437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55.xml" /><Relationship Id="rId4" Type="http://schemas.openxmlformats.org/officeDocument/2006/relationships/tags" Target="../tags/tag456.xml" /><Relationship Id="rId5" Type="http://schemas.openxmlformats.org/officeDocument/2006/relationships/tags" Target="../tags/tag457.xml" /><Relationship Id="rId6" Type="http://schemas.openxmlformats.org/officeDocument/2006/relationships/tags" Target="../tags/tag458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1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具有能量的物体不一定对外做功，一个物体做的功越多，能量不一定越大。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最后一图是核电站中的反应堆。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V与所选的参照系有关，不同的 参照系物体的动 能不同。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介绍实验器材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高度是指重心离参照面的距离。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kumimoji="1"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弹性势能大小与形变大小有关，物体的弹性形变越大，弹性势能越大。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07 三月 2025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.xml" /><Relationship Id="rId2" Type="http://schemas.openxmlformats.org/officeDocument/2006/relationships/tags" Target="../tags/tag28.xml" /><Relationship Id="rId3" Type="http://schemas.openxmlformats.org/officeDocument/2006/relationships/tags" Target="../tags/tag29.xml" /><Relationship Id="rId4" Type="http://schemas.openxmlformats.org/officeDocument/2006/relationships/tags" Target="../tags/tag30.xml" /><Relationship Id="rId5" Type="http://schemas.openxmlformats.org/officeDocument/2006/relationships/slideMaster" Target="../slideMasters/slideMaster2.xml" /><Relationship Id="rId6" Type="http://schemas.openxmlformats.org/officeDocument/2006/relationships/themeOverride" Target="../theme/themeOverride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.xml" /><Relationship Id="rId10" Type="http://schemas.openxmlformats.org/officeDocument/2006/relationships/tags" Target="../tags/tag38.xml" /><Relationship Id="rId11" Type="http://schemas.openxmlformats.org/officeDocument/2006/relationships/tags" Target="../tags/tag39.xml" /><Relationship Id="rId12" Type="http://schemas.openxmlformats.org/officeDocument/2006/relationships/oleObject" Target="../embeddings/oleObject2.bin" TargetMode="Internal" /><Relationship Id="rId13" Type="http://schemas.openxmlformats.org/officeDocument/2006/relationships/image" Target="../media/image4.wmf" /><Relationship Id="rId14" Type="http://schemas.openxmlformats.org/officeDocument/2006/relationships/vmlDrawing" Target="../drawings/vmlDrawing1.vml" /><Relationship Id="rId15" Type="http://schemas.openxmlformats.org/officeDocument/2006/relationships/slideMaster" Target="../slideMasters/slideMaster2.xml" /><Relationship Id="rId16" Type="http://schemas.openxmlformats.org/officeDocument/2006/relationships/themeOverride" Target="../theme/themeOverride2.xml" /><Relationship Id="rId2" Type="http://schemas.openxmlformats.org/officeDocument/2006/relationships/tags" Target="../tags/tag32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oleObject" Target="../embeddings/oleObject1.bin" TargetMode="Internal" /><Relationship Id="rId8" Type="http://schemas.openxmlformats.org/officeDocument/2006/relationships/image" Target="../media/image3.wmf" /><Relationship Id="rId9" Type="http://schemas.openxmlformats.org/officeDocument/2006/relationships/tags" Target="../tags/tag37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3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slideMaster" Target="../slideMasters/slideMaster2.xml" /><Relationship Id="rId6" Type="http://schemas.openxmlformats.org/officeDocument/2006/relationships/themeOverride" Target="../theme/themeOverride4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.xml" /><Relationship Id="rId2" Type="http://schemas.openxmlformats.org/officeDocument/2006/relationships/tags" Target="../tags/tag50.xml" /><Relationship Id="rId3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5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3.xml" /><Relationship Id="rId2" Type="http://schemas.openxmlformats.org/officeDocument/2006/relationships/tags" Target="../tags/tag54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6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5.xml" /><Relationship Id="rId2" Type="http://schemas.openxmlformats.org/officeDocument/2006/relationships/tags" Target="../tags/tag56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2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9.xml" /><Relationship Id="rId2" Type="http://schemas.openxmlformats.org/officeDocument/2006/relationships/tags" Target="../tags/tag60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8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tags" Target="../tags/tag16.xml" /><Relationship Id="rId3" Type="http://schemas.openxmlformats.org/officeDocument/2006/relationships/slideMaster" Target="../slideMasters/slideMaster2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.xml" /><Relationship Id="rId2" Type="http://schemas.openxmlformats.org/officeDocument/2006/relationships/tags" Target="../tags/tag18.xml" /><Relationship Id="rId3" Type="http://schemas.openxmlformats.org/officeDocument/2006/relationships/tags" Target="../tags/tag19.xml" /><Relationship Id="rId4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.xml" /><Relationship Id="rId2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tags" Target="../tags/tag22.xml" /><Relationship Id="rId3" Type="http://schemas.openxmlformats.org/officeDocument/2006/relationships/tags" Target="../tags/tag23.xml" /><Relationship Id="rId4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知识讲解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圆角矩形 4"/>
          <p:cNvSpPr/>
          <p:nvPr userDrawn="1">
            <p:custDataLst>
              <p:tags r:id="rId2"/>
            </p:custDataLst>
          </p:nvPr>
        </p:nvSpPr>
        <p:spPr>
          <a:xfrm>
            <a:off x="-46145" y="191735"/>
            <a:ext cx="2640374" cy="6784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" name="TextBox 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-169516" y="202096"/>
            <a:ext cx="288711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知识讲解</a:t>
            </a:r>
            <a:endParaRPr lang="zh-CN" altLang="en-US" sz="3200" b="1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.知识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10088" y="95800"/>
            <a:ext cx="305724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一、力学中的功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二.知识点二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582379" y="95800"/>
            <a:ext cx="4684296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二、做功的两个必要因素</a:t>
            </a:r>
            <a:endParaRPr lang="zh-CN" altLang="en-US"/>
          </a:p>
        </p:txBody>
      </p:sp>
      <p:sp>
        <p:nvSpPr>
          <p:cNvPr id="14" name="Text Box 56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734146" y="1951227"/>
            <a:ext cx="6233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kumimoji="1" sz="2800" b="1">
                <a:latin typeface="+mn-ea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zh-CN" altLang="en-US">
                <a:latin typeface="Times New Roman" panose="02020603050405020304" pitchFamily="18" charset="0"/>
              </a:rPr>
              <a:t>力的作用点在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力的方向</a:t>
            </a:r>
            <a:r>
              <a:rPr lang="zh-CN" altLang="en-US">
                <a:latin typeface="Times New Roman" panose="02020603050405020304" pitchFamily="18" charset="0"/>
              </a:rPr>
              <a:t>上移动的距离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4"/>
            </p:custDataLst>
          </p:nvPr>
        </p:nvGrpSpPr>
        <p:grpSpPr>
          <a:xfrm>
            <a:off x="462466" y="720609"/>
            <a:ext cx="3852863" cy="519113"/>
            <a:chOff x="527115" y="866345"/>
            <a:chExt cx="3852863" cy="519113"/>
          </a:xfrm>
        </p:grpSpPr>
        <p:sp>
          <p:nvSpPr>
            <p:cNvPr id="16" name="Text Box 55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27115" y="866345"/>
              <a:ext cx="38528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</a:t>
              </a:r>
              <a:r>
                <a:rPr kumimoji="1" lang="zh-CN" altLang="en-US" sz="2800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作用在物体上的力</a:t>
              </a:r>
              <a:endParaRPr kumimoji="1" lang="zh-CN" altLang="en-US" sz="28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对象 16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3703305" y="950789"/>
            <a:ext cx="424950" cy="396744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8" name="Equation" r:id="rId7" imgW="3962400" imgH="3962400" progId="Equation.DSMT4">
                    <p:embed/>
                  </p:oleObj>
                </mc:Choice>
                <mc:Fallback>
                  <p:oleObj name="Equation" r:id="rId7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703305" y="950789"/>
                          <a:ext cx="424950" cy="39674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组合 17"/>
          <p:cNvGrpSpPr/>
          <p:nvPr userDrawn="1">
            <p:custDataLst>
              <p:tags r:id="rId9"/>
            </p:custDataLst>
          </p:nvPr>
        </p:nvGrpSpPr>
        <p:grpSpPr>
          <a:xfrm>
            <a:off x="462466" y="1315901"/>
            <a:ext cx="5543550" cy="523220"/>
            <a:chOff x="462466" y="1511422"/>
            <a:chExt cx="5543550" cy="523220"/>
          </a:xfrm>
        </p:grpSpPr>
        <p:sp>
          <p:nvSpPr>
            <p:cNvPr id="19" name="Text Box 5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62466" y="1511422"/>
              <a:ext cx="554355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kumimoji="1" sz="2800" b="1">
                  <a:latin typeface="+mn-ea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latin typeface="Arial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9pPr>
            </a:lstStyle>
            <a:p>
              <a:r>
                <a:rPr lang="en-US" altLang="zh-CN">
                  <a:latin typeface="Times New Roman" panose="02020603050405020304" pitchFamily="18" charset="0"/>
                </a:rPr>
                <a:t>2.</a:t>
              </a:r>
              <a:r>
                <a:rPr lang="zh-CN" altLang="en-US">
                  <a:latin typeface="Times New Roman" panose="02020603050405020304" pitchFamily="18" charset="0"/>
                </a:rPr>
                <a:t>物体在力的方向上移动的距离</a:t>
              </a:r>
              <a:endParaRPr lang="zh-CN" altLang="en-US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0" name="对象 19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5458451" y="1622622"/>
            <a:ext cx="331025" cy="412020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9" name="Equation" r:id="rId12" imgW="2743200" imgH="3352800" progId="Equation.DSMT4">
                    <p:embed/>
                  </p:oleObj>
                </mc:Choice>
                <mc:Fallback>
                  <p:oleObj name="Equation" r:id="rId12" imgW="27432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458451" y="1622622"/>
                          <a:ext cx="331025" cy="41202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三.知识点三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562268" y="81264"/>
            <a:ext cx="441499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三、三种不做功的情形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四.知识点四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12638" y="141982"/>
            <a:ext cx="2646878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四、功的计算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9" name="文本占位符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例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占位符 2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课堂小结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582379" y="95800"/>
            <a:ext cx="182614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课堂小结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比较做功快慢h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60888" y="114273"/>
            <a:ext cx="3470822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一、比较做功快慢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功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50728" y="104113"/>
            <a:ext cx="2641236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二、功率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功率的计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40568" y="134593"/>
            <a:ext cx="305724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三、功率的计算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课堂小结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5" name="文本框 24"/>
          <p:cNvSpPr txBox="1"/>
          <p:nvPr userDrawn="1">
            <p:custDataLst>
              <p:tags r:id="rId2"/>
            </p:custDataLst>
          </p:nvPr>
        </p:nvSpPr>
        <p:spPr>
          <a:xfrm>
            <a:off x="640568" y="134593"/>
            <a:ext cx="182614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课堂小结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五.知识点五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80123" y="105395"/>
            <a:ext cx="2646878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四、弹性势能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6993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表格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  <a:endParaRPr lang="zh-CN" altLang="en-US" sz="3335" b="1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>
    <p:fade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新课导入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圆角矩形 4"/>
          <p:cNvSpPr/>
          <p:nvPr userDrawn="1">
            <p:custDataLst>
              <p:tags r:id="rId2"/>
            </p:custDataLst>
          </p:nvPr>
        </p:nvSpPr>
        <p:spPr>
          <a:xfrm>
            <a:off x="-46145" y="191735"/>
            <a:ext cx="2640374" cy="6784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" name="TextBox 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-169516" y="202096"/>
            <a:ext cx="288711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新课导入</a:t>
            </a:r>
            <a:endParaRPr lang="zh-CN" altLang="en-US" sz="3200" b="1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heme" Target="../theme/theme1.xml" /><Relationship Id="rId2" Type="http://schemas.openxmlformats.org/officeDocument/2006/relationships/tags" Target="../tags/tag2.xml" /><Relationship Id="rId3" Type="http://schemas.openxmlformats.org/officeDocument/2006/relationships/image" Target="file:///D:\qq&#25991;&#20214;\712321467\Image\C2C\Image2\%7b75232B38-A165-1FB7-499C-2E1C792CACB5%7d.png" TargetMode="External" /><Relationship Id="rId4" Type="http://schemas.openxmlformats.org/officeDocument/2006/relationships/image" Target="../media/image1.png" /><Relationship Id="rId5" Type="http://schemas.openxmlformats.org/officeDocument/2006/relationships/tags" Target="../tags/tag3.xml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image" Target="../media/image2.jpeg" /><Relationship Id="rId9" Type="http://schemas.openxmlformats.org/officeDocument/2006/relationships/tags" Target="../tags/tag6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Layout" Target="../slideLayouts/slideLayout11.xml" /><Relationship Id="rId11" Type="http://schemas.openxmlformats.org/officeDocument/2006/relationships/slideLayout" Target="../slideLayouts/slideLayout12.xml" /><Relationship Id="rId12" Type="http://schemas.openxmlformats.org/officeDocument/2006/relationships/slideLayout" Target="../slideLayouts/slideLayout13.xml" /><Relationship Id="rId13" Type="http://schemas.openxmlformats.org/officeDocument/2006/relationships/slideLayout" Target="../slideLayouts/slideLayout14.xml" /><Relationship Id="rId14" Type="http://schemas.openxmlformats.org/officeDocument/2006/relationships/slideLayout" Target="../slideLayouts/slideLayout15.xml" /><Relationship Id="rId15" Type="http://schemas.openxmlformats.org/officeDocument/2006/relationships/slideLayout" Target="../slideLayouts/slideLayout16.xml" /><Relationship Id="rId16" Type="http://schemas.openxmlformats.org/officeDocument/2006/relationships/slideLayout" Target="../slideLayouts/slideLayout17.xml" /><Relationship Id="rId17" Type="http://schemas.openxmlformats.org/officeDocument/2006/relationships/slideLayout" Target="../slideLayouts/slideLayout18.xml" /><Relationship Id="rId18" Type="http://schemas.openxmlformats.org/officeDocument/2006/relationships/slideLayout" Target="../slideLayouts/slideLayout19.xml" /><Relationship Id="rId19" Type="http://schemas.openxmlformats.org/officeDocument/2006/relationships/slideLayout" Target="../slideLayouts/slideLayout20.xml" /><Relationship Id="rId2" Type="http://schemas.openxmlformats.org/officeDocument/2006/relationships/slideLayout" Target="../slideLayouts/slideLayout3.xml" /><Relationship Id="rId20" Type="http://schemas.openxmlformats.org/officeDocument/2006/relationships/slideLayout" Target="../slideLayouts/slideLayout21.xml" /><Relationship Id="rId21" Type="http://schemas.openxmlformats.org/officeDocument/2006/relationships/tags" Target="../tags/tag61.xml" /><Relationship Id="rId22" Type="http://schemas.openxmlformats.org/officeDocument/2006/relationships/image" Target="file:///D:\qq&#25991;&#20214;\712321467\Image\C2C\Image2\%7b75232B38-A165-1FB7-499C-2E1C792CACB5%7d.png" TargetMode="External" /><Relationship Id="rId23" Type="http://schemas.openxmlformats.org/officeDocument/2006/relationships/image" Target="../media/image1.png" /><Relationship Id="rId24" Type="http://schemas.openxmlformats.org/officeDocument/2006/relationships/tags" Target="../tags/tag62.xml" /><Relationship Id="rId25" Type="http://schemas.openxmlformats.org/officeDocument/2006/relationships/tags" Target="../tags/tag63.xml" /><Relationship Id="rId26" Type="http://schemas.openxmlformats.org/officeDocument/2006/relationships/tags" Target="../tags/tag64.xml" /><Relationship Id="rId27" Type="http://schemas.openxmlformats.org/officeDocument/2006/relationships/image" Target="../media/image2.jpeg" /><Relationship Id="rId28" Type="http://schemas.openxmlformats.org/officeDocument/2006/relationships/tags" Target="../tags/tag65.xml" /><Relationship Id="rId29" Type="http://schemas.openxmlformats.org/officeDocument/2006/relationships/theme" Target="../theme/theme2.xml" /><Relationship Id="rId3" Type="http://schemas.openxmlformats.org/officeDocument/2006/relationships/slideLayout" Target="../slideLayouts/slideLayout4.xml" /><Relationship Id="rId4" Type="http://schemas.openxmlformats.org/officeDocument/2006/relationships/slideLayout" Target="../slideLayouts/slideLayout5.xml" /><Relationship Id="rId5" Type="http://schemas.openxmlformats.org/officeDocument/2006/relationships/slideLayout" Target="../slideLayouts/slideLayout6.xml" /><Relationship Id="rId6" Type="http://schemas.openxmlformats.org/officeDocument/2006/relationships/slideLayout" Target="../slideLayouts/slideLayout7.xml" /><Relationship Id="rId7" Type="http://schemas.openxmlformats.org/officeDocument/2006/relationships/slideLayout" Target="../slideLayouts/slideLayout8.xml" /><Relationship Id="rId8" Type="http://schemas.openxmlformats.org/officeDocument/2006/relationships/slideLayout" Target="../slideLayouts/slideLayout9.xml" /><Relationship Id="rId9" Type="http://schemas.openxmlformats.org/officeDocument/2006/relationships/slideLayout" Target="../slideLayouts/slideLayout10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6.xml" /><Relationship Id="rId2" Type="http://schemas.openxmlformats.org/officeDocument/2006/relationships/image" Target="file:///D:\qq&#25991;&#20214;\712321467\Image\C2C\Image2\%7b75232B38-A165-1FB7-499C-2E1C792CACB5%7d.png" TargetMode="External" /><Relationship Id="rId3" Type="http://schemas.openxmlformats.org/officeDocument/2006/relationships/image" Target="../media/image1.png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image" Target="../media/image2.jpeg" /><Relationship Id="rId8" Type="http://schemas.openxmlformats.org/officeDocument/2006/relationships/tags" Target="../tags/tag70.xml" /><Relationship Id="rId9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2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3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3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7.xml" /><Relationship Id="rId11" Type="http://schemas.openxmlformats.org/officeDocument/2006/relationships/image" Target="../media/image6.png" /><Relationship Id="rId12" Type="http://schemas.openxmlformats.org/officeDocument/2006/relationships/tags" Target="../tags/tag88.xml" /><Relationship Id="rId13" Type="http://schemas.openxmlformats.org/officeDocument/2006/relationships/tags" Target="../tags/tag89.xml" /><Relationship Id="rId14" Type="http://schemas.openxmlformats.org/officeDocument/2006/relationships/image" Target="../media/image7.png" /><Relationship Id="rId15" Type="http://schemas.openxmlformats.org/officeDocument/2006/relationships/tags" Target="../tags/tag90.xml" /><Relationship Id="rId16" Type="http://schemas.openxmlformats.org/officeDocument/2006/relationships/image" Target="../media/image8.jpeg" /><Relationship Id="rId17" Type="http://schemas.openxmlformats.org/officeDocument/2006/relationships/audio" Target="../media/chimes1.wav" /><Relationship Id="rId2" Type="http://schemas.openxmlformats.org/officeDocument/2006/relationships/notesSlide" Target="../notesSlides/notesSlide1.xml" /><Relationship Id="rId3" Type="http://schemas.openxmlformats.org/officeDocument/2006/relationships/tags" Target="../tags/tag81.xml" /><Relationship Id="rId4" Type="http://schemas.openxmlformats.org/officeDocument/2006/relationships/tags" Target="../tags/tag82.xml" /><Relationship Id="rId5" Type="http://schemas.openxmlformats.org/officeDocument/2006/relationships/tags" Target="../tags/tag83.xml" /><Relationship Id="rId6" Type="http://schemas.openxmlformats.org/officeDocument/2006/relationships/tags" Target="../tags/tag84.xml" /><Relationship Id="rId7" Type="http://schemas.openxmlformats.org/officeDocument/2006/relationships/tags" Target="../tags/tag85.xml" /><Relationship Id="rId8" Type="http://schemas.openxmlformats.org/officeDocument/2006/relationships/tags" Target="../tags/tag86.xml" /><Relationship Id="rId9" Type="http://schemas.openxmlformats.org/officeDocument/2006/relationships/image" Target="../media/image5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28.png" /><Relationship Id="rId11" Type="http://schemas.openxmlformats.org/officeDocument/2006/relationships/tags" Target="../tags/tag218.xml" /><Relationship Id="rId12" Type="http://schemas.openxmlformats.org/officeDocument/2006/relationships/tags" Target="../tags/tag219.xml" /><Relationship Id="rId13" Type="http://schemas.openxmlformats.org/officeDocument/2006/relationships/oleObject" Target="../embeddings/oleObject4.bin" TargetMode="Internal" /><Relationship Id="rId14" Type="http://schemas.openxmlformats.org/officeDocument/2006/relationships/image" Target="../media/image29.wmf" /><Relationship Id="rId15" Type="http://schemas.openxmlformats.org/officeDocument/2006/relationships/tags" Target="../tags/tag220.xml" /><Relationship Id="rId16" Type="http://schemas.openxmlformats.org/officeDocument/2006/relationships/oleObject" Target="../embeddings/oleObject5.bin" TargetMode="Internal" /><Relationship Id="rId17" Type="http://schemas.openxmlformats.org/officeDocument/2006/relationships/image" Target="../media/image30.wmf" /><Relationship Id="rId18" Type="http://schemas.openxmlformats.org/officeDocument/2006/relationships/tags" Target="../tags/tag221.xml" /><Relationship Id="rId19" Type="http://schemas.openxmlformats.org/officeDocument/2006/relationships/oleObject" Target="../embeddings/oleObject6.bin" TargetMode="Internal" /><Relationship Id="rId2" Type="http://schemas.openxmlformats.org/officeDocument/2006/relationships/notesSlide" Target="../notesSlides/notesSlide4.xml" /><Relationship Id="rId20" Type="http://schemas.openxmlformats.org/officeDocument/2006/relationships/image" Target="../media/image31.wmf" /><Relationship Id="rId21" Type="http://schemas.openxmlformats.org/officeDocument/2006/relationships/tags" Target="../tags/tag222.xml" /><Relationship Id="rId22" Type="http://schemas.openxmlformats.org/officeDocument/2006/relationships/oleObject" Target="../embeddings/oleObject7.bin" TargetMode="Internal" /><Relationship Id="rId23" Type="http://schemas.openxmlformats.org/officeDocument/2006/relationships/image" Target="../media/image32.wmf" /><Relationship Id="rId24" Type="http://schemas.openxmlformats.org/officeDocument/2006/relationships/tags" Target="../tags/tag223.xml" /><Relationship Id="rId25" Type="http://schemas.openxmlformats.org/officeDocument/2006/relationships/tags" Target="../tags/tag224.xml" /><Relationship Id="rId26" Type="http://schemas.openxmlformats.org/officeDocument/2006/relationships/tags" Target="../tags/tag225.xml" /><Relationship Id="rId27" Type="http://schemas.openxmlformats.org/officeDocument/2006/relationships/tags" Target="../tags/tag226.xml" /><Relationship Id="rId28" Type="http://schemas.openxmlformats.org/officeDocument/2006/relationships/oleObject" Target="../embeddings/oleObject8.bin" TargetMode="Internal" /><Relationship Id="rId29" Type="http://schemas.openxmlformats.org/officeDocument/2006/relationships/image" Target="../media/image33.wmf" /><Relationship Id="rId3" Type="http://schemas.openxmlformats.org/officeDocument/2006/relationships/tags" Target="../tags/tag211.xml" /><Relationship Id="rId30" Type="http://schemas.openxmlformats.org/officeDocument/2006/relationships/tags" Target="../tags/tag227.xml" /><Relationship Id="rId31" Type="http://schemas.openxmlformats.org/officeDocument/2006/relationships/oleObject" Target="../embeddings/oleObject9.bin" TargetMode="Internal" /><Relationship Id="rId32" Type="http://schemas.openxmlformats.org/officeDocument/2006/relationships/image" Target="../media/image34.wmf" /><Relationship Id="rId33" Type="http://schemas.openxmlformats.org/officeDocument/2006/relationships/tags" Target="../tags/tag228.xml" /><Relationship Id="rId34" Type="http://schemas.openxmlformats.org/officeDocument/2006/relationships/oleObject" Target="../embeddings/oleObject10.bin" TargetMode="Internal" /><Relationship Id="rId35" Type="http://schemas.openxmlformats.org/officeDocument/2006/relationships/image" Target="../media/image35.wmf" /><Relationship Id="rId36" Type="http://schemas.openxmlformats.org/officeDocument/2006/relationships/tags" Target="../tags/tag229.xml" /><Relationship Id="rId37" Type="http://schemas.openxmlformats.org/officeDocument/2006/relationships/oleObject" Target="../embeddings/oleObject11.bin" TargetMode="Internal" /><Relationship Id="rId38" Type="http://schemas.openxmlformats.org/officeDocument/2006/relationships/image" Target="../media/image36.wmf" /><Relationship Id="rId39" Type="http://schemas.openxmlformats.org/officeDocument/2006/relationships/tags" Target="../tags/tag230.xml" /><Relationship Id="rId4" Type="http://schemas.openxmlformats.org/officeDocument/2006/relationships/tags" Target="../tags/tag212.xml" /><Relationship Id="rId40" Type="http://schemas.openxmlformats.org/officeDocument/2006/relationships/oleObject" Target="../embeddings/oleObject12.bin" TargetMode="Internal" /><Relationship Id="rId41" Type="http://schemas.openxmlformats.org/officeDocument/2006/relationships/vmlDrawing" Target="../drawings/vmlDrawing3.vml" /><Relationship Id="rId5" Type="http://schemas.openxmlformats.org/officeDocument/2006/relationships/tags" Target="../tags/tag213.xml" /><Relationship Id="rId6" Type="http://schemas.openxmlformats.org/officeDocument/2006/relationships/tags" Target="../tags/tag214.xml" /><Relationship Id="rId7" Type="http://schemas.openxmlformats.org/officeDocument/2006/relationships/tags" Target="../tags/tag215.xml" /><Relationship Id="rId8" Type="http://schemas.openxmlformats.org/officeDocument/2006/relationships/tags" Target="../tags/tag216.xml" /><Relationship Id="rId9" Type="http://schemas.openxmlformats.org/officeDocument/2006/relationships/tags" Target="../tags/tag2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oleObject" Target="../embeddings/oleObject13.bin" TargetMode="Internal" /><Relationship Id="rId11" Type="http://schemas.openxmlformats.org/officeDocument/2006/relationships/image" Target="../media/image38.wmf" /><Relationship Id="rId12" Type="http://schemas.openxmlformats.org/officeDocument/2006/relationships/tags" Target="../tags/tag238.xml" /><Relationship Id="rId13" Type="http://schemas.openxmlformats.org/officeDocument/2006/relationships/oleObject" Target="../embeddings/oleObject14.bin" TargetMode="Internal" /><Relationship Id="rId14" Type="http://schemas.openxmlformats.org/officeDocument/2006/relationships/image" Target="../media/image39.wmf" /><Relationship Id="rId15" Type="http://schemas.openxmlformats.org/officeDocument/2006/relationships/tags" Target="../tags/tag239.xml" /><Relationship Id="rId16" Type="http://schemas.openxmlformats.org/officeDocument/2006/relationships/oleObject" Target="../embeddings/oleObject15.bin" TargetMode="Internal" /><Relationship Id="rId17" Type="http://schemas.openxmlformats.org/officeDocument/2006/relationships/image" Target="../media/image31.wmf" /><Relationship Id="rId18" Type="http://schemas.openxmlformats.org/officeDocument/2006/relationships/tags" Target="../tags/tag240.xml" /><Relationship Id="rId19" Type="http://schemas.openxmlformats.org/officeDocument/2006/relationships/oleObject" Target="../embeddings/oleObject16.bin" TargetMode="Internal" /><Relationship Id="rId2" Type="http://schemas.openxmlformats.org/officeDocument/2006/relationships/tags" Target="../tags/tag231.xml" /><Relationship Id="rId20" Type="http://schemas.openxmlformats.org/officeDocument/2006/relationships/image" Target="../media/image32.wmf" /><Relationship Id="rId21" Type="http://schemas.openxmlformats.org/officeDocument/2006/relationships/tags" Target="../tags/tag241.xml" /><Relationship Id="rId22" Type="http://schemas.openxmlformats.org/officeDocument/2006/relationships/oleObject" Target="../embeddings/oleObject17.bin" TargetMode="Internal" /><Relationship Id="rId23" Type="http://schemas.openxmlformats.org/officeDocument/2006/relationships/tags" Target="../tags/tag242.xml" /><Relationship Id="rId24" Type="http://schemas.openxmlformats.org/officeDocument/2006/relationships/tags" Target="../tags/tag243.xml" /><Relationship Id="rId25" Type="http://schemas.openxmlformats.org/officeDocument/2006/relationships/tags" Target="../tags/tag244.xml" /><Relationship Id="rId26" Type="http://schemas.openxmlformats.org/officeDocument/2006/relationships/oleObject" Target="../embeddings/oleObject18.bin" TargetMode="Internal" /><Relationship Id="rId27" Type="http://schemas.openxmlformats.org/officeDocument/2006/relationships/image" Target="../media/image40.wmf" /><Relationship Id="rId28" Type="http://schemas.openxmlformats.org/officeDocument/2006/relationships/tags" Target="../tags/tag245.xml" /><Relationship Id="rId29" Type="http://schemas.openxmlformats.org/officeDocument/2006/relationships/oleObject" Target="../embeddings/oleObject19.bin" TargetMode="Internal" /><Relationship Id="rId3" Type="http://schemas.openxmlformats.org/officeDocument/2006/relationships/tags" Target="../tags/tag232.xml" /><Relationship Id="rId30" Type="http://schemas.openxmlformats.org/officeDocument/2006/relationships/tags" Target="../tags/tag246.xml" /><Relationship Id="rId31" Type="http://schemas.openxmlformats.org/officeDocument/2006/relationships/oleObject" Target="../embeddings/oleObject20.bin" TargetMode="Internal" /><Relationship Id="rId32" Type="http://schemas.openxmlformats.org/officeDocument/2006/relationships/image" Target="../media/image41.wmf" /><Relationship Id="rId33" Type="http://schemas.openxmlformats.org/officeDocument/2006/relationships/tags" Target="../tags/tag247.xml" /><Relationship Id="rId34" Type="http://schemas.openxmlformats.org/officeDocument/2006/relationships/oleObject" Target="../embeddings/oleObject21.bin" TargetMode="Internal" /><Relationship Id="rId35" Type="http://schemas.openxmlformats.org/officeDocument/2006/relationships/image" Target="../media/image42.wmf" /><Relationship Id="rId36" Type="http://schemas.openxmlformats.org/officeDocument/2006/relationships/tags" Target="../tags/tag248.xml" /><Relationship Id="rId37" Type="http://schemas.openxmlformats.org/officeDocument/2006/relationships/tags" Target="../tags/tag249.xml" /><Relationship Id="rId38" Type="http://schemas.openxmlformats.org/officeDocument/2006/relationships/oleObject" Target="../embeddings/oleObject22.bin" TargetMode="Internal" /><Relationship Id="rId39" Type="http://schemas.openxmlformats.org/officeDocument/2006/relationships/tags" Target="../tags/tag250.xml" /><Relationship Id="rId4" Type="http://schemas.openxmlformats.org/officeDocument/2006/relationships/tags" Target="../tags/tag233.xml" /><Relationship Id="rId40" Type="http://schemas.openxmlformats.org/officeDocument/2006/relationships/vmlDrawing" Target="../drawings/vmlDrawing4.vml" /><Relationship Id="rId5" Type="http://schemas.openxmlformats.org/officeDocument/2006/relationships/tags" Target="../tags/tag234.xml" /><Relationship Id="rId6" Type="http://schemas.openxmlformats.org/officeDocument/2006/relationships/image" Target="../media/image37.png" /><Relationship Id="rId7" Type="http://schemas.openxmlformats.org/officeDocument/2006/relationships/tags" Target="../tags/tag235.xml" /><Relationship Id="rId8" Type="http://schemas.openxmlformats.org/officeDocument/2006/relationships/tags" Target="../tags/tag236.xml" /><Relationship Id="rId9" Type="http://schemas.openxmlformats.org/officeDocument/2006/relationships/tags" Target="../tags/tag237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oleObject" Target="../embeddings/oleObject23.bin" TargetMode="Internal" /><Relationship Id="rId11" Type="http://schemas.openxmlformats.org/officeDocument/2006/relationships/image" Target="../media/image29.wmf" /><Relationship Id="rId12" Type="http://schemas.openxmlformats.org/officeDocument/2006/relationships/tags" Target="../tags/tag258.xml" /><Relationship Id="rId13" Type="http://schemas.openxmlformats.org/officeDocument/2006/relationships/oleObject" Target="../embeddings/oleObject24.bin" TargetMode="Internal" /><Relationship Id="rId14" Type="http://schemas.openxmlformats.org/officeDocument/2006/relationships/image" Target="../media/image30.wmf" /><Relationship Id="rId15" Type="http://schemas.openxmlformats.org/officeDocument/2006/relationships/tags" Target="../tags/tag259.xml" /><Relationship Id="rId16" Type="http://schemas.openxmlformats.org/officeDocument/2006/relationships/oleObject" Target="../embeddings/oleObject25.bin" TargetMode="Internal" /><Relationship Id="rId17" Type="http://schemas.openxmlformats.org/officeDocument/2006/relationships/image" Target="../media/image31.wmf" /><Relationship Id="rId18" Type="http://schemas.openxmlformats.org/officeDocument/2006/relationships/tags" Target="../tags/tag260.xml" /><Relationship Id="rId19" Type="http://schemas.openxmlformats.org/officeDocument/2006/relationships/oleObject" Target="../embeddings/oleObject26.bin" TargetMode="Internal" /><Relationship Id="rId2" Type="http://schemas.openxmlformats.org/officeDocument/2006/relationships/tags" Target="../tags/tag251.xml" /><Relationship Id="rId20" Type="http://schemas.openxmlformats.org/officeDocument/2006/relationships/image" Target="../media/image32.wmf" /><Relationship Id="rId21" Type="http://schemas.openxmlformats.org/officeDocument/2006/relationships/tags" Target="../tags/tag261.xml" /><Relationship Id="rId22" Type="http://schemas.openxmlformats.org/officeDocument/2006/relationships/tags" Target="../tags/tag262.xml" /><Relationship Id="rId23" Type="http://schemas.openxmlformats.org/officeDocument/2006/relationships/tags" Target="../tags/tag263.xml" /><Relationship Id="rId24" Type="http://schemas.openxmlformats.org/officeDocument/2006/relationships/tags" Target="../tags/tag264.xml" /><Relationship Id="rId25" Type="http://schemas.openxmlformats.org/officeDocument/2006/relationships/oleObject" Target="../embeddings/oleObject27.bin" TargetMode="Internal" /><Relationship Id="rId26" Type="http://schemas.openxmlformats.org/officeDocument/2006/relationships/image" Target="../media/image33.wmf" /><Relationship Id="rId27" Type="http://schemas.openxmlformats.org/officeDocument/2006/relationships/tags" Target="../tags/tag265.xml" /><Relationship Id="rId28" Type="http://schemas.openxmlformats.org/officeDocument/2006/relationships/oleObject" Target="../embeddings/oleObject28.bin" TargetMode="Internal" /><Relationship Id="rId29" Type="http://schemas.openxmlformats.org/officeDocument/2006/relationships/image" Target="../media/image34.wmf" /><Relationship Id="rId3" Type="http://schemas.openxmlformats.org/officeDocument/2006/relationships/tags" Target="../tags/tag252.xml" /><Relationship Id="rId30" Type="http://schemas.openxmlformats.org/officeDocument/2006/relationships/tags" Target="../tags/tag266.xml" /><Relationship Id="rId31" Type="http://schemas.openxmlformats.org/officeDocument/2006/relationships/oleObject" Target="../embeddings/oleObject29.bin" TargetMode="Internal" /><Relationship Id="rId32" Type="http://schemas.openxmlformats.org/officeDocument/2006/relationships/image" Target="../media/image35.wmf" /><Relationship Id="rId33" Type="http://schemas.openxmlformats.org/officeDocument/2006/relationships/tags" Target="../tags/tag267.xml" /><Relationship Id="rId34" Type="http://schemas.openxmlformats.org/officeDocument/2006/relationships/oleObject" Target="../embeddings/oleObject30.bin" TargetMode="Internal" /><Relationship Id="rId35" Type="http://schemas.openxmlformats.org/officeDocument/2006/relationships/image" Target="../media/image36.wmf" /><Relationship Id="rId36" Type="http://schemas.openxmlformats.org/officeDocument/2006/relationships/tags" Target="../tags/tag268.xml" /><Relationship Id="rId37" Type="http://schemas.openxmlformats.org/officeDocument/2006/relationships/image" Target="../media/image37.png" /><Relationship Id="rId38" Type="http://schemas.openxmlformats.org/officeDocument/2006/relationships/tags" Target="../tags/tag269.xml" /><Relationship Id="rId39" Type="http://schemas.openxmlformats.org/officeDocument/2006/relationships/tags" Target="../tags/tag270.xml" /><Relationship Id="rId4" Type="http://schemas.openxmlformats.org/officeDocument/2006/relationships/tags" Target="../tags/tag253.xml" /><Relationship Id="rId40" Type="http://schemas.openxmlformats.org/officeDocument/2006/relationships/tags" Target="../tags/tag271.xml" /><Relationship Id="rId41" Type="http://schemas.openxmlformats.org/officeDocument/2006/relationships/oleObject" Target="../embeddings/oleObject31.bin" TargetMode="Internal" /><Relationship Id="rId42" Type="http://schemas.openxmlformats.org/officeDocument/2006/relationships/image" Target="../media/image38.wmf" /><Relationship Id="rId43" Type="http://schemas.openxmlformats.org/officeDocument/2006/relationships/tags" Target="../tags/tag272.xml" /><Relationship Id="rId44" Type="http://schemas.openxmlformats.org/officeDocument/2006/relationships/oleObject" Target="../embeddings/oleObject32.bin" TargetMode="Internal" /><Relationship Id="rId45" Type="http://schemas.openxmlformats.org/officeDocument/2006/relationships/image" Target="../media/image43.wmf" /><Relationship Id="rId46" Type="http://schemas.openxmlformats.org/officeDocument/2006/relationships/tags" Target="../tags/tag273.xml" /><Relationship Id="rId47" Type="http://schemas.openxmlformats.org/officeDocument/2006/relationships/oleObject" Target="../embeddings/oleObject33.bin" TargetMode="Internal" /><Relationship Id="rId48" Type="http://schemas.openxmlformats.org/officeDocument/2006/relationships/tags" Target="../tags/tag274.xml" /><Relationship Id="rId49" Type="http://schemas.openxmlformats.org/officeDocument/2006/relationships/oleObject" Target="../embeddings/oleObject34.bin" TargetMode="Internal" /><Relationship Id="rId5" Type="http://schemas.openxmlformats.org/officeDocument/2006/relationships/tags" Target="../tags/tag254.xml" /><Relationship Id="rId50" Type="http://schemas.openxmlformats.org/officeDocument/2006/relationships/tags" Target="../tags/tag275.xml" /><Relationship Id="rId51" Type="http://schemas.openxmlformats.org/officeDocument/2006/relationships/tags" Target="../tags/tag276.xml" /><Relationship Id="rId52" Type="http://schemas.openxmlformats.org/officeDocument/2006/relationships/tags" Target="../tags/tag277.xml" /><Relationship Id="rId53" Type="http://schemas.openxmlformats.org/officeDocument/2006/relationships/oleObject" Target="../embeddings/oleObject35.bin" TargetMode="Internal" /><Relationship Id="rId54" Type="http://schemas.openxmlformats.org/officeDocument/2006/relationships/tags" Target="../tags/tag278.xml" /><Relationship Id="rId55" Type="http://schemas.openxmlformats.org/officeDocument/2006/relationships/oleObject" Target="../embeddings/oleObject36.bin" TargetMode="Internal" /><Relationship Id="rId56" Type="http://schemas.openxmlformats.org/officeDocument/2006/relationships/tags" Target="../tags/tag279.xml" /><Relationship Id="rId57" Type="http://schemas.openxmlformats.org/officeDocument/2006/relationships/oleObject" Target="../embeddings/oleObject37.bin" TargetMode="Internal" /><Relationship Id="rId58" Type="http://schemas.openxmlformats.org/officeDocument/2006/relationships/image" Target="../media/image41.wmf" /><Relationship Id="rId59" Type="http://schemas.openxmlformats.org/officeDocument/2006/relationships/tags" Target="../tags/tag280.xml" /><Relationship Id="rId6" Type="http://schemas.openxmlformats.org/officeDocument/2006/relationships/tags" Target="../tags/tag255.xml" /><Relationship Id="rId60" Type="http://schemas.openxmlformats.org/officeDocument/2006/relationships/oleObject" Target="../embeddings/oleObject38.bin" TargetMode="Internal" /><Relationship Id="rId61" Type="http://schemas.openxmlformats.org/officeDocument/2006/relationships/image" Target="../media/image44.wmf" /><Relationship Id="rId62" Type="http://schemas.openxmlformats.org/officeDocument/2006/relationships/tags" Target="../tags/tag281.xml" /><Relationship Id="rId63" Type="http://schemas.openxmlformats.org/officeDocument/2006/relationships/vmlDrawing" Target="../drawings/vmlDrawing5.vml" /><Relationship Id="rId7" Type="http://schemas.openxmlformats.org/officeDocument/2006/relationships/image" Target="../media/image28.png" /><Relationship Id="rId8" Type="http://schemas.openxmlformats.org/officeDocument/2006/relationships/tags" Target="../tags/tag256.xml" /><Relationship Id="rId9" Type="http://schemas.openxmlformats.org/officeDocument/2006/relationships/tags" Target="../tags/tag25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38.wmf" /><Relationship Id="rId11" Type="http://schemas.openxmlformats.org/officeDocument/2006/relationships/tags" Target="../tags/tag291.xml" /><Relationship Id="rId12" Type="http://schemas.openxmlformats.org/officeDocument/2006/relationships/oleObject" Target="../embeddings/oleObject40.bin" TargetMode="Internal" /><Relationship Id="rId13" Type="http://schemas.openxmlformats.org/officeDocument/2006/relationships/image" Target="../media/image45.wmf" /><Relationship Id="rId14" Type="http://schemas.openxmlformats.org/officeDocument/2006/relationships/tags" Target="../tags/tag292.xml" /><Relationship Id="rId15" Type="http://schemas.openxmlformats.org/officeDocument/2006/relationships/oleObject" Target="../embeddings/oleObject41.bin" TargetMode="Internal" /><Relationship Id="rId16" Type="http://schemas.openxmlformats.org/officeDocument/2006/relationships/image" Target="../media/image31.wmf" /><Relationship Id="rId17" Type="http://schemas.openxmlformats.org/officeDocument/2006/relationships/tags" Target="../tags/tag293.xml" /><Relationship Id="rId18" Type="http://schemas.openxmlformats.org/officeDocument/2006/relationships/oleObject" Target="../embeddings/oleObject42.bin" TargetMode="Internal" /><Relationship Id="rId19" Type="http://schemas.openxmlformats.org/officeDocument/2006/relationships/image" Target="../media/image32.wmf" /><Relationship Id="rId2" Type="http://schemas.openxmlformats.org/officeDocument/2006/relationships/notesSlide" Target="../notesSlides/notesSlide5.xml" /><Relationship Id="rId20" Type="http://schemas.openxmlformats.org/officeDocument/2006/relationships/tags" Target="../tags/tag294.xml" /><Relationship Id="rId21" Type="http://schemas.openxmlformats.org/officeDocument/2006/relationships/oleObject" Target="../embeddings/oleObject43.bin" TargetMode="Internal" /><Relationship Id="rId22" Type="http://schemas.openxmlformats.org/officeDocument/2006/relationships/tags" Target="../tags/tag295.xml" /><Relationship Id="rId23" Type="http://schemas.openxmlformats.org/officeDocument/2006/relationships/tags" Target="../tags/tag296.xml" /><Relationship Id="rId24" Type="http://schemas.openxmlformats.org/officeDocument/2006/relationships/tags" Target="../tags/tag297.xml" /><Relationship Id="rId25" Type="http://schemas.openxmlformats.org/officeDocument/2006/relationships/tags" Target="../tags/tag298.xml" /><Relationship Id="rId26" Type="http://schemas.openxmlformats.org/officeDocument/2006/relationships/tags" Target="../tags/tag299.xml" /><Relationship Id="rId27" Type="http://schemas.openxmlformats.org/officeDocument/2006/relationships/tags" Target="../tags/tag300.xml" /><Relationship Id="rId28" Type="http://schemas.openxmlformats.org/officeDocument/2006/relationships/tags" Target="../tags/tag301.xml" /><Relationship Id="rId29" Type="http://schemas.openxmlformats.org/officeDocument/2006/relationships/tags" Target="../tags/tag302.xml" /><Relationship Id="rId3" Type="http://schemas.openxmlformats.org/officeDocument/2006/relationships/tags" Target="../tags/tag286.xml" /><Relationship Id="rId30" Type="http://schemas.openxmlformats.org/officeDocument/2006/relationships/tags" Target="../tags/tag303.xml" /><Relationship Id="rId31" Type="http://schemas.openxmlformats.org/officeDocument/2006/relationships/tags" Target="../tags/tag304.xml" /><Relationship Id="rId32" Type="http://schemas.openxmlformats.org/officeDocument/2006/relationships/tags" Target="../tags/tag305.xml" /><Relationship Id="rId33" Type="http://schemas.openxmlformats.org/officeDocument/2006/relationships/tags" Target="../tags/tag306.xml" /><Relationship Id="rId34" Type="http://schemas.openxmlformats.org/officeDocument/2006/relationships/tags" Target="../tags/tag307.xml" /><Relationship Id="rId35" Type="http://schemas.openxmlformats.org/officeDocument/2006/relationships/vmlDrawing" Target="../drawings/vmlDrawing6.vml" /><Relationship Id="rId4" Type="http://schemas.openxmlformats.org/officeDocument/2006/relationships/tags" Target="../tags/tag287.xml" /><Relationship Id="rId5" Type="http://schemas.openxmlformats.org/officeDocument/2006/relationships/image" Target="../media/image37.png" /><Relationship Id="rId6" Type="http://schemas.openxmlformats.org/officeDocument/2006/relationships/tags" Target="../tags/tag288.xml" /><Relationship Id="rId7" Type="http://schemas.openxmlformats.org/officeDocument/2006/relationships/tags" Target="../tags/tag289.xml" /><Relationship Id="rId8" Type="http://schemas.openxmlformats.org/officeDocument/2006/relationships/tags" Target="../tags/tag290.xml" /><Relationship Id="rId9" Type="http://schemas.openxmlformats.org/officeDocument/2006/relationships/oleObject" Target="../embeddings/oleObject39.bin" TargetMode="Interna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315.xml" /><Relationship Id="rId2" Type="http://schemas.openxmlformats.org/officeDocument/2006/relationships/tags" Target="../tags/tag308.xml" /><Relationship Id="rId3" Type="http://schemas.openxmlformats.org/officeDocument/2006/relationships/tags" Target="../tags/tag309.xml" /><Relationship Id="rId4" Type="http://schemas.openxmlformats.org/officeDocument/2006/relationships/tags" Target="../tags/tag310.xml" /><Relationship Id="rId5" Type="http://schemas.openxmlformats.org/officeDocument/2006/relationships/tags" Target="../tags/tag311.xml" /><Relationship Id="rId6" Type="http://schemas.openxmlformats.org/officeDocument/2006/relationships/tags" Target="../tags/tag312.xml" /><Relationship Id="rId7" Type="http://schemas.openxmlformats.org/officeDocument/2006/relationships/tags" Target="../tags/tag313.xml" /><Relationship Id="rId8" Type="http://schemas.openxmlformats.org/officeDocument/2006/relationships/tags" Target="../tags/tag314.xml" /><Relationship Id="rId9" Type="http://schemas.openxmlformats.org/officeDocument/2006/relationships/image" Target="../media/image46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323.xml" /><Relationship Id="rId11" Type="http://schemas.openxmlformats.org/officeDocument/2006/relationships/tags" Target="../tags/tag324.xml" /><Relationship Id="rId12" Type="http://schemas.openxmlformats.org/officeDocument/2006/relationships/tags" Target="../tags/tag325.xml" /><Relationship Id="rId13" Type="http://schemas.openxmlformats.org/officeDocument/2006/relationships/tags" Target="../tags/tag326.xml" /><Relationship Id="rId14" Type="http://schemas.openxmlformats.org/officeDocument/2006/relationships/image" Target="../media/image48.png" /><Relationship Id="rId15" Type="http://schemas.openxmlformats.org/officeDocument/2006/relationships/tags" Target="../tags/tag327.xml" /><Relationship Id="rId2" Type="http://schemas.openxmlformats.org/officeDocument/2006/relationships/tags" Target="../tags/tag316.xml" /><Relationship Id="rId3" Type="http://schemas.openxmlformats.org/officeDocument/2006/relationships/tags" Target="../tags/tag317.xml" /><Relationship Id="rId4" Type="http://schemas.openxmlformats.org/officeDocument/2006/relationships/tags" Target="../tags/tag318.xml" /><Relationship Id="rId5" Type="http://schemas.openxmlformats.org/officeDocument/2006/relationships/image" Target="../media/image47.png" /><Relationship Id="rId6" Type="http://schemas.openxmlformats.org/officeDocument/2006/relationships/tags" Target="../tags/tag319.xml" /><Relationship Id="rId7" Type="http://schemas.openxmlformats.org/officeDocument/2006/relationships/tags" Target="../tags/tag320.xml" /><Relationship Id="rId8" Type="http://schemas.openxmlformats.org/officeDocument/2006/relationships/tags" Target="../tags/tag321.xml" /><Relationship Id="rId9" Type="http://schemas.openxmlformats.org/officeDocument/2006/relationships/tags" Target="../tags/tag32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334.xml" /><Relationship Id="rId11" Type="http://schemas.openxmlformats.org/officeDocument/2006/relationships/tags" Target="../tags/tag335.xml" /><Relationship Id="rId12" Type="http://schemas.openxmlformats.org/officeDocument/2006/relationships/tags" Target="../tags/tag336.xml" /><Relationship Id="rId13" Type="http://schemas.openxmlformats.org/officeDocument/2006/relationships/tags" Target="../tags/tag337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image" Target="../media/image49.png" /><Relationship Id="rId6" Type="http://schemas.openxmlformats.org/officeDocument/2006/relationships/tags" Target="../tags/tag331.xml" /><Relationship Id="rId7" Type="http://schemas.openxmlformats.org/officeDocument/2006/relationships/image" Target="../media/image50.jpeg" /><Relationship Id="rId8" Type="http://schemas.openxmlformats.org/officeDocument/2006/relationships/tags" Target="../tags/tag332.xml" /><Relationship Id="rId9" Type="http://schemas.openxmlformats.org/officeDocument/2006/relationships/tags" Target="../tags/tag33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oleObject" Target="../embeddings/oleObject44.bin" TargetMode="Internal" /><Relationship Id="rId11" Type="http://schemas.openxmlformats.org/officeDocument/2006/relationships/image" Target="../media/image51.wmf" /><Relationship Id="rId12" Type="http://schemas.openxmlformats.org/officeDocument/2006/relationships/vmlDrawing" Target="../drawings/vmlDrawing7.vml" /><Relationship Id="rId2" Type="http://schemas.openxmlformats.org/officeDocument/2006/relationships/tags" Target="../tags/tag338.xml" /><Relationship Id="rId3" Type="http://schemas.openxmlformats.org/officeDocument/2006/relationships/image" Target="../media/image20.jpeg" /><Relationship Id="rId4" Type="http://schemas.openxmlformats.org/officeDocument/2006/relationships/tags" Target="../tags/tag339.xml" /><Relationship Id="rId5" Type="http://schemas.openxmlformats.org/officeDocument/2006/relationships/image" Target="../media/image19.png" /><Relationship Id="rId6" Type="http://schemas.openxmlformats.org/officeDocument/2006/relationships/tags" Target="../tags/tag340.xml" /><Relationship Id="rId7" Type="http://schemas.openxmlformats.org/officeDocument/2006/relationships/tags" Target="../tags/tag341.xml" /><Relationship Id="rId8" Type="http://schemas.openxmlformats.org/officeDocument/2006/relationships/tags" Target="../tags/tag342.xml" /><Relationship Id="rId9" Type="http://schemas.openxmlformats.org/officeDocument/2006/relationships/tags" Target="../tags/tag34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348.xml" /><Relationship Id="rId4" Type="http://schemas.openxmlformats.org/officeDocument/2006/relationships/image" Target="../media/image52.png" /><Relationship Id="rId5" Type="http://schemas.openxmlformats.org/officeDocument/2006/relationships/tags" Target="../tags/tag349.xml" /><Relationship Id="rId6" Type="http://schemas.openxmlformats.org/officeDocument/2006/relationships/video" Target="../media/media2.mpg" /><Relationship Id="rId7" Type="http://schemas.microsoft.com/office/2007/relationships/media" Target="../media/media2.mpg" /><Relationship Id="rId8" Type="http://schemas.openxmlformats.org/officeDocument/2006/relationships/tags" Target="../tags/tag350.xml" /><Relationship Id="rId9" Type="http://schemas.openxmlformats.org/officeDocument/2006/relationships/tags" Target="../tags/tag351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360.xml" /><Relationship Id="rId11" Type="http://schemas.openxmlformats.org/officeDocument/2006/relationships/tags" Target="../tags/tag361.xml" /><Relationship Id="rId12" Type="http://schemas.openxmlformats.org/officeDocument/2006/relationships/tags" Target="../tags/tag362.xml" /><Relationship Id="rId13" Type="http://schemas.openxmlformats.org/officeDocument/2006/relationships/tags" Target="../tags/tag363.xml" /><Relationship Id="rId14" Type="http://schemas.openxmlformats.org/officeDocument/2006/relationships/image" Target="../media/image53.emf" /><Relationship Id="rId15" Type="http://schemas.openxmlformats.org/officeDocument/2006/relationships/tags" Target="../tags/tag364.xml" /><Relationship Id="rId16" Type="http://schemas.openxmlformats.org/officeDocument/2006/relationships/image" Target="../media/image54.emf" /><Relationship Id="rId17" Type="http://schemas.openxmlformats.org/officeDocument/2006/relationships/tags" Target="../tags/tag365.xml" /><Relationship Id="rId18" Type="http://schemas.openxmlformats.org/officeDocument/2006/relationships/tags" Target="../tags/tag366.xml" /><Relationship Id="rId19" Type="http://schemas.openxmlformats.org/officeDocument/2006/relationships/oleObject" Target="../embeddings/oleObject45.bin" TargetMode="Internal" /><Relationship Id="rId2" Type="http://schemas.openxmlformats.org/officeDocument/2006/relationships/tags" Target="../tags/tag352.xml" /><Relationship Id="rId20" Type="http://schemas.openxmlformats.org/officeDocument/2006/relationships/image" Target="../media/image55.wmf" /><Relationship Id="rId21" Type="http://schemas.openxmlformats.org/officeDocument/2006/relationships/tags" Target="../tags/tag367.xml" /><Relationship Id="rId22" Type="http://schemas.openxmlformats.org/officeDocument/2006/relationships/image" Target="../media/image56.emf" /><Relationship Id="rId23" Type="http://schemas.openxmlformats.org/officeDocument/2006/relationships/tags" Target="../tags/tag368.xml" /><Relationship Id="rId24" Type="http://schemas.openxmlformats.org/officeDocument/2006/relationships/tags" Target="../tags/tag369.xml" /><Relationship Id="rId25" Type="http://schemas.openxmlformats.org/officeDocument/2006/relationships/oleObject" Target="../embeddings/oleObject46.bin" TargetMode="Internal" /><Relationship Id="rId26" Type="http://schemas.openxmlformats.org/officeDocument/2006/relationships/image" Target="../media/image33.wmf" /><Relationship Id="rId27" Type="http://schemas.openxmlformats.org/officeDocument/2006/relationships/tags" Target="../tags/tag370.xml" /><Relationship Id="rId28" Type="http://schemas.openxmlformats.org/officeDocument/2006/relationships/tags" Target="../tags/tag371.xml" /><Relationship Id="rId29" Type="http://schemas.openxmlformats.org/officeDocument/2006/relationships/tags" Target="../tags/tag372.xml" /><Relationship Id="rId3" Type="http://schemas.openxmlformats.org/officeDocument/2006/relationships/tags" Target="../tags/tag353.xml" /><Relationship Id="rId30" Type="http://schemas.openxmlformats.org/officeDocument/2006/relationships/oleObject" Target="../embeddings/oleObject47.bin" TargetMode="Internal" /><Relationship Id="rId31" Type="http://schemas.openxmlformats.org/officeDocument/2006/relationships/image" Target="../media/image57.wmf" /><Relationship Id="rId32" Type="http://schemas.openxmlformats.org/officeDocument/2006/relationships/tags" Target="../tags/tag373.xml" /><Relationship Id="rId33" Type="http://schemas.openxmlformats.org/officeDocument/2006/relationships/oleObject" Target="../embeddings/oleObject48.bin" TargetMode="Internal" /><Relationship Id="rId34" Type="http://schemas.openxmlformats.org/officeDocument/2006/relationships/image" Target="../media/image58.wmf" /><Relationship Id="rId35" Type="http://schemas.openxmlformats.org/officeDocument/2006/relationships/vmlDrawing" Target="../drawings/vmlDrawing8.vml" /><Relationship Id="rId4" Type="http://schemas.openxmlformats.org/officeDocument/2006/relationships/tags" Target="../tags/tag354.xml" /><Relationship Id="rId5" Type="http://schemas.openxmlformats.org/officeDocument/2006/relationships/tags" Target="../tags/tag355.xml" /><Relationship Id="rId6" Type="http://schemas.openxmlformats.org/officeDocument/2006/relationships/tags" Target="../tags/tag356.xml" /><Relationship Id="rId7" Type="http://schemas.openxmlformats.org/officeDocument/2006/relationships/tags" Target="../tags/tag357.xml" /><Relationship Id="rId8" Type="http://schemas.openxmlformats.org/officeDocument/2006/relationships/tags" Target="../tags/tag358.xml" /><Relationship Id="rId9" Type="http://schemas.openxmlformats.org/officeDocument/2006/relationships/tags" Target="../tags/tag35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0.png" /><Relationship Id="rId11" Type="http://schemas.openxmlformats.org/officeDocument/2006/relationships/tags" Target="../tags/tag98.xml" /><Relationship Id="rId12" Type="http://schemas.openxmlformats.org/officeDocument/2006/relationships/tags" Target="../tags/tag99.xml" /><Relationship Id="rId13" Type="http://schemas.openxmlformats.org/officeDocument/2006/relationships/audio" Target="../media/chimes1.wav" /><Relationship Id="rId2" Type="http://schemas.openxmlformats.org/officeDocument/2006/relationships/tags" Target="../tags/tag91.xml" /><Relationship Id="rId3" Type="http://schemas.openxmlformats.org/officeDocument/2006/relationships/tags" Target="../tags/tag92.xml" /><Relationship Id="rId4" Type="http://schemas.openxmlformats.org/officeDocument/2006/relationships/image" Target="../media/image9.gif" /><Relationship Id="rId5" Type="http://schemas.openxmlformats.org/officeDocument/2006/relationships/tags" Target="../tags/tag93.xml" /><Relationship Id="rId6" Type="http://schemas.openxmlformats.org/officeDocument/2006/relationships/tags" Target="../tags/tag94.xml" /><Relationship Id="rId7" Type="http://schemas.openxmlformats.org/officeDocument/2006/relationships/tags" Target="../tags/tag95.xml" /><Relationship Id="rId8" Type="http://schemas.openxmlformats.org/officeDocument/2006/relationships/tags" Target="../tags/tag96.xml" /><Relationship Id="rId9" Type="http://schemas.openxmlformats.org/officeDocument/2006/relationships/tags" Target="../tags/tag9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tags" Target="../tags/tag374.xml" /><Relationship Id="rId3" Type="http://schemas.openxmlformats.org/officeDocument/2006/relationships/image" Target="../media/image59.png" /><Relationship Id="rId4" Type="http://schemas.openxmlformats.org/officeDocument/2006/relationships/tags" Target="../tags/tag375.xml" /><Relationship Id="rId5" Type="http://schemas.openxmlformats.org/officeDocument/2006/relationships/video" Target="../media/media3.mpg" /><Relationship Id="rId6" Type="http://schemas.microsoft.com/office/2007/relationships/media" Target="../media/media3.mpg" /><Relationship Id="rId7" Type="http://schemas.openxmlformats.org/officeDocument/2006/relationships/tags" Target="../tags/tag376.xml" /><Relationship Id="rId8" Type="http://schemas.openxmlformats.org/officeDocument/2006/relationships/tags" Target="../tags/tag37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386.xml" /><Relationship Id="rId11" Type="http://schemas.openxmlformats.org/officeDocument/2006/relationships/tags" Target="../tags/tag387.xml" /><Relationship Id="rId12" Type="http://schemas.openxmlformats.org/officeDocument/2006/relationships/tags" Target="../tags/tag388.xml" /><Relationship Id="rId13" Type="http://schemas.openxmlformats.org/officeDocument/2006/relationships/tags" Target="../tags/tag389.xml" /><Relationship Id="rId14" Type="http://schemas.openxmlformats.org/officeDocument/2006/relationships/image" Target="../media/image60.emf" /><Relationship Id="rId15" Type="http://schemas.openxmlformats.org/officeDocument/2006/relationships/tags" Target="../tags/tag390.xml" /><Relationship Id="rId16" Type="http://schemas.openxmlformats.org/officeDocument/2006/relationships/tags" Target="../tags/tag391.xml" /><Relationship Id="rId17" Type="http://schemas.openxmlformats.org/officeDocument/2006/relationships/oleObject" Target="../embeddings/oleObject49.bin" TargetMode="Internal" /><Relationship Id="rId18" Type="http://schemas.openxmlformats.org/officeDocument/2006/relationships/image" Target="../media/image61.wmf" /><Relationship Id="rId19" Type="http://schemas.openxmlformats.org/officeDocument/2006/relationships/tags" Target="../tags/tag392.xml" /><Relationship Id="rId2" Type="http://schemas.openxmlformats.org/officeDocument/2006/relationships/tags" Target="../tags/tag378.xml" /><Relationship Id="rId20" Type="http://schemas.openxmlformats.org/officeDocument/2006/relationships/image" Target="../media/image62.emf" /><Relationship Id="rId21" Type="http://schemas.openxmlformats.org/officeDocument/2006/relationships/tags" Target="../tags/tag393.xml" /><Relationship Id="rId22" Type="http://schemas.openxmlformats.org/officeDocument/2006/relationships/tags" Target="../tags/tag394.xml" /><Relationship Id="rId23" Type="http://schemas.openxmlformats.org/officeDocument/2006/relationships/oleObject" Target="../embeddings/oleObject50.bin" TargetMode="Internal" /><Relationship Id="rId24" Type="http://schemas.openxmlformats.org/officeDocument/2006/relationships/tags" Target="../tags/tag395.xml" /><Relationship Id="rId25" Type="http://schemas.openxmlformats.org/officeDocument/2006/relationships/tags" Target="../tags/tag396.xml" /><Relationship Id="rId26" Type="http://schemas.openxmlformats.org/officeDocument/2006/relationships/tags" Target="../tags/tag397.xml" /><Relationship Id="rId27" Type="http://schemas.openxmlformats.org/officeDocument/2006/relationships/oleObject" Target="../embeddings/oleObject51.bin" TargetMode="Internal" /><Relationship Id="rId28" Type="http://schemas.openxmlformats.org/officeDocument/2006/relationships/image" Target="../media/image63.wmf" /><Relationship Id="rId29" Type="http://schemas.openxmlformats.org/officeDocument/2006/relationships/tags" Target="../tags/tag398.xml" /><Relationship Id="rId3" Type="http://schemas.openxmlformats.org/officeDocument/2006/relationships/tags" Target="../tags/tag379.xml" /><Relationship Id="rId30" Type="http://schemas.openxmlformats.org/officeDocument/2006/relationships/oleObject" Target="../embeddings/oleObject52.bin" TargetMode="Internal" /><Relationship Id="rId31" Type="http://schemas.openxmlformats.org/officeDocument/2006/relationships/image" Target="../media/image64.wmf" /><Relationship Id="rId32" Type="http://schemas.openxmlformats.org/officeDocument/2006/relationships/vmlDrawing" Target="../drawings/vmlDrawing9.vml" /><Relationship Id="rId4" Type="http://schemas.openxmlformats.org/officeDocument/2006/relationships/tags" Target="../tags/tag380.xml" /><Relationship Id="rId5" Type="http://schemas.openxmlformats.org/officeDocument/2006/relationships/tags" Target="../tags/tag381.xml" /><Relationship Id="rId6" Type="http://schemas.openxmlformats.org/officeDocument/2006/relationships/tags" Target="../tags/tag382.xml" /><Relationship Id="rId7" Type="http://schemas.openxmlformats.org/officeDocument/2006/relationships/tags" Target="../tags/tag383.xml" /><Relationship Id="rId8" Type="http://schemas.openxmlformats.org/officeDocument/2006/relationships/tags" Target="../tags/tag384.xml" /><Relationship Id="rId9" Type="http://schemas.openxmlformats.org/officeDocument/2006/relationships/tags" Target="../tags/tag385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405.xml" /><Relationship Id="rId11" Type="http://schemas.openxmlformats.org/officeDocument/2006/relationships/oleObject" Target="../embeddings/oleObject53.bin" TargetMode="Internal" /><Relationship Id="rId12" Type="http://schemas.openxmlformats.org/officeDocument/2006/relationships/image" Target="../media/image55.wmf" /><Relationship Id="rId13" Type="http://schemas.openxmlformats.org/officeDocument/2006/relationships/tags" Target="../tags/tag406.xml" /><Relationship Id="rId14" Type="http://schemas.openxmlformats.org/officeDocument/2006/relationships/image" Target="../media/image56.emf" /><Relationship Id="rId15" Type="http://schemas.openxmlformats.org/officeDocument/2006/relationships/tags" Target="../tags/tag407.xml" /><Relationship Id="rId16" Type="http://schemas.openxmlformats.org/officeDocument/2006/relationships/tags" Target="../tags/tag408.xml" /><Relationship Id="rId17" Type="http://schemas.openxmlformats.org/officeDocument/2006/relationships/oleObject" Target="../embeddings/oleObject54.bin" TargetMode="Internal" /><Relationship Id="rId18" Type="http://schemas.openxmlformats.org/officeDocument/2006/relationships/image" Target="../media/image33.wmf" /><Relationship Id="rId19" Type="http://schemas.openxmlformats.org/officeDocument/2006/relationships/tags" Target="../tags/tag409.xml" /><Relationship Id="rId2" Type="http://schemas.openxmlformats.org/officeDocument/2006/relationships/tags" Target="../tags/tag399.xml" /><Relationship Id="rId20" Type="http://schemas.openxmlformats.org/officeDocument/2006/relationships/tags" Target="../tags/tag410.xml" /><Relationship Id="rId21" Type="http://schemas.openxmlformats.org/officeDocument/2006/relationships/tags" Target="../tags/tag411.xml" /><Relationship Id="rId22" Type="http://schemas.openxmlformats.org/officeDocument/2006/relationships/oleObject" Target="../embeddings/oleObject55.bin" TargetMode="Internal" /><Relationship Id="rId23" Type="http://schemas.openxmlformats.org/officeDocument/2006/relationships/image" Target="../media/image65.wmf" /><Relationship Id="rId24" Type="http://schemas.openxmlformats.org/officeDocument/2006/relationships/tags" Target="../tags/tag412.xml" /><Relationship Id="rId25" Type="http://schemas.openxmlformats.org/officeDocument/2006/relationships/oleObject" Target="../embeddings/oleObject56.bin" TargetMode="Internal" /><Relationship Id="rId26" Type="http://schemas.openxmlformats.org/officeDocument/2006/relationships/image" Target="../media/image66.wmf" /><Relationship Id="rId27" Type="http://schemas.openxmlformats.org/officeDocument/2006/relationships/tags" Target="../tags/tag413.xml" /><Relationship Id="rId28" Type="http://schemas.openxmlformats.org/officeDocument/2006/relationships/tags" Target="../tags/tag414.xml" /><Relationship Id="rId29" Type="http://schemas.openxmlformats.org/officeDocument/2006/relationships/image" Target="../media/image60.emf" /><Relationship Id="rId3" Type="http://schemas.openxmlformats.org/officeDocument/2006/relationships/tags" Target="../tags/tag400.xml" /><Relationship Id="rId30" Type="http://schemas.openxmlformats.org/officeDocument/2006/relationships/tags" Target="../tags/tag415.xml" /><Relationship Id="rId31" Type="http://schemas.openxmlformats.org/officeDocument/2006/relationships/tags" Target="../tags/tag416.xml" /><Relationship Id="rId32" Type="http://schemas.openxmlformats.org/officeDocument/2006/relationships/oleObject" Target="../embeddings/oleObject57.bin" TargetMode="Internal" /><Relationship Id="rId33" Type="http://schemas.openxmlformats.org/officeDocument/2006/relationships/image" Target="../media/image61.wmf" /><Relationship Id="rId34" Type="http://schemas.openxmlformats.org/officeDocument/2006/relationships/tags" Target="../tags/tag417.xml" /><Relationship Id="rId35" Type="http://schemas.openxmlformats.org/officeDocument/2006/relationships/image" Target="../media/image62.emf" /><Relationship Id="rId36" Type="http://schemas.openxmlformats.org/officeDocument/2006/relationships/tags" Target="../tags/tag418.xml" /><Relationship Id="rId37" Type="http://schemas.openxmlformats.org/officeDocument/2006/relationships/tags" Target="../tags/tag419.xml" /><Relationship Id="rId38" Type="http://schemas.openxmlformats.org/officeDocument/2006/relationships/oleObject" Target="../embeddings/oleObject58.bin" TargetMode="Internal" /><Relationship Id="rId39" Type="http://schemas.openxmlformats.org/officeDocument/2006/relationships/tags" Target="../tags/tag420.xml" /><Relationship Id="rId4" Type="http://schemas.openxmlformats.org/officeDocument/2006/relationships/tags" Target="../tags/tag401.xml" /><Relationship Id="rId40" Type="http://schemas.openxmlformats.org/officeDocument/2006/relationships/tags" Target="../tags/tag421.xml" /><Relationship Id="rId41" Type="http://schemas.openxmlformats.org/officeDocument/2006/relationships/tags" Target="../tags/tag422.xml" /><Relationship Id="rId42" Type="http://schemas.openxmlformats.org/officeDocument/2006/relationships/oleObject" Target="../embeddings/oleObject59.bin" TargetMode="Internal" /><Relationship Id="rId43" Type="http://schemas.openxmlformats.org/officeDocument/2006/relationships/image" Target="../media/image67.wmf" /><Relationship Id="rId44" Type="http://schemas.openxmlformats.org/officeDocument/2006/relationships/tags" Target="../tags/tag423.xml" /><Relationship Id="rId45" Type="http://schemas.openxmlformats.org/officeDocument/2006/relationships/oleObject" Target="../embeddings/oleObject60.bin" TargetMode="Internal" /><Relationship Id="rId46" Type="http://schemas.openxmlformats.org/officeDocument/2006/relationships/image" Target="../media/image68.wmf" /><Relationship Id="rId47" Type="http://schemas.openxmlformats.org/officeDocument/2006/relationships/vmlDrawing" Target="../drawings/vmlDrawing10.vml" /><Relationship Id="rId5" Type="http://schemas.openxmlformats.org/officeDocument/2006/relationships/tags" Target="../tags/tag402.xml" /><Relationship Id="rId6" Type="http://schemas.openxmlformats.org/officeDocument/2006/relationships/image" Target="../media/image53.emf" /><Relationship Id="rId7" Type="http://schemas.openxmlformats.org/officeDocument/2006/relationships/tags" Target="../tags/tag403.xml" /><Relationship Id="rId8" Type="http://schemas.openxmlformats.org/officeDocument/2006/relationships/image" Target="../media/image54.emf" /><Relationship Id="rId9" Type="http://schemas.openxmlformats.org/officeDocument/2006/relationships/tags" Target="../tags/tag40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433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428.xml" /><Relationship Id="rId4" Type="http://schemas.openxmlformats.org/officeDocument/2006/relationships/tags" Target="../tags/tag429.xml" /><Relationship Id="rId5" Type="http://schemas.openxmlformats.org/officeDocument/2006/relationships/image" Target="../media/image69.jpeg" /><Relationship Id="rId6" Type="http://schemas.openxmlformats.org/officeDocument/2006/relationships/tags" Target="../tags/tag430.xml" /><Relationship Id="rId7" Type="http://schemas.openxmlformats.org/officeDocument/2006/relationships/image" Target="../media/image70.jpeg" /><Relationship Id="rId8" Type="http://schemas.openxmlformats.org/officeDocument/2006/relationships/tags" Target="../tags/tag431.xml" /><Relationship Id="rId9" Type="http://schemas.openxmlformats.org/officeDocument/2006/relationships/tags" Target="../tags/tag43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10" Type="http://schemas.openxmlformats.org/officeDocument/2006/relationships/image" Target="../media/image73.jpeg" /><Relationship Id="rId11" Type="http://schemas.openxmlformats.org/officeDocument/2006/relationships/tags" Target="../tags/tag443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438.xml" /><Relationship Id="rId4" Type="http://schemas.openxmlformats.org/officeDocument/2006/relationships/tags" Target="../tags/tag439.xml" /><Relationship Id="rId5" Type="http://schemas.openxmlformats.org/officeDocument/2006/relationships/image" Target="../media/image71.jpeg" /><Relationship Id="rId6" Type="http://schemas.openxmlformats.org/officeDocument/2006/relationships/tags" Target="../tags/tag440.xml" /><Relationship Id="rId7" Type="http://schemas.openxmlformats.org/officeDocument/2006/relationships/image" Target="../media/image72.emf" /><Relationship Id="rId8" Type="http://schemas.openxmlformats.org/officeDocument/2006/relationships/tags" Target="../tags/tag441.xml" /><Relationship Id="rId9" Type="http://schemas.openxmlformats.org/officeDocument/2006/relationships/tags" Target="../tags/tag442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52.xml" /><Relationship Id="rId11" Type="http://schemas.openxmlformats.org/officeDocument/2006/relationships/tags" Target="../tags/tag453.xml" /><Relationship Id="rId12" Type="http://schemas.openxmlformats.org/officeDocument/2006/relationships/tags" Target="../tags/tag454.xml" /><Relationship Id="rId2" Type="http://schemas.openxmlformats.org/officeDocument/2006/relationships/tags" Target="../tags/tag444.xml" /><Relationship Id="rId3" Type="http://schemas.openxmlformats.org/officeDocument/2006/relationships/tags" Target="../tags/tag445.xml" /><Relationship Id="rId4" Type="http://schemas.openxmlformats.org/officeDocument/2006/relationships/tags" Target="../tags/tag446.xml" /><Relationship Id="rId5" Type="http://schemas.openxmlformats.org/officeDocument/2006/relationships/tags" Target="../tags/tag447.xml" /><Relationship Id="rId6" Type="http://schemas.openxmlformats.org/officeDocument/2006/relationships/tags" Target="../tags/tag448.xml" /><Relationship Id="rId7" Type="http://schemas.openxmlformats.org/officeDocument/2006/relationships/tags" Target="../tags/tag449.xml" /><Relationship Id="rId8" Type="http://schemas.openxmlformats.org/officeDocument/2006/relationships/tags" Target="../tags/tag450.xml" /><Relationship Id="rId9" Type="http://schemas.openxmlformats.org/officeDocument/2006/relationships/tags" Target="../tags/tag451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66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459.xml" /><Relationship Id="rId4" Type="http://schemas.openxmlformats.org/officeDocument/2006/relationships/tags" Target="../tags/tag460.xml" /><Relationship Id="rId5" Type="http://schemas.openxmlformats.org/officeDocument/2006/relationships/tags" Target="../tags/tag461.xml" /><Relationship Id="rId6" Type="http://schemas.openxmlformats.org/officeDocument/2006/relationships/tags" Target="../tags/tag462.xml" /><Relationship Id="rId7" Type="http://schemas.openxmlformats.org/officeDocument/2006/relationships/tags" Target="../tags/tag463.xml" /><Relationship Id="rId8" Type="http://schemas.openxmlformats.org/officeDocument/2006/relationships/tags" Target="../tags/tag464.xml" /><Relationship Id="rId9" Type="http://schemas.openxmlformats.org/officeDocument/2006/relationships/tags" Target="../tags/tag46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76.xml" /><Relationship Id="rId11" Type="http://schemas.openxmlformats.org/officeDocument/2006/relationships/tags" Target="../tags/tag477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471.xml" /><Relationship Id="rId4" Type="http://schemas.openxmlformats.org/officeDocument/2006/relationships/tags" Target="../tags/tag472.xml" /><Relationship Id="rId5" Type="http://schemas.openxmlformats.org/officeDocument/2006/relationships/image" Target="../media/image74.jpeg" /><Relationship Id="rId6" Type="http://schemas.openxmlformats.org/officeDocument/2006/relationships/tags" Target="../tags/tag473.xml" /><Relationship Id="rId7" Type="http://schemas.openxmlformats.org/officeDocument/2006/relationships/tags" Target="../tags/tag474.xml" /><Relationship Id="rId8" Type="http://schemas.openxmlformats.org/officeDocument/2006/relationships/image" Target="../media/image75.jpeg" /><Relationship Id="rId9" Type="http://schemas.openxmlformats.org/officeDocument/2006/relationships/tags" Target="../tags/tag475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86.xml" /><Relationship Id="rId11" Type="http://schemas.openxmlformats.org/officeDocument/2006/relationships/tags" Target="../tags/tag487.xml" /><Relationship Id="rId12" Type="http://schemas.openxmlformats.org/officeDocument/2006/relationships/tags" Target="../tags/tag488.xml" /><Relationship Id="rId13" Type="http://schemas.openxmlformats.org/officeDocument/2006/relationships/tags" Target="../tags/tag489.xml" /><Relationship Id="rId14" Type="http://schemas.openxmlformats.org/officeDocument/2006/relationships/image" Target="../media/image79.png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482.xml" /><Relationship Id="rId4" Type="http://schemas.openxmlformats.org/officeDocument/2006/relationships/image" Target="../media/image76.jpeg" /><Relationship Id="rId5" Type="http://schemas.openxmlformats.org/officeDocument/2006/relationships/tags" Target="../tags/tag483.xml" /><Relationship Id="rId6" Type="http://schemas.openxmlformats.org/officeDocument/2006/relationships/tags" Target="../tags/tag484.xml" /><Relationship Id="rId7" Type="http://schemas.openxmlformats.org/officeDocument/2006/relationships/tags" Target="../tags/tag485.xml" /><Relationship Id="rId8" Type="http://schemas.openxmlformats.org/officeDocument/2006/relationships/image" Target="../media/image77.png" /><Relationship Id="rId9" Type="http://schemas.openxmlformats.org/officeDocument/2006/relationships/image" Target="../media/image78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494.xml" /><Relationship Id="rId4" Type="http://schemas.openxmlformats.org/officeDocument/2006/relationships/image" Target="../media/image76.jpeg" /><Relationship Id="rId5" Type="http://schemas.openxmlformats.org/officeDocument/2006/relationships/tags" Target="../tags/tag495.xml" /><Relationship Id="rId6" Type="http://schemas.openxmlformats.org/officeDocument/2006/relationships/tags" Target="../tags/tag496.xml" /><Relationship Id="rId7" Type="http://schemas.openxmlformats.org/officeDocument/2006/relationships/tags" Target="../tags/tag497.xml" /><Relationship Id="rId8" Type="http://schemas.openxmlformats.org/officeDocument/2006/relationships/image" Target="../media/image80.png" /><Relationship Id="rId9" Type="http://schemas.openxmlformats.org/officeDocument/2006/relationships/tags" Target="../tags/tag49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tags" Target="../tags/tag109.xml" /><Relationship Id="rId13" Type="http://schemas.openxmlformats.org/officeDocument/2006/relationships/tags" Target="../tags/tag110.xml" /><Relationship Id="rId14" Type="http://schemas.openxmlformats.org/officeDocument/2006/relationships/tags" Target="../tags/tag111.xml" /><Relationship Id="rId15" Type="http://schemas.openxmlformats.org/officeDocument/2006/relationships/tags" Target="../tags/tag112.xml" /><Relationship Id="rId16" Type="http://schemas.openxmlformats.org/officeDocument/2006/relationships/tags" Target="../tags/tag113.xml" /><Relationship Id="rId17" Type="http://schemas.openxmlformats.org/officeDocument/2006/relationships/tags" Target="../tags/tag114.xml" /><Relationship Id="rId18" Type="http://schemas.openxmlformats.org/officeDocument/2006/relationships/tags" Target="../tags/tag115.xml" /><Relationship Id="rId19" Type="http://schemas.openxmlformats.org/officeDocument/2006/relationships/tags" Target="../tags/tag116.xml" /><Relationship Id="rId2" Type="http://schemas.openxmlformats.org/officeDocument/2006/relationships/tags" Target="../tags/tag100.xml" /><Relationship Id="rId20" Type="http://schemas.openxmlformats.org/officeDocument/2006/relationships/tags" Target="../tags/tag117.xml" /><Relationship Id="rId21" Type="http://schemas.openxmlformats.org/officeDocument/2006/relationships/tags" Target="../tags/tag118.xml" /><Relationship Id="rId22" Type="http://schemas.openxmlformats.org/officeDocument/2006/relationships/tags" Target="../tags/tag119.xml" /><Relationship Id="rId23" Type="http://schemas.openxmlformats.org/officeDocument/2006/relationships/tags" Target="../tags/tag120.xml" /><Relationship Id="rId24" Type="http://schemas.openxmlformats.org/officeDocument/2006/relationships/tags" Target="../tags/tag121.xml" /><Relationship Id="rId25" Type="http://schemas.openxmlformats.org/officeDocument/2006/relationships/tags" Target="../tags/tag122.xml" /><Relationship Id="rId26" Type="http://schemas.openxmlformats.org/officeDocument/2006/relationships/tags" Target="../tags/tag123.xml" /><Relationship Id="rId27" Type="http://schemas.openxmlformats.org/officeDocument/2006/relationships/tags" Target="../tags/tag124.xml" /><Relationship Id="rId28" Type="http://schemas.openxmlformats.org/officeDocument/2006/relationships/tags" Target="../tags/tag125.xml" /><Relationship Id="rId29" Type="http://schemas.openxmlformats.org/officeDocument/2006/relationships/tags" Target="../tags/tag126.xml" /><Relationship Id="rId3" Type="http://schemas.openxmlformats.org/officeDocument/2006/relationships/tags" Target="../tags/tag101.xml" /><Relationship Id="rId30" Type="http://schemas.openxmlformats.org/officeDocument/2006/relationships/tags" Target="../tags/tag127.xml" /><Relationship Id="rId31" Type="http://schemas.openxmlformats.org/officeDocument/2006/relationships/tags" Target="../tags/tag128.xml" /><Relationship Id="rId32" Type="http://schemas.openxmlformats.org/officeDocument/2006/relationships/tags" Target="../tags/tag129.xml" /><Relationship Id="rId33" Type="http://schemas.openxmlformats.org/officeDocument/2006/relationships/tags" Target="../tags/tag130.xml" /><Relationship Id="rId34" Type="http://schemas.openxmlformats.org/officeDocument/2006/relationships/tags" Target="../tags/tag131.xml" /><Relationship Id="rId35" Type="http://schemas.openxmlformats.org/officeDocument/2006/relationships/tags" Target="../tags/tag132.xml" /><Relationship Id="rId36" Type="http://schemas.openxmlformats.org/officeDocument/2006/relationships/tags" Target="../tags/tag133.xml" /><Relationship Id="rId37" Type="http://schemas.openxmlformats.org/officeDocument/2006/relationships/tags" Target="../tags/tag134.xml" /><Relationship Id="rId38" Type="http://schemas.openxmlformats.org/officeDocument/2006/relationships/tags" Target="../tags/tag135.xml" /><Relationship Id="rId39" Type="http://schemas.openxmlformats.org/officeDocument/2006/relationships/image" Target="../media/image12.png" /><Relationship Id="rId4" Type="http://schemas.openxmlformats.org/officeDocument/2006/relationships/image" Target="../media/image11.jpeg" /><Relationship Id="rId40" Type="http://schemas.openxmlformats.org/officeDocument/2006/relationships/tags" Target="../tags/tag136.xml" /><Relationship Id="rId41" Type="http://schemas.openxmlformats.org/officeDocument/2006/relationships/image" Target="../media/image13.png" /><Relationship Id="rId42" Type="http://schemas.openxmlformats.org/officeDocument/2006/relationships/tags" Target="../tags/tag137.xml" /><Relationship Id="rId43" Type="http://schemas.openxmlformats.org/officeDocument/2006/relationships/tags" Target="../tags/tag138.xml" /><Relationship Id="rId44" Type="http://schemas.openxmlformats.org/officeDocument/2006/relationships/audio" Target="../media/chimes1.wav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08.xml" /><Relationship Id="rId11" Type="http://schemas.openxmlformats.org/officeDocument/2006/relationships/tags" Target="../tags/tag509.xml" /><Relationship Id="rId12" Type="http://schemas.openxmlformats.org/officeDocument/2006/relationships/tags" Target="../tags/tag510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503.xml" /><Relationship Id="rId4" Type="http://schemas.openxmlformats.org/officeDocument/2006/relationships/tags" Target="../tags/tag504.xml" /><Relationship Id="rId5" Type="http://schemas.openxmlformats.org/officeDocument/2006/relationships/image" Target="../media/image81.jpeg" /><Relationship Id="rId6" Type="http://schemas.openxmlformats.org/officeDocument/2006/relationships/tags" Target="../tags/tag505.xml" /><Relationship Id="rId7" Type="http://schemas.openxmlformats.org/officeDocument/2006/relationships/tags" Target="../tags/tag506.xml" /><Relationship Id="rId8" Type="http://schemas.openxmlformats.org/officeDocument/2006/relationships/tags" Target="../tags/tag507.xml" /><Relationship Id="rId9" Type="http://schemas.openxmlformats.org/officeDocument/2006/relationships/image" Target="../media/image82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20.xml" /><Relationship Id="rId11" Type="http://schemas.openxmlformats.org/officeDocument/2006/relationships/tags" Target="../tags/tag521.xml" /><Relationship Id="rId12" Type="http://schemas.openxmlformats.org/officeDocument/2006/relationships/tags" Target="../tags/tag522.xml" /><Relationship Id="rId13" Type="http://schemas.openxmlformats.org/officeDocument/2006/relationships/tags" Target="../tags/tag523.xml" /><Relationship Id="rId14" Type="http://schemas.openxmlformats.org/officeDocument/2006/relationships/tags" Target="../tags/tag524.xml" /><Relationship Id="rId15" Type="http://schemas.openxmlformats.org/officeDocument/2006/relationships/image" Target="../media/image85.png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515.xml" /><Relationship Id="rId4" Type="http://schemas.openxmlformats.org/officeDocument/2006/relationships/image" Target="../media/image83.jpeg" /><Relationship Id="rId5" Type="http://schemas.openxmlformats.org/officeDocument/2006/relationships/tags" Target="../tags/tag516.xml" /><Relationship Id="rId6" Type="http://schemas.openxmlformats.org/officeDocument/2006/relationships/tags" Target="../tags/tag517.xml" /><Relationship Id="rId7" Type="http://schemas.openxmlformats.org/officeDocument/2006/relationships/tags" Target="../tags/tag518.xml" /><Relationship Id="rId8" Type="http://schemas.openxmlformats.org/officeDocument/2006/relationships/tags" Target="../tags/tag519.xml" /><Relationship Id="rId9" Type="http://schemas.openxmlformats.org/officeDocument/2006/relationships/image" Target="../media/image84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525.xml" /><Relationship Id="rId3" Type="http://schemas.openxmlformats.org/officeDocument/2006/relationships/image" Target="../media/image86.jpeg" /><Relationship Id="rId4" Type="http://schemas.openxmlformats.org/officeDocument/2006/relationships/tags" Target="../tags/tag526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34.xml" /><Relationship Id="rId11" Type="http://schemas.openxmlformats.org/officeDocument/2006/relationships/image" Target="../media/image88.png" /><Relationship Id="rId12" Type="http://schemas.openxmlformats.org/officeDocument/2006/relationships/tags" Target="../tags/tag535.xml" /><Relationship Id="rId13" Type="http://schemas.openxmlformats.org/officeDocument/2006/relationships/image" Target="../media/image89.png" /><Relationship Id="rId14" Type="http://schemas.openxmlformats.org/officeDocument/2006/relationships/tags" Target="../tags/tag536.xml" /><Relationship Id="rId15" Type="http://schemas.openxmlformats.org/officeDocument/2006/relationships/image" Target="../media/image90.png" /><Relationship Id="rId16" Type="http://schemas.openxmlformats.org/officeDocument/2006/relationships/tags" Target="../tags/tag537.xml" /><Relationship Id="rId17" Type="http://schemas.openxmlformats.org/officeDocument/2006/relationships/image" Target="../media/image91.png" /><Relationship Id="rId18" Type="http://schemas.openxmlformats.org/officeDocument/2006/relationships/tags" Target="../tags/tag538.xml" /><Relationship Id="rId19" Type="http://schemas.openxmlformats.org/officeDocument/2006/relationships/image" Target="../media/image92.png" /><Relationship Id="rId2" Type="http://schemas.openxmlformats.org/officeDocument/2006/relationships/tags" Target="../tags/tag527.xml" /><Relationship Id="rId20" Type="http://schemas.openxmlformats.org/officeDocument/2006/relationships/tags" Target="../tags/tag539.xml" /><Relationship Id="rId21" Type="http://schemas.openxmlformats.org/officeDocument/2006/relationships/image" Target="../media/image93.png" /><Relationship Id="rId22" Type="http://schemas.openxmlformats.org/officeDocument/2006/relationships/tags" Target="../tags/tag540.xml" /><Relationship Id="rId23" Type="http://schemas.openxmlformats.org/officeDocument/2006/relationships/image" Target="../media/image94.png" /><Relationship Id="rId24" Type="http://schemas.openxmlformats.org/officeDocument/2006/relationships/tags" Target="../tags/tag541.xml" /><Relationship Id="rId25" Type="http://schemas.openxmlformats.org/officeDocument/2006/relationships/image" Target="../media/image95.png" /><Relationship Id="rId26" Type="http://schemas.openxmlformats.org/officeDocument/2006/relationships/tags" Target="../tags/tag542.xml" /><Relationship Id="rId27" Type="http://schemas.openxmlformats.org/officeDocument/2006/relationships/image" Target="../media/image96.png" /><Relationship Id="rId28" Type="http://schemas.openxmlformats.org/officeDocument/2006/relationships/tags" Target="../tags/tag543.xml" /><Relationship Id="rId29" Type="http://schemas.openxmlformats.org/officeDocument/2006/relationships/image" Target="../media/image97.png" /><Relationship Id="rId3" Type="http://schemas.openxmlformats.org/officeDocument/2006/relationships/tags" Target="../tags/tag528.xml" /><Relationship Id="rId30" Type="http://schemas.openxmlformats.org/officeDocument/2006/relationships/tags" Target="../tags/tag544.xml" /><Relationship Id="rId31" Type="http://schemas.openxmlformats.org/officeDocument/2006/relationships/image" Target="../media/image98.png" /><Relationship Id="rId32" Type="http://schemas.openxmlformats.org/officeDocument/2006/relationships/tags" Target="../tags/tag545.xml" /><Relationship Id="rId33" Type="http://schemas.openxmlformats.org/officeDocument/2006/relationships/image" Target="../media/image99.png" /><Relationship Id="rId34" Type="http://schemas.openxmlformats.org/officeDocument/2006/relationships/tags" Target="../tags/tag546.xml" /><Relationship Id="rId35" Type="http://schemas.openxmlformats.org/officeDocument/2006/relationships/image" Target="../media/image100.png" /><Relationship Id="rId36" Type="http://schemas.openxmlformats.org/officeDocument/2006/relationships/tags" Target="../tags/tag547.xml" /><Relationship Id="rId37" Type="http://schemas.openxmlformats.org/officeDocument/2006/relationships/image" Target="../media/image101.png" /><Relationship Id="rId38" Type="http://schemas.openxmlformats.org/officeDocument/2006/relationships/tags" Target="../tags/tag548.xml" /><Relationship Id="rId39" Type="http://schemas.openxmlformats.org/officeDocument/2006/relationships/image" Target="../media/image102.png" /><Relationship Id="rId4" Type="http://schemas.openxmlformats.org/officeDocument/2006/relationships/tags" Target="../tags/tag529.xml" /><Relationship Id="rId40" Type="http://schemas.openxmlformats.org/officeDocument/2006/relationships/tags" Target="../tags/tag549.xml" /><Relationship Id="rId41" Type="http://schemas.openxmlformats.org/officeDocument/2006/relationships/tags" Target="../tags/tag550.xml" /><Relationship Id="rId42" Type="http://schemas.openxmlformats.org/officeDocument/2006/relationships/audio" Target="../media/chimes1.wav" /><Relationship Id="rId5" Type="http://schemas.openxmlformats.org/officeDocument/2006/relationships/tags" Target="../tags/tag530.xml" /><Relationship Id="rId6" Type="http://schemas.openxmlformats.org/officeDocument/2006/relationships/image" Target="../media/image87.png" /><Relationship Id="rId7" Type="http://schemas.openxmlformats.org/officeDocument/2006/relationships/tags" Target="../tags/tag531.xml" /><Relationship Id="rId8" Type="http://schemas.openxmlformats.org/officeDocument/2006/relationships/tags" Target="../tags/tag532.xml" /><Relationship Id="rId9" Type="http://schemas.openxmlformats.org/officeDocument/2006/relationships/tags" Target="../tags/tag53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10" Type="http://schemas.openxmlformats.org/officeDocument/2006/relationships/tags" Target="../tags/tag145.xml" /><Relationship Id="rId11" Type="http://schemas.openxmlformats.org/officeDocument/2006/relationships/tags" Target="../tags/tag146.xml" /><Relationship Id="rId12" Type="http://schemas.openxmlformats.org/officeDocument/2006/relationships/tags" Target="../tags/tag147.xml" /><Relationship Id="rId13" Type="http://schemas.openxmlformats.org/officeDocument/2006/relationships/image" Target="../media/image16.png" /><Relationship Id="rId14" Type="http://schemas.openxmlformats.org/officeDocument/2006/relationships/tags" Target="../tags/tag148.xml" /><Relationship Id="rId15" Type="http://schemas.openxmlformats.org/officeDocument/2006/relationships/tags" Target="../tags/tag149.xml" /><Relationship Id="rId16" Type="http://schemas.openxmlformats.org/officeDocument/2006/relationships/image" Target="../media/image17.png" /><Relationship Id="rId17" Type="http://schemas.openxmlformats.org/officeDocument/2006/relationships/tags" Target="../tags/tag150.xml" /><Relationship Id="rId18" Type="http://schemas.openxmlformats.org/officeDocument/2006/relationships/tags" Target="../tags/tag151.xml" /><Relationship Id="rId19" Type="http://schemas.openxmlformats.org/officeDocument/2006/relationships/tags" Target="../tags/tag152.xml" /><Relationship Id="rId2" Type="http://schemas.openxmlformats.org/officeDocument/2006/relationships/tags" Target="../tags/tag139.xml" /><Relationship Id="rId20" Type="http://schemas.openxmlformats.org/officeDocument/2006/relationships/tags" Target="../tags/tag153.xml" /><Relationship Id="rId21" Type="http://schemas.openxmlformats.org/officeDocument/2006/relationships/image" Target="../media/image18.png" /><Relationship Id="rId22" Type="http://schemas.openxmlformats.org/officeDocument/2006/relationships/tags" Target="../tags/tag154.xml" /><Relationship Id="rId23" Type="http://schemas.openxmlformats.org/officeDocument/2006/relationships/tags" Target="../tags/tag155.xml" /><Relationship Id="rId24" Type="http://schemas.openxmlformats.org/officeDocument/2006/relationships/tags" Target="../tags/tag156.xml" /><Relationship Id="rId25" Type="http://schemas.openxmlformats.org/officeDocument/2006/relationships/image" Target="../media/image19.png" /><Relationship Id="rId26" Type="http://schemas.openxmlformats.org/officeDocument/2006/relationships/tags" Target="../tags/tag157.xml" /><Relationship Id="rId3" Type="http://schemas.openxmlformats.org/officeDocument/2006/relationships/tags" Target="../tags/tag140.xml" /><Relationship Id="rId4" Type="http://schemas.openxmlformats.org/officeDocument/2006/relationships/image" Target="../media/image14.jpeg" /><Relationship Id="rId5" Type="http://schemas.openxmlformats.org/officeDocument/2006/relationships/tags" Target="../tags/tag141.xml" /><Relationship Id="rId6" Type="http://schemas.openxmlformats.org/officeDocument/2006/relationships/tags" Target="../tags/tag142.xml" /><Relationship Id="rId7" Type="http://schemas.openxmlformats.org/officeDocument/2006/relationships/tags" Target="../tags/tag143.xml" /><Relationship Id="rId8" Type="http://schemas.openxmlformats.org/officeDocument/2006/relationships/image" Target="../media/image15.png" /><Relationship Id="rId9" Type="http://schemas.openxmlformats.org/officeDocument/2006/relationships/tags" Target="../tags/tag14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tags" Target="../tags/tag158.xml" /><Relationship Id="rId3" Type="http://schemas.openxmlformats.org/officeDocument/2006/relationships/tags" Target="../tags/tag159.xml" /><Relationship Id="rId4" Type="http://schemas.openxmlformats.org/officeDocument/2006/relationships/image" Target="../media/image15.png" /><Relationship Id="rId5" Type="http://schemas.openxmlformats.org/officeDocument/2006/relationships/tags" Target="../tags/tag160.xml" /><Relationship Id="rId6" Type="http://schemas.openxmlformats.org/officeDocument/2006/relationships/image" Target="../media/image18.png" /><Relationship Id="rId7" Type="http://schemas.openxmlformats.org/officeDocument/2006/relationships/tags" Target="../tags/tag161.xml" /><Relationship Id="rId8" Type="http://schemas.openxmlformats.org/officeDocument/2006/relationships/tags" Target="../tags/tag16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tags" Target="../tags/tag163.xml" /><Relationship Id="rId3" Type="http://schemas.openxmlformats.org/officeDocument/2006/relationships/tags" Target="../tags/tag164.xml" /><Relationship Id="rId4" Type="http://schemas.openxmlformats.org/officeDocument/2006/relationships/image" Target="../media/image20.jpeg" /><Relationship Id="rId5" Type="http://schemas.openxmlformats.org/officeDocument/2006/relationships/tags" Target="../tags/tag165.xml" /><Relationship Id="rId6" Type="http://schemas.openxmlformats.org/officeDocument/2006/relationships/image" Target="../media/image19.png" /><Relationship Id="rId7" Type="http://schemas.openxmlformats.org/officeDocument/2006/relationships/tags" Target="../tags/tag166.xml" /><Relationship Id="rId8" Type="http://schemas.openxmlformats.org/officeDocument/2006/relationships/tags" Target="../tags/tag16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10" Type="http://schemas.openxmlformats.org/officeDocument/2006/relationships/tags" Target="../tags/tag177.xml" /><Relationship Id="rId11" Type="http://schemas.openxmlformats.org/officeDocument/2006/relationships/tags" Target="../tags/tag178.xml" /><Relationship Id="rId12" Type="http://schemas.openxmlformats.org/officeDocument/2006/relationships/tags" Target="../tags/tag179.xml" /><Relationship Id="rId13" Type="http://schemas.openxmlformats.org/officeDocument/2006/relationships/tags" Target="../tags/tag180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72.xml" /><Relationship Id="rId4" Type="http://schemas.openxmlformats.org/officeDocument/2006/relationships/tags" Target="../tags/tag173.xml" /><Relationship Id="rId5" Type="http://schemas.openxmlformats.org/officeDocument/2006/relationships/tags" Target="../tags/tag174.xml" /><Relationship Id="rId6" Type="http://schemas.openxmlformats.org/officeDocument/2006/relationships/image" Target="../media/image21.png" /><Relationship Id="rId7" Type="http://schemas.openxmlformats.org/officeDocument/2006/relationships/tags" Target="../tags/tag175.xml" /><Relationship Id="rId8" Type="http://schemas.openxmlformats.org/officeDocument/2006/relationships/image" Target="../media/image17.png" /><Relationship Id="rId9" Type="http://schemas.openxmlformats.org/officeDocument/2006/relationships/tags" Target="../tags/tag176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10" Type="http://schemas.openxmlformats.org/officeDocument/2006/relationships/tags" Target="../tags/tag191.xml" /><Relationship Id="rId11" Type="http://schemas.openxmlformats.org/officeDocument/2006/relationships/image" Target="../media/image23.png" /><Relationship Id="rId12" Type="http://schemas.openxmlformats.org/officeDocument/2006/relationships/tags" Target="../tags/tag192.xml" /><Relationship Id="rId13" Type="http://schemas.openxmlformats.org/officeDocument/2006/relationships/image" Target="../media/image24.emf" /><Relationship Id="rId14" Type="http://schemas.openxmlformats.org/officeDocument/2006/relationships/tags" Target="../tags/tag193.xml" /><Relationship Id="rId15" Type="http://schemas.openxmlformats.org/officeDocument/2006/relationships/image" Target="../media/image25.jpeg" /><Relationship Id="rId16" Type="http://schemas.openxmlformats.org/officeDocument/2006/relationships/tags" Target="../tags/tag194.xml" /><Relationship Id="rId17" Type="http://schemas.openxmlformats.org/officeDocument/2006/relationships/tags" Target="../tags/tag195.xml" /><Relationship Id="rId18" Type="http://schemas.openxmlformats.org/officeDocument/2006/relationships/tags" Target="../tags/tag196.xml" /><Relationship Id="rId19" Type="http://schemas.openxmlformats.org/officeDocument/2006/relationships/tags" Target="../tags/tag197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198.xml" /><Relationship Id="rId21" Type="http://schemas.openxmlformats.org/officeDocument/2006/relationships/tags" Target="../tags/tag199.xml" /><Relationship Id="rId3" Type="http://schemas.openxmlformats.org/officeDocument/2006/relationships/tags" Target="../tags/tag185.xml" /><Relationship Id="rId4" Type="http://schemas.openxmlformats.org/officeDocument/2006/relationships/tags" Target="../tags/tag186.xml" /><Relationship Id="rId5" Type="http://schemas.openxmlformats.org/officeDocument/2006/relationships/tags" Target="../tags/tag187.xml" /><Relationship Id="rId6" Type="http://schemas.openxmlformats.org/officeDocument/2006/relationships/tags" Target="../tags/tag188.xml" /><Relationship Id="rId7" Type="http://schemas.openxmlformats.org/officeDocument/2006/relationships/tags" Target="../tags/tag189.xml" /><Relationship Id="rId8" Type="http://schemas.openxmlformats.org/officeDocument/2006/relationships/tags" Target="../tags/tag190.xml" /><Relationship Id="rId9" Type="http://schemas.openxmlformats.org/officeDocument/2006/relationships/image" Target="../media/image22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oleObject" Target="../embeddings/oleObject3.bin" TargetMode="Internal" /><Relationship Id="rId11" Type="http://schemas.openxmlformats.org/officeDocument/2006/relationships/image" Target="../media/image26.wmf" /><Relationship Id="rId12" Type="http://schemas.openxmlformats.org/officeDocument/2006/relationships/image" Target="../media/image27.png" /><Relationship Id="rId13" Type="http://schemas.openxmlformats.org/officeDocument/2006/relationships/tags" Target="../tags/tag206.xml" /><Relationship Id="rId14" Type="http://schemas.openxmlformats.org/officeDocument/2006/relationships/vmlDrawing" Target="../drawings/vmlDrawing2.vml" /><Relationship Id="rId2" Type="http://schemas.openxmlformats.org/officeDocument/2006/relationships/tags" Target="../tags/tag200.xml" /><Relationship Id="rId3" Type="http://schemas.openxmlformats.org/officeDocument/2006/relationships/image" Target="../media/image15.png" /><Relationship Id="rId4" Type="http://schemas.openxmlformats.org/officeDocument/2006/relationships/tags" Target="../tags/tag201.xml" /><Relationship Id="rId5" Type="http://schemas.openxmlformats.org/officeDocument/2006/relationships/image" Target="../media/image18.png" /><Relationship Id="rId6" Type="http://schemas.openxmlformats.org/officeDocument/2006/relationships/tags" Target="../tags/tag202.xml" /><Relationship Id="rId7" Type="http://schemas.openxmlformats.org/officeDocument/2006/relationships/tags" Target="../tags/tag203.xml" /><Relationship Id="rId8" Type="http://schemas.openxmlformats.org/officeDocument/2006/relationships/tags" Target="../tags/tag204.xml" /><Relationship Id="rId9" Type="http://schemas.openxmlformats.org/officeDocument/2006/relationships/tags" Target="../tags/tag20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1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-1287124" y="124818"/>
            <a:ext cx="11658765" cy="5690462"/>
            <a:chOff x="-1287124" y="124818"/>
            <a:chExt cx="11658765" cy="5690462"/>
          </a:xfrm>
        </p:grpSpPr>
        <p:sp>
          <p:nvSpPr>
            <p:cNvPr id="6" name="圆角矩形​​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835641" y="1100845"/>
              <a:ext cx="4536000" cy="6480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第十一章</a:t>
              </a:r>
              <a:r>
                <a:rPr lang="en-US" altLang="zh-CN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 </a:t>
              </a:r>
              <a:r>
                <a:rPr lang="zh-CN" altLang="en-US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功和机械能</a:t>
              </a:r>
              <a:endParaRPr lang="zh-CN" altLang="en-US" sz="3200" ker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-1287124" y="124818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2024</a:t>
              </a:r>
              <a:r>
                <a:rPr lang="zh-CN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人教版物理八年级下册</a:t>
              </a:r>
              <a:endParaRPr lang="zh-CN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7"/>
              </p:custDataLst>
            </p:nvPr>
          </p:nvGrpSpPr>
          <p:grpSpPr>
            <a:xfrm>
              <a:off x="-88308" y="421271"/>
              <a:ext cx="10325384" cy="5394009"/>
              <a:chOff x="-88308" y="421271"/>
              <a:chExt cx="10325384" cy="5394009"/>
            </a:xfrm>
          </p:grpSpPr>
          <p:sp>
            <p:nvSpPr>
              <p:cNvPr id="19" name="TextBox 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021553" y="3357228"/>
                <a:ext cx="4215523" cy="1384970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2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授课教师：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班      级</a:t>
                </a: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时      间：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alphaModFix amt="35000"/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</p:grpSp>
      <p:sp>
        <p:nvSpPr>
          <p:cNvPr id="2" name="AutoShape 5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496912" y="1793226"/>
            <a:ext cx="5133948" cy="1134501"/>
          </a:xfrm>
          <a:custGeom>
            <a:gdLst>
              <a:gd name="connsiteX0" fmla="*/ 0 w 5133948"/>
              <a:gd name="connsiteY0" fmla="*/ 189087 h 1134501"/>
              <a:gd name="connsiteX1" fmla="*/ 189087 w 5133948"/>
              <a:gd name="connsiteY1" fmla="*/ 0 h 1134501"/>
              <a:gd name="connsiteX2" fmla="*/ 4944861 w 5133948"/>
              <a:gd name="connsiteY2" fmla="*/ 0 h 1134501"/>
              <a:gd name="connsiteX3" fmla="*/ 5133948 w 5133948"/>
              <a:gd name="connsiteY3" fmla="*/ 189087 h 1134501"/>
              <a:gd name="connsiteX4" fmla="*/ 5133948 w 5133948"/>
              <a:gd name="connsiteY4" fmla="*/ 945414 h 1134501"/>
              <a:gd name="connsiteX5" fmla="*/ 4944861 w 5133948"/>
              <a:gd name="connsiteY5" fmla="*/ 1134501 h 1134501"/>
              <a:gd name="connsiteX6" fmla="*/ 189087 w 5133948"/>
              <a:gd name="connsiteY6" fmla="*/ 1134501 h 1134501"/>
              <a:gd name="connsiteX7" fmla="*/ 0 w 5133948"/>
              <a:gd name="connsiteY7" fmla="*/ 945414 h 1134501"/>
              <a:gd name="connsiteX8" fmla="*/ 0 w 5133948"/>
              <a:gd name="connsiteY8" fmla="*/ 189087 h 113450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3948" h="1134501" fill="none" extrusionOk="0">
                <a:moveTo>
                  <a:pt x="0" y="189087"/>
                </a:moveTo>
                <a:cubicBezTo>
                  <a:pt x="3689" y="74372"/>
                  <a:pt x="84887" y="-6175"/>
                  <a:pt x="189087" y="0"/>
                </a:cubicBezTo>
                <a:cubicBezTo>
                  <a:pt x="1248000" y="-20655"/>
                  <a:pt x="3861378" y="-111687"/>
                  <a:pt x="4944861" y="0"/>
                </a:cubicBezTo>
                <a:cubicBezTo>
                  <a:pt x="5044231" y="17976"/>
                  <a:pt x="5137553" y="68778"/>
                  <a:pt x="5133948" y="189087"/>
                </a:cubicBezTo>
                <a:cubicBezTo>
                  <a:pt x="5146387" y="351140"/>
                  <a:pt x="5088127" y="760952"/>
                  <a:pt x="5133948" y="945414"/>
                </a:cubicBezTo>
                <a:cubicBezTo>
                  <a:pt x="5136851" y="1058106"/>
                  <a:pt x="5044624" y="1141213"/>
                  <a:pt x="4944861" y="1134501"/>
                </a:cubicBezTo>
                <a:cubicBezTo>
                  <a:pt x="4089172" y="1056676"/>
                  <a:pt x="1491340" y="1216779"/>
                  <a:pt x="189087" y="1134501"/>
                </a:cubicBezTo>
                <a:cubicBezTo>
                  <a:pt x="94698" y="1126656"/>
                  <a:pt x="-14431" y="1041665"/>
                  <a:pt x="0" y="945414"/>
                </a:cubicBezTo>
                <a:cubicBezTo>
                  <a:pt x="-33811" y="727352"/>
                  <a:pt x="-33253" y="414801"/>
                  <a:pt x="0" y="189087"/>
                </a:cubicBezTo>
                <a:close/>
              </a:path>
              <a:path w="5133948" h="1134501" stroke="0" extrusionOk="0">
                <a:moveTo>
                  <a:pt x="0" y="189087"/>
                </a:moveTo>
                <a:cubicBezTo>
                  <a:pt x="1979" y="86138"/>
                  <a:pt x="79715" y="-13761"/>
                  <a:pt x="189087" y="0"/>
                </a:cubicBezTo>
                <a:cubicBezTo>
                  <a:pt x="2556993" y="-83864"/>
                  <a:pt x="2612947" y="-109232"/>
                  <a:pt x="4944861" y="0"/>
                </a:cubicBezTo>
                <a:cubicBezTo>
                  <a:pt x="5051168" y="-4308"/>
                  <a:pt x="5131009" y="102147"/>
                  <a:pt x="5133948" y="189087"/>
                </a:cubicBezTo>
                <a:cubicBezTo>
                  <a:pt x="5101833" y="483226"/>
                  <a:pt x="5146102" y="635116"/>
                  <a:pt x="5133948" y="945414"/>
                </a:cubicBezTo>
                <a:cubicBezTo>
                  <a:pt x="5140424" y="1062026"/>
                  <a:pt x="5065713" y="1125499"/>
                  <a:pt x="4944861" y="1134501"/>
                </a:cubicBezTo>
                <a:cubicBezTo>
                  <a:pt x="4143252" y="1058495"/>
                  <a:pt x="1636545" y="1280291"/>
                  <a:pt x="189087" y="1134501"/>
                </a:cubicBezTo>
                <a:cubicBezTo>
                  <a:pt x="80170" y="1130257"/>
                  <a:pt x="14984" y="1059049"/>
                  <a:pt x="0" y="945414"/>
                </a:cubicBezTo>
                <a:cubicBezTo>
                  <a:pt x="-35272" y="629408"/>
                  <a:pt x="-8774" y="492653"/>
                  <a:pt x="0" y="189087"/>
                </a:cubicBezTo>
                <a:close/>
              </a:path>
            </a:pathLst>
          </a:custGeom>
          <a:ln w="571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</a:gra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8745" tIns="49372" rIns="98745" bIns="49372" anchor="ctr"/>
          <a:lstStyle>
            <a:lvl1pPr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3275" indent="-30988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507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910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22500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97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369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941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513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11.3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动能和势能</a:t>
            </a: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endParaRPr lang="en-US" altLang="zh-CN" sz="36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95644" y="1796453"/>
            <a:ext cx="3429514" cy="45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  <p:sndAc>
      <p:stSnd>
        <p:snd r:embed="rId1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TextBox 8" title=""/>
          <p:cNvSpPr txBox="1"/>
          <p:nvPr>
            <p:custDataLst>
              <p:tags r:id="rId4"/>
            </p:custDataLst>
          </p:nvPr>
        </p:nvSpPr>
        <p:spPr>
          <a:xfrm>
            <a:off x="568337" y="595868"/>
            <a:ext cx="11414113" cy="1634490"/>
          </a:xfrm>
          <a:prstGeom prst="round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>
                <a:ea typeface="宋体" panose="02010600030101010101" pitchFamily="2" charset="-122"/>
              </a:rPr>
              <a:t>2.</a:t>
            </a:r>
            <a:r>
              <a:rPr lang="zh-CN" altLang="en-US">
                <a:ea typeface="宋体" panose="02010600030101010101" pitchFamily="2" charset="-122"/>
              </a:rPr>
              <a:t>质量相同的钢球从不同高度由静止滚下，高度越高，小球</a:t>
            </a:r>
            <a:r>
              <a:rPr lang="en-US" altLang="zh-CN" i="1">
                <a:ea typeface="宋体" panose="02010600030101010101" pitchFamily="2" charset="-122"/>
              </a:rPr>
              <a:t>A</a:t>
            </a:r>
            <a:r>
              <a:rPr lang="zh-CN" altLang="en-US">
                <a:ea typeface="宋体" panose="02010600030101010101" pitchFamily="2" charset="-122"/>
              </a:rPr>
              <a:t>到底部时初速度越</a:t>
            </a:r>
            <a:r>
              <a:rPr lang="en-US" altLang="zh-CN">
                <a:ea typeface="宋体" panose="02010600030101010101" pitchFamily="2" charset="-122"/>
              </a:rPr>
              <a:t>_____</a:t>
            </a:r>
            <a:r>
              <a:rPr lang="zh-CN" altLang="en-US">
                <a:ea typeface="宋体" panose="02010600030101010101" pitchFamily="2" charset="-122"/>
              </a:rPr>
              <a:t>，物体</a:t>
            </a:r>
            <a:r>
              <a:rPr lang="en-US" altLang="zh-CN" i="1">
                <a:ea typeface="宋体" panose="02010600030101010101" pitchFamily="2" charset="-122"/>
              </a:rPr>
              <a:t>B</a:t>
            </a:r>
            <a:r>
              <a:rPr lang="zh-CN" altLang="en-US">
                <a:ea typeface="宋体" panose="02010600030101010101" pitchFamily="2" charset="-122"/>
              </a:rPr>
              <a:t>被推得越</a:t>
            </a:r>
            <a:r>
              <a:rPr lang="en-US" altLang="zh-CN">
                <a:ea typeface="宋体" panose="02010600030101010101" pitchFamily="2" charset="-122"/>
              </a:rPr>
              <a:t>_____</a:t>
            </a:r>
            <a:r>
              <a:rPr lang="zh-CN" altLang="en-US">
                <a:ea typeface="宋体" panose="02010600030101010101" pitchFamily="2" charset="-122"/>
              </a:rPr>
              <a:t>，动能越 </a:t>
            </a:r>
            <a:r>
              <a:rPr lang="en-US" altLang="zh-CN">
                <a:ea typeface="宋体" panose="02010600030101010101" pitchFamily="2" charset="-122"/>
              </a:rPr>
              <a:t>____</a:t>
            </a:r>
            <a:r>
              <a:rPr lang="zh-CN" altLang="en-US">
                <a:ea typeface="宋体" panose="02010600030101010101" pitchFamily="2" charset="-122"/>
              </a:rPr>
              <a:t>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1" name="Rectangle 6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542122" y="1424849"/>
            <a:ext cx="7506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000" b="1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大</a:t>
            </a:r>
            <a:endParaRPr lang="zh-CN" altLang="en-US" sz="3000" b="1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7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83968" y="1413113"/>
            <a:ext cx="5809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000" b="1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大</a:t>
            </a:r>
            <a:endParaRPr lang="zh-CN" altLang="en-US" sz="3000" b="1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6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17272" y="1413113"/>
            <a:ext cx="5809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000" b="1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远</a:t>
            </a:r>
            <a:endParaRPr lang="zh-CN" altLang="en-US" sz="3000" b="1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 title=""/>
          <p:cNvGrpSpPr/>
          <p:nvPr>
            <p:custDataLst>
              <p:tags r:id="rId8"/>
            </p:custDataLst>
          </p:nvPr>
        </p:nvGrpSpPr>
        <p:grpSpPr>
          <a:xfrm>
            <a:off x="6026391" y="3111928"/>
            <a:ext cx="5801760" cy="1952857"/>
            <a:chOff x="6096000" y="2841461"/>
            <a:chExt cx="5801760" cy="1952857"/>
          </a:xfrm>
        </p:grpSpPr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8839715" y="4271098"/>
              <a:ext cx="742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图</a:t>
              </a:r>
              <a:r>
                <a:rPr lang="en-US" altLang="zh-CN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Picture 24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88" r="3114"/>
            <a:stretch>
              <a:fillRect/>
            </a:stretch>
          </p:blipFill>
          <p:spPr bwMode="auto">
            <a:xfrm>
              <a:off x="6096000" y="2919142"/>
              <a:ext cx="5801760" cy="143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" name="对象 16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6271613" y="3588209"/>
            <a:ext cx="473075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1" name="Equation" r:id="rId13" imgW="3962400" imgH="5486400" progId="Equation.DSMT4">
                    <p:embed/>
                  </p:oleObj>
                </mc:Choice>
                <mc:Fallback>
                  <p:oleObj name="Equation" r:id="rId13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271613" y="3588209"/>
                          <a:ext cx="473075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10294351" y="3225777"/>
            <a:ext cx="473075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2" name="Equation" r:id="rId16" imgW="3962400" imgH="5486400" progId="Equation.DSMT4">
                    <p:embed/>
                  </p:oleObj>
                </mc:Choice>
                <mc:Fallback>
                  <p:oleObj name="Equation" r:id="rId16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0294351" y="3225777"/>
                          <a:ext cx="473075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对象 21"/>
            <p:cNvGraphicFramePr>
              <a:graphicFrameLocks noChangeAspect="1"/>
            </p:cNvGraphicFramePr>
            <p:nvPr>
              <p:custDataLst>
                <p:tags r:id="rId18"/>
              </p:custDataLst>
            </p:nvPr>
          </p:nvGraphicFramePr>
          <p:xfrm>
            <a:off x="7194731" y="2841461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3" name="Equation" r:id="rId19" imgW="3962400" imgH="3962400" progId="Equation.DSMT4">
                    <p:embed/>
                  </p:oleObj>
                </mc:Choice>
                <mc:Fallback>
                  <p:oleObj name="Equation" r:id="rId19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194731" y="2841461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22"/>
            <p:cNvGraphicFramePr>
              <a:graphicFrameLocks noChangeAspect="1"/>
            </p:cNvGraphicFramePr>
            <p:nvPr>
              <p:custDataLst>
                <p:tags r:id="rId21"/>
              </p:custDataLst>
            </p:nvPr>
          </p:nvGraphicFramePr>
          <p:xfrm>
            <a:off x="9285363" y="3316074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4" name="Equation" r:id="rId22" imgW="3962400" imgH="3962400" progId="Equation.DSMT4">
                    <p:embed/>
                  </p:oleObj>
                </mc:Choice>
                <mc:Fallback>
                  <p:oleObj name="Equation" r:id="rId22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9285363" y="3316074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组合 2" title=""/>
          <p:cNvGrpSpPr/>
          <p:nvPr>
            <p:custDataLst>
              <p:tags r:id="rId24"/>
            </p:custDataLst>
          </p:nvPr>
        </p:nvGrpSpPr>
        <p:grpSpPr>
          <a:xfrm>
            <a:off x="136825" y="2805470"/>
            <a:ext cx="5801760" cy="2403376"/>
            <a:chOff x="0" y="2297069"/>
            <a:chExt cx="5801760" cy="2403376"/>
          </a:xfrm>
        </p:grpSpPr>
        <p:pic>
          <p:nvPicPr>
            <p:cNvPr id="9220" name="Picture 2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" r="3114" b="57085"/>
            <a:stretch>
              <a:fillRect/>
            </a:stretch>
          </p:blipFill>
          <p:spPr bwMode="auto">
            <a:xfrm>
              <a:off x="0" y="2723590"/>
              <a:ext cx="5801760" cy="143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本框 1"/>
            <p:cNvSpPr txBox="1"/>
            <p:nvPr>
              <p:custDataLst>
                <p:tags r:id="rId26"/>
              </p:custDataLst>
            </p:nvPr>
          </p:nvSpPr>
          <p:spPr>
            <a:xfrm>
              <a:off x="2449474" y="4177225"/>
              <a:ext cx="742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图</a:t>
              </a:r>
              <a:r>
                <a:rPr lang="en-US" altLang="zh-CN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aphicFrame>
          <p:nvGraphicFramePr>
            <p:cNvPr id="16" name="对象 15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181493" y="3225778"/>
            <a:ext cx="473075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5" name="Equation" r:id="rId28" imgW="3962400" imgH="5486400" progId="Equation.DSMT4">
                    <p:embed/>
                  </p:oleObj>
                </mc:Choice>
                <mc:Fallback>
                  <p:oleObj name="Equation" r:id="rId28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181493" y="3225778"/>
                          <a:ext cx="473075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4370388" y="3171825"/>
            <a:ext cx="436562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6" name="Equation" r:id="rId31" imgW="3657600" imgH="5486400" progId="Equation.DSMT4">
                    <p:embed/>
                  </p:oleObj>
                </mc:Choice>
                <mc:Fallback>
                  <p:oleObj name="Equation" r:id="rId31" imgW="36576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4370388" y="3171825"/>
                          <a:ext cx="436562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对象 19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508449" y="2297069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7" name="Equation" r:id="rId34" imgW="3962400" imgH="3962400" progId="Equation.DSMT4">
                    <p:embed/>
                  </p:oleObj>
                </mc:Choice>
                <mc:Fallback>
                  <p:oleObj name="Equation" r:id="rId34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508449" y="2297069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20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244360" y="3200213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8" name="Equation" r:id="rId37" imgW="3962400" imgH="3962400" progId="Equation.DSMT4">
                    <p:embed/>
                  </p:oleObj>
                </mc:Choice>
                <mc:Fallback>
                  <p:oleObj name="Equation" r:id="rId37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3244360" y="3200213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对象 23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4165589" y="3634200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9" name="Equation" r:id="rId40" imgW="3962400" imgH="3962400" progId="Equation.DSMT4">
                    <p:embed/>
                  </p:oleObj>
                </mc:Choice>
                <mc:Fallback>
                  <p:oleObj name="Equation" r:id="rId40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4165589" y="3634200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267" name="圆角矩形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3262" y="699048"/>
            <a:ext cx="12049760" cy="1477328"/>
          </a:xfrm>
          <a:prstGeom prst="roundRect">
            <a:avLst>
              <a:gd name="adj" fmla="val 373"/>
            </a:avLst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质量不同的钢球从同一高度由静止开始滚下，质量越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的钢球能将物体</a:t>
            </a:r>
            <a:r>
              <a:rPr lang="en-US" altLang="zh-CN" sz="3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撞得越远 ，动能越 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占位符 2" title=""/>
          <p:cNvSpPr>
            <a:spLocks noGrp="1"/>
          </p:cNvSpPr>
          <p:nvPr>
            <p:ph type="body" sz="quarter" idx="4294967295"/>
            <p:custDataLst>
              <p:tags r:id="rId4"/>
            </p:custDataLst>
          </p:nvPr>
        </p:nvSpPr>
        <p:spPr>
          <a:xfrm>
            <a:off x="9635590" y="808663"/>
            <a:ext cx="431006" cy="5847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5"/>
            </p:custDataLst>
          </p:nvPr>
        </p:nvGrpSpPr>
        <p:grpSpPr>
          <a:xfrm>
            <a:off x="213262" y="3038366"/>
            <a:ext cx="5870816" cy="2109544"/>
            <a:chOff x="213262" y="3038366"/>
            <a:chExt cx="5870816" cy="2109544"/>
          </a:xfrm>
        </p:grpSpPr>
        <p:pic>
          <p:nvPicPr>
            <p:cNvPr id="11268" name="Picture 2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9" b="57545"/>
            <a:stretch>
              <a:fillRect/>
            </a:stretch>
          </p:blipFill>
          <p:spPr bwMode="auto">
            <a:xfrm>
              <a:off x="213262" y="3278079"/>
              <a:ext cx="5870816" cy="1346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3136935" y="4624690"/>
              <a:ext cx="7264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图</a:t>
              </a:r>
              <a:r>
                <a:rPr lang="en-US" altLang="zh-CN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aphicFrame>
          <p:nvGraphicFramePr>
            <p:cNvPr id="10" name="对象 9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484188" y="3822700"/>
            <a:ext cx="365125" cy="515938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0" name="Equation" r:id="rId10" imgW="3048000" imgH="4267200" progId="Equation.DSMT4">
                    <p:embed/>
                  </p:oleObj>
                </mc:Choice>
                <mc:Fallback>
                  <p:oleObj name="Equation" r:id="rId10" imgW="30480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84188" y="3822700"/>
                          <a:ext cx="365125" cy="5159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4419600" y="3713163"/>
            <a:ext cx="436563" cy="6651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1" name="Equation" r:id="rId13" imgW="3657600" imgH="5486400" progId="Equation.DSMT4">
                    <p:embed/>
                  </p:oleObj>
                </mc:Choice>
                <mc:Fallback>
                  <p:oleObj name="Equation" r:id="rId13" imgW="36576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419600" y="3713163"/>
                          <a:ext cx="436563" cy="6651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1008407" y="3038366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2" name="Equation" r:id="rId16" imgW="3962400" imgH="3962400" progId="Equation.DSMT4">
                    <p:embed/>
                  </p:oleObj>
                </mc:Choice>
                <mc:Fallback>
                  <p:oleObj name="Equation" r:id="rId16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008407" y="3038366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/>
            <p:cNvGraphicFramePr>
              <a:graphicFrameLocks noChangeAspect="1"/>
            </p:cNvGraphicFramePr>
            <p:nvPr>
              <p:custDataLst>
                <p:tags r:id="rId18"/>
              </p:custDataLst>
            </p:nvPr>
          </p:nvGraphicFramePr>
          <p:xfrm>
            <a:off x="3390341" y="3738305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3" name="Equation" r:id="rId19" imgW="3962400" imgH="3962400" progId="Equation.DSMT4">
                    <p:embed/>
                  </p:oleObj>
                </mc:Choice>
                <mc:Fallback>
                  <p:oleObj name="Equation" r:id="rId19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3390341" y="3738305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对象 21"/>
            <p:cNvGraphicFramePr>
              <a:graphicFrameLocks noChangeAspect="1"/>
            </p:cNvGraphicFramePr>
            <p:nvPr>
              <p:custDataLst>
                <p:tags r:id="rId21"/>
              </p:custDataLst>
            </p:nvPr>
          </p:nvGraphicFramePr>
          <p:xfrm>
            <a:off x="4348184" y="4146964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4" name="Equation" r:id="rId22" imgW="3962400" imgH="3962400" progId="Equation.DSMT4">
                    <p:embed/>
                  </p:oleObj>
                </mc:Choice>
                <mc:Fallback>
                  <p:oleObj name="Equation" r:id="rId22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348184" y="4146964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组合 4" title=""/>
          <p:cNvGrpSpPr/>
          <p:nvPr>
            <p:custDataLst>
              <p:tags r:id="rId23"/>
            </p:custDataLst>
          </p:nvPr>
        </p:nvGrpSpPr>
        <p:grpSpPr>
          <a:xfrm>
            <a:off x="6238142" y="3084972"/>
            <a:ext cx="5870816" cy="2148157"/>
            <a:chOff x="6238142" y="3084972"/>
            <a:chExt cx="5870816" cy="2148157"/>
          </a:xfrm>
        </p:grpSpPr>
        <p:pic>
          <p:nvPicPr>
            <p:cNvPr id="6" name="Picture 22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09" b="2715"/>
            <a:stretch>
              <a:fillRect/>
            </a:stretch>
          </p:blipFill>
          <p:spPr bwMode="auto">
            <a:xfrm>
              <a:off x="6238142" y="3408111"/>
              <a:ext cx="5870816" cy="1346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对象 13"/>
            <p:cNvGraphicFramePr>
              <a:graphicFrameLocks noChangeAspect="1"/>
            </p:cNvGraphicFramePr>
            <p:nvPr>
              <p:custDataLst>
                <p:tags r:id="rId25"/>
              </p:custDataLst>
            </p:nvPr>
          </p:nvGraphicFramePr>
          <p:xfrm>
            <a:off x="7001692" y="3084972"/>
            <a:ext cx="473075" cy="51593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5" name="Equation" r:id="rId26" imgW="3962400" imgH="4267200" progId="Equation.DSMT4">
                    <p:embed/>
                  </p:oleObj>
                </mc:Choice>
                <mc:Fallback>
                  <p:oleObj name="Equation" r:id="rId26" imgW="39624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7001692" y="3084972"/>
                          <a:ext cx="473075" cy="5159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4"/>
            <p:cNvGraphicFramePr>
              <a:graphicFrameLocks noChangeAspect="1"/>
            </p:cNvGraphicFramePr>
            <p:nvPr>
              <p:custDataLst>
                <p:tags r:id="rId28"/>
              </p:custDataLst>
            </p:nvPr>
          </p:nvGraphicFramePr>
          <p:xfrm>
            <a:off x="9466819" y="3841703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6" name="Equation" r:id="rId29" imgW="3962400" imgH="3962400" progId="Equation.DSMT4">
                    <p:embed/>
                  </p:oleObj>
                </mc:Choice>
                <mc:Fallback>
                  <p:oleObj name="Equation" r:id="rId29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9466819" y="3841703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6538913" y="3925888"/>
            <a:ext cx="365125" cy="51593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7" name="Equation" r:id="rId31" imgW="3048000" imgH="4267200" progId="Equation.DSMT4">
                    <p:embed/>
                  </p:oleObj>
                </mc:Choice>
                <mc:Fallback>
                  <p:oleObj name="Equation" r:id="rId31" imgW="30480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6538913" y="3925888"/>
                          <a:ext cx="365125" cy="5159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0329863" y="3814763"/>
            <a:ext cx="473075" cy="6651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8" name="Equation" r:id="rId34" imgW="3962400" imgH="5486400" progId="Equation.DSMT4">
                    <p:embed/>
                  </p:oleObj>
                </mc:Choice>
                <mc:Fallback>
                  <p:oleObj name="Equation" r:id="rId34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10329863" y="3814763"/>
                          <a:ext cx="473075" cy="6651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文本框 17"/>
            <p:cNvSpPr txBox="1"/>
            <p:nvPr>
              <p:custDataLst>
                <p:tags r:id="rId36"/>
              </p:custDataLst>
            </p:nvPr>
          </p:nvSpPr>
          <p:spPr>
            <a:xfrm>
              <a:off x="9340115" y="4709909"/>
              <a:ext cx="7264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图</a:t>
              </a:r>
              <a:r>
                <a:rPr lang="en-US" altLang="zh-CN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aphicFrame>
          <p:nvGraphicFramePr>
            <p:cNvPr id="21" name="对象 20"/>
            <p:cNvGraphicFramePr>
              <a:graphicFrameLocks noChangeAspect="1"/>
            </p:cNvGraphicFramePr>
            <p:nvPr>
              <p:custDataLst>
                <p:tags r:id="rId37"/>
              </p:custDataLst>
            </p:nvPr>
          </p:nvGraphicFramePr>
          <p:xfrm>
            <a:off x="10166371" y="4422291"/>
            <a:ext cx="473075" cy="51593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9" name="Equation" r:id="rId38" imgW="3962400" imgH="4267200" progId="Equation.DSMT4">
                    <p:embed/>
                  </p:oleObj>
                </mc:Choice>
                <mc:Fallback>
                  <p:oleObj name="Equation" r:id="rId38" imgW="39624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10166371" y="4422291"/>
                          <a:ext cx="473075" cy="5159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文本占位符 2" title=""/>
          <p:cNvSpPr txBox="1"/>
          <p:nvPr>
            <p:custDataLst>
              <p:tags r:id="rId39"/>
            </p:custDataLst>
          </p:nvPr>
        </p:nvSpPr>
        <p:spPr>
          <a:xfrm>
            <a:off x="5214510" y="1311022"/>
            <a:ext cx="431006" cy="584775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  <a:endParaRPr lang="zh-CN" altLang="en-US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3" grpId="0" build="p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Text Box 2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497" y="1330610"/>
            <a:ext cx="777092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kumimoji="1"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运动速度相同的物体，质量越大，动能越大。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2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2907" y="689578"/>
            <a:ext cx="991865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kumimoji="1"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质量相同的物体，速度越大，动能越大。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 title=""/>
          <p:cNvGrpSpPr/>
          <p:nvPr>
            <p:custDataLst>
              <p:tags r:id="rId5"/>
            </p:custDataLst>
          </p:nvPr>
        </p:nvGrpSpPr>
        <p:grpSpPr>
          <a:xfrm>
            <a:off x="6097412" y="2261392"/>
            <a:ext cx="5801760" cy="1952857"/>
            <a:chOff x="6096000" y="2841461"/>
            <a:chExt cx="5801760" cy="1952857"/>
          </a:xfrm>
        </p:grpSpPr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8839715" y="4271098"/>
              <a:ext cx="7264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图</a:t>
              </a:r>
              <a:r>
                <a:rPr lang="en-US" altLang="zh-CN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0" name="Picture 24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88" r="3114"/>
            <a:stretch>
              <a:fillRect/>
            </a:stretch>
          </p:blipFill>
          <p:spPr bwMode="auto">
            <a:xfrm>
              <a:off x="6096000" y="2919142"/>
              <a:ext cx="5801760" cy="143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" name="对象 10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6271613" y="3588209"/>
            <a:ext cx="473075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0" name="Equation" r:id="rId10" imgW="3962400" imgH="5486400" progId="Equation.DSMT4">
                    <p:embed/>
                  </p:oleObj>
                </mc:Choice>
                <mc:Fallback>
                  <p:oleObj name="Equation" r:id="rId10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271613" y="3588209"/>
                          <a:ext cx="473075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10294351" y="3225777"/>
            <a:ext cx="473075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1" name="Equation" r:id="rId13" imgW="3962400" imgH="5486400" progId="Equation.DSMT4">
                    <p:embed/>
                  </p:oleObj>
                </mc:Choice>
                <mc:Fallback>
                  <p:oleObj name="Equation" r:id="rId13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294351" y="3225777"/>
                          <a:ext cx="473075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7194731" y="2841461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2" name="Equation" r:id="rId16" imgW="3962400" imgH="3962400" progId="Equation.DSMT4">
                    <p:embed/>
                  </p:oleObj>
                </mc:Choice>
                <mc:Fallback>
                  <p:oleObj name="Equation" r:id="rId16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194731" y="2841461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4"/>
            <p:cNvGraphicFramePr>
              <a:graphicFrameLocks noChangeAspect="1"/>
            </p:cNvGraphicFramePr>
            <p:nvPr>
              <p:custDataLst>
                <p:tags r:id="rId18"/>
              </p:custDataLst>
            </p:nvPr>
          </p:nvGraphicFramePr>
          <p:xfrm>
            <a:off x="9285363" y="3316074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3" name="Equation" r:id="rId19" imgW="3962400" imgH="3962400" progId="Equation.DSMT4">
                    <p:embed/>
                  </p:oleObj>
                </mc:Choice>
                <mc:Fallback>
                  <p:oleObj name="Equation" r:id="rId19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9285363" y="3316074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组合 15" title=""/>
          <p:cNvGrpSpPr/>
          <p:nvPr>
            <p:custDataLst>
              <p:tags r:id="rId21"/>
            </p:custDataLst>
          </p:nvPr>
        </p:nvGrpSpPr>
        <p:grpSpPr>
          <a:xfrm>
            <a:off x="207846" y="1954934"/>
            <a:ext cx="5801760" cy="2403376"/>
            <a:chOff x="0" y="2297069"/>
            <a:chExt cx="5801760" cy="2403376"/>
          </a:xfrm>
        </p:grpSpPr>
        <p:pic>
          <p:nvPicPr>
            <p:cNvPr id="17" name="Picture 2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" r="3114" b="57085"/>
            <a:stretch>
              <a:fillRect/>
            </a:stretch>
          </p:blipFill>
          <p:spPr bwMode="auto">
            <a:xfrm>
              <a:off x="0" y="2723590"/>
              <a:ext cx="5801760" cy="143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2449474" y="4177225"/>
              <a:ext cx="7264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图</a:t>
              </a:r>
              <a:r>
                <a:rPr lang="en-US" altLang="zh-CN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aphicFrame>
          <p:nvGraphicFramePr>
            <p:cNvPr id="19" name="对象 18"/>
            <p:cNvGraphicFramePr>
              <a:graphicFrameLocks noChangeAspect="1"/>
            </p:cNvGraphicFramePr>
            <p:nvPr>
              <p:custDataLst>
                <p:tags r:id="rId24"/>
              </p:custDataLst>
            </p:nvPr>
          </p:nvGraphicFramePr>
          <p:xfrm>
            <a:off x="166253" y="3225778"/>
            <a:ext cx="473075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4" name="Equation" r:id="rId25" imgW="3962400" imgH="5486400" progId="Equation.DSMT4">
                    <p:embed/>
                  </p:oleObj>
                </mc:Choice>
                <mc:Fallback>
                  <p:oleObj name="Equation" r:id="rId25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166253" y="3225778"/>
                          <a:ext cx="473075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对象 19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4370388" y="3171825"/>
            <a:ext cx="436562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5" name="Equation" r:id="rId28" imgW="3657600" imgH="5486400" progId="Equation.DSMT4">
                    <p:embed/>
                  </p:oleObj>
                </mc:Choice>
                <mc:Fallback>
                  <p:oleObj name="Equation" r:id="rId28" imgW="36576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4370388" y="3171825"/>
                          <a:ext cx="436562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20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508449" y="2297069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6" name="Equation" r:id="rId31" imgW="3962400" imgH="3962400" progId="Equation.DSMT4">
                    <p:embed/>
                  </p:oleObj>
                </mc:Choice>
                <mc:Fallback>
                  <p:oleObj name="Equation" r:id="rId31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508449" y="2297069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对象 21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3244360" y="3200213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7" name="Equation" r:id="rId34" imgW="3962400" imgH="3962400" progId="Equation.DSMT4">
                    <p:embed/>
                  </p:oleObj>
                </mc:Choice>
                <mc:Fallback>
                  <p:oleObj name="Equation" r:id="rId34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3244360" y="3200213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组合 22" title=""/>
          <p:cNvGrpSpPr/>
          <p:nvPr>
            <p:custDataLst>
              <p:tags r:id="rId36"/>
            </p:custDataLst>
          </p:nvPr>
        </p:nvGrpSpPr>
        <p:grpSpPr>
          <a:xfrm>
            <a:off x="177760" y="4338709"/>
            <a:ext cx="5870816" cy="2109544"/>
            <a:chOff x="213262" y="3038366"/>
            <a:chExt cx="5870816" cy="2109544"/>
          </a:xfrm>
        </p:grpSpPr>
        <p:pic>
          <p:nvPicPr>
            <p:cNvPr id="24" name="Picture 22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9" b="57545"/>
            <a:stretch>
              <a:fillRect/>
            </a:stretch>
          </p:blipFill>
          <p:spPr bwMode="auto">
            <a:xfrm>
              <a:off x="213262" y="3278079"/>
              <a:ext cx="5870816" cy="1346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24"/>
            <p:cNvSpPr txBox="1"/>
            <p:nvPr>
              <p:custDataLst>
                <p:tags r:id="rId39"/>
              </p:custDataLst>
            </p:nvPr>
          </p:nvSpPr>
          <p:spPr>
            <a:xfrm>
              <a:off x="3136935" y="4624690"/>
              <a:ext cx="7264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图</a:t>
              </a:r>
              <a:r>
                <a:rPr lang="en-US" altLang="zh-CN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aphicFrame>
          <p:nvGraphicFramePr>
            <p:cNvPr id="26" name="对象 25"/>
            <p:cNvGraphicFramePr>
              <a:graphicFrameLocks noChangeAspect="1"/>
            </p:cNvGraphicFramePr>
            <p:nvPr>
              <p:custDataLst>
                <p:tags r:id="rId40"/>
              </p:custDataLst>
            </p:nvPr>
          </p:nvGraphicFramePr>
          <p:xfrm>
            <a:off x="446088" y="3822700"/>
            <a:ext cx="365125" cy="515938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8" name="Equation" r:id="rId41" imgW="3048000" imgH="4267200" progId="Equation.DSMT4">
                    <p:embed/>
                  </p:oleObj>
                </mc:Choice>
                <mc:Fallback>
                  <p:oleObj name="Equation" r:id="rId41" imgW="30480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2"/>
                        <a:stretch>
                          <a:fillRect/>
                        </a:stretch>
                      </p:blipFill>
                      <p:spPr>
                        <a:xfrm>
                          <a:off x="446088" y="3822700"/>
                          <a:ext cx="365125" cy="5159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对象 26"/>
            <p:cNvGraphicFramePr>
              <a:graphicFrameLocks noChangeAspect="1"/>
            </p:cNvGraphicFramePr>
            <p:nvPr>
              <p:custDataLst>
                <p:tags r:id="rId43"/>
              </p:custDataLst>
            </p:nvPr>
          </p:nvGraphicFramePr>
          <p:xfrm>
            <a:off x="4484087" y="3673475"/>
            <a:ext cx="436563" cy="66516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9" name="Equation" r:id="rId44" imgW="3657600" imgH="5486400" progId="Equation.DSMT4">
                    <p:embed/>
                  </p:oleObj>
                </mc:Choice>
                <mc:Fallback>
                  <p:oleObj name="Equation" r:id="rId44" imgW="36576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5"/>
                        <a:stretch>
                          <a:fillRect/>
                        </a:stretch>
                      </p:blipFill>
                      <p:spPr>
                        <a:xfrm>
                          <a:off x="4484087" y="3673475"/>
                          <a:ext cx="436563" cy="6651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对象 27"/>
            <p:cNvGraphicFramePr>
              <a:graphicFrameLocks noChangeAspect="1"/>
            </p:cNvGraphicFramePr>
            <p:nvPr>
              <p:custDataLst>
                <p:tags r:id="rId46"/>
              </p:custDataLst>
            </p:nvPr>
          </p:nvGraphicFramePr>
          <p:xfrm>
            <a:off x="1008407" y="3038366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0" name="Equation" r:id="rId47" imgW="3962400" imgH="3962400" progId="Equation.DSMT4">
                    <p:embed/>
                  </p:oleObj>
                </mc:Choice>
                <mc:Fallback>
                  <p:oleObj name="Equation" r:id="rId47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008407" y="3038366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对象 28"/>
            <p:cNvGraphicFramePr>
              <a:graphicFrameLocks noChangeAspect="1"/>
            </p:cNvGraphicFramePr>
            <p:nvPr>
              <p:custDataLst>
                <p:tags r:id="rId48"/>
              </p:custDataLst>
            </p:nvPr>
          </p:nvGraphicFramePr>
          <p:xfrm>
            <a:off x="3390341" y="3738305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1" name="Equation" r:id="rId49" imgW="3962400" imgH="3962400" progId="Equation.DSMT4">
                    <p:embed/>
                  </p:oleObj>
                </mc:Choice>
                <mc:Fallback>
                  <p:oleObj name="Equation" r:id="rId49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3390341" y="3738305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组合 29" title=""/>
          <p:cNvGrpSpPr/>
          <p:nvPr>
            <p:custDataLst>
              <p:tags r:id="rId50"/>
            </p:custDataLst>
          </p:nvPr>
        </p:nvGrpSpPr>
        <p:grpSpPr>
          <a:xfrm>
            <a:off x="6220565" y="4338709"/>
            <a:ext cx="5870816" cy="2197894"/>
            <a:chOff x="6238142" y="3035235"/>
            <a:chExt cx="5870816" cy="2197894"/>
          </a:xfrm>
        </p:grpSpPr>
        <p:pic>
          <p:nvPicPr>
            <p:cNvPr id="31" name="Picture 22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09" b="2715"/>
            <a:stretch>
              <a:fillRect/>
            </a:stretch>
          </p:blipFill>
          <p:spPr bwMode="auto">
            <a:xfrm>
              <a:off x="6238142" y="3408111"/>
              <a:ext cx="5870816" cy="1346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2" name="对象 31"/>
            <p:cNvGraphicFramePr>
              <a:graphicFrameLocks noChangeAspect="1"/>
            </p:cNvGraphicFramePr>
            <p:nvPr>
              <p:custDataLst>
                <p:tags r:id="rId52"/>
              </p:custDataLst>
            </p:nvPr>
          </p:nvGraphicFramePr>
          <p:xfrm>
            <a:off x="6898447" y="3035235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2" name="Equation" r:id="rId53" imgW="3962400" imgH="3962400" progId="Equation.DSMT4">
                    <p:embed/>
                  </p:oleObj>
                </mc:Choice>
                <mc:Fallback>
                  <p:oleObj name="Equation" r:id="rId53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898447" y="3035235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对象 32"/>
            <p:cNvGraphicFramePr>
              <a:graphicFrameLocks noChangeAspect="1"/>
            </p:cNvGraphicFramePr>
            <p:nvPr>
              <p:custDataLst>
                <p:tags r:id="rId54"/>
              </p:custDataLst>
            </p:nvPr>
          </p:nvGraphicFramePr>
          <p:xfrm>
            <a:off x="9466819" y="3841703"/>
            <a:ext cx="473075" cy="4794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3" name="Equation" r:id="rId55" imgW="3962400" imgH="3962400" progId="Equation.DSMT4">
                    <p:embed/>
                  </p:oleObj>
                </mc:Choice>
                <mc:Fallback>
                  <p:oleObj name="Equation" r:id="rId55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9466819" y="3841703"/>
                          <a:ext cx="473075" cy="4794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对象 33"/>
            <p:cNvGraphicFramePr>
              <a:graphicFrameLocks noChangeAspect="1"/>
            </p:cNvGraphicFramePr>
            <p:nvPr>
              <p:custDataLst>
                <p:tags r:id="rId56"/>
              </p:custDataLst>
            </p:nvPr>
          </p:nvGraphicFramePr>
          <p:xfrm>
            <a:off x="6488113" y="3925888"/>
            <a:ext cx="365125" cy="51593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4" name="Equation" r:id="rId57" imgW="3048000" imgH="4267200" progId="Equation.DSMT4">
                    <p:embed/>
                  </p:oleObj>
                </mc:Choice>
                <mc:Fallback>
                  <p:oleObj name="Equation" r:id="rId57" imgW="30480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6488113" y="3925888"/>
                          <a:ext cx="365125" cy="5159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对象 34"/>
            <p:cNvGraphicFramePr>
              <a:graphicFrameLocks noChangeAspect="1"/>
            </p:cNvGraphicFramePr>
            <p:nvPr>
              <p:custDataLst>
                <p:tags r:id="rId59"/>
              </p:custDataLst>
            </p:nvPr>
          </p:nvGraphicFramePr>
          <p:xfrm>
            <a:off x="10403147" y="3798175"/>
            <a:ext cx="471488" cy="66516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5" name="Equation" r:id="rId60" imgW="3962400" imgH="5486400" progId="Equation.DSMT4">
                    <p:embed/>
                  </p:oleObj>
                </mc:Choice>
                <mc:Fallback>
                  <p:oleObj name="Equation" r:id="rId60" imgW="3962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1"/>
                        <a:stretch>
                          <a:fillRect/>
                        </a:stretch>
                      </p:blipFill>
                      <p:spPr>
                        <a:xfrm>
                          <a:off x="10403147" y="3798175"/>
                          <a:ext cx="471488" cy="6651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文本框 35"/>
            <p:cNvSpPr txBox="1"/>
            <p:nvPr>
              <p:custDataLst>
                <p:tags r:id="rId62"/>
              </p:custDataLst>
            </p:nvPr>
          </p:nvSpPr>
          <p:spPr>
            <a:xfrm>
              <a:off x="9340115" y="4709909"/>
              <a:ext cx="7264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图</a:t>
              </a:r>
              <a:r>
                <a:rPr lang="en-US" altLang="zh-CN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1806868" y="1344008"/>
            <a:ext cx="6757550" cy="1984130"/>
            <a:chOff x="1806868" y="1271700"/>
            <a:chExt cx="6757550" cy="1984130"/>
          </a:xfrm>
        </p:grpSpPr>
        <p:pic>
          <p:nvPicPr>
            <p:cNvPr id="14" name="Picture 2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846"/>
            <a:stretch>
              <a:fillRect/>
            </a:stretch>
          </p:blipFill>
          <p:spPr bwMode="auto">
            <a:xfrm>
              <a:off x="1806868" y="1539690"/>
              <a:ext cx="6757550" cy="1716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组合 18"/>
            <p:cNvGrpSpPr/>
            <p:nvPr>
              <p:custDataLst>
                <p:tags r:id="rId7"/>
              </p:custDataLst>
            </p:nvPr>
          </p:nvGrpSpPr>
          <p:grpSpPr>
            <a:xfrm>
              <a:off x="1984514" y="1271700"/>
              <a:ext cx="5209490" cy="1865060"/>
              <a:chOff x="1984514" y="1271700"/>
              <a:chExt cx="5209490" cy="1865060"/>
            </a:xfrm>
          </p:grpSpPr>
          <p:graphicFrame>
            <p:nvGraphicFramePr>
              <p:cNvPr id="26" name="对象 25"/>
              <p:cNvGraphicFramePr>
                <a:graphicFrameLocks noChangeAspect="1"/>
              </p:cNvGraphicFramePr>
              <p:nvPr>
                <p:custDataLst>
                  <p:tags r:id="rId8"/>
                </p:custDataLst>
              </p:nvPr>
            </p:nvGraphicFramePr>
            <p:xfrm>
              <a:off x="1984514" y="2351823"/>
              <a:ext cx="365125" cy="515938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76" name="Equation" r:id="rId9" imgW="3048000" imgH="4267200" progId="Equation.DSMT4">
                      <p:embed/>
                    </p:oleObj>
                  </mc:Choice>
                  <mc:Fallback>
                    <p:oleObj name="Equation" r:id="rId9" imgW="3048000" imgH="42672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1984514" y="2351823"/>
                            <a:ext cx="365125" cy="51593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对象 26"/>
              <p:cNvGraphicFramePr>
                <a:graphicFrameLocks noChangeAspect="1"/>
              </p:cNvGraphicFramePr>
              <p:nvPr>
                <p:custDataLst>
                  <p:tags r:id="rId11"/>
                </p:custDataLst>
              </p:nvPr>
            </p:nvGraphicFramePr>
            <p:xfrm>
              <a:off x="6727866" y="2351823"/>
              <a:ext cx="327025" cy="406400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77" name="Equation" r:id="rId12" imgW="2743200" imgH="3352800" progId="Equation.DSMT4">
                      <p:embed/>
                    </p:oleObj>
                  </mc:Choice>
                  <mc:Fallback>
                    <p:oleObj name="Equation" r:id="rId12" imgW="2743200" imgH="33528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6727866" y="2351823"/>
                            <a:ext cx="327025" cy="4064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对象 27"/>
              <p:cNvGraphicFramePr>
                <a:graphicFrameLocks noChangeAspect="1"/>
              </p:cNvGraphicFramePr>
              <p:nvPr>
                <p:custDataLst>
                  <p:tags r:id="rId14"/>
                </p:custDataLst>
              </p:nvPr>
            </p:nvGraphicFramePr>
            <p:xfrm>
              <a:off x="2508033" y="1271700"/>
              <a:ext cx="473075" cy="4794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78" name="Equation" r:id="rId15" imgW="3962400" imgH="3962400" progId="Equation.DSMT4">
                      <p:embed/>
                    </p:oleObj>
                  </mc:Choice>
                  <mc:Fallback>
                    <p:oleObj name="Equation" r:id="rId15" imgW="3962400" imgH="3962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508033" y="1271700"/>
                            <a:ext cx="473075" cy="4794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对象 28"/>
              <p:cNvGraphicFramePr>
                <a:graphicFrameLocks noChangeAspect="1"/>
              </p:cNvGraphicFramePr>
              <p:nvPr>
                <p:custDataLst>
                  <p:tags r:id="rId17"/>
                </p:custDataLst>
              </p:nvPr>
            </p:nvGraphicFramePr>
            <p:xfrm>
              <a:off x="5534705" y="2243289"/>
              <a:ext cx="473075" cy="4794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79" name="Equation" r:id="rId18" imgW="3962400" imgH="3962400" progId="Equation.DSMT4">
                      <p:embed/>
                    </p:oleObj>
                  </mc:Choice>
                  <mc:Fallback>
                    <p:oleObj name="Equation" r:id="rId18" imgW="3962400" imgH="3962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5534705" y="2243289"/>
                            <a:ext cx="473075" cy="4794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对象 23"/>
              <p:cNvGraphicFramePr>
                <a:graphicFrameLocks noChangeAspect="1"/>
              </p:cNvGraphicFramePr>
              <p:nvPr>
                <p:custDataLst>
                  <p:tags r:id="rId20"/>
                </p:custDataLst>
              </p:nvPr>
            </p:nvGraphicFramePr>
            <p:xfrm>
              <a:off x="6720929" y="2657335"/>
              <a:ext cx="473075" cy="4794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0" name="Equation" r:id="rId21" imgW="3962400" imgH="3962400" progId="Equation.DSMT4">
                      <p:embed/>
                    </p:oleObj>
                  </mc:Choice>
                  <mc:Fallback>
                    <p:oleObj name="Equation" r:id="rId21" imgW="3962400" imgH="3962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720929" y="2657335"/>
                            <a:ext cx="473075" cy="4794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" name="文本占位符 4" title=""/>
          <p:cNvSpPr>
            <a:spLocks noGrp="1"/>
          </p:cNvSpPr>
          <p:nvPr>
            <p:ph type="body" sz="quarter" idx="4294967295"/>
            <p:custDataLst>
              <p:tags r:id="rId22"/>
            </p:custDataLst>
          </p:nvPr>
        </p:nvSpPr>
        <p:spPr>
          <a:xfrm>
            <a:off x="552174" y="3597460"/>
            <a:ext cx="10782576" cy="51911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）研究方法：</a:t>
            </a: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04" name="Text Box 4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46213" y="753339"/>
            <a:ext cx="6387806" cy="714491"/>
          </a:xfrm>
          <a:prstGeom prst="rect">
            <a:avLst/>
          </a:prstGeom>
        </p:spPr>
        <p:txBody>
          <a:bodyPr wrap="none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动能大小与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有关；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占位符 1" title=""/>
          <p:cNvSpPr>
            <a:spLocks noGrp="1"/>
          </p:cNvSpPr>
          <p:nvPr>
            <p:ph type="body" sz="quarter" idx="4294967295"/>
            <p:custDataLst>
              <p:tags r:id="rId24"/>
            </p:custDataLst>
          </p:nvPr>
        </p:nvSpPr>
        <p:spPr>
          <a:xfrm>
            <a:off x="3605578" y="3497115"/>
            <a:ext cx="2410809" cy="51911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控制变量法；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占位符 2" title=""/>
          <p:cNvSpPr txBox="1"/>
          <p:nvPr>
            <p:custDataLst>
              <p:tags r:id="rId25"/>
            </p:custDataLst>
          </p:nvPr>
        </p:nvSpPr>
        <p:spPr>
          <a:xfrm>
            <a:off x="6834019" y="1022833"/>
            <a:ext cx="431006" cy="584775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文本占位符 1" title=""/>
          <p:cNvSpPr txBox="1"/>
          <p:nvPr>
            <p:custDataLst>
              <p:tags r:id="rId26"/>
            </p:custDataLst>
          </p:nvPr>
        </p:nvSpPr>
        <p:spPr>
          <a:xfrm>
            <a:off x="6464425" y="3524048"/>
            <a:ext cx="1459158" cy="51911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转换法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17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52174" y="4384792"/>
            <a:ext cx="3094459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）研究对象：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 Box 17" title="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435013" y="4396446"/>
            <a:ext cx="3758991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水平面上运动的小球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17" title="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52174" y="5073945"/>
            <a:ext cx="3094459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）研究过程：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17" title="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435013" y="5085599"/>
            <a:ext cx="3758991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小球推木块的过程。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17" title="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57192" y="5808906"/>
            <a:ext cx="2499352" cy="4931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）动能判断：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7" title="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417588" y="5825241"/>
            <a:ext cx="5558068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比较木块被推动的距离。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17" title="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2887016" y="862444"/>
            <a:ext cx="124609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7" title="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691459" y="889095"/>
            <a:ext cx="124609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  <p:bldP spid="21" grpId="0"/>
      <p:bldP spid="16" grpId="0"/>
      <p:bldP spid="22" grpId="0"/>
      <p:bldP spid="23" grpId="0"/>
      <p:bldP spid="11" grpId="0"/>
      <p:bldP spid="12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Text 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6213" y="753339"/>
            <a:ext cx="6387806" cy="714491"/>
          </a:xfrm>
          <a:prstGeom prst="rect">
            <a:avLst/>
          </a:prstGeom>
        </p:spPr>
        <p:txBody>
          <a:bodyPr wrap="none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动能大小与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有关；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占位符 2" title=""/>
          <p:cNvSpPr txBox="1"/>
          <p:nvPr>
            <p:custDataLst>
              <p:tags r:id="rId4"/>
            </p:custDataLst>
          </p:nvPr>
        </p:nvSpPr>
        <p:spPr>
          <a:xfrm>
            <a:off x="6834019" y="1022833"/>
            <a:ext cx="431006" cy="584775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Text Box 17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87016" y="862444"/>
            <a:ext cx="124609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1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91459" y="889095"/>
            <a:ext cx="124609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 title=""/>
          <p:cNvGrpSpPr/>
          <p:nvPr>
            <p:custDataLst>
              <p:tags r:id="rId7"/>
            </p:custDataLst>
          </p:nvPr>
        </p:nvGrpSpPr>
        <p:grpSpPr>
          <a:xfrm>
            <a:off x="446213" y="2745821"/>
            <a:ext cx="10846182" cy="2830842"/>
            <a:chOff x="446213" y="2745821"/>
            <a:chExt cx="10846182" cy="2830842"/>
          </a:xfrm>
        </p:grpSpPr>
        <p:sp>
          <p:nvSpPr>
            <p:cNvPr id="28675" name="Text Box 3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46213" y="2899007"/>
              <a:ext cx="6061114" cy="2677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1" lang="zh-CN" altLang="en-US" b="1">
                  <a:solidFill>
                    <a:srgbClr val="00176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</a:t>
              </a:r>
              <a:r>
                <a:rPr kumimoji="1" lang="zh-CN" altLang="en-US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用物理学的术语解释，为什么要对机动车的行驶速度进行限制？为什么在同样的道路上，不同车型的限制车速不同？</a:t>
              </a:r>
              <a:endParaRPr kumimoji="1"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364" name="Picture 4" descr="查看源图像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2" t="16550" b="13021"/>
            <a:stretch>
              <a:fillRect/>
            </a:stretch>
          </p:blipFill>
          <p:spPr bwMode="auto">
            <a:xfrm>
              <a:off x="6738150" y="2745821"/>
              <a:ext cx="4554245" cy="25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336482" y="2055834"/>
            <a:ext cx="11121532" cy="3261360"/>
            <a:chOff x="336482" y="2055834"/>
            <a:chExt cx="11121532" cy="3261360"/>
          </a:xfrm>
        </p:grpSpPr>
        <p:sp>
          <p:nvSpPr>
            <p:cNvPr id="7" name="Text Box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36482" y="2640651"/>
              <a:ext cx="6244732" cy="216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水平路面上匀速行驶的洒水车在洒水过程中，因为</a:t>
              </a:r>
              <a:r>
                <a:rPr lang="en-US" altLang="zh-CN" sz="3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________</a:t>
              </a:r>
              <a:r>
                <a:rPr lang="zh-CN" altLang="en-US" sz="3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不变，</a:t>
              </a:r>
              <a:r>
                <a:rPr lang="en-US" altLang="zh-CN" sz="3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_______</a:t>
              </a:r>
              <a:r>
                <a:rPr lang="zh-CN" altLang="en-US" sz="3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变小，所以动能</a:t>
              </a:r>
              <a:r>
                <a:rPr lang="en-US" altLang="zh-CN" sz="3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_________</a:t>
              </a:r>
              <a:r>
                <a:rPr lang="zh-CN" altLang="en-US" sz="3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。</a:t>
              </a:r>
              <a:endPara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81214" y="2055834"/>
              <a:ext cx="4876800" cy="3261360"/>
            </a:xfrm>
            <a:prstGeom prst="rect">
              <a:avLst/>
            </a:prstGeom>
          </p:spPr>
        </p:pic>
      </p:grpSp>
      <p:sp>
        <p:nvSpPr>
          <p:cNvPr id="4" name="Text Box 4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6213" y="753339"/>
            <a:ext cx="6387806" cy="714491"/>
          </a:xfrm>
          <a:prstGeom prst="rect">
            <a:avLst/>
          </a:prstGeom>
        </p:spPr>
        <p:txBody>
          <a:bodyPr wrap="none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动能大小与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有关；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占位符 2" title=""/>
          <p:cNvSpPr txBox="1"/>
          <p:nvPr>
            <p:custDataLst>
              <p:tags r:id="rId8"/>
            </p:custDataLst>
          </p:nvPr>
        </p:nvSpPr>
        <p:spPr>
          <a:xfrm>
            <a:off x="6834019" y="1022833"/>
            <a:ext cx="431006" cy="584775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Text Box 1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87016" y="862444"/>
            <a:ext cx="124609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17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91459" y="889095"/>
            <a:ext cx="124609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3275860" y="339412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2"/>
            </p:custDataLst>
          </p:nvPr>
        </p:nvSpPr>
        <p:spPr>
          <a:xfrm>
            <a:off x="514904" y="40765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3"/>
            </p:custDataLst>
          </p:nvPr>
        </p:nvSpPr>
        <p:spPr>
          <a:xfrm>
            <a:off x="4425835" y="40765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变小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1112500" y="12001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721558" y="2328264"/>
            <a:ext cx="10541986" cy="3775025"/>
            <a:chOff x="721558" y="2328264"/>
            <a:chExt cx="10541986" cy="3775025"/>
          </a:xfrm>
        </p:grpSpPr>
        <p:sp>
          <p:nvSpPr>
            <p:cNvPr id="4" name="Text Box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1558" y="2328264"/>
              <a:ext cx="810768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3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一颗子弹的动能一定小于列车的动能吗？</a:t>
              </a:r>
              <a:endPara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rcRect l="23333" t="31482" r="19727" b="5541"/>
            <a:stretch>
              <a:fillRect/>
            </a:stretch>
          </p:blipFill>
          <p:spPr>
            <a:xfrm>
              <a:off x="1234587" y="3545394"/>
              <a:ext cx="4460240" cy="2519681"/>
            </a:xfrm>
            <a:prstGeom prst="rect">
              <a:avLst/>
            </a:prstGeom>
          </p:spPr>
        </p:pic>
        <p:pic>
          <p:nvPicPr>
            <p:cNvPr id="12290" name="Picture 2" descr="查看源图像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57"/>
            <a:stretch>
              <a:fillRect/>
            </a:stretch>
          </p:blipFill>
          <p:spPr bwMode="auto">
            <a:xfrm>
              <a:off x="6803304" y="3507179"/>
              <a:ext cx="4460240" cy="259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39042" y="2327098"/>
            <a:ext cx="19253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000" b="1">
                <a:solidFill>
                  <a:srgbClr val="C00000"/>
                </a:solidFill>
                <a:ea typeface="黑体" panose="02010609060101010101" pitchFamily="49" charset="-122"/>
                <a:sym typeface="Arial" panose="020b0604020202020204" pitchFamily="34" charset="0"/>
              </a:rPr>
              <a:t>不一定。</a:t>
            </a:r>
            <a:endParaRPr lang="zh-CN" altLang="en-US" sz="3000" b="1">
              <a:solidFill>
                <a:srgbClr val="C00000"/>
              </a:solidFill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6" name="Text Box 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46213" y="753339"/>
            <a:ext cx="6387806" cy="714491"/>
          </a:xfrm>
          <a:prstGeom prst="rect">
            <a:avLst/>
          </a:prstGeom>
        </p:spPr>
        <p:txBody>
          <a:bodyPr wrap="none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动能大小与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有关；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占位符 2" title=""/>
          <p:cNvSpPr txBox="1"/>
          <p:nvPr>
            <p:custDataLst>
              <p:tags r:id="rId11"/>
            </p:custDataLst>
          </p:nvPr>
        </p:nvSpPr>
        <p:spPr>
          <a:xfrm>
            <a:off x="6834019" y="1022833"/>
            <a:ext cx="431006" cy="584775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Text Box 17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87016" y="862444"/>
            <a:ext cx="124609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17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691459" y="889095"/>
            <a:ext cx="124609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7" name="Picture 4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"/>
          <a:stretch>
            <a:fillRect/>
          </a:stretch>
        </p:blipFill>
        <p:spPr bwMode="auto">
          <a:xfrm>
            <a:off x="1278847" y="2378386"/>
            <a:ext cx="2951289" cy="285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6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6423" y="2402839"/>
            <a:ext cx="2951289" cy="28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 title=""/>
          <p:cNvGrpSpPr/>
          <p:nvPr>
            <p:custDataLst>
              <p:tags r:id="rId7"/>
            </p:custDataLst>
          </p:nvPr>
        </p:nvGrpSpPr>
        <p:grpSpPr>
          <a:xfrm>
            <a:off x="201418" y="718638"/>
            <a:ext cx="10618982" cy="1331287"/>
            <a:chOff x="201418" y="718638"/>
            <a:chExt cx="10618982" cy="1331287"/>
          </a:xfrm>
        </p:grpSpPr>
        <p:sp>
          <p:nvSpPr>
            <p:cNvPr id="26" name="Text Box 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1418" y="718638"/>
              <a:ext cx="10618982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1.</a:t>
              </a:r>
              <a:r>
                <a:rPr kumimoji="1" lang="zh-CN" altLang="en-US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重力势能 ：物体由于受到重力并处于一定高度而具有的能量</a:t>
              </a:r>
              <a:endParaRPr kumimoji="1"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1" name="对象 30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463858" y="1386350"/>
            <a:ext cx="1019175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81" name="Equation" r:id="rId10" imgW="8534400" imgH="5486400" progId="Equation.DSMT4">
                    <p:embed/>
                  </p:oleObj>
                </mc:Choice>
                <mc:Fallback>
                  <p:oleObj name="Equation" r:id="rId10" imgW="8534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63858" y="1386350"/>
                          <a:ext cx="1019175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4" name="重力势能与高度的关系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349" y="1528254"/>
            <a:ext cx="9556436" cy="4899179"/>
          </a:xfrm>
          <a:prstGeom prst="rect">
            <a:avLst/>
          </a:prstGeom>
        </p:spPr>
      </p:pic>
      <p:sp>
        <p:nvSpPr>
          <p:cNvPr id="26" name="Rectangle 22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927" y="787183"/>
            <a:ext cx="55948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重力势能与其所在高度有关。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98182" y="767874"/>
            <a:ext cx="710963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质量一定时，高度越高，重力势能越大。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Rectangle 2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9477" y="787183"/>
            <a:ext cx="55948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重力势能与其所在高度有关。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占位符 4" title=""/>
          <p:cNvSpPr txBox="1"/>
          <p:nvPr>
            <p:custDataLst>
              <p:tags r:id="rId4"/>
            </p:custDataLst>
          </p:nvPr>
        </p:nvSpPr>
        <p:spPr>
          <a:xfrm>
            <a:off x="53268" y="1557631"/>
            <a:ext cx="7757513" cy="51911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）研究方法：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占位符 1" title=""/>
          <p:cNvSpPr txBox="1"/>
          <p:nvPr>
            <p:custDataLst>
              <p:tags r:id="rId5"/>
            </p:custDataLst>
          </p:nvPr>
        </p:nvSpPr>
        <p:spPr>
          <a:xfrm>
            <a:off x="2914303" y="1454706"/>
            <a:ext cx="2410809" cy="51911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控制变量法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占位符 1" title=""/>
          <p:cNvSpPr txBox="1"/>
          <p:nvPr>
            <p:custDataLst>
              <p:tags r:id="rId6"/>
            </p:custDataLst>
          </p:nvPr>
        </p:nvSpPr>
        <p:spPr>
          <a:xfrm>
            <a:off x="5968513" y="1461886"/>
            <a:ext cx="1459158" cy="51911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转换法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Text Box 1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262" y="2636299"/>
            <a:ext cx="3094459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）研究对象：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Text Box 17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39101" y="2647953"/>
            <a:ext cx="3758991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举高的物体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 Box 1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262" y="3614167"/>
            <a:ext cx="3758990" cy="4931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）重力势能大小判断：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Text Box 17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18349" y="4409739"/>
            <a:ext cx="433018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比较小桌陷入沙中的深度。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Rectangle 22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07732" y="767874"/>
            <a:ext cx="710963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质量一定时，高度越高，重力势能越大。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12"/>
            </p:custDataLst>
          </p:nvPr>
        </p:nvGrpSpPr>
        <p:grpSpPr>
          <a:xfrm>
            <a:off x="6755444" y="1912670"/>
            <a:ext cx="4800296" cy="4404088"/>
            <a:chOff x="7134800" y="1816656"/>
            <a:chExt cx="4800296" cy="4404088"/>
          </a:xfrm>
        </p:grpSpPr>
        <p:grpSp>
          <p:nvGrpSpPr>
            <p:cNvPr id="22" name="组合 21"/>
            <p:cNvGrpSpPr/>
            <p:nvPr>
              <p:custDataLst>
                <p:tags r:id="rId13"/>
              </p:custDataLst>
            </p:nvPr>
          </p:nvGrpSpPr>
          <p:grpSpPr>
            <a:xfrm>
              <a:off x="9222984" y="1816656"/>
              <a:ext cx="2712112" cy="4233365"/>
              <a:chOff x="9479888" y="1195556"/>
              <a:chExt cx="2712112" cy="4233365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4">
                <a:lum bright="-20000" contrast="40000"/>
              </a:blip>
              <a:stretch>
                <a:fillRect/>
              </a:stretch>
            </p:blipFill>
            <p:spPr>
              <a:xfrm>
                <a:off x="9479888" y="3081615"/>
                <a:ext cx="2712112" cy="2347306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6">
                <a:lum bright="-20000" contrast="40000"/>
              </a:blip>
              <a:stretch>
                <a:fillRect/>
              </a:stretch>
            </p:blipFill>
            <p:spPr>
              <a:xfrm>
                <a:off x="9479888" y="1195556"/>
                <a:ext cx="2641000" cy="1418016"/>
              </a:xfrm>
              <a:prstGeom prst="rect">
                <a:avLst/>
              </a:prstGeom>
            </p:spPr>
          </p:pic>
          <p:graphicFrame>
            <p:nvGraphicFramePr>
              <p:cNvPr id="24" name="对象 23"/>
              <p:cNvGraphicFramePr>
                <a:graphicFrameLocks noChangeAspect="1"/>
              </p:cNvGraphicFramePr>
              <p:nvPr>
                <p:custDataLst>
                  <p:tags r:id="rId18"/>
                </p:custDataLst>
              </p:nvPr>
            </p:nvGraphicFramePr>
            <p:xfrm>
              <a:off x="9846940" y="2546276"/>
              <a:ext cx="473075" cy="66357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2" name="Equation" r:id="rId19" imgW="3962400" imgH="5486400" progId="Equation.DSMT4">
                      <p:embed/>
                    </p:oleObj>
                  </mc:Choice>
                  <mc:Fallback>
                    <p:oleObj name="Equation" r:id="rId19" imgW="39624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9846940" y="2546276"/>
                            <a:ext cx="473075" cy="6635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9" name="组合 18"/>
            <p:cNvGrpSpPr/>
            <p:nvPr>
              <p:custDataLst>
                <p:tags r:id="rId21"/>
              </p:custDataLst>
            </p:nvPr>
          </p:nvGrpSpPr>
          <p:grpSpPr>
            <a:xfrm>
              <a:off x="7134800" y="2321461"/>
              <a:ext cx="2227189" cy="3457277"/>
              <a:chOff x="7468045" y="1846169"/>
              <a:chExt cx="2227189" cy="3457277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2">
                <a:lum bright="-20000" contrast="40000"/>
              </a:blip>
              <a:srcRect r="20231"/>
              <a:stretch>
                <a:fillRect/>
              </a:stretch>
            </p:blipFill>
            <p:spPr>
              <a:xfrm>
                <a:off x="7468045" y="1846169"/>
                <a:ext cx="2227189" cy="3457277"/>
              </a:xfrm>
              <a:prstGeom prst="rect">
                <a:avLst/>
              </a:prstGeom>
            </p:spPr>
          </p:pic>
          <p:graphicFrame>
            <p:nvGraphicFramePr>
              <p:cNvPr id="23" name="对象 22"/>
              <p:cNvGraphicFramePr>
                <a:graphicFrameLocks noChangeAspect="1"/>
              </p:cNvGraphicFramePr>
              <p:nvPr>
                <p:custDataLst>
                  <p:tags r:id="rId24"/>
                </p:custDataLst>
              </p:nvPr>
            </p:nvGraphicFramePr>
            <p:xfrm>
              <a:off x="7679015" y="3158480"/>
              <a:ext cx="473075" cy="66357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3" name="Equation" r:id="rId25" imgW="3962400" imgH="5486400" progId="Equation.DSMT4">
                      <p:embed/>
                    </p:oleObj>
                  </mc:Choice>
                  <mc:Fallback>
                    <p:oleObj name="Equation" r:id="rId25" imgW="39624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7679015" y="3158480"/>
                            <a:ext cx="473075" cy="6635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6" name="组合 45"/>
            <p:cNvGrpSpPr/>
            <p:nvPr>
              <p:custDataLst>
                <p:tags r:id="rId27"/>
              </p:custDataLst>
            </p:nvPr>
          </p:nvGrpSpPr>
          <p:grpSpPr>
            <a:xfrm>
              <a:off x="7934251" y="2565400"/>
              <a:ext cx="3430662" cy="3655344"/>
              <a:chOff x="1470704" y="1045101"/>
              <a:chExt cx="3430662" cy="3655344"/>
            </a:xfrm>
          </p:grpSpPr>
          <p:sp>
            <p:nvSpPr>
              <p:cNvPr id="48" name="文本框 4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2449474" y="4177225"/>
                <a:ext cx="7264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>
                    <a:solidFill>
                      <a:schemeClr val="accent5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图</a:t>
                </a:r>
                <a:r>
                  <a:rPr lang="en-US" altLang="zh-CN" sz="2800" b="1">
                    <a:solidFill>
                      <a:schemeClr val="accent5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5</a:t>
                </a:r>
                <a:endPara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aphicFrame>
            <p:nvGraphicFramePr>
              <p:cNvPr id="51" name="对象 50"/>
              <p:cNvGraphicFramePr>
                <a:graphicFrameLocks noChangeAspect="1"/>
              </p:cNvGraphicFramePr>
              <p:nvPr>
                <p:custDataLst>
                  <p:tags r:id="rId29"/>
                </p:custDataLst>
              </p:nvPr>
            </p:nvGraphicFramePr>
            <p:xfrm>
              <a:off x="1470704" y="1647077"/>
              <a:ext cx="352087" cy="41116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4" name="Equation" r:id="rId30" imgW="3962400" imgH="4572000" progId="Equation.DSMT4">
                      <p:embed/>
                    </p:oleObj>
                  </mc:Choice>
                  <mc:Fallback>
                    <p:oleObj name="Equation" r:id="rId30" imgW="3962400" imgH="45720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1"/>
                          <a:stretch>
                            <a:fillRect/>
                          </a:stretch>
                        </p:blipFill>
                        <p:spPr>
                          <a:xfrm>
                            <a:off x="1470704" y="1647077"/>
                            <a:ext cx="352087" cy="4111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2" name="对象 51"/>
              <p:cNvGraphicFramePr>
                <a:graphicFrameLocks noChangeAspect="1"/>
              </p:cNvGraphicFramePr>
              <p:nvPr>
                <p:custDataLst>
                  <p:tags r:id="rId32"/>
                </p:custDataLst>
              </p:nvPr>
            </p:nvGraphicFramePr>
            <p:xfrm>
              <a:off x="4428291" y="1045101"/>
              <a:ext cx="473075" cy="552450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5" name="Equation" r:id="rId33" imgW="3962400" imgH="4572000" progId="Equation.DSMT4">
                      <p:embed/>
                    </p:oleObj>
                  </mc:Choice>
                  <mc:Fallback>
                    <p:oleObj name="Equation" r:id="rId33" imgW="3962400" imgH="45720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4428291" y="1045101"/>
                            <a:ext cx="473075" cy="55245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10" title=""/>
          <p:cNvGrpSpPr/>
          <p:nvPr>
            <p:custDataLst>
              <p:tags r:id="rId3"/>
            </p:custDataLst>
          </p:nvPr>
        </p:nvGrpSpPr>
        <p:grpSpPr>
          <a:xfrm>
            <a:off x="538142" y="448878"/>
            <a:ext cx="11091745" cy="860129"/>
            <a:chOff x="538142" y="518451"/>
            <a:chExt cx="11091745" cy="860129"/>
          </a:xfrm>
        </p:grpSpPr>
        <p:pic>
          <p:nvPicPr>
            <p:cNvPr id="4" name="图片 50184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>
              <a:off x="2365663" y="518451"/>
              <a:ext cx="2145103" cy="58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50184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 flipH="1">
              <a:off x="7215156" y="520076"/>
              <a:ext cx="2258354" cy="58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538142" y="1083989"/>
              <a:ext cx="103691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: 圆角 3"/>
            <p:cNvSpPr/>
            <p:nvPr>
              <p:custDataLst>
                <p:tags r:id="rId8"/>
              </p:custDataLst>
            </p:nvPr>
          </p:nvSpPr>
          <p:spPr>
            <a:xfrm>
              <a:off x="4512366" y="755020"/>
              <a:ext cx="2713384" cy="623560"/>
            </a:xfrm>
            <a:prstGeom prst="roundRect">
              <a:avLst>
                <a:gd name="adj" fmla="val 50000"/>
              </a:avLst>
            </a:prstGeom>
            <a:solidFill>
              <a:srgbClr val="8DC5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4934869" y="756386"/>
              <a:ext cx="66950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20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华光行楷_CNKI" panose="02000500000000000000" charset="-122"/>
                  <a:ea typeface="华光行楷_CNKI" panose="02000500000000000000" charset="-122"/>
                  <a:cs typeface="Arial"/>
                  <a:sym typeface="+mn-ea"/>
                </a:rPr>
                <a:t>学习目标</a:t>
              </a:r>
              <a:endParaRPr kumimoji="0" lang="zh-CN" altLang="en-US" sz="3200" b="1" i="0" u="none" strike="noStrike" kern="1200" cap="none" spc="20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光行楷_CNKI" panose="02000500000000000000" charset="-122"/>
                <a:ea typeface="华光行楷_CNKI" panose="02000500000000000000" charset="-122"/>
                <a:cs typeface="Arial"/>
                <a:sym typeface="+mn-ea"/>
              </a:endParaRPr>
            </a:p>
          </p:txBody>
        </p:sp>
      </p:grpSp>
      <p:pic>
        <p:nvPicPr>
          <p:cNvPr id="12" name="Picture 4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-1217335" y="2941983"/>
            <a:ext cx="4433374" cy="47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2042492" y="1589468"/>
            <a:ext cx="8343900" cy="403098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1.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了解能量的概念和单位，知道物体做功的实质；理解动能、势能的概念，能判断生活中常见的物体是否具有动能和势能。</a:t>
            </a:r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  <a:p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2.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通过实验，了解动能、重力势能、弹性势能的大小分别与什么因素有关，并能解释简单的现象。</a:t>
            </a:r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  <a:p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  <a:p>
            <a:endParaRPr lang="en-US" altLang="zh-CN" sz="320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  <p:sndAc>
      <p:stSnd>
        <p:snd r:embed="rId1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重力势能与质量的关系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266" y="1528254"/>
            <a:ext cx="10999295" cy="4981405"/>
          </a:xfrm>
          <a:prstGeom prst="rect">
            <a:avLst/>
          </a:prstGeom>
        </p:spPr>
      </p:pic>
      <p:sp>
        <p:nvSpPr>
          <p:cNvPr id="28" name="Rectangle 2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9477" y="806233"/>
            <a:ext cx="48221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重力势能与其质量有关。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22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79054" y="833563"/>
            <a:ext cx="710963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高度一定时，质量越大，重力势能越大。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334" name="Rectangle 2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9477" y="787183"/>
            <a:ext cx="48221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重力势能与其质量有关。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2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79054" y="814513"/>
            <a:ext cx="710963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高度一定时，质量越大，重力势能越大。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占位符 1" title=""/>
          <p:cNvSpPr txBox="1"/>
          <p:nvPr>
            <p:custDataLst>
              <p:tags r:id="rId5"/>
            </p:custDataLst>
          </p:nvPr>
        </p:nvSpPr>
        <p:spPr>
          <a:xfrm>
            <a:off x="2914303" y="1816656"/>
            <a:ext cx="2410809" cy="51911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控制变量法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占位符 1" title=""/>
          <p:cNvSpPr txBox="1"/>
          <p:nvPr>
            <p:custDataLst>
              <p:tags r:id="rId6"/>
            </p:custDataLst>
          </p:nvPr>
        </p:nvSpPr>
        <p:spPr>
          <a:xfrm>
            <a:off x="5968513" y="1869869"/>
            <a:ext cx="1459158" cy="51911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转换法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1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262" y="2998249"/>
            <a:ext cx="3094459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）研究对象：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17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39101" y="3009903"/>
            <a:ext cx="3758991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举高的物体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1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262" y="3976117"/>
            <a:ext cx="3758990" cy="4931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）重力势能大小判断：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17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18349" y="4771689"/>
            <a:ext cx="4330187" cy="519114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比较小桌陷入沙中的深度。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占位符 4" title=""/>
          <p:cNvSpPr txBox="1"/>
          <p:nvPr>
            <p:custDataLst>
              <p:tags r:id="rId11"/>
            </p:custDataLst>
          </p:nvPr>
        </p:nvSpPr>
        <p:spPr>
          <a:xfrm>
            <a:off x="53268" y="1919581"/>
            <a:ext cx="7757513" cy="51911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）研究方法：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12"/>
            </p:custDataLst>
          </p:nvPr>
        </p:nvGrpSpPr>
        <p:grpSpPr>
          <a:xfrm>
            <a:off x="7504711" y="2676115"/>
            <a:ext cx="4373873" cy="3740931"/>
            <a:chOff x="7539961" y="1771210"/>
            <a:chExt cx="4373873" cy="3740931"/>
          </a:xfrm>
        </p:grpSpPr>
        <p:grpSp>
          <p:nvGrpSpPr>
            <p:cNvPr id="34" name="组合 33"/>
            <p:cNvGrpSpPr/>
            <p:nvPr>
              <p:custDataLst>
                <p:tags r:id="rId13"/>
              </p:custDataLst>
            </p:nvPr>
          </p:nvGrpSpPr>
          <p:grpSpPr>
            <a:xfrm>
              <a:off x="7539961" y="1869076"/>
              <a:ext cx="1851584" cy="3119845"/>
              <a:chOff x="7288944" y="1966944"/>
              <a:chExt cx="1851584" cy="3119845"/>
            </a:xfrm>
          </p:grpSpPr>
          <p:pic>
            <p:nvPicPr>
              <p:cNvPr id="42" name="图片 41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4">
                <a:lum bright="-20000" contrast="40000"/>
              </a:blip>
              <a:srcRect l="8407" r="18565"/>
              <a:stretch>
                <a:fillRect/>
              </a:stretch>
            </p:blipFill>
            <p:spPr>
              <a:xfrm>
                <a:off x="7288944" y="1966944"/>
                <a:ext cx="1851584" cy="3119845"/>
              </a:xfrm>
              <a:prstGeom prst="rect">
                <a:avLst/>
              </a:prstGeom>
            </p:spPr>
          </p:pic>
          <p:graphicFrame>
            <p:nvGraphicFramePr>
              <p:cNvPr id="43" name="对象 42"/>
              <p:cNvGraphicFramePr>
                <a:graphicFrameLocks noChangeAspect="1"/>
              </p:cNvGraphicFramePr>
              <p:nvPr>
                <p:custDataLst>
                  <p:tags r:id="rId16"/>
                </p:custDataLst>
              </p:nvPr>
            </p:nvGraphicFramePr>
            <p:xfrm>
              <a:off x="7562855" y="3171031"/>
              <a:ext cx="363537" cy="515937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6" name="Equation" r:id="rId17" imgW="3048000" imgH="4267200" progId="Equation.DSMT4">
                      <p:embed/>
                    </p:oleObj>
                  </mc:Choice>
                  <mc:Fallback>
                    <p:oleObj name="Equation" r:id="rId17" imgW="3048000" imgH="42672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7562855" y="3171031"/>
                            <a:ext cx="363537" cy="51593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5" name="组合 34"/>
            <p:cNvGrpSpPr/>
            <p:nvPr>
              <p:custDataLst>
                <p:tags r:id="rId19"/>
              </p:custDataLst>
            </p:nvPr>
          </p:nvGrpSpPr>
          <p:grpSpPr>
            <a:xfrm>
              <a:off x="9934112" y="1771210"/>
              <a:ext cx="1979722" cy="3315578"/>
              <a:chOff x="9534617" y="1771211"/>
              <a:chExt cx="1979722" cy="3315578"/>
            </a:xfrm>
          </p:grpSpPr>
          <p:pic>
            <p:nvPicPr>
              <p:cNvPr id="40" name="图片 39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0">
                <a:lum bright="-20000" contrast="40000"/>
              </a:blip>
              <a:srcRect l="16171" r="7808"/>
              <a:stretch>
                <a:fillRect/>
              </a:stretch>
            </p:blipFill>
            <p:spPr>
              <a:xfrm>
                <a:off x="9534617" y="1771211"/>
                <a:ext cx="1979722" cy="3315578"/>
              </a:xfrm>
              <a:prstGeom prst="rect">
                <a:avLst/>
              </a:prstGeom>
            </p:spPr>
          </p:pic>
          <p:graphicFrame>
            <p:nvGraphicFramePr>
              <p:cNvPr id="41" name="对象 40"/>
              <p:cNvGraphicFramePr>
                <a:graphicFrameLocks noChangeAspect="1"/>
              </p:cNvGraphicFramePr>
              <p:nvPr>
                <p:custDataLst>
                  <p:tags r:id="rId22"/>
                </p:custDataLst>
              </p:nvPr>
            </p:nvGraphicFramePr>
            <p:xfrm>
              <a:off x="9682443" y="3108842"/>
              <a:ext cx="363537" cy="515937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7" name="Equation" r:id="rId23" imgW="3048000" imgH="4267200" progId="Equation.DSMT4">
                      <p:embed/>
                    </p:oleObj>
                  </mc:Choice>
                  <mc:Fallback>
                    <p:oleObj name="Equation" r:id="rId23" imgW="3048000" imgH="42672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9682443" y="3108842"/>
                            <a:ext cx="363537" cy="51593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6" name="组合 35"/>
            <p:cNvGrpSpPr/>
            <p:nvPr>
              <p:custDataLst>
                <p:tags r:id="rId24"/>
              </p:custDataLst>
            </p:nvPr>
          </p:nvGrpSpPr>
          <p:grpSpPr>
            <a:xfrm>
              <a:off x="7980688" y="2441545"/>
              <a:ext cx="3757612" cy="3070596"/>
              <a:chOff x="1326041" y="1496529"/>
              <a:chExt cx="3757612" cy="3070596"/>
            </a:xfrm>
          </p:grpSpPr>
          <p:sp>
            <p:nvSpPr>
              <p:cNvPr id="37" name="文本框 36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552984" y="4043905"/>
                <a:ext cx="7264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>
                    <a:solidFill>
                      <a:schemeClr val="accent5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图</a:t>
                </a:r>
                <a:r>
                  <a:rPr lang="en-US" altLang="zh-CN" sz="2800" b="1">
                    <a:solidFill>
                      <a:schemeClr val="accent5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6</a:t>
                </a:r>
                <a:endPara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aphicFrame>
            <p:nvGraphicFramePr>
              <p:cNvPr id="38" name="对象 37"/>
              <p:cNvGraphicFramePr>
                <a:graphicFrameLocks noChangeAspect="1"/>
              </p:cNvGraphicFramePr>
              <p:nvPr>
                <p:custDataLst>
                  <p:tags r:id="rId26"/>
                </p:custDataLst>
              </p:nvPr>
            </p:nvGraphicFramePr>
            <p:xfrm>
              <a:off x="1326041" y="1496529"/>
              <a:ext cx="473075" cy="552450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8" name="Equation" r:id="rId27" imgW="3962400" imgH="4572000" progId="Equation.DSMT4">
                      <p:embed/>
                    </p:oleObj>
                  </mc:Choice>
                  <mc:Fallback>
                    <p:oleObj name="Equation" r:id="rId27" imgW="3962400" imgH="45720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1326041" y="1496529"/>
                            <a:ext cx="473075" cy="55245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对象 38"/>
              <p:cNvGraphicFramePr>
                <a:graphicFrameLocks noChangeAspect="1"/>
              </p:cNvGraphicFramePr>
              <p:nvPr>
                <p:custDataLst>
                  <p:tags r:id="rId29"/>
                </p:custDataLst>
              </p:nvPr>
            </p:nvGraphicFramePr>
            <p:xfrm>
              <a:off x="4574066" y="1574317"/>
              <a:ext cx="509587" cy="515937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9" name="Equation" r:id="rId30" imgW="4267200" imgH="4267200" progId="Equation.DSMT4">
                      <p:embed/>
                    </p:oleObj>
                  </mc:Choice>
                  <mc:Fallback>
                    <p:oleObj name="Equation" r:id="rId30" imgW="4267200" imgH="42672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1"/>
                          <a:stretch>
                            <a:fillRect/>
                          </a:stretch>
                        </p:blipFill>
                        <p:spPr>
                          <a:xfrm>
                            <a:off x="4574066" y="1574317"/>
                            <a:ext cx="509587" cy="51593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334" name="Rectangle 2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8607" y="916523"/>
            <a:ext cx="98443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kumimoji="1"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物体被举得越高，质量越大，具有的重力势能就越大。</a:t>
            </a:r>
            <a:endParaRPr kumimoji="1"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 title=""/>
          <p:cNvGrpSpPr/>
          <p:nvPr>
            <p:custDataLst>
              <p:tags r:id="rId4"/>
            </p:custDataLst>
          </p:nvPr>
        </p:nvGrpSpPr>
        <p:grpSpPr>
          <a:xfrm>
            <a:off x="670326" y="2012958"/>
            <a:ext cx="4800296" cy="4404088"/>
            <a:chOff x="7134800" y="1816656"/>
            <a:chExt cx="4800296" cy="4404088"/>
          </a:xfrm>
        </p:grpSpPr>
        <p:grpSp>
          <p:nvGrpSpPr>
            <p:cNvPr id="35" name="组合 34"/>
            <p:cNvGrpSpPr/>
            <p:nvPr>
              <p:custDataLst>
                <p:tags r:id="rId5"/>
              </p:custDataLst>
            </p:nvPr>
          </p:nvGrpSpPr>
          <p:grpSpPr>
            <a:xfrm>
              <a:off x="9222984" y="1816656"/>
              <a:ext cx="2712112" cy="4233365"/>
              <a:chOff x="9479888" y="1195556"/>
              <a:chExt cx="2712112" cy="4233365"/>
            </a:xfrm>
          </p:grpSpPr>
          <p:pic>
            <p:nvPicPr>
              <p:cNvPr id="43" name="图片 4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6">
                <a:lum bright="-20000" contrast="40000"/>
              </a:blip>
              <a:stretch>
                <a:fillRect/>
              </a:stretch>
            </p:blipFill>
            <p:spPr>
              <a:xfrm>
                <a:off x="9479888" y="3081615"/>
                <a:ext cx="2712112" cy="2347306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8">
                <a:lum bright="-20000" contrast="40000"/>
              </a:blip>
              <a:stretch>
                <a:fillRect/>
              </a:stretch>
            </p:blipFill>
            <p:spPr>
              <a:xfrm>
                <a:off x="9479888" y="1195556"/>
                <a:ext cx="2641000" cy="1418016"/>
              </a:xfrm>
              <a:prstGeom prst="rect">
                <a:avLst/>
              </a:prstGeom>
            </p:spPr>
          </p:pic>
          <p:graphicFrame>
            <p:nvGraphicFramePr>
              <p:cNvPr id="45" name="对象 44"/>
              <p:cNvGraphicFramePr>
                <a:graphicFrameLocks noChangeAspect="1"/>
              </p:cNvGraphicFramePr>
              <p:nvPr>
                <p:custDataLst>
                  <p:tags r:id="rId10"/>
                </p:custDataLst>
              </p:nvPr>
            </p:nvGraphicFramePr>
            <p:xfrm>
              <a:off x="9846940" y="2546276"/>
              <a:ext cx="473075" cy="66357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90" name="Equation" r:id="rId11" imgW="3962400" imgH="5486400" progId="Equation.DSMT4">
                      <p:embed/>
                    </p:oleObj>
                  </mc:Choice>
                  <mc:Fallback>
                    <p:oleObj name="Equation" r:id="rId11" imgW="39624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9846940" y="2546276"/>
                            <a:ext cx="473075" cy="6635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6" name="组合 35"/>
            <p:cNvGrpSpPr/>
            <p:nvPr>
              <p:custDataLst>
                <p:tags r:id="rId13"/>
              </p:custDataLst>
            </p:nvPr>
          </p:nvGrpSpPr>
          <p:grpSpPr>
            <a:xfrm>
              <a:off x="7134800" y="2321461"/>
              <a:ext cx="2227189" cy="3457277"/>
              <a:chOff x="7468045" y="1846169"/>
              <a:chExt cx="2227189" cy="3457277"/>
            </a:xfrm>
          </p:grpSpPr>
          <p:pic>
            <p:nvPicPr>
              <p:cNvPr id="41" name="图片 40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4">
                <a:lum bright="-20000" contrast="40000"/>
              </a:blip>
              <a:srcRect r="20231"/>
              <a:stretch>
                <a:fillRect/>
              </a:stretch>
            </p:blipFill>
            <p:spPr>
              <a:xfrm>
                <a:off x="7468045" y="1846169"/>
                <a:ext cx="2227189" cy="3457277"/>
              </a:xfrm>
              <a:prstGeom prst="rect">
                <a:avLst/>
              </a:prstGeom>
            </p:spPr>
          </p:pic>
          <p:graphicFrame>
            <p:nvGraphicFramePr>
              <p:cNvPr id="42" name="对象 41"/>
              <p:cNvGraphicFramePr>
                <a:graphicFrameLocks noChangeAspect="1"/>
              </p:cNvGraphicFramePr>
              <p:nvPr>
                <p:custDataLst>
                  <p:tags r:id="rId16"/>
                </p:custDataLst>
              </p:nvPr>
            </p:nvGraphicFramePr>
            <p:xfrm>
              <a:off x="7679015" y="3158480"/>
              <a:ext cx="473075" cy="66357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91" name="Equation" r:id="rId17" imgW="3962400" imgH="5486400" progId="Equation.DSMT4">
                      <p:embed/>
                    </p:oleObj>
                  </mc:Choice>
                  <mc:Fallback>
                    <p:oleObj name="Equation" r:id="rId17" imgW="39624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7679015" y="3158480"/>
                            <a:ext cx="473075" cy="6635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7" name="组合 36"/>
            <p:cNvGrpSpPr/>
            <p:nvPr>
              <p:custDataLst>
                <p:tags r:id="rId19"/>
              </p:custDataLst>
            </p:nvPr>
          </p:nvGrpSpPr>
          <p:grpSpPr>
            <a:xfrm>
              <a:off x="7788449" y="2565948"/>
              <a:ext cx="3575050" cy="3654796"/>
              <a:chOff x="1324902" y="1045649"/>
              <a:chExt cx="3575050" cy="3654796"/>
            </a:xfrm>
          </p:grpSpPr>
          <p:sp>
            <p:nvSpPr>
              <p:cNvPr id="38" name="文本框 3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449474" y="4177225"/>
                <a:ext cx="7264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>
                    <a:solidFill>
                      <a:schemeClr val="accent5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图</a:t>
                </a:r>
                <a:r>
                  <a:rPr lang="en-US" altLang="zh-CN" sz="2800" b="1">
                    <a:solidFill>
                      <a:schemeClr val="accent5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5</a:t>
                </a:r>
                <a:endPara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aphicFrame>
            <p:nvGraphicFramePr>
              <p:cNvPr id="39" name="对象 38"/>
              <p:cNvGraphicFramePr>
                <a:graphicFrameLocks noChangeAspect="1"/>
              </p:cNvGraphicFramePr>
              <p:nvPr>
                <p:custDataLst>
                  <p:tags r:id="rId21"/>
                </p:custDataLst>
              </p:nvPr>
            </p:nvGraphicFramePr>
            <p:xfrm>
              <a:off x="1324902" y="1496499"/>
              <a:ext cx="473075" cy="552450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92" name="Equation" r:id="rId22" imgW="3962400" imgH="4572000" progId="Equation.DSMT4">
                      <p:embed/>
                    </p:oleObj>
                  </mc:Choice>
                  <mc:Fallback>
                    <p:oleObj name="Equation" r:id="rId22" imgW="3962400" imgH="45720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1324902" y="1496499"/>
                            <a:ext cx="473075" cy="55245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对象 39"/>
              <p:cNvGraphicFramePr>
                <a:graphicFrameLocks noChangeAspect="1"/>
              </p:cNvGraphicFramePr>
              <p:nvPr>
                <p:custDataLst>
                  <p:tags r:id="rId24"/>
                </p:custDataLst>
              </p:nvPr>
            </p:nvGraphicFramePr>
            <p:xfrm>
              <a:off x="4428465" y="1045649"/>
              <a:ext cx="471487" cy="552450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93" name="Equation" r:id="rId25" imgW="3962400" imgH="4572000" progId="Equation.DSMT4">
                      <p:embed/>
                    </p:oleObj>
                  </mc:Choice>
                  <mc:Fallback>
                    <p:oleObj name="Equation" r:id="rId25" imgW="3962400" imgH="45720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4428465" y="1045649"/>
                            <a:ext cx="471487" cy="55245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6" name="组合 45" title=""/>
          <p:cNvGrpSpPr/>
          <p:nvPr>
            <p:custDataLst>
              <p:tags r:id="rId27"/>
            </p:custDataLst>
          </p:nvPr>
        </p:nvGrpSpPr>
        <p:grpSpPr>
          <a:xfrm>
            <a:off x="7161811" y="2676115"/>
            <a:ext cx="4373873" cy="3740931"/>
            <a:chOff x="7539961" y="1771210"/>
            <a:chExt cx="4373873" cy="3740931"/>
          </a:xfrm>
        </p:grpSpPr>
        <p:grpSp>
          <p:nvGrpSpPr>
            <p:cNvPr id="47" name="组合 46"/>
            <p:cNvGrpSpPr/>
            <p:nvPr>
              <p:custDataLst>
                <p:tags r:id="rId28"/>
              </p:custDataLst>
            </p:nvPr>
          </p:nvGrpSpPr>
          <p:grpSpPr>
            <a:xfrm>
              <a:off x="7539961" y="1869076"/>
              <a:ext cx="1851584" cy="3119845"/>
              <a:chOff x="7288944" y="1966944"/>
              <a:chExt cx="1851584" cy="3119845"/>
            </a:xfrm>
          </p:grpSpPr>
          <p:pic>
            <p:nvPicPr>
              <p:cNvPr id="55" name="图片 54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29">
                <a:lum bright="-20000" contrast="40000"/>
              </a:blip>
              <a:srcRect l="8407" r="18565"/>
              <a:stretch>
                <a:fillRect/>
              </a:stretch>
            </p:blipFill>
            <p:spPr>
              <a:xfrm>
                <a:off x="7288944" y="1966944"/>
                <a:ext cx="1851584" cy="3119845"/>
              </a:xfrm>
              <a:prstGeom prst="rect">
                <a:avLst/>
              </a:prstGeom>
            </p:spPr>
          </p:pic>
          <p:graphicFrame>
            <p:nvGraphicFramePr>
              <p:cNvPr id="56" name="对象 55"/>
              <p:cNvGraphicFramePr>
                <a:graphicFrameLocks noChangeAspect="1"/>
              </p:cNvGraphicFramePr>
              <p:nvPr>
                <p:custDataLst>
                  <p:tags r:id="rId31"/>
                </p:custDataLst>
              </p:nvPr>
            </p:nvGraphicFramePr>
            <p:xfrm>
              <a:off x="7562855" y="3171031"/>
              <a:ext cx="363537" cy="515937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94" name="Equation" r:id="rId32" imgW="3048000" imgH="4267200" progId="Equation.DSMT4">
                      <p:embed/>
                    </p:oleObj>
                  </mc:Choice>
                  <mc:Fallback>
                    <p:oleObj name="Equation" r:id="rId32" imgW="3048000" imgH="42672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3"/>
                          <a:stretch>
                            <a:fillRect/>
                          </a:stretch>
                        </p:blipFill>
                        <p:spPr>
                          <a:xfrm>
                            <a:off x="7562855" y="3171031"/>
                            <a:ext cx="363537" cy="51593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8" name="组合 47"/>
            <p:cNvGrpSpPr/>
            <p:nvPr>
              <p:custDataLst>
                <p:tags r:id="rId34"/>
              </p:custDataLst>
            </p:nvPr>
          </p:nvGrpSpPr>
          <p:grpSpPr>
            <a:xfrm>
              <a:off x="9934112" y="1771210"/>
              <a:ext cx="1979722" cy="3315578"/>
              <a:chOff x="9534617" y="1771211"/>
              <a:chExt cx="1979722" cy="3315578"/>
            </a:xfrm>
          </p:grpSpPr>
          <p:pic>
            <p:nvPicPr>
              <p:cNvPr id="53" name="图片 52"/>
              <p:cNvPicPr>
                <a:picLocks noChangeAspect="1"/>
              </p:cNvPicPr>
              <p:nvPr>
                <p:custDataLst>
                  <p:tags r:id="rId36"/>
                </p:custDataLst>
              </p:nvPr>
            </p:nvPicPr>
            <p:blipFill>
              <a:blip r:embed="rId35">
                <a:lum bright="-20000" contrast="40000"/>
              </a:blip>
              <a:srcRect l="16171" r="7808"/>
              <a:stretch>
                <a:fillRect/>
              </a:stretch>
            </p:blipFill>
            <p:spPr>
              <a:xfrm>
                <a:off x="9534617" y="1771211"/>
                <a:ext cx="1979722" cy="3315578"/>
              </a:xfrm>
              <a:prstGeom prst="rect">
                <a:avLst/>
              </a:prstGeom>
            </p:spPr>
          </p:pic>
          <p:graphicFrame>
            <p:nvGraphicFramePr>
              <p:cNvPr id="54" name="对象 53"/>
              <p:cNvGraphicFramePr>
                <a:graphicFrameLocks noChangeAspect="1"/>
              </p:cNvGraphicFramePr>
              <p:nvPr>
                <p:custDataLst>
                  <p:tags r:id="rId37"/>
                </p:custDataLst>
              </p:nvPr>
            </p:nvGraphicFramePr>
            <p:xfrm>
              <a:off x="9682443" y="3108842"/>
              <a:ext cx="363537" cy="515937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95" name="Equation" r:id="rId38" imgW="3048000" imgH="4267200" progId="Equation.DSMT4">
                      <p:embed/>
                    </p:oleObj>
                  </mc:Choice>
                  <mc:Fallback>
                    <p:oleObj name="Equation" r:id="rId38" imgW="3048000" imgH="42672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3"/>
                          <a:stretch>
                            <a:fillRect/>
                          </a:stretch>
                        </p:blipFill>
                        <p:spPr>
                          <a:xfrm>
                            <a:off x="9682443" y="3108842"/>
                            <a:ext cx="363537" cy="51593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9" name="组合 48"/>
            <p:cNvGrpSpPr/>
            <p:nvPr>
              <p:custDataLst>
                <p:tags r:id="rId39"/>
              </p:custDataLst>
            </p:nvPr>
          </p:nvGrpSpPr>
          <p:grpSpPr>
            <a:xfrm>
              <a:off x="7980688" y="2441545"/>
              <a:ext cx="3757612" cy="3070596"/>
              <a:chOff x="1326041" y="1496529"/>
              <a:chExt cx="3757612" cy="3070596"/>
            </a:xfrm>
          </p:grpSpPr>
          <p:sp>
            <p:nvSpPr>
              <p:cNvPr id="50" name="文本框 49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2552984" y="4043905"/>
                <a:ext cx="7264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>
                    <a:solidFill>
                      <a:schemeClr val="accent5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图</a:t>
                </a:r>
                <a:r>
                  <a:rPr lang="en-US" altLang="zh-CN" sz="2800" b="1">
                    <a:solidFill>
                      <a:schemeClr val="accent5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6</a:t>
                </a:r>
                <a:endParaRPr lang="zh-CN" altLang="en-US" sz="28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aphicFrame>
            <p:nvGraphicFramePr>
              <p:cNvPr id="51" name="对象 50"/>
              <p:cNvGraphicFramePr>
                <a:graphicFrameLocks noChangeAspect="1"/>
              </p:cNvGraphicFramePr>
              <p:nvPr>
                <p:custDataLst>
                  <p:tags r:id="rId41"/>
                </p:custDataLst>
              </p:nvPr>
            </p:nvGraphicFramePr>
            <p:xfrm>
              <a:off x="1326041" y="1496529"/>
              <a:ext cx="473075" cy="552450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96" name="Equation" r:id="rId42" imgW="3962400" imgH="4572000" progId="Equation.DSMT4">
                      <p:embed/>
                    </p:oleObj>
                  </mc:Choice>
                  <mc:Fallback>
                    <p:oleObj name="Equation" r:id="rId42" imgW="3962400" imgH="45720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3"/>
                          <a:stretch>
                            <a:fillRect/>
                          </a:stretch>
                        </p:blipFill>
                        <p:spPr>
                          <a:xfrm>
                            <a:off x="1326041" y="1496529"/>
                            <a:ext cx="473075" cy="55245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2" name="对象 51"/>
              <p:cNvGraphicFramePr>
                <a:graphicFrameLocks noChangeAspect="1"/>
              </p:cNvGraphicFramePr>
              <p:nvPr>
                <p:custDataLst>
                  <p:tags r:id="rId44"/>
                </p:custDataLst>
              </p:nvPr>
            </p:nvGraphicFramePr>
            <p:xfrm>
              <a:off x="4574066" y="1574317"/>
              <a:ext cx="509587" cy="515937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97" name="Equation" r:id="rId45" imgW="4267200" imgH="4267200" progId="Equation.DSMT4">
                      <p:embed/>
                    </p:oleObj>
                  </mc:Choice>
                  <mc:Fallback>
                    <p:oleObj name="Equation" r:id="rId45" imgW="4267200" imgH="42672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4574066" y="1574317"/>
                            <a:ext cx="509587" cy="51593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9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8410" y="1180266"/>
            <a:ext cx="11049083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kumimoji="1" sz="3000" b="1">
                <a:solidFill>
                  <a:srgbClr val="001761"/>
                </a:solidFill>
                <a:latin typeface="+mn-ea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5.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没有特别说明时，“高度”一般是指相对于水平地面而言</a:t>
            </a:r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520" name="Picture 16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3228"/>
          <a:stretch>
            <a:fillRect/>
          </a:stretch>
        </p:blipFill>
        <p:spPr bwMode="auto">
          <a:xfrm>
            <a:off x="2399933" y="2689053"/>
            <a:ext cx="3197573" cy="26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t="3026"/>
          <a:stretch>
            <a:fillRect/>
          </a:stretch>
        </p:blipFill>
        <p:spPr bwMode="auto">
          <a:xfrm>
            <a:off x="6626860" y="2502535"/>
            <a:ext cx="3216888" cy="27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2618066" y="5280951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克服重力做功，</a:t>
            </a:r>
            <a:endParaRPr lang="en-US" altLang="zh-CN" sz="3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重力势能增大。</a:t>
            </a:r>
            <a:endParaRPr lang="zh-CN" altLang="en-US" sz="3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7103747" y="5280951"/>
            <a:ext cx="2888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重力做功，</a:t>
            </a:r>
            <a:endParaRPr lang="en-US" altLang="zh-CN" sz="3000" b="1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000" b="1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重力势能减小。</a:t>
            </a:r>
            <a:endParaRPr lang="zh-CN" altLang="en-US" sz="3000" b="1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" name="Text 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9284" y="857327"/>
            <a:ext cx="113360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物体由于发生弹性形变而具有的能量叫做弹性势能，用</a:t>
            </a:r>
            <a:r>
              <a:rPr lang="zh-CN" altLang="en-US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30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13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1806" y="2822586"/>
            <a:ext cx="4115148" cy="25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50240" y="2821940"/>
            <a:ext cx="3702685" cy="2502535"/>
          </a:xfrm>
          <a:prstGeom prst="rect">
            <a:avLst/>
          </a:prstGeom>
        </p:spPr>
      </p:pic>
      <p:sp>
        <p:nvSpPr>
          <p:cNvPr id="12" name="Rectangle 10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4508" y="1467775"/>
            <a:ext cx="11265625" cy="69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000" b="1">
                <a:solidFill>
                  <a:srgbClr val="00176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kumimoji="1" lang="zh-CN" altLang="en-US" sz="3000" b="1">
                <a:solidFill>
                  <a:srgbClr val="00176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与物体发生弹性形变程度和发生弹性形变的难易程度有关。</a:t>
            </a:r>
            <a:endParaRPr kumimoji="1" lang="en-US" altLang="zh-CN" sz="3000" b="1">
              <a:solidFill>
                <a:srgbClr val="00176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4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5192" y="2822403"/>
            <a:ext cx="2774648" cy="31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2772" name="矩形 1229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81" y="935723"/>
            <a:ext cx="12188825" cy="692151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121916" tIns="60957" rIns="121916" bIns="60957" anchor="ctr"/>
          <a:lstStyle/>
          <a:p>
            <a:pPr algn="ctr" defTabSz="1219200">
              <a:buFont typeface="Arial" panose="020b0604020202020204" pitchFamily="34" charset="0"/>
              <a:buNone/>
            </a:pPr>
            <a:r>
              <a:rPr lang="zh-CN" altLang="en-US" sz="3735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探究：影响重力势能大小的因素</a:t>
            </a:r>
            <a:endParaRPr lang="zh-CN" altLang="en-US" sz="3735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963507" y="1847173"/>
            <a:ext cx="1469813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猜想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1107440" y="3512521"/>
            <a:ext cx="590973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设计实验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1955113" y="3263900"/>
            <a:ext cx="10346107" cy="2081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ts val="388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A: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不同质量的重锤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，举高到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同一高度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后让其自由下落，观察每次木桩下陷的程度。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8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B: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同一重锤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举高到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不同高度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后让其自由下落，撞击木桩，观察每次木桩下陷的程度。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963507" y="2465240"/>
            <a:ext cx="12050184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物体重力势能可能跟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</a:t>
            </a:r>
            <a:r>
              <a:rPr lang="en-US" altLang="zh-CN" sz="32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6576695" y="1688833"/>
            <a:ext cx="3042073" cy="5835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“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控制变量法”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9"/>
            </p:custDataLst>
          </p:nvPr>
        </p:nvSpPr>
        <p:spPr>
          <a:xfrm>
            <a:off x="8116147" y="2440940"/>
            <a:ext cx="263271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被举高的高度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0"/>
            </p:custDataLst>
          </p:nvPr>
        </p:nvSpPr>
        <p:spPr>
          <a:xfrm>
            <a:off x="4965700" y="2445597"/>
            <a:ext cx="278341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物体的质量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1"/>
            </p:custDataLst>
          </p:nvPr>
        </p:nvSpPr>
        <p:spPr>
          <a:xfrm>
            <a:off x="4490237" y="6084993"/>
            <a:ext cx="2302087" cy="5835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3200"/>
              <a:t>“</a:t>
            </a:r>
            <a:r>
              <a:rPr lang="zh-CN" altLang="en-US" sz="3200"/>
              <a:t>转换法”</a:t>
            </a:r>
            <a:endParaRPr lang="zh-CN" altLang="en-US" sz="3200"/>
          </a:p>
        </p:txBody>
      </p:sp>
      <p:sp>
        <p:nvSpPr>
          <p:cNvPr id="18" name="下箭头标注 17" title=""/>
          <p:cNvSpPr/>
          <p:nvPr>
            <p:custDataLst>
              <p:tags r:id="rId12"/>
            </p:custDataLst>
          </p:nvPr>
        </p:nvSpPr>
        <p:spPr>
          <a:xfrm>
            <a:off x="3704532" y="5371389"/>
            <a:ext cx="3721100" cy="83820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3" grpId="0" animBg="1"/>
      <p:bldP spid="14" grpId="0"/>
      <p:bldP spid="16" grpId="0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1_1#42c23567a?vcp=1&amp;vis=1&amp;pid=39aba466f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536448"/>
            <a:ext cx="10753344" cy="1140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1.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流动着的水、风、张开的弓都可以对别的物体做功，说明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它们都具有能。那么关于功和能，下列说法正确的是(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4_AN.2_1#42c23567a.bracket?vcp=1&amp;vis=1&amp;pid=39aba466f&amp;color=0,0,0&amp;vpa=1&amp;vtp=1" title=""/>
          <p:cNvSpPr/>
          <p:nvPr>
            <p:custDataLst>
              <p:tags r:id="rId5"/>
            </p:custDataLst>
          </p:nvPr>
        </p:nvSpPr>
        <p:spPr>
          <a:xfrm>
            <a:off x="10376619" y="1127929"/>
            <a:ext cx="588433" cy="5365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</a:t>
            </a:r>
            <a:endParaRPr lang="en-US" altLang="zh-CN" sz="3200"/>
          </a:p>
        </p:txBody>
      </p:sp>
      <p:sp>
        <p:nvSpPr>
          <p:cNvPr id="4" name="QC_4_BD.1_2#42c23567a.choices?vcp=1&amp;vis=1&amp;pid=39aba466f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719328" y="1736176"/>
            <a:ext cx="10753344" cy="2359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静止的物体不具有能</a:t>
            </a:r>
            <a:endParaRPr lang="en-US" altLang="zh-CN" sz="3200"/>
          </a:p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没有做功的物体不具有能</a:t>
            </a:r>
            <a:endParaRPr lang="en-US" altLang="zh-CN" sz="3200"/>
          </a:p>
          <a:p>
            <a:pPr latinLnBrk="1">
              <a:lnSpc>
                <a:spcPts val="36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具有能的物体一定在做功</a:t>
            </a:r>
            <a:endParaRPr lang="en-US" altLang="zh-CN" sz="3200"/>
          </a:p>
          <a:p>
            <a:pPr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能够做功的物体一定具有能</a:t>
            </a:r>
            <a:endParaRPr lang="en-US" altLang="zh-CN" sz="3200"/>
          </a:p>
        </p:txBody>
      </p:sp>
      <p:sp>
        <p:nvSpPr>
          <p:cNvPr id="5" name="QC_4_BD.3_1#024b969af?vcp=1&amp;vis=1&amp;pid=39aba466f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719328" y="4164753"/>
            <a:ext cx="10753344" cy="5311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2.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下列物体既有势能又有动能的是(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sp>
        <p:nvSpPr>
          <p:cNvPr id="6" name="QC_4_AN.4_1#024b969af.bracket?vcp=1&amp;vis=1&amp;pid=39aba466f&amp;color=0,0,0&amp;vpa=2&amp;vtp=1" title=""/>
          <p:cNvSpPr/>
          <p:nvPr>
            <p:custDataLst>
              <p:tags r:id="rId8"/>
            </p:custDataLst>
          </p:nvPr>
        </p:nvSpPr>
        <p:spPr>
          <a:xfrm>
            <a:off x="7227020" y="4146635"/>
            <a:ext cx="588433" cy="5365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</a:t>
            </a:r>
            <a:endParaRPr lang="en-US" altLang="zh-CN" sz="3200"/>
          </a:p>
        </p:txBody>
      </p:sp>
      <p:sp>
        <p:nvSpPr>
          <p:cNvPr id="7" name="QC_4_BD.3_2#024b969af.choices?vcp=1&amp;vis=1&amp;pid=39aba466f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719328" y="4749124"/>
            <a:ext cx="10753344" cy="1140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3600"/>
              </a:lnSpc>
              <a:tabLst>
                <a:tab pos="4139565"/>
              </a:tabLst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教室的灯管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拉长的橡皮筋</a:t>
            </a:r>
            <a:endParaRPr lang="en-US" altLang="zh-CN" sz="3200"/>
          </a:p>
          <a:p>
            <a:pPr latinLnBrk="1">
              <a:lnSpc>
                <a:spcPts val="3400"/>
              </a:lnSpc>
              <a:tabLst>
                <a:tab pos="4139565"/>
              </a:tabLst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公路上行驶的汽车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飞行的小鸟</a:t>
            </a:r>
            <a:endParaRPr lang="en-US" altLang="zh-CN" sz="3200"/>
          </a:p>
        </p:txBody>
      </p:sp>
      <p:sp>
        <p:nvSpPr>
          <p:cNvPr id="9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5_1#4123458c9?vcp=1&amp;vis=1&amp;pid=39aba466f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1510845"/>
            <a:ext cx="10752672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3.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  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如图所示，农民赶着牛拉着铧犁在田里劳动，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其以相同速度向前行进，则其动能(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pic>
        <p:nvPicPr>
          <p:cNvPr id="3" name="QC_4_BD.5_1#4123458c9?vcp=1&amp;vis=1&amp;pid=39aba466f&amp;color=0,0,0&amp;tib=255,255,255&amp;iip=1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4135" y="1565709"/>
            <a:ext cx="2023872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C_4_AN.6_1#4123458c9.bracket?vcp=1&amp;vis=1&amp;pid=39aba466f&amp;color=0,0,0&amp;vpa=3&amp;vtp=1" title=""/>
          <p:cNvSpPr/>
          <p:nvPr>
            <p:custDataLst>
              <p:tags r:id="rId7"/>
            </p:custDataLst>
          </p:nvPr>
        </p:nvSpPr>
        <p:spPr>
          <a:xfrm>
            <a:off x="7142353" y="2240672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</a:t>
            </a:r>
            <a:endParaRPr lang="en-US" altLang="zh-CN" sz="3200"/>
          </a:p>
        </p:txBody>
      </p:sp>
      <p:pic>
        <p:nvPicPr>
          <p:cNvPr id="5" name="QC_4_BD.5_2#4123458c9?vcp=1&amp;vis=1&amp;pid=39aba466f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3648" y="3071760"/>
            <a:ext cx="2596896" cy="130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6" name="QC_4_BD.5_3#4123458c9.choices?vcp=1&amp;vis=1&amp;pid=39aba466f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719328" y="4561893"/>
            <a:ext cx="10753344" cy="632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200"/>
              </a:lnSpc>
              <a:tabLst>
                <a:tab pos="2234565"/>
                <a:tab pos="4444365"/>
                <a:tab pos="6349365"/>
              </a:tabLst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农民最大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铧犁最大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牛最大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一样大</a:t>
            </a:r>
            <a:endParaRPr lang="en-US" altLang="zh-CN" sz="3200"/>
          </a:p>
        </p:txBody>
      </p:sp>
      <p:sp>
        <p:nvSpPr>
          <p:cNvPr id="7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7_1#6a550202f?htil=1&amp;vcp=1&amp;vis=1&amp;pid=39aba466f&amp;color=0,0,0&amp;tib=255,255,255&amp;vtp=1&amp;bt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3355" y="1547296"/>
            <a:ext cx="3435019" cy="28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4_BD.7_2#6a550202f?htil=1&amp;vcp=1&amp;vis=1&amp;pid=39aba466f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1564228"/>
                <a:ext cx="7107936" cy="2867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4.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400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1200" b="0" i="0" ker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/>
                    <a:cs typeface="Times New Roman" panose="02020603050405020304" pitchFamily="34" charset="-120"/>
                  </a:rPr>
                  <a:t>                                            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如图所示，是我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国某地的等高线图，若把一物体分别放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点，那么在哪一点时，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此物体的重力势能最大(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C_4_BD.7_2#6a550202f?htil=1&amp;vcp=1&amp;vis=1&amp;pid=39aba466f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1564228"/>
                <a:ext cx="7107936" cy="2867999"/>
              </a:xfrm>
              <a:prstGeom prst="rect">
                <a:avLst/>
              </a:prstGeom>
              <a:blipFill rotWithShape="1">
                <a:blip r:embed="rId8"/>
                <a:stretch>
                  <a:fillRect l="-7" t="-8" r="4" b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C_4_BD.7_2#6a550202f?htil=1&amp;vcp=1&amp;vis=1&amp;pid=39aba466f&amp;color=0,0,0&amp;tib=255,255,255&amp;iip=2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4991" y="1561180"/>
            <a:ext cx="34137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C_4_AN.8_1#6a550202f.bracket?vcp=1&amp;vis=1&amp;pid=39aba466f&amp;color=0,0,0&amp;vpa=4&amp;vtp=1" title=""/>
          <p:cNvSpPr/>
          <p:nvPr>
            <p:custDataLst>
              <p:tags r:id="rId11"/>
            </p:custDataLst>
          </p:nvPr>
        </p:nvSpPr>
        <p:spPr>
          <a:xfrm>
            <a:off x="5110353" y="3784188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</a:t>
            </a:r>
            <a:endParaRPr lang="en-US" altLang="zh-CN" sz="3200"/>
          </a:p>
        </p:txBody>
      </p:sp>
      <mc:AlternateContent>
        <mc:Choice Requires="a14">
          <p:sp>
            <p:nvSpPr>
              <p:cNvPr id="6" name="QC_4_BD.7_3#6a550202f.choices?vcp=1&amp;vis=1&amp;pid=39aba466f&amp;color=0,0,0&amp;vtp=1&amp;bbb=1&amp;hs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9328" y="4506817"/>
                <a:ext cx="10753344" cy="6327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200"/>
                  </a:lnSpc>
                  <a:tabLst>
                    <a:tab pos="2072640"/>
                    <a:tab pos="4133215"/>
                    <a:tab pos="6181090"/>
                  </a:tabLst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</a:t>
                </a:r>
                <a:r>
                  <a:rPr lang="en-US" altLang="zh-CN" sz="32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</a:t>
                </a:r>
                <a:r>
                  <a:rPr lang="en-US" altLang="zh-CN" sz="32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</a:t>
                </a:r>
                <a:r>
                  <a:rPr lang="en-US" altLang="zh-CN" sz="32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</a:t>
                </a:r>
                <a:endParaRPr lang="en-US" altLang="zh-CN" sz="3200"/>
              </a:p>
            </p:txBody>
          </p:sp>
        </mc:Choice>
        <mc:Fallback>
          <p:sp>
            <p:nvSpPr>
              <p:cNvPr id="6" name="QC_4_BD.7_3#6a550202f.choices?vcp=1&amp;vis=1&amp;pid=39aba466f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719328" y="4506817"/>
                <a:ext cx="10753344" cy="632799"/>
              </a:xfrm>
              <a:prstGeom prst="rect">
                <a:avLst/>
              </a:prstGeom>
              <a:blipFill rotWithShape="1">
                <a:blip r:embed="rId14"/>
                <a:stretch>
                  <a:fillRect l="-5" t="-35" r="1" b="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AS.9_1#6a550202f?htil=2&amp;vcp=1&amp;vis=1&amp;pid=39aba466f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2544" y="1632469"/>
            <a:ext cx="3596640" cy="29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4_AS.9_2#6a550202f?htil=2&amp;vcp=1&amp;vis=1&amp;pid=39aba466f&amp;color=0,0,0&amp;vtp=1&amp;bt=1&amp;bbb=1&amp;h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1571509"/>
                <a:ext cx="6973824" cy="3618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93CDDD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【点拨】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由等高线图标出的海拔高度可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知，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点的海拔最高，同一物体质量一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定，它的位置越高，重力势能越大，故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点时，物体的重力势能最大。故选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B。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C_4_AS.9_2#6a550202f?htil=2&amp;vcp=1&amp;vis=1&amp;pid=39aba466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1571509"/>
                <a:ext cx="6973824" cy="3618400"/>
              </a:xfrm>
              <a:prstGeom prst="rect">
                <a:avLst/>
              </a:prstGeom>
              <a:blipFill rotWithShape="1">
                <a:blip r:embed="rId8"/>
                <a:stretch>
                  <a:fillRect l="-7" t="-14" r="-681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715617" y="639833"/>
            <a:ext cx="7345018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>
                <a:solidFill>
                  <a:schemeClr val="bg1"/>
                </a:solidFill>
              </a:rPr>
              <a:t>动能（</a:t>
            </a:r>
            <a:r>
              <a:rPr lang="en-US" altLang="zh-CN" sz="400">
                <a:solidFill>
                  <a:schemeClr val="bg1"/>
                </a:solidFill>
              </a:rPr>
              <a:t>15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概念讲解：物体由于运动而具有的能叫做动能。举例说明生活中具有动能的物体，如奔跑的运动员、飞行的子弹等。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实验探究：影响动能大小的因素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实验器材：斜面、小车、木块、砝码。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实验设计：让小车从斜面不同高度滑下，撞击水平面上的木块，观察木块被推动的距离。改变小车的质量，让不同质量的小车从同一高度滑下，再次观察木块被推动的距离。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实验步骤：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将木块放在水平面上，让小车从斜面某一高度由静止滑下，记录木块被推动的距离。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改变小车从斜面下滑的高度，重复上述实验，观察并记录木块被推动的距离变化。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保持小车下滑高度不变，在小车上添加砝码，改变小车质量，让小车从斜面同一高度由静止滑下，观察并记录木块被推动的距离。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实验现象：小车从越高的高度滑下，木块被推动的距离越远；质量越大的小车从同一高度滑下，木块被推动的距离越远。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分析归纳：通过实验现象分析得出，物体的动能与物体的质量和速度有关，质量越大，速度越大，物体具有的动能就越大。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势能（</a:t>
            </a:r>
            <a:r>
              <a:rPr lang="en-US" altLang="zh-CN" sz="400">
                <a:solidFill>
                  <a:schemeClr val="bg1"/>
                </a:solidFill>
              </a:rPr>
              <a:t>15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重力势能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概念讲解：物体由于被举高而具有的能叫做重力势能。举例说明生活中具有重力势能的物体，如高处的花盆、山顶的石头等。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实验探究：影响重力势能大小的因素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实验器材：小桌、沙子、不同质量的重物。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实验设计：将小桌腿朝下放在沙子上，让不同质量的重物从不同高度落下，砸在小桌上，观察小桌陷入沙子的深度。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实验步骤：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将小桌放在沙子上，让一个重物从某一高度落下，砸在小桌上，记录小桌陷入沙子的深度。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改变重物下落的高度，让同一重物从不同高度落下，砸在小桌上，观察并记录小桌陷入沙子深度的变化。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保持重物下落高度不变，更换不同质量的重物，让它们从同一高度落下，砸在小桌上，观察并记录小桌陷入沙子深度的变化。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实验现象：重物下落高度越高，小桌陷入沙子越深；质量越大的重物从同一高度落下，小桌陷入沙子越深。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分析归纳：物体的重力势能与物体的质量和被举高的高度有关，质量越大，被举高的高度越高，物体具有的重力势能就越大。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弹性势能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概念讲解：物体由于发生弹性形变而具有的能叫做弹性势能。举例说明生活中具有弹性势能的物体，如被压缩的弹簧、被拉开的弹弓等。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举例分析：通过分析弹簧被压缩或拉伸的程度不同，其弹性势能大小也不同，说明物体的弹性形变越大，具有的弹性势能就越大。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（三）动能和势能的相互转化（</a:t>
            </a:r>
            <a:r>
              <a:rPr lang="en-US" altLang="zh-CN" sz="400">
                <a:solidFill>
                  <a:schemeClr val="bg1"/>
                </a:solidFill>
              </a:rPr>
              <a:t>10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动画展示：利用多媒体动画展示滚摆、单摆的运动过程，引导学生观察物体在运动过程中的高度、速度变化。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分析讨论：组织学生讨论滚摆、单摆在运动过程中动能和势能的变化情况。例如，滚摆在下降过程中，高度降低，速度增大，重力势能转化为动能；在上升过程中，高度升高，速度减小，动能转化为重力势能。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生活实例：让学生列举生活中动能和势能相互转化的实例，如射箭时，弓的弹性势能转化为箭的动能；过山车在运行过程中动能和势能不断相互转化等。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（四）课堂小结（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引导回顾：引导学生回顾本节课所学内容，包括动能和势能的概念、影响它们大小的因素以及动能和势能的相互转化。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重点强调：重点强调动能与质量和速度的关系、势能与质量和高度（或弹性形变程度）的关系，以及在动能和势能相互转化过程中能量守恒。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（五）课堂练习（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出示题目：在水平公路上行驶的汽车，在爬坡前往往要加速，这是为了增大汽车的</a:t>
            </a:r>
            <a:r>
              <a:rPr lang="en-US" altLang="zh-CN" sz="400">
                <a:solidFill>
                  <a:schemeClr val="bg1"/>
                </a:solidFill>
              </a:rPr>
              <a:t>_____</a:t>
            </a:r>
            <a:r>
              <a:rPr lang="zh-CN" altLang="en-US" sz="400">
                <a:solidFill>
                  <a:schemeClr val="bg1"/>
                </a:solidFill>
              </a:rPr>
              <a:t>能；被拉长的橡皮筋具有</a:t>
            </a:r>
            <a:r>
              <a:rPr lang="en-US" altLang="zh-CN" sz="400">
                <a:solidFill>
                  <a:schemeClr val="bg1"/>
                </a:solidFill>
              </a:rPr>
              <a:t>_____</a:t>
            </a:r>
            <a:r>
              <a:rPr lang="zh-CN" altLang="en-US" sz="400">
                <a:solidFill>
                  <a:schemeClr val="bg1"/>
                </a:solidFill>
              </a:rPr>
              <a:t>能。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学生解答：让学生独立思考并解答题目，教师巡视指导，及时纠正学生的错误。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讲解分析：对学生的解答进行讲解分析，强化学生对知识点的理解和应用能力。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（六）布置作业（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课后作业：完成课本上相关的练习题，巩固本节课所学知识。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拓展作业：观察生活中还有哪些动能和势能相互转化的现象，并记录下来，下节课与同学们分享。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五、教学资源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教材、多媒体课件。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实验器材：斜面、小车、木块、砝码、小桌、沙子、不同质量的重物、弹簧、弹弓等。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六、教学反思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在本节课的教学过程中，通过实验探究和多媒体展示，学生对动能和势能的概念及相互转化有了较为直观的理解。但在实验操作过程中，部分学生对实验步骤和控制变量法的运用还不够熟练，需要在今后的教学中加强指导。同时，在引导学生分析生活中的物理现象时，应给予学生更多的思考空间，培养学生运用物理知识解决实际问题的能力。</a:t>
            </a:r>
            <a:endParaRPr lang="zh-CN" altLang="en-US" sz="400">
              <a:solidFill>
                <a:schemeClr val="bg1"/>
              </a:solidFill>
            </a:endParaRPr>
          </a:p>
        </p:txBody>
      </p:sp>
      <p:pic>
        <p:nvPicPr>
          <p:cNvPr id="77" name="图片 76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0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-834045" y="1480930"/>
            <a:ext cx="11194925" cy="5817355"/>
            <a:chOff x="-834045" y="1480930"/>
            <a:chExt cx="11194925" cy="5817355"/>
          </a:xfrm>
        </p:grpSpPr>
        <p:grpSp>
          <p:nvGrpSpPr>
            <p:cNvPr id="78" name="组合 77"/>
            <p:cNvGrpSpPr/>
            <p:nvPr>
              <p:custDataLst>
                <p:tags r:id="rId7"/>
              </p:custDataLst>
            </p:nvPr>
          </p:nvGrpSpPr>
          <p:grpSpPr>
            <a:xfrm>
              <a:off x="6660459" y="4357510"/>
              <a:ext cx="669925" cy="2091055"/>
              <a:chOff x="554" y="3826"/>
              <a:chExt cx="1055" cy="3293"/>
            </a:xfrm>
          </p:grpSpPr>
          <p:sp>
            <p:nvSpPr>
              <p:cNvPr id="79" name="矩形: 圆角 7"/>
              <p:cNvSpPr/>
              <p:nvPr>
                <p:custDataLst>
                  <p:tags r:id="rId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0" name="流程图: 可选过程 79"/>
              <p:cNvSpPr/>
              <p:nvPr>
                <p:custDataLst>
                  <p:tags r:id="rId9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5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1" name="文本框 8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63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课堂检测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82" name="组合 81"/>
            <p:cNvGrpSpPr/>
            <p:nvPr>
              <p:custDataLst>
                <p:tags r:id="rId11"/>
              </p:custDataLst>
            </p:nvPr>
          </p:nvGrpSpPr>
          <p:grpSpPr>
            <a:xfrm>
              <a:off x="5580142" y="4357510"/>
              <a:ext cx="669925" cy="2091055"/>
              <a:chOff x="554" y="3826"/>
              <a:chExt cx="1055" cy="3293"/>
            </a:xfrm>
          </p:grpSpPr>
          <p:sp>
            <p:nvSpPr>
              <p:cNvPr id="83" name="矩形: 圆角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4" name="流程图: 可选过程 83"/>
              <p:cNvSpPr/>
              <p:nvPr>
                <p:custDataLst>
                  <p:tags r:id="rId1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4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86" name="组合 85"/>
            <p:cNvGrpSpPr/>
            <p:nvPr>
              <p:custDataLst>
                <p:tags r:id="rId15"/>
              </p:custDataLst>
            </p:nvPr>
          </p:nvGrpSpPr>
          <p:grpSpPr>
            <a:xfrm>
              <a:off x="7682718" y="4357510"/>
              <a:ext cx="669925" cy="2091055"/>
              <a:chOff x="554" y="3826"/>
              <a:chExt cx="1055" cy="3293"/>
            </a:xfrm>
          </p:grpSpPr>
          <p:sp>
            <p:nvSpPr>
              <p:cNvPr id="99" name="矩形: 圆角 7"/>
              <p:cNvSpPr/>
              <p:nvPr>
                <p:custDataLst>
                  <p:tags r:id="rId1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0" name="流程图: 可选过程 99"/>
              <p:cNvSpPr/>
              <p:nvPr>
                <p:custDataLst>
                  <p:tags r:id="rId1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6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1" name="文本框 10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变式训练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02" name="组合 101"/>
            <p:cNvGrpSpPr/>
            <p:nvPr>
              <p:custDataLst>
                <p:tags r:id="rId19"/>
              </p:custDataLst>
            </p:nvPr>
          </p:nvGrpSpPr>
          <p:grpSpPr>
            <a:xfrm>
              <a:off x="8712226" y="4357510"/>
              <a:ext cx="669925" cy="2091055"/>
              <a:chOff x="554" y="3826"/>
              <a:chExt cx="1055" cy="3293"/>
            </a:xfrm>
          </p:grpSpPr>
          <p:sp>
            <p:nvSpPr>
              <p:cNvPr id="103" name="矩形: 圆角 7"/>
              <p:cNvSpPr/>
              <p:nvPr>
                <p:custDataLst>
                  <p:tags r:id="rId20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4" name="流程图: 可选过程 103"/>
              <p:cNvSpPr/>
              <p:nvPr>
                <p:custDataLst>
                  <p:tags r:id="rId21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7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5" name="文本框 10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中考考法</a:t>
                </a:r>
                <a:endPara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06" name="组合 105"/>
            <p:cNvGrpSpPr/>
            <p:nvPr>
              <p:custDataLst>
                <p:tags r:id="rId23"/>
              </p:custDataLst>
            </p:nvPr>
          </p:nvGrpSpPr>
          <p:grpSpPr>
            <a:xfrm>
              <a:off x="9690955" y="4357510"/>
              <a:ext cx="669925" cy="2091055"/>
              <a:chOff x="554" y="3826"/>
              <a:chExt cx="1055" cy="3293"/>
            </a:xfrm>
          </p:grpSpPr>
          <p:sp>
            <p:nvSpPr>
              <p:cNvPr id="107" name="矩形: 圆角 7"/>
              <p:cNvSpPr/>
              <p:nvPr>
                <p:custDataLst>
                  <p:tags r:id="rId24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8" name="流程图: 可选过程 107"/>
              <p:cNvSpPr/>
              <p:nvPr>
                <p:custDataLst>
                  <p:tags r:id="rId25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8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9" name="文本框 108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小结梳理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0" name="组合 109"/>
            <p:cNvGrpSpPr/>
            <p:nvPr>
              <p:custDataLst>
                <p:tags r:id="rId27"/>
              </p:custDataLst>
            </p:nvPr>
          </p:nvGrpSpPr>
          <p:grpSpPr>
            <a:xfrm>
              <a:off x="2472715" y="4346715"/>
              <a:ext cx="669925" cy="2091055"/>
              <a:chOff x="554" y="3826"/>
              <a:chExt cx="1055" cy="3293"/>
            </a:xfrm>
          </p:grpSpPr>
          <p:sp>
            <p:nvSpPr>
              <p:cNvPr id="111" name="矩形: 圆角 7"/>
              <p:cNvSpPr/>
              <p:nvPr>
                <p:custDataLst>
                  <p:tags r:id="rId2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2" name="圆角矩形 8"/>
              <p:cNvSpPr/>
              <p:nvPr>
                <p:custDataLst>
                  <p:tags r:id="rId29"/>
                </p:custDataLst>
              </p:nvPr>
            </p:nvSpPr>
            <p:spPr>
              <a:xfrm>
                <a:off x="793" y="4018"/>
                <a:ext cx="593" cy="593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1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3" name="文本框 112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41" y="4575"/>
                <a:ext cx="864" cy="254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复习引入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4" name="组合 113"/>
            <p:cNvGrpSpPr/>
            <p:nvPr>
              <p:custDataLst>
                <p:tags r:id="rId31"/>
              </p:custDataLst>
            </p:nvPr>
          </p:nvGrpSpPr>
          <p:grpSpPr>
            <a:xfrm>
              <a:off x="3492078" y="4357510"/>
              <a:ext cx="669925" cy="2091055"/>
              <a:chOff x="554" y="3826"/>
              <a:chExt cx="1055" cy="3293"/>
            </a:xfrm>
          </p:grpSpPr>
          <p:sp>
            <p:nvSpPr>
              <p:cNvPr id="115" name="矩形: 圆角 7"/>
              <p:cNvSpPr/>
              <p:nvPr>
                <p:custDataLst>
                  <p:tags r:id="rId3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6" name="流程图: 可选过程 115"/>
              <p:cNvSpPr/>
              <p:nvPr>
                <p:custDataLst>
                  <p:tags r:id="rId3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2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7" name="文本框 116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8" name="组合 117"/>
            <p:cNvGrpSpPr/>
            <p:nvPr>
              <p:custDataLst>
                <p:tags r:id="rId35"/>
              </p:custDataLst>
            </p:nvPr>
          </p:nvGrpSpPr>
          <p:grpSpPr>
            <a:xfrm>
              <a:off x="4536110" y="4357510"/>
              <a:ext cx="669925" cy="2091055"/>
              <a:chOff x="554" y="3826"/>
              <a:chExt cx="1055" cy="3293"/>
            </a:xfrm>
          </p:grpSpPr>
          <p:sp>
            <p:nvSpPr>
              <p:cNvPr id="119" name="矩形: 圆角 7"/>
              <p:cNvSpPr/>
              <p:nvPr>
                <p:custDataLst>
                  <p:tags r:id="rId3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0" name="流程图: 可选过程 119"/>
              <p:cNvSpPr/>
              <p:nvPr>
                <p:custDataLst>
                  <p:tags r:id="rId3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3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1" name="文本框 120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典例讲解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pic>
          <p:nvPicPr>
            <p:cNvPr id="122" name="Picture 3" descr="D:\24春\24春\24春 点拨 4 数学 R（李欣瑶\24春4数下R课件发课件组\24春4数下R课件换图\学生1.png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39"/>
            <a:stretch>
              <a:fillRect/>
            </a:stretch>
          </p:blipFill>
          <p:spPr bwMode="auto">
            <a:xfrm>
              <a:off x="-834045" y="3423478"/>
              <a:ext cx="3628755" cy="38748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图片 122" descr="图片包含 图标  AI-generated content may be incorrect.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-89452" y="1480930"/>
              <a:ext cx="2385391" cy="2385391"/>
            </a:xfrm>
            <a:prstGeom prst="rect">
              <a:avLst/>
            </a:prstGeom>
          </p:spPr>
        </p:pic>
        <p:sp>
          <p:nvSpPr>
            <p:cNvPr id="124" name="文本框 123"/>
            <p:cNvSpPr txBox="1"/>
            <p:nvPr>
              <p:custDataLst>
                <p:tags r:id="rId43"/>
              </p:custDataLst>
            </p:nvPr>
          </p:nvSpPr>
          <p:spPr>
            <a:xfrm>
              <a:off x="285750" y="2449203"/>
              <a:ext cx="1761711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spc="225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学习目录</a:t>
              </a:r>
              <a:endParaRPr lang="zh-CN" altLang="en-US" sz="2800" spc="22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思源宋体 CN" panose="02020400000000000000" pitchFamily="18" charset="-122"/>
              </a:endParaRPr>
            </a:p>
          </p:txBody>
        </p:sp>
      </p:grpSp>
    </p:spTree>
  </p:cSld>
  <p:clrMapOvr>
    <a:masterClrMapping/>
  </p:clrMapOvr>
  <p:transition spd="slow">
    <p:push dir="u"/>
    <p:sndAc>
      <p:stSnd>
        <p:snd r:embed="rId44" name="chimes.wav"/>
      </p:stSnd>
    </p:sndAc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4_BD.10_1#9ed385e24?vcp=1&amp;vis=1&amp;pid=39aba466f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536448"/>
            <a:ext cx="10752672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5.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       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射箭运动员用力将弓拉弯，此时的弓具有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能；弓拉得越满，箭飞得越远，由此可以推断物体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的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越大，它具有的弹性势能越大。</a:t>
            </a:r>
            <a:endParaRPr lang="en-US" altLang="zh-CN" sz="3200"/>
          </a:p>
        </p:txBody>
      </p:sp>
      <p:pic>
        <p:nvPicPr>
          <p:cNvPr id="3" name="QB_4_BD.10_1#9ed385e24?vcp=1&amp;vis=1&amp;pid=39aba466f&amp;color=0,0,0&amp;tib=255,255,255&amp;iip=3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55" y="597408"/>
            <a:ext cx="2389632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B_4_AN.11_1#9ed385e24.blank?vcp=1&amp;vis=1&amp;pid=39aba466f&amp;color=0,0,0&amp;vpa=5&amp;vtp=1&amp;bbb=1" title=""/>
          <p:cNvSpPr/>
          <p:nvPr>
            <p:custDataLst>
              <p:tags r:id="rId7"/>
            </p:custDataLst>
          </p:nvPr>
        </p:nvSpPr>
        <p:spPr>
          <a:xfrm>
            <a:off x="741553" y="1244261"/>
            <a:ext cx="15134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弹性势</a:t>
            </a:r>
            <a:endParaRPr lang="en-US" altLang="zh-CN" sz="3200"/>
          </a:p>
        </p:txBody>
      </p:sp>
      <p:sp>
        <p:nvSpPr>
          <p:cNvPr id="5" name="QB_4_AN.13_1#9ed385e24.blank?vcp=1&amp;vis=1&amp;pid=39aba466f&amp;color=0,0,0&amp;vpa=6&amp;vtp=1&amp;bbb=1" title=""/>
          <p:cNvSpPr/>
          <p:nvPr>
            <p:custDataLst>
              <p:tags r:id="rId8"/>
            </p:custDataLst>
          </p:nvPr>
        </p:nvSpPr>
        <p:spPr>
          <a:xfrm>
            <a:off x="1147953" y="1960541"/>
            <a:ext cx="27326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弹性形变程度</a:t>
            </a:r>
            <a:endParaRPr lang="en-US" altLang="zh-CN" sz="3200"/>
          </a:p>
        </p:txBody>
      </p:sp>
      <p:pic>
        <p:nvPicPr>
          <p:cNvPr id="6" name="QB_4_BD.12_1#9ed385e24?iti=1&amp;vcp=1&amp;vis=1&amp;pid=39aba466f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0368" y="2820415"/>
            <a:ext cx="1743456" cy="224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7" name="QB_4_BD.12_2#9ed385e24?iti=1&amp;vcp=1&amp;vis=1&amp;pid=39aba466f&amp;color=0,0,0&amp;vtp=1&amp;bbb=1" title=""/>
          <p:cNvSpPr/>
          <p:nvPr>
            <p:custDataLst>
              <p:tags r:id="rId11"/>
            </p:custDataLst>
          </p:nvPr>
        </p:nvSpPr>
        <p:spPr>
          <a:xfrm>
            <a:off x="5142188" y="5233076"/>
            <a:ext cx="1919816" cy="11934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（第5题）</a:t>
            </a:r>
            <a:endParaRPr lang="en-US" altLang="zh-CN" sz="32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14_1#ada28e043?iti=2&amp;htil=3&amp;vcp=1&amp;vis=1&amp;pid=39aba466f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464" y="597408"/>
            <a:ext cx="2731008" cy="238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B_4_BD.14_2#ada28e043?iti=2&amp;htil=3&amp;vcp=1&amp;vis=1&amp;pid=39aba466f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9100060" y="3156373"/>
            <a:ext cx="1919816" cy="6314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（第6题）</a:t>
            </a:r>
            <a:endParaRPr lang="en-US" altLang="zh-CN" sz="3200"/>
          </a:p>
        </p:txBody>
      </p:sp>
      <mc:AlternateContent>
        <mc:Choice Requires="a14">
          <p:sp>
            <p:nvSpPr>
              <p:cNvPr id="4" name="QB_4_BD.14_3#ada28e043?htil=3&amp;sp=1&amp;vcp=1&amp;vis=1&amp;pid=39aba466f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719328" y="536448"/>
                <a:ext cx="7839456" cy="34704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6.如图所示，在“探究影响重力势能大小的因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素”实验中，有三个实心的、大小相同的铁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球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、铁球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和塑料球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，球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离沙地高度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相同。现让三个球同时由静止释放，球落到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沙地上的状态如图中虚线球所示。可以判断</a:t>
                </a:r>
                <a:endParaRPr lang="en-US" altLang="zh-CN" sz="3200"/>
              </a:p>
            </p:txBody>
          </p:sp>
        </mc:Choice>
        <mc:Fallback>
          <p:sp>
            <p:nvSpPr>
              <p:cNvPr id="4" name="QB_4_BD.14_3#ada28e043?htil=3&amp;sp=1&amp;vcp=1&amp;vis=1&amp;pid=39aba466f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19328" y="536448"/>
                <a:ext cx="7839456" cy="3470487"/>
              </a:xfrm>
              <a:prstGeom prst="rect">
                <a:avLst/>
              </a:prstGeom>
              <a:blipFill rotWithShape="1">
                <a:blip r:embed="rId9"/>
                <a:stretch>
                  <a:fillRect l="-6" t="-15" r="-936" b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4_AN.15_1#ada28e043.blank?vcp=1&amp;vis=1&amp;pid=39aba466f&amp;color=0,0,0&amp;vpa=7&amp;vtp=1" title=""/>
          <p:cNvSpPr/>
          <p:nvPr>
            <p:custDataLst>
              <p:tags r:id="rId10"/>
            </p:custDataLst>
          </p:nvPr>
        </p:nvSpPr>
        <p:spPr>
          <a:xfrm>
            <a:off x="1097824" y="3938185"/>
            <a:ext cx="588433" cy="6254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</a:t>
            </a:r>
            <a:endParaRPr lang="en-US" altLang="zh-CN" sz="3200"/>
          </a:p>
        </p:txBody>
      </p:sp>
      <p:sp>
        <p:nvSpPr>
          <p:cNvPr id="6" name="QB_4_AN.16_1#ada28e043.blank?vcp=1&amp;vis=1&amp;pid=39aba466f&amp;color=0,0,0&amp;vpa=8&amp;vtp=1&amp;bbb=1" title=""/>
          <p:cNvSpPr/>
          <p:nvPr>
            <p:custDataLst>
              <p:tags r:id="rId11"/>
            </p:custDataLst>
          </p:nvPr>
        </p:nvSpPr>
        <p:spPr>
          <a:xfrm>
            <a:off x="4501424" y="4649385"/>
            <a:ext cx="1919817" cy="6256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质量大小</a:t>
            </a:r>
            <a:endParaRPr lang="en-US" altLang="zh-CN" sz="3200"/>
          </a:p>
        </p:txBody>
      </p:sp>
      <p:sp>
        <p:nvSpPr>
          <p:cNvPr id="7" name="QB_4_AN.17_1#ada28e043.blank?vcp=1&amp;vis=1&amp;pid=39aba466f&amp;color=0,0,0&amp;vpa=9&amp;vtp=1&amp;bbb=1" title=""/>
          <p:cNvSpPr/>
          <p:nvPr>
            <p:custDataLst>
              <p:tags r:id="rId12"/>
            </p:custDataLst>
          </p:nvPr>
        </p:nvSpPr>
        <p:spPr>
          <a:xfrm>
            <a:off x="1555024" y="5332899"/>
            <a:ext cx="8422217" cy="6256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质量相同时，物体的高度越大，重力势能越大</a:t>
            </a:r>
            <a:endParaRPr lang="en-US" altLang="zh-CN" sz="3200"/>
          </a:p>
        </p:txBody>
      </p:sp>
      <mc:AlternateContent>
        <mc:Choice Requires="a14">
          <p:sp>
            <p:nvSpPr>
              <p:cNvPr id="8" name="QB_4_BD.14_3#ada28e043?htil=3&amp;sp=1&amp;vcp=1&amp;vis=1&amp;pid=39aba466f&amp;color=0,0,0&amp;vtp=1&amp;bt=1&amp;bbb=1&amp;hb=1&amp;hs=1" title=""/>
              <p:cNvSpPr/>
              <p:nvPr>
                <p:custDataLst>
                  <p:tags r:id="rId13"/>
                </p:custDataLst>
              </p:nvPr>
            </p:nvSpPr>
            <p:spPr>
              <a:xfrm>
                <a:off x="720000" y="3980011"/>
                <a:ext cx="10752000" cy="20297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出</a:t>
                </a:r>
                <a:r>
                  <a:rPr lang="en-US" altLang="zh-CN" sz="32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球释放前的重力势能最大；比较球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可得出影响重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力势能大小的因素是</a:t>
                </a:r>
                <a:r>
                  <a:rPr lang="en-US" altLang="zh-CN" sz="32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；比较球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可得出的结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论是</a:t>
                </a:r>
                <a:r>
                  <a:rPr lang="en-US" altLang="zh-CN" sz="32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__________________________________________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>
          <p:sp>
            <p:nvSpPr>
              <p:cNvPr id="8" name="QB_4_BD.14_3#ada28e043?htil=3&amp;sp=1&amp;vcp=1&amp;vis=1&amp;pid=39aba466f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720000" y="3980011"/>
                <a:ext cx="10752000" cy="2029799"/>
              </a:xfrm>
              <a:prstGeom prst="rect">
                <a:avLst/>
              </a:prstGeom>
              <a:blipFill rotWithShape="1">
                <a:blip r:embed="rId15"/>
                <a:stretch>
                  <a:fillRect l="-5" t="-23" r="1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173" name="11307A.EPS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11315" r="5225"/>
          <a:stretch>
            <a:fillRect/>
          </a:stretch>
        </p:blipFill>
        <p:spPr>
          <a:xfrm>
            <a:off x="716609" y="1262996"/>
            <a:ext cx="11203284" cy="4844188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/>
            <p:cNvSpPr/>
            <p:nvPr>
              <p:custDataLst>
                <p:tags r:id="rId4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biLevel thresh="50000"/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>
              <p:custDataLst>
                <p:tags r:id="rId8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/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/>
              <p:cNvSpPr/>
              <p:nvPr>
                <p:custDataLst>
                  <p:tags r:id="rId10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5">
              <a:grayscl/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5503535" y="3509207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4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  <a:endParaRPr lang="zh-CN" sz="6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思源宋体 CN" panose="02020400000000000000" pitchFamily="18" charset="-122"/>
              </a:endParaRPr>
            </a:p>
          </p:txBody>
        </p:sp>
      </p:grpSp>
    </p:spTree>
  </p:cSld>
  <p:clrMapOvr>
    <a:masterClrMapping/>
  </p:clrMapOvr>
  <p:transition spd="slow">
    <p:push dir="u"/>
    <p:sndAc>
      <p:stSnd>
        <p:snd r:embed="rId4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0483" name="Group 3" title=""/>
          <p:cNvGrpSpPr/>
          <p:nvPr>
            <p:custDataLst>
              <p:tags r:id="rId3"/>
            </p:custDataLst>
          </p:nvPr>
        </p:nvGrpSpPr>
        <p:grpSpPr>
          <a:xfrm>
            <a:off x="8342466" y="892042"/>
            <a:ext cx="2365375" cy="2149475"/>
            <a:chOff x="2128" y="932"/>
            <a:chExt cx="1490" cy="1354"/>
          </a:xfrm>
        </p:grpSpPr>
        <p:pic>
          <p:nvPicPr>
            <p:cNvPr id="3092" name="Picture 4" descr="ipod3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1"/>
            <a:stretch>
              <a:fillRect/>
            </a:stretch>
          </p:blipFill>
          <p:spPr bwMode="auto">
            <a:xfrm>
              <a:off x="2128" y="932"/>
              <a:ext cx="1298" cy="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3" name="Text Box 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189" y="1937"/>
              <a:ext cx="142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 sz="3000" b="1">
                  <a:solidFill>
                    <a:srgbClr val="001761"/>
                  </a:solidFill>
                  <a:latin typeface="楷体" panose="02010609060101010101" charset="-122"/>
                  <a:ea typeface="楷体" panose="02010609060101010101" charset="-122"/>
                </a:rPr>
                <a:t>枝头的苹果</a:t>
              </a:r>
              <a:endParaRPr kumimoji="1" lang="zh-CN" altLang="en-US" sz="3000" b="1">
                <a:solidFill>
                  <a:srgbClr val="00176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495" name="Group 15" title=""/>
          <p:cNvGrpSpPr/>
          <p:nvPr>
            <p:custDataLst>
              <p:tags r:id="rId7"/>
            </p:custDataLst>
          </p:nvPr>
        </p:nvGrpSpPr>
        <p:grpSpPr>
          <a:xfrm>
            <a:off x="1072997" y="1049204"/>
            <a:ext cx="2638425" cy="2187576"/>
            <a:chOff x="113" y="890"/>
            <a:chExt cx="1662" cy="1378"/>
          </a:xfrm>
        </p:grpSpPr>
        <p:pic>
          <p:nvPicPr>
            <p:cNvPr id="3090" name="Picture 16" descr="马自达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59"/>
            <a:stretch>
              <a:fillRect/>
            </a:stretch>
          </p:blipFill>
          <p:spPr bwMode="auto">
            <a:xfrm>
              <a:off x="113" y="890"/>
              <a:ext cx="1610" cy="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1" name="Text Box 1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78" y="1919"/>
              <a:ext cx="149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 sz="3000" b="1">
                  <a:solidFill>
                    <a:srgbClr val="001761"/>
                  </a:solidFill>
                  <a:latin typeface="楷体" panose="02010609060101010101" charset="-122"/>
                  <a:ea typeface="楷体" panose="02010609060101010101" charset="-122"/>
                </a:rPr>
                <a:t>疾驰的汽车</a:t>
              </a:r>
              <a:endParaRPr kumimoji="1" lang="zh-CN" altLang="en-US" sz="3000" b="1">
                <a:solidFill>
                  <a:srgbClr val="00176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9266" name="Group 50" title=""/>
          <p:cNvGrpSpPr/>
          <p:nvPr>
            <p:custDataLst>
              <p:tags r:id="rId11"/>
            </p:custDataLst>
          </p:nvPr>
        </p:nvGrpSpPr>
        <p:grpSpPr>
          <a:xfrm>
            <a:off x="8336029" y="3825063"/>
            <a:ext cx="2132013" cy="2336800"/>
            <a:chOff x="1800" y="2627"/>
            <a:chExt cx="1343" cy="1472"/>
          </a:xfrm>
        </p:grpSpPr>
        <p:sp>
          <p:nvSpPr>
            <p:cNvPr id="20487" name="Text Box 7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897" y="3750"/>
              <a:ext cx="1113" cy="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zh-CN" altLang="en-US" sz="3000" b="1">
                  <a:solidFill>
                    <a:srgbClr val="00176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拉开的弓</a:t>
              </a:r>
              <a:endParaRPr kumimoji="1" lang="zh-CN" altLang="en-US" sz="3000" b="1">
                <a:solidFill>
                  <a:srgbClr val="0017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3089" name="Picture 39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00" y="2627"/>
              <a:ext cx="1343" cy="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65" name="Group 49" title=""/>
          <p:cNvGrpSpPr/>
          <p:nvPr>
            <p:custDataLst>
              <p:tags r:id="rId15"/>
            </p:custDataLst>
          </p:nvPr>
        </p:nvGrpSpPr>
        <p:grpSpPr>
          <a:xfrm>
            <a:off x="4325908" y="3824721"/>
            <a:ext cx="2289175" cy="2336800"/>
            <a:chOff x="3884" y="978"/>
            <a:chExt cx="1442" cy="1472"/>
          </a:xfrm>
        </p:grpSpPr>
        <p:pic>
          <p:nvPicPr>
            <p:cNvPr id="3086" name="Picture 41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7" y="978"/>
              <a:ext cx="1375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7" name="Text Box 20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884" y="2101"/>
              <a:ext cx="144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 sz="3000" b="1">
                  <a:solidFill>
                    <a:srgbClr val="001761"/>
                  </a:solidFill>
                  <a:latin typeface="楷体" panose="02010609060101010101" charset="-122"/>
                  <a:ea typeface="楷体" panose="02010609060101010101" charset="-122"/>
                </a:rPr>
                <a:t>拉伸的皮筋</a:t>
              </a:r>
              <a:endParaRPr kumimoji="1" lang="zh-CN" altLang="en-US" sz="3000" b="1">
                <a:solidFill>
                  <a:srgbClr val="00176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9260" name="Group 44" title=""/>
          <p:cNvGrpSpPr/>
          <p:nvPr>
            <p:custDataLst>
              <p:tags r:id="rId19"/>
            </p:custDataLst>
          </p:nvPr>
        </p:nvGrpSpPr>
        <p:grpSpPr>
          <a:xfrm>
            <a:off x="4571283" y="961428"/>
            <a:ext cx="2163381" cy="2283038"/>
            <a:chOff x="4071" y="2921"/>
            <a:chExt cx="1315" cy="1204"/>
          </a:xfrm>
        </p:grpSpPr>
        <p:sp>
          <p:nvSpPr>
            <p:cNvPr id="20490" name="Text Box 10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38" y="3833"/>
              <a:ext cx="1091" cy="2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zh-CN" altLang="en-US" sz="3000" b="1">
                  <a:solidFill>
                    <a:srgbClr val="00176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流动的水</a:t>
              </a:r>
              <a:endParaRPr kumimoji="1" lang="zh-CN" altLang="en-US" sz="3000" b="1">
                <a:solidFill>
                  <a:srgbClr val="0017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3085" name="Picture 43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1" y="2921"/>
              <a:ext cx="1315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64" name="Group 48" title=""/>
          <p:cNvGrpSpPr/>
          <p:nvPr>
            <p:custDataLst>
              <p:tags r:id="rId23"/>
            </p:custDataLst>
          </p:nvPr>
        </p:nvGrpSpPr>
        <p:grpSpPr>
          <a:xfrm>
            <a:off x="948551" y="3606416"/>
            <a:ext cx="2149475" cy="2613265"/>
            <a:chOff x="232" y="2697"/>
            <a:chExt cx="1354" cy="1627"/>
          </a:xfrm>
        </p:grpSpPr>
        <p:sp>
          <p:nvSpPr>
            <p:cNvPr id="20493" name="Text Box 13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32" y="3979"/>
              <a:ext cx="1354" cy="3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zh-CN" altLang="en-US" sz="3000" b="1">
                  <a:solidFill>
                    <a:srgbClr val="00176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举高的重锤</a:t>
              </a:r>
              <a:endParaRPr kumimoji="1" lang="zh-CN" altLang="en-US" sz="3000" b="1">
                <a:solidFill>
                  <a:srgbClr val="0017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3083" name="Picture 47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0" y="2697"/>
              <a:ext cx="1039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3"/>
            </p:custDataLst>
          </p:nvPr>
        </p:nvGrpSpPr>
        <p:grpSpPr>
          <a:xfrm>
            <a:off x="1351171" y="2114971"/>
            <a:ext cx="9489659" cy="2623682"/>
            <a:chOff x="2629556" y="1628543"/>
            <a:chExt cx="4674145" cy="1268063"/>
          </a:xfrm>
        </p:grpSpPr>
        <p:pic>
          <p:nvPicPr>
            <p:cNvPr id="7" name="Picture 16" descr="马自达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59"/>
            <a:stretch>
              <a:fillRect/>
            </a:stretch>
          </p:blipFill>
          <p:spPr bwMode="auto">
            <a:xfrm>
              <a:off x="2629556" y="1628543"/>
              <a:ext cx="1735502" cy="1245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5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0" b="9724"/>
            <a:stretch>
              <a:fillRect/>
            </a:stretch>
          </p:blipFill>
          <p:spPr bwMode="auto">
            <a:xfrm>
              <a:off x="5337875" y="1630658"/>
              <a:ext cx="1965826" cy="126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0" title=""/>
          <p:cNvSpPr txBox="1"/>
          <p:nvPr>
            <p:custDataLst>
              <p:tags r:id="rId8"/>
            </p:custDataLst>
          </p:nvPr>
        </p:nvSpPr>
        <p:spPr>
          <a:xfrm>
            <a:off x="3388017" y="4989250"/>
            <a:ext cx="4416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运动</a:t>
            </a:r>
            <a:r>
              <a:rPr lang="zh-CN" altLang="en-US" sz="30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的物体</a:t>
            </a:r>
            <a:r>
              <a:rPr lang="zh-CN" altLang="en-US" sz="3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能够</a:t>
            </a:r>
            <a:r>
              <a:rPr lang="zh-CN" altLang="en-US" sz="30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对外做功</a:t>
            </a:r>
            <a:endParaRPr lang="zh-CN" altLang="en-US" sz="3000" b="1">
              <a:solidFill>
                <a:schemeClr val="accent5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9" name="组合 18" title=""/>
          <p:cNvGrpSpPr/>
          <p:nvPr>
            <p:custDataLst>
              <p:tags r:id="rId3"/>
            </p:custDataLst>
          </p:nvPr>
        </p:nvGrpSpPr>
        <p:grpSpPr>
          <a:xfrm>
            <a:off x="885963" y="1817221"/>
            <a:ext cx="9967163" cy="3087392"/>
            <a:chOff x="2611694" y="3344160"/>
            <a:chExt cx="4771119" cy="1370198"/>
          </a:xfrm>
        </p:grpSpPr>
        <p:pic>
          <p:nvPicPr>
            <p:cNvPr id="9" name="Picture 4" descr="ipod3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0" r="3054" b="1055"/>
            <a:stretch>
              <a:fillRect/>
            </a:stretch>
          </p:blipFill>
          <p:spPr bwMode="auto">
            <a:xfrm>
              <a:off x="2611694" y="3344160"/>
              <a:ext cx="1998799" cy="128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6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00816" y="3344160"/>
              <a:ext cx="1781997" cy="1370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2873112" y="5139891"/>
            <a:ext cx="59795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处于一定高度</a:t>
            </a:r>
            <a:r>
              <a:rPr lang="zh-CN" altLang="en-US" sz="30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的物体</a:t>
            </a:r>
            <a:r>
              <a:rPr lang="zh-CN" altLang="en-US" sz="3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能够</a:t>
            </a:r>
            <a:r>
              <a:rPr lang="zh-CN" altLang="en-US" sz="30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对外做功</a:t>
            </a:r>
            <a:endParaRPr lang="zh-CN" altLang="en-US" sz="3000" b="1">
              <a:solidFill>
                <a:schemeClr val="accent5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占位符 1" title=""/>
          <p:cNvSpPr>
            <a:spLocks noGrp="1"/>
          </p:cNvSpPr>
          <p:nvPr>
            <p:ph type="body" sz="quarter" idx="4294967295"/>
            <p:custDataLst>
              <p:tags r:id="rId4"/>
            </p:custDataLst>
          </p:nvPr>
        </p:nvSpPr>
        <p:spPr>
          <a:xfrm>
            <a:off x="245235" y="880234"/>
            <a:ext cx="7815620" cy="70463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能够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对外做功，表示这个物体具有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能量，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 title=""/>
          <p:cNvGrpSpPr/>
          <p:nvPr>
            <p:custDataLst>
              <p:tags r:id="rId5"/>
            </p:custDataLst>
          </p:nvPr>
        </p:nvGrpSpPr>
        <p:grpSpPr>
          <a:xfrm>
            <a:off x="2124933" y="3133741"/>
            <a:ext cx="8022245" cy="2360402"/>
            <a:chOff x="3136931" y="5427462"/>
            <a:chExt cx="3347082" cy="1036161"/>
          </a:xfrm>
        </p:grpSpPr>
        <p:pic>
          <p:nvPicPr>
            <p:cNvPr id="10" name="Picture 44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90884" y="5469321"/>
              <a:ext cx="1293129" cy="994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36931" y="5427462"/>
              <a:ext cx="1293129" cy="101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文本框 12" title=""/>
          <p:cNvSpPr txBox="1"/>
          <p:nvPr>
            <p:custDataLst>
              <p:tags r:id="rId10"/>
            </p:custDataLst>
          </p:nvPr>
        </p:nvSpPr>
        <p:spPr>
          <a:xfrm>
            <a:off x="2819846" y="5689027"/>
            <a:ext cx="59795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发生弹性形变</a:t>
            </a:r>
            <a:r>
              <a:rPr lang="zh-CN" altLang="en-US" sz="30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的物体</a:t>
            </a:r>
            <a:r>
              <a:rPr lang="zh-CN" altLang="en-US" sz="3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能够</a:t>
            </a:r>
            <a:r>
              <a:rPr lang="zh-CN" altLang="en-US" sz="3000" b="1">
                <a:solidFill>
                  <a:schemeClr val="accent5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对外做功</a:t>
            </a:r>
            <a:endParaRPr lang="zh-CN" altLang="en-US" sz="3000" b="1">
              <a:solidFill>
                <a:schemeClr val="accent5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占位符 1" title=""/>
          <p:cNvSpPr txBox="1"/>
          <p:nvPr>
            <p:custDataLst>
              <p:tags r:id="rId11"/>
            </p:custDataLst>
          </p:nvPr>
        </p:nvSpPr>
        <p:spPr>
          <a:xfrm>
            <a:off x="8166909" y="641941"/>
            <a:ext cx="3567891" cy="70463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简称能，用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4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5235" y="1330227"/>
            <a:ext cx="3099356" cy="711733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>
                <a:ea typeface="宋体" panose="02010600030101010101" pitchFamily="2" charset="-122"/>
              </a:rPr>
              <a:t>2. </a:t>
            </a:r>
            <a:r>
              <a:rPr lang="zh-CN" altLang="en-US">
                <a:ea typeface="宋体" panose="02010600030101010101" pitchFamily="2" charset="-122"/>
              </a:rPr>
              <a:t>单位：焦耳（J）；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3"/>
            </p:custDataLst>
          </p:nvPr>
        </p:nvSpPr>
        <p:spPr>
          <a:xfrm>
            <a:off x="245235" y="2158945"/>
            <a:ext cx="73578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3.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“能够做功”和“做功”是不同的。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/>
      <p:bldP spid="14" grpId="0"/>
      <p:bldP spid="15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占位符 1" title=""/>
          <p:cNvSpPr>
            <a:spLocks noGrp="1"/>
          </p:cNvSpPr>
          <p:nvPr>
            <p:ph type="body" sz="quarter" idx="4294967295"/>
            <p:custDataLst>
              <p:tags r:id="rId4"/>
            </p:custDataLst>
          </p:nvPr>
        </p:nvSpPr>
        <p:spPr>
          <a:xfrm>
            <a:off x="314624" y="844557"/>
            <a:ext cx="7815620" cy="70463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能够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对外做功，表示这个物体具有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能量，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占位符 1" title=""/>
          <p:cNvSpPr txBox="1"/>
          <p:nvPr>
            <p:custDataLst>
              <p:tags r:id="rId5"/>
            </p:custDataLst>
          </p:nvPr>
        </p:nvSpPr>
        <p:spPr>
          <a:xfrm>
            <a:off x="8166909" y="641941"/>
            <a:ext cx="3567891" cy="70463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简称能，用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5235" y="1330227"/>
            <a:ext cx="3099356" cy="711733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>
                <a:ea typeface="宋体" panose="02010600030101010101" pitchFamily="2" charset="-122"/>
              </a:rPr>
              <a:t>2. </a:t>
            </a:r>
            <a:r>
              <a:rPr lang="zh-CN" altLang="en-US">
                <a:ea typeface="宋体" panose="02010600030101010101" pitchFamily="2" charset="-122"/>
              </a:rPr>
              <a:t>单位：焦耳（J）；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7"/>
            </p:custDataLst>
          </p:nvPr>
        </p:nvSpPr>
        <p:spPr>
          <a:xfrm>
            <a:off x="245235" y="2158945"/>
            <a:ext cx="73578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3.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“能够做功”和“做功”是不同的。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8"/>
            </p:custDataLst>
          </p:nvPr>
        </p:nvSpPr>
        <p:spPr>
          <a:xfrm>
            <a:off x="3095666" y="2863753"/>
            <a:ext cx="16006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机械能、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436" name="Picture 4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6040" y="3942618"/>
            <a:ext cx="2779776" cy="19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81438" y="3942618"/>
            <a:ext cx="2779776" cy="1936023"/>
          </a:xfrm>
          <a:prstGeom prst="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36836" y="3971749"/>
            <a:ext cx="2779776" cy="1906892"/>
          </a:xfrm>
          <a:prstGeom prst="rect">
            <a:avLst/>
          </a:prstGeom>
        </p:spPr>
      </p:pic>
      <p:pic>
        <p:nvPicPr>
          <p:cNvPr id="18434" name="Picture 2" title="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63" y="3905530"/>
            <a:ext cx="2690642" cy="19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 title=""/>
          <p:cNvSpPr txBox="1"/>
          <p:nvPr>
            <p:custDataLst>
              <p:tags r:id="rId17"/>
            </p:custDataLst>
          </p:nvPr>
        </p:nvSpPr>
        <p:spPr>
          <a:xfrm>
            <a:off x="245235" y="2854024"/>
            <a:ext cx="27797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4.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能量的形式：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8"/>
            </p:custDataLst>
          </p:nvPr>
        </p:nvSpPr>
        <p:spPr>
          <a:xfrm>
            <a:off x="4608943" y="2914379"/>
            <a:ext cx="9566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电能、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9"/>
            </p:custDataLst>
          </p:nvPr>
        </p:nvSpPr>
        <p:spPr>
          <a:xfrm>
            <a:off x="5655082" y="2910185"/>
            <a:ext cx="25234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内能（热能）、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20"/>
            </p:custDataLst>
          </p:nvPr>
        </p:nvSpPr>
        <p:spPr>
          <a:xfrm>
            <a:off x="8268061" y="2920077"/>
            <a:ext cx="15839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太阳能、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21"/>
            </p:custDataLst>
          </p:nvPr>
        </p:nvSpPr>
        <p:spPr>
          <a:xfrm>
            <a:off x="9851993" y="2920077"/>
            <a:ext cx="16800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核能等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8" name="Picture 16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9"/>
          <a:stretch>
            <a:fillRect/>
          </a:stretch>
        </p:blipFill>
        <p:spPr bwMode="auto">
          <a:xfrm>
            <a:off x="820212" y="2000379"/>
            <a:ext cx="3981447" cy="285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1"/>
          <a:stretch>
            <a:fillRect/>
          </a:stretch>
        </p:blipFill>
        <p:spPr bwMode="auto">
          <a:xfrm>
            <a:off x="6653364" y="1931421"/>
            <a:ext cx="3866674" cy="285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 title=""/>
          <p:cNvGrpSpPr/>
          <p:nvPr>
            <p:custDataLst>
              <p:tags r:id="rId7"/>
            </p:custDataLst>
          </p:nvPr>
        </p:nvGrpSpPr>
        <p:grpSpPr>
          <a:xfrm>
            <a:off x="488410" y="790987"/>
            <a:ext cx="7450375" cy="663575"/>
            <a:chOff x="477383" y="934571"/>
            <a:chExt cx="7450375" cy="663575"/>
          </a:xfrm>
        </p:grpSpPr>
        <p:sp>
          <p:nvSpPr>
            <p:cNvPr id="27" name="Text Box 3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7383" y="934571"/>
              <a:ext cx="745037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en-US" altLang="zh-CN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kumimoji="1" lang="zh-CN" altLang="en-US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．动能         </a:t>
              </a:r>
              <a:r>
                <a:rPr kumimoji="1" lang="en-US" altLang="zh-CN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1" lang="zh-CN" altLang="en-US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：物体由于运动而具有的能。</a:t>
              </a:r>
              <a:endParaRPr kumimoji="1"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6" name="对象 25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1817246" y="934571"/>
            <a:ext cx="982663" cy="66357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0" name="Equation" r:id="rId10" imgW="8229600" imgH="5486400" progId="Equation.DSMT4">
                    <p:embed/>
                  </p:oleObj>
                </mc:Choice>
                <mc:Fallback>
                  <p:oleObj name="Equation" r:id="rId10" imgW="82296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817246" y="934571"/>
                          <a:ext cx="982663" cy="6635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2230100" y="11798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187"/>
</p:tagLst>
</file>

<file path=ppt/tags/tag10.xml><?xml version="1.0" encoding="utf-8"?>
<p:tagLst xmlns:p="http://schemas.openxmlformats.org/presentationml/2006/main">
  <p:tag name="AS_UNIQUEID" val="1193"/>
</p:tagLst>
</file>

<file path=ppt/tags/tag100.xml><?xml version="1.0" encoding="utf-8"?>
<p:tagLst xmlns:p="http://schemas.openxmlformats.org/presentationml/2006/main">
  <p:tag name="AS_UNIQUEID" val="1252"/>
</p:tagLst>
</file>

<file path=ppt/tags/tag101.xml><?xml version="1.0" encoding="utf-8"?>
<p:tagLst xmlns:p="http://schemas.openxmlformats.org/presentationml/2006/main">
  <p:tag name="AS_UNIQUEID" val="764"/>
</p:tagLst>
</file>

<file path=ppt/tags/tag102.xml><?xml version="1.0" encoding="utf-8"?>
<p:tagLst xmlns:p="http://schemas.openxmlformats.org/presentationml/2006/main">
  <p:tag name="AS_UNIQUEID" val="765"/>
</p:tagLst>
</file>

<file path=ppt/tags/tag103.xml><?xml version="1.0" encoding="utf-8"?>
<p:tagLst xmlns:p="http://schemas.openxmlformats.org/presentationml/2006/main">
  <p:tag name="AS_UNIQUEID" val="766"/>
</p:tagLst>
</file>

<file path=ppt/tags/tag104.xml><?xml version="1.0" encoding="utf-8"?>
<p:tagLst xmlns:p="http://schemas.openxmlformats.org/presentationml/2006/main">
  <p:tag name="AS_UNIQUEID" val="767"/>
  <p:tag name="KSO_WM_DIAGRAM_VIRTUALLY_FRAME" val="{&quot;height&quot;:281.5,&quot;left&quot;:27.7,&quot;top&quot;:189.5,&quot;width&quot;:664.2}"/>
</p:tagLst>
</file>

<file path=ppt/tags/tag105.xml><?xml version="1.0" encoding="utf-8"?>
<p:tagLst xmlns:p="http://schemas.openxmlformats.org/presentationml/2006/main">
  <p:tag name="AS_UNIQUEID" val="768"/>
  <p:tag name="KSO_WM_DIAGRAM_VIRTUALLY_FRAME" val="{&quot;height&quot;:281.5,&quot;left&quot;:27.7,&quot;top&quot;:189.5,&quot;width&quot;:664.2}"/>
</p:tagLst>
</file>

<file path=ppt/tags/tag106.xml><?xml version="1.0" encoding="utf-8"?>
<p:tagLst xmlns:p="http://schemas.openxmlformats.org/presentationml/2006/main">
  <p:tag name="AS_UNIQUEID" val="769"/>
  <p:tag name="KSO_WM_DIAGRAM_VIRTUALLY_FRAME" val="{&quot;height&quot;:281.5,&quot;left&quot;:27.7,&quot;top&quot;:189.5,&quot;width&quot;:664.2}"/>
</p:tagLst>
</file>

<file path=ppt/tags/tag107.xml><?xml version="1.0" encoding="utf-8"?>
<p:tagLst xmlns:p="http://schemas.openxmlformats.org/presentationml/2006/main">
  <p:tag name="AS_UNIQUEID" val="770"/>
  <p:tag name="KSO_WM_DIAGRAM_VIRTUALLY_FRAME" val="{&quot;height&quot;:281.5,&quot;left&quot;:27.7,&quot;top&quot;:189.5,&quot;width&quot;:664.2}"/>
</p:tagLst>
</file>

<file path=ppt/tags/tag108.xml><?xml version="1.0" encoding="utf-8"?>
<p:tagLst xmlns:p="http://schemas.openxmlformats.org/presentationml/2006/main">
  <p:tag name="AS_UNIQUEID" val="771"/>
  <p:tag name="KSO_WM_DIAGRAM_VIRTUALLY_FRAME" val="{&quot;height&quot;:281.5,&quot;left&quot;:27.7,&quot;top&quot;:189.5,&quot;width&quot;:664.2}"/>
</p:tagLst>
</file>

<file path=ppt/tags/tag109.xml><?xml version="1.0" encoding="utf-8"?>
<p:tagLst xmlns:p="http://schemas.openxmlformats.org/presentationml/2006/main">
  <p:tag name="AS_UNIQUEID" val="772"/>
  <p:tag name="KSO_WM_DIAGRAM_VIRTUALLY_FRAME" val="{&quot;height&quot;:281.5,&quot;left&quot;:27.7,&quot;top&quot;:189.5,&quot;width&quot;:664.2}"/>
</p:tagLst>
</file>

<file path=ppt/tags/tag11.xml><?xml version="1.0" encoding="utf-8"?>
<p:tagLst xmlns:p="http://schemas.openxmlformats.org/presentationml/2006/main">
  <p:tag name="AS_UNIQUEID" val="1194"/>
</p:tagLst>
</file>

<file path=ppt/tags/tag110.xml><?xml version="1.0" encoding="utf-8"?>
<p:tagLst xmlns:p="http://schemas.openxmlformats.org/presentationml/2006/main">
  <p:tag name="AS_UNIQUEID" val="773"/>
  <p:tag name="KSO_WM_DIAGRAM_VIRTUALLY_FRAME" val="{&quot;height&quot;:281.5,&quot;left&quot;:27.7,&quot;top&quot;:189.5,&quot;width&quot;:664.2}"/>
</p:tagLst>
</file>

<file path=ppt/tags/tag111.xml><?xml version="1.0" encoding="utf-8"?>
<p:tagLst xmlns:p="http://schemas.openxmlformats.org/presentationml/2006/main">
  <p:tag name="AS_UNIQUEID" val="774"/>
  <p:tag name="KSO_WM_DIAGRAM_VIRTUALLY_FRAME" val="{&quot;height&quot;:281.5,&quot;left&quot;:27.7,&quot;top&quot;:189.5,&quot;width&quot;:664.2}"/>
</p:tagLst>
</file>

<file path=ppt/tags/tag112.xml><?xml version="1.0" encoding="utf-8"?>
<p:tagLst xmlns:p="http://schemas.openxmlformats.org/presentationml/2006/main">
  <p:tag name="AS_UNIQUEID" val="775"/>
  <p:tag name="KSO_WM_DIAGRAM_VIRTUALLY_FRAME" val="{&quot;height&quot;:281.5,&quot;left&quot;:27.7,&quot;top&quot;:189.5,&quot;width&quot;:664.2}"/>
</p:tagLst>
</file>

<file path=ppt/tags/tag113.xml><?xml version="1.0" encoding="utf-8"?>
<p:tagLst xmlns:p="http://schemas.openxmlformats.org/presentationml/2006/main">
  <p:tag name="AS_UNIQUEID" val="776"/>
  <p:tag name="KSO_WM_DIAGRAM_VIRTUALLY_FRAME" val="{&quot;height&quot;:281.5,&quot;left&quot;:27.7,&quot;top&quot;:189.5,&quot;width&quot;:664.2}"/>
</p:tagLst>
</file>

<file path=ppt/tags/tag114.xml><?xml version="1.0" encoding="utf-8"?>
<p:tagLst xmlns:p="http://schemas.openxmlformats.org/presentationml/2006/main">
  <p:tag name="AS_UNIQUEID" val="777"/>
  <p:tag name="KSO_WM_DIAGRAM_VIRTUALLY_FRAME" val="{&quot;height&quot;:281.5,&quot;left&quot;:27.7,&quot;top&quot;:189.5,&quot;width&quot;:664.2}"/>
</p:tagLst>
</file>

<file path=ppt/tags/tag115.xml><?xml version="1.0" encoding="utf-8"?>
<p:tagLst xmlns:p="http://schemas.openxmlformats.org/presentationml/2006/main">
  <p:tag name="AS_UNIQUEID" val="778"/>
  <p:tag name="KSO_WM_DIAGRAM_VIRTUALLY_FRAME" val="{&quot;height&quot;:281.5,&quot;left&quot;:27.7,&quot;top&quot;:189.5,&quot;width&quot;:664.2}"/>
</p:tagLst>
</file>

<file path=ppt/tags/tag116.xml><?xml version="1.0" encoding="utf-8"?>
<p:tagLst xmlns:p="http://schemas.openxmlformats.org/presentationml/2006/main">
  <p:tag name="AS_UNIQUEID" val="779"/>
  <p:tag name="KSO_WM_DIAGRAM_VIRTUALLY_FRAME" val="{&quot;height&quot;:281.5,&quot;left&quot;:27.7,&quot;top&quot;:189.5,&quot;width&quot;:664.2}"/>
</p:tagLst>
</file>

<file path=ppt/tags/tag117.xml><?xml version="1.0" encoding="utf-8"?>
<p:tagLst xmlns:p="http://schemas.openxmlformats.org/presentationml/2006/main">
  <p:tag name="AS_UNIQUEID" val="780"/>
  <p:tag name="KSO_WM_DIAGRAM_VIRTUALLY_FRAME" val="{&quot;height&quot;:281.5,&quot;left&quot;:27.7,&quot;top&quot;:189.5,&quot;width&quot;:664.2}"/>
</p:tagLst>
</file>

<file path=ppt/tags/tag118.xml><?xml version="1.0" encoding="utf-8"?>
<p:tagLst xmlns:p="http://schemas.openxmlformats.org/presentationml/2006/main">
  <p:tag name="AS_UNIQUEID" val="781"/>
  <p:tag name="KSO_WM_DIAGRAM_VIRTUALLY_FRAME" val="{&quot;height&quot;:281.5,&quot;left&quot;:27.7,&quot;top&quot;:189.5,&quot;width&quot;:664.2}"/>
</p:tagLst>
</file>

<file path=ppt/tags/tag119.xml><?xml version="1.0" encoding="utf-8"?>
<p:tagLst xmlns:p="http://schemas.openxmlformats.org/presentationml/2006/main">
  <p:tag name="AS_UNIQUEID" val="782"/>
  <p:tag name="KSO_WM_DIAGRAM_VIRTUALLY_FRAME" val="{&quot;height&quot;:281.5,&quot;left&quot;:27.7,&quot;top&quot;:189.5,&quot;width&quot;:664.2}"/>
</p:tagLst>
</file>

<file path=ppt/tags/tag12.xml><?xml version="1.0" encoding="utf-8"?>
<p:tagLst xmlns:p="http://schemas.openxmlformats.org/presentationml/2006/main">
  <p:tag name="AS_UNIQUEID" val="1195"/>
</p:tagLst>
</file>

<file path=ppt/tags/tag120.xml><?xml version="1.0" encoding="utf-8"?>
<p:tagLst xmlns:p="http://schemas.openxmlformats.org/presentationml/2006/main">
  <p:tag name="AS_UNIQUEID" val="783"/>
  <p:tag name="KSO_WM_DIAGRAM_VIRTUALLY_FRAME" val="{&quot;height&quot;:281.5,&quot;left&quot;:27.7,&quot;top&quot;:189.5,&quot;width&quot;:664.2}"/>
</p:tagLst>
</file>

<file path=ppt/tags/tag121.xml><?xml version="1.0" encoding="utf-8"?>
<p:tagLst xmlns:p="http://schemas.openxmlformats.org/presentationml/2006/main">
  <p:tag name="AS_UNIQUEID" val="784"/>
  <p:tag name="KSO_WM_DIAGRAM_VIRTUALLY_FRAME" val="{&quot;height&quot;:281.5,&quot;left&quot;:27.7,&quot;top&quot;:189.5,&quot;width&quot;:664.2}"/>
</p:tagLst>
</file>

<file path=ppt/tags/tag122.xml><?xml version="1.0" encoding="utf-8"?>
<p:tagLst xmlns:p="http://schemas.openxmlformats.org/presentationml/2006/main">
  <p:tag name="AS_UNIQUEID" val="785"/>
  <p:tag name="KSO_WM_DIAGRAM_VIRTUALLY_FRAME" val="{&quot;height&quot;:281.5,&quot;left&quot;:27.7,&quot;top&quot;:189.5,&quot;width&quot;:664.2}"/>
</p:tagLst>
</file>

<file path=ppt/tags/tag123.xml><?xml version="1.0" encoding="utf-8"?>
<p:tagLst xmlns:p="http://schemas.openxmlformats.org/presentationml/2006/main">
  <p:tag name="AS_UNIQUEID" val="786"/>
  <p:tag name="KSO_WM_DIAGRAM_VIRTUALLY_FRAME" val="{&quot;height&quot;:281.5,&quot;left&quot;:27.7,&quot;top&quot;:189.5,&quot;width&quot;:664.2}"/>
</p:tagLst>
</file>

<file path=ppt/tags/tag124.xml><?xml version="1.0" encoding="utf-8"?>
<p:tagLst xmlns:p="http://schemas.openxmlformats.org/presentationml/2006/main">
  <p:tag name="AS_UNIQUEID" val="787"/>
  <p:tag name="KSO_WM_DIAGRAM_VIRTUALLY_FRAME" val="{&quot;height&quot;:281.5,&quot;left&quot;:27.7,&quot;top&quot;:189.5,&quot;width&quot;:664.2}"/>
</p:tagLst>
</file>

<file path=ppt/tags/tag125.xml><?xml version="1.0" encoding="utf-8"?>
<p:tagLst xmlns:p="http://schemas.openxmlformats.org/presentationml/2006/main">
  <p:tag name="AS_UNIQUEID" val="788"/>
  <p:tag name="KSO_WM_DIAGRAM_VIRTUALLY_FRAME" val="{&quot;height&quot;:281.5,&quot;left&quot;:27.7,&quot;top&quot;:189.5,&quot;width&quot;:664.2}"/>
</p:tagLst>
</file>

<file path=ppt/tags/tag126.xml><?xml version="1.0" encoding="utf-8"?>
<p:tagLst xmlns:p="http://schemas.openxmlformats.org/presentationml/2006/main">
  <p:tag name="AS_UNIQUEID" val="789"/>
  <p:tag name="KSO_WM_DIAGRAM_VIRTUALLY_FRAME" val="{&quot;height&quot;:281.5,&quot;left&quot;:27.7,&quot;top&quot;:189.5,&quot;width&quot;:664.2}"/>
</p:tagLst>
</file>

<file path=ppt/tags/tag127.xml><?xml version="1.0" encoding="utf-8"?>
<p:tagLst xmlns:p="http://schemas.openxmlformats.org/presentationml/2006/main">
  <p:tag name="AS_UNIQUEID" val="790"/>
  <p:tag name="KSO_WM_DIAGRAM_VIRTUALLY_FRAME" val="{&quot;height&quot;:281.5,&quot;left&quot;:27.7,&quot;top&quot;:189.5,&quot;width&quot;:664.2}"/>
</p:tagLst>
</file>

<file path=ppt/tags/tag128.xml><?xml version="1.0" encoding="utf-8"?>
<p:tagLst xmlns:p="http://schemas.openxmlformats.org/presentationml/2006/main">
  <p:tag name="AS_UNIQUEID" val="791"/>
  <p:tag name="KSO_WM_DIAGRAM_VIRTUALLY_FRAME" val="{&quot;height&quot;:281.5,&quot;left&quot;:27.7,&quot;top&quot;:189.5,&quot;width&quot;:664.2}"/>
</p:tagLst>
</file>

<file path=ppt/tags/tag129.xml><?xml version="1.0" encoding="utf-8"?>
<p:tagLst xmlns:p="http://schemas.openxmlformats.org/presentationml/2006/main">
  <p:tag name="AS_UNIQUEID" val="792"/>
  <p:tag name="KSO_WM_DIAGRAM_VIRTUALLY_FRAME" val="{&quot;height&quot;:281.5,&quot;left&quot;:27.7,&quot;top&quot;:189.5,&quot;width&quot;:664.2}"/>
</p:tagLst>
</file>

<file path=ppt/tags/tag13.xml><?xml version="1.0" encoding="utf-8"?>
<p:tagLst xmlns:p="http://schemas.openxmlformats.org/presentationml/2006/main">
  <p:tag name="AS_UNIQUEID" val="1196"/>
</p:tagLst>
</file>

<file path=ppt/tags/tag130.xml><?xml version="1.0" encoding="utf-8"?>
<p:tagLst xmlns:p="http://schemas.openxmlformats.org/presentationml/2006/main">
  <p:tag name="AS_UNIQUEID" val="793"/>
  <p:tag name="KSO_WM_DIAGRAM_VIRTUALLY_FRAME" val="{&quot;height&quot;:281.5,&quot;left&quot;:27.7,&quot;top&quot;:189.5,&quot;width&quot;:664.2}"/>
</p:tagLst>
</file>

<file path=ppt/tags/tag131.xml><?xml version="1.0" encoding="utf-8"?>
<p:tagLst xmlns:p="http://schemas.openxmlformats.org/presentationml/2006/main">
  <p:tag name="AS_UNIQUEID" val="794"/>
  <p:tag name="KSO_WM_DIAGRAM_VIRTUALLY_FRAME" val="{&quot;height&quot;:281.5,&quot;left&quot;:27.7,&quot;top&quot;:189.5,&quot;width&quot;:664.2}"/>
</p:tagLst>
</file>

<file path=ppt/tags/tag132.xml><?xml version="1.0" encoding="utf-8"?>
<p:tagLst xmlns:p="http://schemas.openxmlformats.org/presentationml/2006/main">
  <p:tag name="AS_UNIQUEID" val="795"/>
  <p:tag name="KSO_WM_DIAGRAM_VIRTUALLY_FRAME" val="{&quot;height&quot;:281.5,&quot;left&quot;:27.7,&quot;top&quot;:189.5,&quot;width&quot;:664.2}"/>
</p:tagLst>
</file>

<file path=ppt/tags/tag133.xml><?xml version="1.0" encoding="utf-8"?>
<p:tagLst xmlns:p="http://schemas.openxmlformats.org/presentationml/2006/main">
  <p:tag name="AS_UNIQUEID" val="796"/>
  <p:tag name="KSO_WM_DIAGRAM_VIRTUALLY_FRAME" val="{&quot;height&quot;:281.5,&quot;left&quot;:27.7,&quot;top&quot;:189.5,&quot;width&quot;:664.2}"/>
</p:tagLst>
</file>

<file path=ppt/tags/tag134.xml><?xml version="1.0" encoding="utf-8"?>
<p:tagLst xmlns:p="http://schemas.openxmlformats.org/presentationml/2006/main">
  <p:tag name="AS_UNIQUEID" val="797"/>
  <p:tag name="KSO_WM_DIAGRAM_VIRTUALLY_FRAME" val="{&quot;height&quot;:281.5,&quot;left&quot;:27.7,&quot;top&quot;:189.5,&quot;width&quot;:664.2}"/>
</p:tagLst>
</file>

<file path=ppt/tags/tag135.xml><?xml version="1.0" encoding="utf-8"?>
<p:tagLst xmlns:p="http://schemas.openxmlformats.org/presentationml/2006/main">
  <p:tag name="AS_UNIQUEID" val="798"/>
  <p:tag name="KSO_WM_DIAGRAM_VIRTUALLY_FRAME" val="{&quot;height&quot;:281.5,&quot;left&quot;:27.7,&quot;top&quot;:189.5,&quot;width&quot;:664.2}"/>
</p:tagLst>
</file>

<file path=ppt/tags/tag136.xml><?xml version="1.0" encoding="utf-8"?>
<p:tagLst xmlns:p="http://schemas.openxmlformats.org/presentationml/2006/main">
  <p:tag name="AS_UNIQUEID" val="799"/>
</p:tagLst>
</file>

<file path=ppt/tags/tag137.xml><?xml version="1.0" encoding="utf-8"?>
<p:tagLst xmlns:p="http://schemas.openxmlformats.org/presentationml/2006/main">
  <p:tag name="AS_UNIQUEID" val="800"/>
</p:tagLst>
</file>

<file path=ppt/tags/tag138.xml><?xml version="1.0" encoding="utf-8"?>
<p:tagLst xmlns:p="http://schemas.openxmlformats.org/presentationml/2006/main">
  <p:tag name="AS_UNIQUEID" val="801"/>
</p:tagLst>
</file>

<file path=ppt/tags/tag139.xml><?xml version="1.0" encoding="utf-8"?>
<p:tagLst xmlns:p="http://schemas.openxmlformats.org/presentationml/2006/main">
  <p:tag name="AS_UNIQUEID" val="1253"/>
</p:tagLst>
</file>

<file path=ppt/tags/tag14.xml><?xml version="1.0" encoding="utf-8"?>
<p:tagLst xmlns:p="http://schemas.openxmlformats.org/presentationml/2006/main">
  <p:tag name="AS_UNIQUEID" val="1197"/>
</p:tagLst>
</file>

<file path=ppt/tags/tag140.xml><?xml version="1.0" encoding="utf-8"?>
<p:tagLst xmlns:p="http://schemas.openxmlformats.org/presentationml/2006/main">
  <p:tag name="AS_UNIQUEID" val="1254"/>
</p:tagLst>
</file>

<file path=ppt/tags/tag141.xml><?xml version="1.0" encoding="utf-8"?>
<p:tagLst xmlns:p="http://schemas.openxmlformats.org/presentationml/2006/main">
  <p:tag name="AS_UNIQUEID" val="1255"/>
</p:tagLst>
</file>

<file path=ppt/tags/tag142.xml><?xml version="1.0" encoding="utf-8"?>
<p:tagLst xmlns:p="http://schemas.openxmlformats.org/presentationml/2006/main">
  <p:tag name="AS_UNIQUEID" val="1256"/>
</p:tagLst>
</file>

<file path=ppt/tags/tag143.xml><?xml version="1.0" encoding="utf-8"?>
<p:tagLst xmlns:p="http://schemas.openxmlformats.org/presentationml/2006/main">
  <p:tag name="AS_UNIQUEID" val="1257"/>
</p:tagLst>
</file>

<file path=ppt/tags/tag144.xml><?xml version="1.0" encoding="utf-8"?>
<p:tagLst xmlns:p="http://schemas.openxmlformats.org/presentationml/2006/main">
  <p:tag name="AS_UNIQUEID" val="1258"/>
</p:tagLst>
</file>

<file path=ppt/tags/tag145.xml><?xml version="1.0" encoding="utf-8"?>
<p:tagLst xmlns:p="http://schemas.openxmlformats.org/presentationml/2006/main">
  <p:tag name="AS_UNIQUEID" val="1259"/>
</p:tagLst>
</file>

<file path=ppt/tags/tag146.xml><?xml version="1.0" encoding="utf-8"?>
<p:tagLst xmlns:p="http://schemas.openxmlformats.org/presentationml/2006/main">
  <p:tag name="AS_UNIQUEID" val="1260"/>
</p:tagLst>
</file>

<file path=ppt/tags/tag147.xml><?xml version="1.0" encoding="utf-8"?>
<p:tagLst xmlns:p="http://schemas.openxmlformats.org/presentationml/2006/main">
  <p:tag name="AS_UNIQUEID" val="1261"/>
</p:tagLst>
</file>

<file path=ppt/tags/tag148.xml><?xml version="1.0" encoding="utf-8"?>
<p:tagLst xmlns:p="http://schemas.openxmlformats.org/presentationml/2006/main">
  <p:tag name="AS_UNIQUEID" val="1262"/>
</p:tagLst>
</file>

<file path=ppt/tags/tag149.xml><?xml version="1.0" encoding="utf-8"?>
<p:tagLst xmlns:p="http://schemas.openxmlformats.org/presentationml/2006/main">
  <p:tag name="AS_UNIQUEID" val="1263"/>
</p:tagLst>
</file>

<file path=ppt/tags/tag15.xml><?xml version="1.0" encoding="utf-8"?>
<p:tagLst xmlns:p="http://schemas.openxmlformats.org/presentationml/2006/main">
  <p:tag name="AS_UNIQUEID" val="1198"/>
</p:tagLst>
</file>

<file path=ppt/tags/tag150.xml><?xml version="1.0" encoding="utf-8"?>
<p:tagLst xmlns:p="http://schemas.openxmlformats.org/presentationml/2006/main">
  <p:tag name="AS_UNIQUEID" val="1264"/>
</p:tagLst>
</file>

<file path=ppt/tags/tag151.xml><?xml version="1.0" encoding="utf-8"?>
<p:tagLst xmlns:p="http://schemas.openxmlformats.org/presentationml/2006/main">
  <p:tag name="AS_UNIQUEID" val="1265"/>
</p:tagLst>
</file>

<file path=ppt/tags/tag152.xml><?xml version="1.0" encoding="utf-8"?>
<p:tagLst xmlns:p="http://schemas.openxmlformats.org/presentationml/2006/main">
  <p:tag name="AS_UNIQUEID" val="1266"/>
</p:tagLst>
</file>

<file path=ppt/tags/tag153.xml><?xml version="1.0" encoding="utf-8"?>
<p:tagLst xmlns:p="http://schemas.openxmlformats.org/presentationml/2006/main">
  <p:tag name="AS_UNIQUEID" val="1267"/>
</p:tagLst>
</file>

<file path=ppt/tags/tag154.xml><?xml version="1.0" encoding="utf-8"?>
<p:tagLst xmlns:p="http://schemas.openxmlformats.org/presentationml/2006/main">
  <p:tag name="AS_UNIQUEID" val="1268"/>
</p:tagLst>
</file>

<file path=ppt/tags/tag155.xml><?xml version="1.0" encoding="utf-8"?>
<p:tagLst xmlns:p="http://schemas.openxmlformats.org/presentationml/2006/main">
  <p:tag name="AS_UNIQUEID" val="1269"/>
</p:tagLst>
</file>

<file path=ppt/tags/tag156.xml><?xml version="1.0" encoding="utf-8"?>
<p:tagLst xmlns:p="http://schemas.openxmlformats.org/presentationml/2006/main">
  <p:tag name="AS_UNIQUEID" val="1270"/>
</p:tagLst>
</file>

<file path=ppt/tags/tag157.xml><?xml version="1.0" encoding="utf-8"?>
<p:tagLst xmlns:p="http://schemas.openxmlformats.org/presentationml/2006/main">
  <p:tag name="AS_UNIQUEID" val="1271"/>
</p:tagLst>
</file>

<file path=ppt/tags/tag158.xml><?xml version="1.0" encoding="utf-8"?>
<p:tagLst xmlns:p="http://schemas.openxmlformats.org/presentationml/2006/main">
  <p:tag name="AS_UNIQUEID" val="1272"/>
</p:tagLst>
</file>

<file path=ppt/tags/tag159.xml><?xml version="1.0" encoding="utf-8"?>
<p:tagLst xmlns:p="http://schemas.openxmlformats.org/presentationml/2006/main">
  <p:tag name="AS_UNIQUEID" val="1273"/>
</p:tagLst>
</file>

<file path=ppt/tags/tag16.xml><?xml version="1.0" encoding="utf-8"?>
<p:tagLst xmlns:p="http://schemas.openxmlformats.org/presentationml/2006/main">
  <p:tag name="AS_UNIQUEID" val="1199"/>
</p:tagLst>
</file>

<file path=ppt/tags/tag160.xml><?xml version="1.0" encoding="utf-8"?>
<p:tagLst xmlns:p="http://schemas.openxmlformats.org/presentationml/2006/main">
  <p:tag name="AS_UNIQUEID" val="1274"/>
</p:tagLst>
</file>

<file path=ppt/tags/tag161.xml><?xml version="1.0" encoding="utf-8"?>
<p:tagLst xmlns:p="http://schemas.openxmlformats.org/presentationml/2006/main">
  <p:tag name="AS_UNIQUEID" val="1275"/>
</p:tagLst>
</file>

<file path=ppt/tags/tag162.xml><?xml version="1.0" encoding="utf-8"?>
<p:tagLst xmlns:p="http://schemas.openxmlformats.org/presentationml/2006/main">
  <p:tag name="AS_UNIQUEID" val="1276"/>
</p:tagLst>
</file>

<file path=ppt/tags/tag163.xml><?xml version="1.0" encoding="utf-8"?>
<p:tagLst xmlns:p="http://schemas.openxmlformats.org/presentationml/2006/main">
  <p:tag name="AS_UNIQUEID" val="1277"/>
</p:tagLst>
</file>

<file path=ppt/tags/tag164.xml><?xml version="1.0" encoding="utf-8"?>
<p:tagLst xmlns:p="http://schemas.openxmlformats.org/presentationml/2006/main">
  <p:tag name="AS_UNIQUEID" val="1278"/>
</p:tagLst>
</file>

<file path=ppt/tags/tag165.xml><?xml version="1.0" encoding="utf-8"?>
<p:tagLst xmlns:p="http://schemas.openxmlformats.org/presentationml/2006/main">
  <p:tag name="AS_UNIQUEID" val="1279"/>
</p:tagLst>
</file>

<file path=ppt/tags/tag166.xml><?xml version="1.0" encoding="utf-8"?>
<p:tagLst xmlns:p="http://schemas.openxmlformats.org/presentationml/2006/main">
  <p:tag name="AS_UNIQUEID" val="1280"/>
</p:tagLst>
</file>

<file path=ppt/tags/tag167.xml><?xml version="1.0" encoding="utf-8"?>
<p:tagLst xmlns:p="http://schemas.openxmlformats.org/presentationml/2006/main">
  <p:tag name="AS_UNIQUEID" val="1281"/>
</p:tagLst>
</file>

<file path=ppt/tags/tag168.xml><?xml version="1.0" encoding="utf-8"?>
<p:tagLst xmlns:p="http://schemas.openxmlformats.org/presentationml/2006/main">
  <p:tag name="AS_UNIQUEID" val="1282"/>
</p:tagLst>
</file>

<file path=ppt/tags/tag169.xml><?xml version="1.0" encoding="utf-8"?>
<p:tagLst xmlns:p="http://schemas.openxmlformats.org/presentationml/2006/main">
  <p:tag name="AS_UNIQUEID" val="1283"/>
</p:tagLst>
</file>

<file path=ppt/tags/tag17.xml><?xml version="1.0" encoding="utf-8"?>
<p:tagLst xmlns:p="http://schemas.openxmlformats.org/presentationml/2006/main">
  <p:tag name="AS_UNIQUEID" val="1200"/>
</p:tagLst>
</file>

<file path=ppt/tags/tag170.xml><?xml version="1.0" encoding="utf-8"?>
<p:tagLst xmlns:p="http://schemas.openxmlformats.org/presentationml/2006/main">
  <p:tag name="AS_UNIQUEID" val="1284"/>
</p:tagLst>
</file>

<file path=ppt/tags/tag171.xml><?xml version="1.0" encoding="utf-8"?>
<p:tagLst xmlns:p="http://schemas.openxmlformats.org/presentationml/2006/main">
  <p:tag name="AS_UNIQUEID" val="1285"/>
</p:tagLst>
</file>

<file path=ppt/tags/tag172.xml><?xml version="1.0" encoding="utf-8"?>
<p:tagLst xmlns:p="http://schemas.openxmlformats.org/presentationml/2006/main">
  <p:tag name="AS_UNIQUEID" val="1286"/>
</p:tagLst>
</file>

<file path=ppt/tags/tag173.xml><?xml version="1.0" encoding="utf-8"?>
<p:tagLst xmlns:p="http://schemas.openxmlformats.org/presentationml/2006/main">
  <p:tag name="AS_UNIQUEID" val="1287"/>
</p:tagLst>
</file>

<file path=ppt/tags/tag174.xml><?xml version="1.0" encoding="utf-8"?>
<p:tagLst xmlns:p="http://schemas.openxmlformats.org/presentationml/2006/main">
  <p:tag name="AS_UNIQUEID" val="1288"/>
</p:tagLst>
</file>

<file path=ppt/tags/tag175.xml><?xml version="1.0" encoding="utf-8"?>
<p:tagLst xmlns:p="http://schemas.openxmlformats.org/presentationml/2006/main">
  <p:tag name="AS_UNIQUEID" val="1289"/>
</p:tagLst>
</file>

<file path=ppt/tags/tag176.xml><?xml version="1.0" encoding="utf-8"?>
<p:tagLst xmlns:p="http://schemas.openxmlformats.org/presentationml/2006/main">
  <p:tag name="AS_UNIQUEID" val="1290"/>
</p:tagLst>
</file>

<file path=ppt/tags/tag177.xml><?xml version="1.0" encoding="utf-8"?>
<p:tagLst xmlns:p="http://schemas.openxmlformats.org/presentationml/2006/main">
  <p:tag name="AS_UNIQUEID" val="1291"/>
</p:tagLst>
</file>

<file path=ppt/tags/tag178.xml><?xml version="1.0" encoding="utf-8"?>
<p:tagLst xmlns:p="http://schemas.openxmlformats.org/presentationml/2006/main">
  <p:tag name="AS_UNIQUEID" val="1292"/>
</p:tagLst>
</file>

<file path=ppt/tags/tag179.xml><?xml version="1.0" encoding="utf-8"?>
<p:tagLst xmlns:p="http://schemas.openxmlformats.org/presentationml/2006/main">
  <p:tag name="AS_UNIQUEID" val="1293"/>
</p:tagLst>
</file>

<file path=ppt/tags/tag18.xml><?xml version="1.0" encoding="utf-8"?>
<p:tagLst xmlns:p="http://schemas.openxmlformats.org/presentationml/2006/main">
  <p:tag name="AS_UNIQUEID" val="1201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80.xml><?xml version="1.0" encoding="utf-8"?>
<p:tagLst xmlns:p="http://schemas.openxmlformats.org/presentationml/2006/main">
  <p:tag name="AS_UNIQUEID" val="1294"/>
</p:tagLst>
</file>

<file path=ppt/tags/tag181.xml><?xml version="1.0" encoding="utf-8"?>
<p:tagLst xmlns:p="http://schemas.openxmlformats.org/presentationml/2006/main">
  <p:tag name="AS_UNIQUEID" val="1295"/>
</p:tagLst>
</file>

<file path=ppt/tags/tag182.xml><?xml version="1.0" encoding="utf-8"?>
<p:tagLst xmlns:p="http://schemas.openxmlformats.org/presentationml/2006/main">
  <p:tag name="AS_UNIQUEID" val="1296"/>
</p:tagLst>
</file>

<file path=ppt/tags/tag183.xml><?xml version="1.0" encoding="utf-8"?>
<p:tagLst xmlns:p="http://schemas.openxmlformats.org/presentationml/2006/main">
  <p:tag name="AS_UNIQUEID" val="1297"/>
</p:tagLst>
</file>

<file path=ppt/tags/tag184.xml><?xml version="1.0" encoding="utf-8"?>
<p:tagLst xmlns:p="http://schemas.openxmlformats.org/presentationml/2006/main">
  <p:tag name="AS_UNIQUEID" val="1298"/>
</p:tagLst>
</file>

<file path=ppt/tags/tag185.xml><?xml version="1.0" encoding="utf-8"?>
<p:tagLst xmlns:p="http://schemas.openxmlformats.org/presentationml/2006/main">
  <p:tag name="AS_UNIQUEID" val="1299"/>
</p:tagLst>
</file>

<file path=ppt/tags/tag186.xml><?xml version="1.0" encoding="utf-8"?>
<p:tagLst xmlns:p="http://schemas.openxmlformats.org/presentationml/2006/main">
  <p:tag name="AS_UNIQUEID" val="1300"/>
</p:tagLst>
</file>

<file path=ppt/tags/tag187.xml><?xml version="1.0" encoding="utf-8"?>
<p:tagLst xmlns:p="http://schemas.openxmlformats.org/presentationml/2006/main">
  <p:tag name="AS_UNIQUEID" val="1301"/>
</p:tagLst>
</file>

<file path=ppt/tags/tag188.xml><?xml version="1.0" encoding="utf-8"?>
<p:tagLst xmlns:p="http://schemas.openxmlformats.org/presentationml/2006/main">
  <p:tag name="AS_UNIQUEID" val="1302"/>
</p:tagLst>
</file>

<file path=ppt/tags/tag189.xml><?xml version="1.0" encoding="utf-8"?>
<p:tagLst xmlns:p="http://schemas.openxmlformats.org/presentationml/2006/main">
  <p:tag name="AS_UNIQUEID" val="1303"/>
</p:tagLst>
</file>

<file path=ppt/tags/tag19.xml><?xml version="1.0" encoding="utf-8"?>
<p:tagLst xmlns:p="http://schemas.openxmlformats.org/presentationml/2006/main">
  <p:tag name="AS_UNIQUEID" val="1202"/>
</p:tagLst>
</file>

<file path=ppt/tags/tag190.xml><?xml version="1.0" encoding="utf-8"?>
<p:tagLst xmlns:p="http://schemas.openxmlformats.org/presentationml/2006/main">
  <p:tag name="AS_UNIQUEID" val="1304"/>
</p:tagLst>
</file>

<file path=ppt/tags/tag191.xml><?xml version="1.0" encoding="utf-8"?>
<p:tagLst xmlns:p="http://schemas.openxmlformats.org/presentationml/2006/main">
  <p:tag name="AS_UNIQUEID" val="1305"/>
</p:tagLst>
</file>

<file path=ppt/tags/tag192.xml><?xml version="1.0" encoding="utf-8"?>
<p:tagLst xmlns:p="http://schemas.openxmlformats.org/presentationml/2006/main">
  <p:tag name="AS_UNIQUEID" val="1306"/>
</p:tagLst>
</file>

<file path=ppt/tags/tag193.xml><?xml version="1.0" encoding="utf-8"?>
<p:tagLst xmlns:p="http://schemas.openxmlformats.org/presentationml/2006/main">
  <p:tag name="AS_UNIQUEID" val="1307"/>
</p:tagLst>
</file>

<file path=ppt/tags/tag194.xml><?xml version="1.0" encoding="utf-8"?>
<p:tagLst xmlns:p="http://schemas.openxmlformats.org/presentationml/2006/main">
  <p:tag name="AS_UNIQUEID" val="1308"/>
</p:tagLst>
</file>

<file path=ppt/tags/tag195.xml><?xml version="1.0" encoding="utf-8"?>
<p:tagLst xmlns:p="http://schemas.openxmlformats.org/presentationml/2006/main">
  <p:tag name="AS_UNIQUEID" val="1309"/>
</p:tagLst>
</file>

<file path=ppt/tags/tag196.xml><?xml version="1.0" encoding="utf-8"?>
<p:tagLst xmlns:p="http://schemas.openxmlformats.org/presentationml/2006/main">
  <p:tag name="AS_UNIQUEID" val="1310"/>
</p:tagLst>
</file>

<file path=ppt/tags/tag197.xml><?xml version="1.0" encoding="utf-8"?>
<p:tagLst xmlns:p="http://schemas.openxmlformats.org/presentationml/2006/main">
  <p:tag name="AS_UNIQUEID" val="1311"/>
</p:tagLst>
</file>

<file path=ppt/tags/tag198.xml><?xml version="1.0" encoding="utf-8"?>
<p:tagLst xmlns:p="http://schemas.openxmlformats.org/presentationml/2006/main">
  <p:tag name="AS_UNIQUEID" val="1312"/>
</p:tagLst>
</file>

<file path=ppt/tags/tag199.xml><?xml version="1.0" encoding="utf-8"?>
<p:tagLst xmlns:p="http://schemas.openxmlformats.org/presentationml/2006/main">
  <p:tag name="AS_UNIQUEID" val="1313"/>
</p:tagLst>
</file>

<file path=ppt/tags/tag2.xml><?xml version="1.0" encoding="utf-8"?>
<p:tagLst xmlns:p="http://schemas.openxmlformats.org/presentationml/2006/main">
  <p:tag name="AS_UNIQUEID" val="1188"/>
</p:tagLst>
</file>

<file path=ppt/tags/tag20.xml><?xml version="1.0" encoding="utf-8"?>
<p:tagLst xmlns:p="http://schemas.openxmlformats.org/presentationml/2006/main">
  <p:tag name="AS_UNIQUEID" val="1203"/>
</p:tagLst>
</file>

<file path=ppt/tags/tag200.xml><?xml version="1.0" encoding="utf-8"?>
<p:tagLst xmlns:p="http://schemas.openxmlformats.org/presentationml/2006/main">
  <p:tag name="AS_UNIQUEID" val="1314"/>
</p:tagLst>
</file>

<file path=ppt/tags/tag201.xml><?xml version="1.0" encoding="utf-8"?>
<p:tagLst xmlns:p="http://schemas.openxmlformats.org/presentationml/2006/main">
  <p:tag name="AS_UNIQUEID" val="1315"/>
</p:tagLst>
</file>

<file path=ppt/tags/tag202.xml><?xml version="1.0" encoding="utf-8"?>
<p:tagLst xmlns:p="http://schemas.openxmlformats.org/presentationml/2006/main">
  <p:tag name="AS_UNIQUEID" val="1316"/>
</p:tagLst>
</file>

<file path=ppt/tags/tag203.xml><?xml version="1.0" encoding="utf-8"?>
<p:tagLst xmlns:p="http://schemas.openxmlformats.org/presentationml/2006/main">
  <p:tag name="AS_UNIQUEID" val="1317"/>
</p:tagLst>
</file>

<file path=ppt/tags/tag204.xml><?xml version="1.0" encoding="utf-8"?>
<p:tagLst xmlns:p="http://schemas.openxmlformats.org/presentationml/2006/main">
  <p:tag name="AS_UNIQUEID" val="1318"/>
</p:tagLst>
</file>

<file path=ppt/tags/tag205.xml><?xml version="1.0" encoding="utf-8"?>
<p:tagLst xmlns:p="http://schemas.openxmlformats.org/presentationml/2006/main">
  <p:tag name="AS_UNIQUEID" val="1319"/>
</p:tagLst>
</file>

<file path=ppt/tags/tag206.xml><?xml version="1.0" encoding="utf-8"?>
<p:tagLst xmlns:p="http://schemas.openxmlformats.org/presentationml/2006/main">
  <p:tag name="AS_UNIQUEID" val="1320"/>
</p:tagLst>
</file>

<file path=ppt/tags/tag207.xml><?xml version="1.0" encoding="utf-8"?>
<p:tagLst xmlns:p="http://schemas.openxmlformats.org/presentationml/2006/main">
  <p:tag name="AS_UNIQUEID" val="1321"/>
</p:tagLst>
</file>

<file path=ppt/tags/tag208.xml><?xml version="1.0" encoding="utf-8"?>
<p:tagLst xmlns:p="http://schemas.openxmlformats.org/presentationml/2006/main">
  <p:tag name="AS_UNIQUEID" val="1322"/>
</p:tagLst>
</file>

<file path=ppt/tags/tag209.xml><?xml version="1.0" encoding="utf-8"?>
<p:tagLst xmlns:p="http://schemas.openxmlformats.org/presentationml/2006/main">
  <p:tag name="AS_UNIQUEID" val="1323"/>
</p:tagLst>
</file>

<file path=ppt/tags/tag21.xml><?xml version="1.0" encoding="utf-8"?>
<p:tagLst xmlns:p="http://schemas.openxmlformats.org/presentationml/2006/main">
  <p:tag name="AS_UNIQUEID" val="1204"/>
</p:tagLst>
</file>

<file path=ppt/tags/tag210.xml><?xml version="1.0" encoding="utf-8"?>
<p:tagLst xmlns:p="http://schemas.openxmlformats.org/presentationml/2006/main">
  <p:tag name="AS_UNIQUEID" val="1324"/>
</p:tagLst>
</file>

<file path=ppt/tags/tag211.xml><?xml version="1.0" encoding="utf-8"?>
<p:tagLst xmlns:p="http://schemas.openxmlformats.org/presentationml/2006/main">
  <p:tag name="AS_UNIQUEID" val="1325"/>
</p:tagLst>
</file>

<file path=ppt/tags/tag212.xml><?xml version="1.0" encoding="utf-8"?>
<p:tagLst xmlns:p="http://schemas.openxmlformats.org/presentationml/2006/main">
  <p:tag name="AS_UNIQUEID" val="1326"/>
</p:tagLst>
</file>

<file path=ppt/tags/tag213.xml><?xml version="1.0" encoding="utf-8"?>
<p:tagLst xmlns:p="http://schemas.openxmlformats.org/presentationml/2006/main">
  <p:tag name="AS_UNIQUEID" val="1327"/>
</p:tagLst>
</file>

<file path=ppt/tags/tag214.xml><?xml version="1.0" encoding="utf-8"?>
<p:tagLst xmlns:p="http://schemas.openxmlformats.org/presentationml/2006/main">
  <p:tag name="AS_UNIQUEID" val="1328"/>
</p:tagLst>
</file>

<file path=ppt/tags/tag215.xml><?xml version="1.0" encoding="utf-8"?>
<p:tagLst xmlns:p="http://schemas.openxmlformats.org/presentationml/2006/main">
  <p:tag name="AS_UNIQUEID" val="1329"/>
</p:tagLst>
</file>

<file path=ppt/tags/tag216.xml><?xml version="1.0" encoding="utf-8"?>
<p:tagLst xmlns:p="http://schemas.openxmlformats.org/presentationml/2006/main">
  <p:tag name="AS_UNIQUEID" val="1330"/>
</p:tagLst>
</file>

<file path=ppt/tags/tag217.xml><?xml version="1.0" encoding="utf-8"?>
<p:tagLst xmlns:p="http://schemas.openxmlformats.org/presentationml/2006/main">
  <p:tag name="AS_UNIQUEID" val="1331"/>
</p:tagLst>
</file>

<file path=ppt/tags/tag218.xml><?xml version="1.0" encoding="utf-8"?>
<p:tagLst xmlns:p="http://schemas.openxmlformats.org/presentationml/2006/main">
  <p:tag name="AS_UNIQUEID" val="1332"/>
</p:tagLst>
</file>

<file path=ppt/tags/tag219.xml><?xml version="1.0" encoding="utf-8"?>
<p:tagLst xmlns:p="http://schemas.openxmlformats.org/presentationml/2006/main">
  <p:tag name="AS_UNIQUEID" val="1333"/>
</p:tagLst>
</file>

<file path=ppt/tags/tag22.xml><?xml version="1.0" encoding="utf-8"?>
<p:tagLst xmlns:p="http://schemas.openxmlformats.org/presentationml/2006/main">
  <p:tag name="AS_UNIQUEID" val="1205"/>
</p:tagLst>
</file>

<file path=ppt/tags/tag220.xml><?xml version="1.0" encoding="utf-8"?>
<p:tagLst xmlns:p="http://schemas.openxmlformats.org/presentationml/2006/main">
  <p:tag name="AS_UNIQUEID" val="1334"/>
</p:tagLst>
</file>

<file path=ppt/tags/tag221.xml><?xml version="1.0" encoding="utf-8"?>
<p:tagLst xmlns:p="http://schemas.openxmlformats.org/presentationml/2006/main">
  <p:tag name="AS_UNIQUEID" val="1335"/>
</p:tagLst>
</file>

<file path=ppt/tags/tag222.xml><?xml version="1.0" encoding="utf-8"?>
<p:tagLst xmlns:p="http://schemas.openxmlformats.org/presentationml/2006/main">
  <p:tag name="AS_UNIQUEID" val="1336"/>
</p:tagLst>
</file>

<file path=ppt/tags/tag223.xml><?xml version="1.0" encoding="utf-8"?>
<p:tagLst xmlns:p="http://schemas.openxmlformats.org/presentationml/2006/main">
  <p:tag name="AS_UNIQUEID" val="1337"/>
</p:tagLst>
</file>

<file path=ppt/tags/tag224.xml><?xml version="1.0" encoding="utf-8"?>
<p:tagLst xmlns:p="http://schemas.openxmlformats.org/presentationml/2006/main">
  <p:tag name="AS_UNIQUEID" val="1338"/>
</p:tagLst>
</file>

<file path=ppt/tags/tag225.xml><?xml version="1.0" encoding="utf-8"?>
<p:tagLst xmlns:p="http://schemas.openxmlformats.org/presentationml/2006/main">
  <p:tag name="AS_UNIQUEID" val="1339"/>
</p:tagLst>
</file>

<file path=ppt/tags/tag226.xml><?xml version="1.0" encoding="utf-8"?>
<p:tagLst xmlns:p="http://schemas.openxmlformats.org/presentationml/2006/main">
  <p:tag name="AS_UNIQUEID" val="1340"/>
</p:tagLst>
</file>

<file path=ppt/tags/tag227.xml><?xml version="1.0" encoding="utf-8"?>
<p:tagLst xmlns:p="http://schemas.openxmlformats.org/presentationml/2006/main">
  <p:tag name="AS_UNIQUEID" val="1341"/>
</p:tagLst>
</file>

<file path=ppt/tags/tag228.xml><?xml version="1.0" encoding="utf-8"?>
<p:tagLst xmlns:p="http://schemas.openxmlformats.org/presentationml/2006/main">
  <p:tag name="AS_UNIQUEID" val="1342"/>
</p:tagLst>
</file>

<file path=ppt/tags/tag229.xml><?xml version="1.0" encoding="utf-8"?>
<p:tagLst xmlns:p="http://schemas.openxmlformats.org/presentationml/2006/main">
  <p:tag name="AS_UNIQUEID" val="1343"/>
</p:tagLst>
</file>

<file path=ppt/tags/tag23.xml><?xml version="1.0" encoding="utf-8"?>
<p:tagLst xmlns:p="http://schemas.openxmlformats.org/presentationml/2006/main">
  <p:tag name="AS_UNIQUEID" val="1206"/>
</p:tagLst>
</file>

<file path=ppt/tags/tag230.xml><?xml version="1.0" encoding="utf-8"?>
<p:tagLst xmlns:p="http://schemas.openxmlformats.org/presentationml/2006/main">
  <p:tag name="AS_UNIQUEID" val="1344"/>
</p:tagLst>
</file>

<file path=ppt/tags/tag231.xml><?xml version="1.0" encoding="utf-8"?>
<p:tagLst xmlns:p="http://schemas.openxmlformats.org/presentationml/2006/main">
  <p:tag name="AS_UNIQUEID" val="1345"/>
</p:tagLst>
</file>

<file path=ppt/tags/tag232.xml><?xml version="1.0" encoding="utf-8"?>
<p:tagLst xmlns:p="http://schemas.openxmlformats.org/presentationml/2006/main">
  <p:tag name="AS_UNIQUEID" val="1346"/>
</p:tagLst>
</file>

<file path=ppt/tags/tag233.xml><?xml version="1.0" encoding="utf-8"?>
<p:tagLst xmlns:p="http://schemas.openxmlformats.org/presentationml/2006/main">
  <p:tag name="AS_UNIQUEID" val="1347"/>
</p:tagLst>
</file>

<file path=ppt/tags/tag234.xml><?xml version="1.0" encoding="utf-8"?>
<p:tagLst xmlns:p="http://schemas.openxmlformats.org/presentationml/2006/main">
  <p:tag name="AS_UNIQUEID" val="1348"/>
</p:tagLst>
</file>

<file path=ppt/tags/tag235.xml><?xml version="1.0" encoding="utf-8"?>
<p:tagLst xmlns:p="http://schemas.openxmlformats.org/presentationml/2006/main">
  <p:tag name="AS_UNIQUEID" val="1349"/>
</p:tagLst>
</file>

<file path=ppt/tags/tag236.xml><?xml version="1.0" encoding="utf-8"?>
<p:tagLst xmlns:p="http://schemas.openxmlformats.org/presentationml/2006/main">
  <p:tag name="AS_UNIQUEID" val="1350"/>
</p:tagLst>
</file>

<file path=ppt/tags/tag237.xml><?xml version="1.0" encoding="utf-8"?>
<p:tagLst xmlns:p="http://schemas.openxmlformats.org/presentationml/2006/main">
  <p:tag name="AS_UNIQUEID" val="1351"/>
</p:tagLst>
</file>

<file path=ppt/tags/tag238.xml><?xml version="1.0" encoding="utf-8"?>
<p:tagLst xmlns:p="http://schemas.openxmlformats.org/presentationml/2006/main">
  <p:tag name="AS_UNIQUEID" val="1352"/>
</p:tagLst>
</file>

<file path=ppt/tags/tag239.xml><?xml version="1.0" encoding="utf-8"?>
<p:tagLst xmlns:p="http://schemas.openxmlformats.org/presentationml/2006/main">
  <p:tag name="AS_UNIQUEID" val="1353"/>
</p:tagLst>
</file>

<file path=ppt/tags/tag24.xml><?xml version="1.0" encoding="utf-8"?>
<p:tagLst xmlns:p="http://schemas.openxmlformats.org/presentationml/2006/main">
  <p:tag name="AS_UNIQUEID" val="1207"/>
</p:tagLst>
</file>

<file path=ppt/tags/tag240.xml><?xml version="1.0" encoding="utf-8"?>
<p:tagLst xmlns:p="http://schemas.openxmlformats.org/presentationml/2006/main">
  <p:tag name="AS_UNIQUEID" val="1354"/>
</p:tagLst>
</file>

<file path=ppt/tags/tag241.xml><?xml version="1.0" encoding="utf-8"?>
<p:tagLst xmlns:p="http://schemas.openxmlformats.org/presentationml/2006/main">
  <p:tag name="AS_UNIQUEID" val="1355"/>
</p:tagLst>
</file>

<file path=ppt/tags/tag242.xml><?xml version="1.0" encoding="utf-8"?>
<p:tagLst xmlns:p="http://schemas.openxmlformats.org/presentationml/2006/main">
  <p:tag name="AS_UNIQUEID" val="1356"/>
</p:tagLst>
</file>

<file path=ppt/tags/tag243.xml><?xml version="1.0" encoding="utf-8"?>
<p:tagLst xmlns:p="http://schemas.openxmlformats.org/presentationml/2006/main">
  <p:tag name="AS_UNIQUEID" val="1357"/>
</p:tagLst>
</file>

<file path=ppt/tags/tag244.xml><?xml version="1.0" encoding="utf-8"?>
<p:tagLst xmlns:p="http://schemas.openxmlformats.org/presentationml/2006/main">
  <p:tag name="AS_UNIQUEID" val="1358"/>
</p:tagLst>
</file>

<file path=ppt/tags/tag245.xml><?xml version="1.0" encoding="utf-8"?>
<p:tagLst xmlns:p="http://schemas.openxmlformats.org/presentationml/2006/main">
  <p:tag name="AS_UNIQUEID" val="1359"/>
</p:tagLst>
</file>

<file path=ppt/tags/tag246.xml><?xml version="1.0" encoding="utf-8"?>
<p:tagLst xmlns:p="http://schemas.openxmlformats.org/presentationml/2006/main">
  <p:tag name="AS_UNIQUEID" val="1360"/>
</p:tagLst>
</file>

<file path=ppt/tags/tag247.xml><?xml version="1.0" encoding="utf-8"?>
<p:tagLst xmlns:p="http://schemas.openxmlformats.org/presentationml/2006/main">
  <p:tag name="AS_UNIQUEID" val="1361"/>
</p:tagLst>
</file>

<file path=ppt/tags/tag248.xml><?xml version="1.0" encoding="utf-8"?>
<p:tagLst xmlns:p="http://schemas.openxmlformats.org/presentationml/2006/main">
  <p:tag name="AS_UNIQUEID" val="1362"/>
</p:tagLst>
</file>

<file path=ppt/tags/tag249.xml><?xml version="1.0" encoding="utf-8"?>
<p:tagLst xmlns:p="http://schemas.openxmlformats.org/presentationml/2006/main">
  <p:tag name="AS_UNIQUEID" val="1363"/>
</p:tagLst>
</file>

<file path=ppt/tags/tag25.xml><?xml version="1.0" encoding="utf-8"?>
<p:tagLst xmlns:p="http://schemas.openxmlformats.org/presentationml/2006/main">
  <p:tag name="AS_UNIQUEID" val="1208"/>
</p:tagLst>
</file>

<file path=ppt/tags/tag250.xml><?xml version="1.0" encoding="utf-8"?>
<p:tagLst xmlns:p="http://schemas.openxmlformats.org/presentationml/2006/main">
  <p:tag name="AS_UNIQUEID" val="1364"/>
</p:tagLst>
</file>

<file path=ppt/tags/tag251.xml><?xml version="1.0" encoding="utf-8"?>
<p:tagLst xmlns:p="http://schemas.openxmlformats.org/presentationml/2006/main">
  <p:tag name="AS_UNIQUEID" val="1365"/>
</p:tagLst>
</file>

<file path=ppt/tags/tag252.xml><?xml version="1.0" encoding="utf-8"?>
<p:tagLst xmlns:p="http://schemas.openxmlformats.org/presentationml/2006/main">
  <p:tag name="AS_UNIQUEID" val="1366"/>
</p:tagLst>
</file>

<file path=ppt/tags/tag253.xml><?xml version="1.0" encoding="utf-8"?>
<p:tagLst xmlns:p="http://schemas.openxmlformats.org/presentationml/2006/main">
  <p:tag name="AS_UNIQUEID" val="1367"/>
</p:tagLst>
</file>

<file path=ppt/tags/tag254.xml><?xml version="1.0" encoding="utf-8"?>
<p:tagLst xmlns:p="http://schemas.openxmlformats.org/presentationml/2006/main">
  <p:tag name="AS_UNIQUEID" val="1368"/>
</p:tagLst>
</file>

<file path=ppt/tags/tag255.xml><?xml version="1.0" encoding="utf-8"?>
<p:tagLst xmlns:p="http://schemas.openxmlformats.org/presentationml/2006/main">
  <p:tag name="AS_UNIQUEID" val="1369"/>
</p:tagLst>
</file>

<file path=ppt/tags/tag256.xml><?xml version="1.0" encoding="utf-8"?>
<p:tagLst xmlns:p="http://schemas.openxmlformats.org/presentationml/2006/main">
  <p:tag name="AS_UNIQUEID" val="1370"/>
</p:tagLst>
</file>

<file path=ppt/tags/tag257.xml><?xml version="1.0" encoding="utf-8"?>
<p:tagLst xmlns:p="http://schemas.openxmlformats.org/presentationml/2006/main">
  <p:tag name="AS_UNIQUEID" val="1371"/>
</p:tagLst>
</file>

<file path=ppt/tags/tag258.xml><?xml version="1.0" encoding="utf-8"?>
<p:tagLst xmlns:p="http://schemas.openxmlformats.org/presentationml/2006/main">
  <p:tag name="AS_UNIQUEID" val="1372"/>
</p:tagLst>
</file>

<file path=ppt/tags/tag259.xml><?xml version="1.0" encoding="utf-8"?>
<p:tagLst xmlns:p="http://schemas.openxmlformats.org/presentationml/2006/main">
  <p:tag name="AS_UNIQUEID" val="1373"/>
</p:tagLst>
</file>

<file path=ppt/tags/tag26.xml><?xml version="1.0" encoding="utf-8"?>
<p:tagLst xmlns:p="http://schemas.openxmlformats.org/presentationml/2006/main">
  <p:tag name="AS_UNIQUEID" val="1209"/>
</p:tagLst>
</file>

<file path=ppt/tags/tag260.xml><?xml version="1.0" encoding="utf-8"?>
<p:tagLst xmlns:p="http://schemas.openxmlformats.org/presentationml/2006/main">
  <p:tag name="AS_UNIQUEID" val="1374"/>
</p:tagLst>
</file>

<file path=ppt/tags/tag261.xml><?xml version="1.0" encoding="utf-8"?>
<p:tagLst xmlns:p="http://schemas.openxmlformats.org/presentationml/2006/main">
  <p:tag name="AS_UNIQUEID" val="1375"/>
</p:tagLst>
</file>

<file path=ppt/tags/tag262.xml><?xml version="1.0" encoding="utf-8"?>
<p:tagLst xmlns:p="http://schemas.openxmlformats.org/presentationml/2006/main">
  <p:tag name="AS_UNIQUEID" val="1376"/>
</p:tagLst>
</file>

<file path=ppt/tags/tag263.xml><?xml version="1.0" encoding="utf-8"?>
<p:tagLst xmlns:p="http://schemas.openxmlformats.org/presentationml/2006/main">
  <p:tag name="AS_UNIQUEID" val="1377"/>
</p:tagLst>
</file>

<file path=ppt/tags/tag264.xml><?xml version="1.0" encoding="utf-8"?>
<p:tagLst xmlns:p="http://schemas.openxmlformats.org/presentationml/2006/main">
  <p:tag name="AS_UNIQUEID" val="1378"/>
</p:tagLst>
</file>

<file path=ppt/tags/tag265.xml><?xml version="1.0" encoding="utf-8"?>
<p:tagLst xmlns:p="http://schemas.openxmlformats.org/presentationml/2006/main">
  <p:tag name="AS_UNIQUEID" val="1379"/>
</p:tagLst>
</file>

<file path=ppt/tags/tag266.xml><?xml version="1.0" encoding="utf-8"?>
<p:tagLst xmlns:p="http://schemas.openxmlformats.org/presentationml/2006/main">
  <p:tag name="AS_UNIQUEID" val="1380"/>
</p:tagLst>
</file>

<file path=ppt/tags/tag267.xml><?xml version="1.0" encoding="utf-8"?>
<p:tagLst xmlns:p="http://schemas.openxmlformats.org/presentationml/2006/main">
  <p:tag name="AS_UNIQUEID" val="1381"/>
</p:tagLst>
</file>

<file path=ppt/tags/tag268.xml><?xml version="1.0" encoding="utf-8"?>
<p:tagLst xmlns:p="http://schemas.openxmlformats.org/presentationml/2006/main">
  <p:tag name="AS_UNIQUEID" val="1382"/>
</p:tagLst>
</file>

<file path=ppt/tags/tag269.xml><?xml version="1.0" encoding="utf-8"?>
<p:tagLst xmlns:p="http://schemas.openxmlformats.org/presentationml/2006/main">
  <p:tag name="AS_UNIQUEID" val="1383"/>
</p:tagLst>
</file>

<file path=ppt/tags/tag27.xml><?xml version="1.0" encoding="utf-8"?>
<p:tagLst xmlns:p="http://schemas.openxmlformats.org/presentationml/2006/main">
  <p:tag name="AS_UNIQUEID" val="1210"/>
</p:tagLst>
</file>

<file path=ppt/tags/tag270.xml><?xml version="1.0" encoding="utf-8"?>
<p:tagLst xmlns:p="http://schemas.openxmlformats.org/presentationml/2006/main">
  <p:tag name="AS_UNIQUEID" val="1384"/>
</p:tagLst>
</file>

<file path=ppt/tags/tag271.xml><?xml version="1.0" encoding="utf-8"?>
<p:tagLst xmlns:p="http://schemas.openxmlformats.org/presentationml/2006/main">
  <p:tag name="AS_UNIQUEID" val="1385"/>
</p:tagLst>
</file>

<file path=ppt/tags/tag272.xml><?xml version="1.0" encoding="utf-8"?>
<p:tagLst xmlns:p="http://schemas.openxmlformats.org/presentationml/2006/main">
  <p:tag name="AS_UNIQUEID" val="1386"/>
</p:tagLst>
</file>

<file path=ppt/tags/tag273.xml><?xml version="1.0" encoding="utf-8"?>
<p:tagLst xmlns:p="http://schemas.openxmlformats.org/presentationml/2006/main">
  <p:tag name="AS_UNIQUEID" val="1387"/>
</p:tagLst>
</file>

<file path=ppt/tags/tag274.xml><?xml version="1.0" encoding="utf-8"?>
<p:tagLst xmlns:p="http://schemas.openxmlformats.org/presentationml/2006/main">
  <p:tag name="AS_UNIQUEID" val="1388"/>
</p:tagLst>
</file>

<file path=ppt/tags/tag275.xml><?xml version="1.0" encoding="utf-8"?>
<p:tagLst xmlns:p="http://schemas.openxmlformats.org/presentationml/2006/main">
  <p:tag name="AS_UNIQUEID" val="1389"/>
</p:tagLst>
</file>

<file path=ppt/tags/tag276.xml><?xml version="1.0" encoding="utf-8"?>
<p:tagLst xmlns:p="http://schemas.openxmlformats.org/presentationml/2006/main">
  <p:tag name="AS_UNIQUEID" val="1390"/>
</p:tagLst>
</file>

<file path=ppt/tags/tag277.xml><?xml version="1.0" encoding="utf-8"?>
<p:tagLst xmlns:p="http://schemas.openxmlformats.org/presentationml/2006/main">
  <p:tag name="AS_UNIQUEID" val="1391"/>
</p:tagLst>
</file>

<file path=ppt/tags/tag278.xml><?xml version="1.0" encoding="utf-8"?>
<p:tagLst xmlns:p="http://schemas.openxmlformats.org/presentationml/2006/main">
  <p:tag name="AS_UNIQUEID" val="1392"/>
</p:tagLst>
</file>

<file path=ppt/tags/tag279.xml><?xml version="1.0" encoding="utf-8"?>
<p:tagLst xmlns:p="http://schemas.openxmlformats.org/presentationml/2006/main">
  <p:tag name="AS_UNIQUEID" val="1393"/>
</p:tagLst>
</file>

<file path=ppt/tags/tag28.xml><?xml version="1.0" encoding="utf-8"?>
<p:tagLst xmlns:p="http://schemas.openxmlformats.org/presentationml/2006/main">
  <p:tag name="AS_UNIQUEID" val="1211"/>
</p:tagLst>
</file>

<file path=ppt/tags/tag280.xml><?xml version="1.0" encoding="utf-8"?>
<p:tagLst xmlns:p="http://schemas.openxmlformats.org/presentationml/2006/main">
  <p:tag name="AS_UNIQUEID" val="1394"/>
</p:tagLst>
</file>

<file path=ppt/tags/tag281.xml><?xml version="1.0" encoding="utf-8"?>
<p:tagLst xmlns:p="http://schemas.openxmlformats.org/presentationml/2006/main">
  <p:tag name="AS_UNIQUEID" val="1395"/>
</p:tagLst>
</file>

<file path=ppt/tags/tag282.xml><?xml version="1.0" encoding="utf-8"?>
<p:tagLst xmlns:p="http://schemas.openxmlformats.org/presentationml/2006/main">
  <p:tag name="AS_UNIQUEID" val="1396"/>
</p:tagLst>
</file>

<file path=ppt/tags/tag283.xml><?xml version="1.0" encoding="utf-8"?>
<p:tagLst xmlns:p="http://schemas.openxmlformats.org/presentationml/2006/main">
  <p:tag name="AS_UNIQUEID" val="1397"/>
</p:tagLst>
</file>

<file path=ppt/tags/tag284.xml><?xml version="1.0" encoding="utf-8"?>
<p:tagLst xmlns:p="http://schemas.openxmlformats.org/presentationml/2006/main">
  <p:tag name="AS_UNIQUEID" val="1398"/>
</p:tagLst>
</file>

<file path=ppt/tags/tag285.xml><?xml version="1.0" encoding="utf-8"?>
<p:tagLst xmlns:p="http://schemas.openxmlformats.org/presentationml/2006/main">
  <p:tag name="AS_UNIQUEID" val="1399"/>
</p:tagLst>
</file>

<file path=ppt/tags/tag286.xml><?xml version="1.0" encoding="utf-8"?>
<p:tagLst xmlns:p="http://schemas.openxmlformats.org/presentationml/2006/main">
  <p:tag name="AS_UNIQUEID" val="1400"/>
</p:tagLst>
</file>

<file path=ppt/tags/tag287.xml><?xml version="1.0" encoding="utf-8"?>
<p:tagLst xmlns:p="http://schemas.openxmlformats.org/presentationml/2006/main">
  <p:tag name="AS_UNIQUEID" val="1401"/>
</p:tagLst>
</file>

<file path=ppt/tags/tag288.xml><?xml version="1.0" encoding="utf-8"?>
<p:tagLst xmlns:p="http://schemas.openxmlformats.org/presentationml/2006/main">
  <p:tag name="AS_UNIQUEID" val="1402"/>
</p:tagLst>
</file>

<file path=ppt/tags/tag289.xml><?xml version="1.0" encoding="utf-8"?>
<p:tagLst xmlns:p="http://schemas.openxmlformats.org/presentationml/2006/main">
  <p:tag name="AS_UNIQUEID" val="1403"/>
</p:tagLst>
</file>

<file path=ppt/tags/tag29.xml><?xml version="1.0" encoding="utf-8"?>
<p:tagLst xmlns:p="http://schemas.openxmlformats.org/presentationml/2006/main">
  <p:tag name="AS_UNIQUEID" val="1212"/>
</p:tagLst>
</file>

<file path=ppt/tags/tag290.xml><?xml version="1.0" encoding="utf-8"?>
<p:tagLst xmlns:p="http://schemas.openxmlformats.org/presentationml/2006/main">
  <p:tag name="AS_UNIQUEID" val="1404"/>
</p:tagLst>
</file>

<file path=ppt/tags/tag291.xml><?xml version="1.0" encoding="utf-8"?>
<p:tagLst xmlns:p="http://schemas.openxmlformats.org/presentationml/2006/main">
  <p:tag name="AS_UNIQUEID" val="1405"/>
</p:tagLst>
</file>

<file path=ppt/tags/tag292.xml><?xml version="1.0" encoding="utf-8"?>
<p:tagLst xmlns:p="http://schemas.openxmlformats.org/presentationml/2006/main">
  <p:tag name="AS_UNIQUEID" val="1406"/>
</p:tagLst>
</file>

<file path=ppt/tags/tag293.xml><?xml version="1.0" encoding="utf-8"?>
<p:tagLst xmlns:p="http://schemas.openxmlformats.org/presentationml/2006/main">
  <p:tag name="AS_UNIQUEID" val="1407"/>
</p:tagLst>
</file>

<file path=ppt/tags/tag294.xml><?xml version="1.0" encoding="utf-8"?>
<p:tagLst xmlns:p="http://schemas.openxmlformats.org/presentationml/2006/main">
  <p:tag name="AS_UNIQUEID" val="1408"/>
</p:tagLst>
</file>

<file path=ppt/tags/tag295.xml><?xml version="1.0" encoding="utf-8"?>
<p:tagLst xmlns:p="http://schemas.openxmlformats.org/presentationml/2006/main">
  <p:tag name="AS_UNIQUEID" val="1409"/>
</p:tagLst>
</file>

<file path=ppt/tags/tag296.xml><?xml version="1.0" encoding="utf-8"?>
<p:tagLst xmlns:p="http://schemas.openxmlformats.org/presentationml/2006/main">
  <p:tag name="AS_UNIQUEID" val="1410"/>
</p:tagLst>
</file>

<file path=ppt/tags/tag297.xml><?xml version="1.0" encoding="utf-8"?>
<p:tagLst xmlns:p="http://schemas.openxmlformats.org/presentationml/2006/main">
  <p:tag name="AS_UNIQUEID" val="1411"/>
</p:tagLst>
</file>

<file path=ppt/tags/tag298.xml><?xml version="1.0" encoding="utf-8"?>
<p:tagLst xmlns:p="http://schemas.openxmlformats.org/presentationml/2006/main">
  <p:tag name="AS_UNIQUEID" val="1412"/>
</p:tagLst>
</file>

<file path=ppt/tags/tag299.xml><?xml version="1.0" encoding="utf-8"?>
<p:tagLst xmlns:p="http://schemas.openxmlformats.org/presentationml/2006/main">
  <p:tag name="AS_UNIQUEID" val="1413"/>
</p:tagLst>
</file>

<file path=ppt/tags/tag3.xml><?xml version="1.0" encoding="utf-8"?>
<p:tagLst xmlns:p="http://schemas.openxmlformats.org/presentationml/2006/main">
  <p:tag name="AS_UNIQUEID" val="746"/>
</p:tagLst>
</file>

<file path=ppt/tags/tag30.xml><?xml version="1.0" encoding="utf-8"?>
<p:tagLst xmlns:p="http://schemas.openxmlformats.org/presentationml/2006/main">
  <p:tag name="AS_UNIQUEID" val="1213"/>
</p:tagLst>
</file>

<file path=ppt/tags/tag300.xml><?xml version="1.0" encoding="utf-8"?>
<p:tagLst xmlns:p="http://schemas.openxmlformats.org/presentationml/2006/main">
  <p:tag name="AS_UNIQUEID" val="1414"/>
</p:tagLst>
</file>

<file path=ppt/tags/tag301.xml><?xml version="1.0" encoding="utf-8"?>
<p:tagLst xmlns:p="http://schemas.openxmlformats.org/presentationml/2006/main">
  <p:tag name="AS_UNIQUEID" val="1415"/>
</p:tagLst>
</file>

<file path=ppt/tags/tag302.xml><?xml version="1.0" encoding="utf-8"?>
<p:tagLst xmlns:p="http://schemas.openxmlformats.org/presentationml/2006/main">
  <p:tag name="AS_UNIQUEID" val="1416"/>
</p:tagLst>
</file>

<file path=ppt/tags/tag303.xml><?xml version="1.0" encoding="utf-8"?>
<p:tagLst xmlns:p="http://schemas.openxmlformats.org/presentationml/2006/main">
  <p:tag name="AS_UNIQUEID" val="1417"/>
</p:tagLst>
</file>

<file path=ppt/tags/tag304.xml><?xml version="1.0" encoding="utf-8"?>
<p:tagLst xmlns:p="http://schemas.openxmlformats.org/presentationml/2006/main">
  <p:tag name="AS_UNIQUEID" val="1418"/>
</p:tagLst>
</file>

<file path=ppt/tags/tag305.xml><?xml version="1.0" encoding="utf-8"?>
<p:tagLst xmlns:p="http://schemas.openxmlformats.org/presentationml/2006/main">
  <p:tag name="AS_UNIQUEID" val="1419"/>
</p:tagLst>
</file>

<file path=ppt/tags/tag306.xml><?xml version="1.0" encoding="utf-8"?>
<p:tagLst xmlns:p="http://schemas.openxmlformats.org/presentationml/2006/main">
  <p:tag name="AS_UNIQUEID" val="1420"/>
</p:tagLst>
</file>

<file path=ppt/tags/tag307.xml><?xml version="1.0" encoding="utf-8"?>
<p:tagLst xmlns:p="http://schemas.openxmlformats.org/presentationml/2006/main">
  <p:tag name="AS_UNIQUEID" val="1421"/>
</p:tagLst>
</file>

<file path=ppt/tags/tag308.xml><?xml version="1.0" encoding="utf-8"?>
<p:tagLst xmlns:p="http://schemas.openxmlformats.org/presentationml/2006/main">
  <p:tag name="AS_UNIQUEID" val="1422"/>
</p:tagLst>
</file>

<file path=ppt/tags/tag309.xml><?xml version="1.0" encoding="utf-8"?>
<p:tagLst xmlns:p="http://schemas.openxmlformats.org/presentationml/2006/main">
  <p:tag name="AS_UNIQUEID" val="1423"/>
</p:tagLst>
</file>

<file path=ppt/tags/tag31.xml><?xml version="1.0" encoding="utf-8"?>
<p:tagLst xmlns:p="http://schemas.openxmlformats.org/presentationml/2006/main">
  <p:tag name="AS_UNIQUEID" val="1214"/>
</p:tagLst>
</file>

<file path=ppt/tags/tag310.xml><?xml version="1.0" encoding="utf-8"?>
<p:tagLst xmlns:p="http://schemas.openxmlformats.org/presentationml/2006/main">
  <p:tag name="AS_UNIQUEID" val="1424"/>
</p:tagLst>
</file>

<file path=ppt/tags/tag311.xml><?xml version="1.0" encoding="utf-8"?>
<p:tagLst xmlns:p="http://schemas.openxmlformats.org/presentationml/2006/main">
  <p:tag name="AS_UNIQUEID" val="1425"/>
</p:tagLst>
</file>

<file path=ppt/tags/tag312.xml><?xml version="1.0" encoding="utf-8"?>
<p:tagLst xmlns:p="http://schemas.openxmlformats.org/presentationml/2006/main">
  <p:tag name="AS_UNIQUEID" val="1426"/>
</p:tagLst>
</file>

<file path=ppt/tags/tag313.xml><?xml version="1.0" encoding="utf-8"?>
<p:tagLst xmlns:p="http://schemas.openxmlformats.org/presentationml/2006/main">
  <p:tag name="AS_UNIQUEID" val="1427"/>
</p:tagLst>
</file>

<file path=ppt/tags/tag314.xml><?xml version="1.0" encoding="utf-8"?>
<p:tagLst xmlns:p="http://schemas.openxmlformats.org/presentationml/2006/main">
  <p:tag name="AS_UNIQUEID" val="1428"/>
</p:tagLst>
</file>

<file path=ppt/tags/tag315.xml><?xml version="1.0" encoding="utf-8"?>
<p:tagLst xmlns:p="http://schemas.openxmlformats.org/presentationml/2006/main">
  <p:tag name="AS_UNIQUEID" val="1429"/>
</p:tagLst>
</file>

<file path=ppt/tags/tag316.xml><?xml version="1.0" encoding="utf-8"?>
<p:tagLst xmlns:p="http://schemas.openxmlformats.org/presentationml/2006/main">
  <p:tag name="AS_UNIQUEID" val="1430"/>
</p:tagLst>
</file>

<file path=ppt/tags/tag317.xml><?xml version="1.0" encoding="utf-8"?>
<p:tagLst xmlns:p="http://schemas.openxmlformats.org/presentationml/2006/main">
  <p:tag name="AS_UNIQUEID" val="1431"/>
</p:tagLst>
</file>

<file path=ppt/tags/tag318.xml><?xml version="1.0" encoding="utf-8"?>
<p:tagLst xmlns:p="http://schemas.openxmlformats.org/presentationml/2006/main">
  <p:tag name="AS_UNIQUEID" val="1432"/>
</p:tagLst>
</file>

<file path=ppt/tags/tag319.xml><?xml version="1.0" encoding="utf-8"?>
<p:tagLst xmlns:p="http://schemas.openxmlformats.org/presentationml/2006/main">
  <p:tag name="AS_UNIQUEID" val="1433"/>
</p:tagLst>
</file>

<file path=ppt/tags/tag32.xml><?xml version="1.0" encoding="utf-8"?>
<p:tagLst xmlns:p="http://schemas.openxmlformats.org/presentationml/2006/main">
  <p:tag name="AS_UNIQUEID" val="1215"/>
</p:tagLst>
</file>

<file path=ppt/tags/tag320.xml><?xml version="1.0" encoding="utf-8"?>
<p:tagLst xmlns:p="http://schemas.openxmlformats.org/presentationml/2006/main">
  <p:tag name="AS_UNIQUEID" val="1434"/>
</p:tagLst>
</file>

<file path=ppt/tags/tag321.xml><?xml version="1.0" encoding="utf-8"?>
<p:tagLst xmlns:p="http://schemas.openxmlformats.org/presentationml/2006/main">
  <p:tag name="AS_UNIQUEID" val="1435"/>
</p:tagLst>
</file>

<file path=ppt/tags/tag322.xml><?xml version="1.0" encoding="utf-8"?>
<p:tagLst xmlns:p="http://schemas.openxmlformats.org/presentationml/2006/main">
  <p:tag name="AS_UNIQUEID" val="1436"/>
</p:tagLst>
</file>

<file path=ppt/tags/tag323.xml><?xml version="1.0" encoding="utf-8"?>
<p:tagLst xmlns:p="http://schemas.openxmlformats.org/presentationml/2006/main">
  <p:tag name="AS_UNIQUEID" val="1437"/>
</p:tagLst>
</file>

<file path=ppt/tags/tag324.xml><?xml version="1.0" encoding="utf-8"?>
<p:tagLst xmlns:p="http://schemas.openxmlformats.org/presentationml/2006/main">
  <p:tag name="AS_UNIQUEID" val="1438"/>
</p:tagLst>
</file>

<file path=ppt/tags/tag325.xml><?xml version="1.0" encoding="utf-8"?>
<p:tagLst xmlns:p="http://schemas.openxmlformats.org/presentationml/2006/main">
  <p:tag name="AS_UNIQUEID" val="1439"/>
</p:tagLst>
</file>

<file path=ppt/tags/tag326.xml><?xml version="1.0" encoding="utf-8"?>
<p:tagLst xmlns:p="http://schemas.openxmlformats.org/presentationml/2006/main">
  <p:tag name="AS_UNIQUEID" val="1440"/>
</p:tagLst>
</file>

<file path=ppt/tags/tag327.xml><?xml version="1.0" encoding="utf-8"?>
<p:tagLst xmlns:p="http://schemas.openxmlformats.org/presentationml/2006/main">
  <p:tag name="AS_UNIQUEID" val="1641"/>
</p:tagLst>
</file>

<file path=ppt/tags/tag328.xml><?xml version="1.0" encoding="utf-8"?>
<p:tagLst xmlns:p="http://schemas.openxmlformats.org/presentationml/2006/main">
  <p:tag name="AS_UNIQUEID" val="1441"/>
</p:tagLst>
</file>

<file path=ppt/tags/tag329.xml><?xml version="1.0" encoding="utf-8"?>
<p:tagLst xmlns:p="http://schemas.openxmlformats.org/presentationml/2006/main">
  <p:tag name="AS_UNIQUEID" val="1442"/>
</p:tagLst>
</file>

<file path=ppt/tags/tag33.xml><?xml version="1.0" encoding="utf-8"?>
<p:tagLst xmlns:p="http://schemas.openxmlformats.org/presentationml/2006/main">
  <p:tag name="AS_UNIQUEID" val="1216"/>
</p:tagLst>
</file>

<file path=ppt/tags/tag330.xml><?xml version="1.0" encoding="utf-8"?>
<p:tagLst xmlns:p="http://schemas.openxmlformats.org/presentationml/2006/main">
  <p:tag name="AS_UNIQUEID" val="1443"/>
</p:tagLst>
</file>

<file path=ppt/tags/tag331.xml><?xml version="1.0" encoding="utf-8"?>
<p:tagLst xmlns:p="http://schemas.openxmlformats.org/presentationml/2006/main">
  <p:tag name="AS_UNIQUEID" val="1444"/>
</p:tagLst>
</file>

<file path=ppt/tags/tag332.xml><?xml version="1.0" encoding="utf-8"?>
<p:tagLst xmlns:p="http://schemas.openxmlformats.org/presentationml/2006/main">
  <p:tag name="AS_UNIQUEID" val="1445"/>
</p:tagLst>
</file>

<file path=ppt/tags/tag333.xml><?xml version="1.0" encoding="utf-8"?>
<p:tagLst xmlns:p="http://schemas.openxmlformats.org/presentationml/2006/main">
  <p:tag name="AS_UNIQUEID" val="1446"/>
</p:tagLst>
</file>

<file path=ppt/tags/tag334.xml><?xml version="1.0" encoding="utf-8"?>
<p:tagLst xmlns:p="http://schemas.openxmlformats.org/presentationml/2006/main">
  <p:tag name="AS_UNIQUEID" val="1447"/>
</p:tagLst>
</file>

<file path=ppt/tags/tag335.xml><?xml version="1.0" encoding="utf-8"?>
<p:tagLst xmlns:p="http://schemas.openxmlformats.org/presentationml/2006/main">
  <p:tag name="AS_UNIQUEID" val="1448"/>
</p:tagLst>
</file>

<file path=ppt/tags/tag336.xml><?xml version="1.0" encoding="utf-8"?>
<p:tagLst xmlns:p="http://schemas.openxmlformats.org/presentationml/2006/main">
  <p:tag name="AS_UNIQUEID" val="1449"/>
</p:tagLst>
</file>

<file path=ppt/tags/tag337.xml><?xml version="1.0" encoding="utf-8"?>
<p:tagLst xmlns:p="http://schemas.openxmlformats.org/presentationml/2006/main">
  <p:tag name="AS_UNIQUEID" val="1450"/>
</p:tagLst>
</file>

<file path=ppt/tags/tag338.xml><?xml version="1.0" encoding="utf-8"?>
<p:tagLst xmlns:p="http://schemas.openxmlformats.org/presentationml/2006/main">
  <p:tag name="AS_UNIQUEID" val="1451"/>
</p:tagLst>
</file>

<file path=ppt/tags/tag339.xml><?xml version="1.0" encoding="utf-8"?>
<p:tagLst xmlns:p="http://schemas.openxmlformats.org/presentationml/2006/main">
  <p:tag name="AS_UNIQUEID" val="1452"/>
</p:tagLst>
</file>

<file path=ppt/tags/tag34.xml><?xml version="1.0" encoding="utf-8"?>
<p:tagLst xmlns:p="http://schemas.openxmlformats.org/presentationml/2006/main">
  <p:tag name="AS_UNIQUEID" val="1217"/>
</p:tagLst>
</file>

<file path=ppt/tags/tag340.xml><?xml version="1.0" encoding="utf-8"?>
<p:tagLst xmlns:p="http://schemas.openxmlformats.org/presentationml/2006/main">
  <p:tag name="AS_UNIQUEID" val="1453"/>
</p:tagLst>
</file>

<file path=ppt/tags/tag341.xml><?xml version="1.0" encoding="utf-8"?>
<p:tagLst xmlns:p="http://schemas.openxmlformats.org/presentationml/2006/main">
  <p:tag name="AS_UNIQUEID" val="1454"/>
</p:tagLst>
</file>

<file path=ppt/tags/tag342.xml><?xml version="1.0" encoding="utf-8"?>
<p:tagLst xmlns:p="http://schemas.openxmlformats.org/presentationml/2006/main">
  <p:tag name="AS_UNIQUEID" val="1455"/>
</p:tagLst>
</file>

<file path=ppt/tags/tag343.xml><?xml version="1.0" encoding="utf-8"?>
<p:tagLst xmlns:p="http://schemas.openxmlformats.org/presentationml/2006/main">
  <p:tag name="AS_UNIQUEID" val="1456"/>
</p:tagLst>
</file>

<file path=ppt/tags/tag344.xml><?xml version="1.0" encoding="utf-8"?>
<p:tagLst xmlns:p="http://schemas.openxmlformats.org/presentationml/2006/main">
  <p:tag name="AS_UNIQUEID" val="1457"/>
</p:tagLst>
</file>

<file path=ppt/tags/tag345.xml><?xml version="1.0" encoding="utf-8"?>
<p:tagLst xmlns:p="http://schemas.openxmlformats.org/presentationml/2006/main">
  <p:tag name="AS_UNIQUEID" val="1458"/>
</p:tagLst>
</file>

<file path=ppt/tags/tag346.xml><?xml version="1.0" encoding="utf-8"?>
<p:tagLst xmlns:p="http://schemas.openxmlformats.org/presentationml/2006/main">
  <p:tag name="AS_UNIQUEID" val="1459"/>
</p:tagLst>
</file>

<file path=ppt/tags/tag347.xml><?xml version="1.0" encoding="utf-8"?>
<p:tagLst xmlns:p="http://schemas.openxmlformats.org/presentationml/2006/main">
  <p:tag name="AS_UNIQUEID" val="1460"/>
</p:tagLst>
</file>

<file path=ppt/tags/tag348.xml><?xml version="1.0" encoding="utf-8"?>
<p:tagLst xmlns:p="http://schemas.openxmlformats.org/presentationml/2006/main">
  <p:tag name="AS_UNIQUEID" val="1461"/>
</p:tagLst>
</file>

<file path=ppt/tags/tag349.xml><?xml version="1.0" encoding="utf-8"?>
<p:tagLst xmlns:p="http://schemas.openxmlformats.org/presentationml/2006/main">
  <p:tag name="AS_UNIQUEID" val="1462"/>
</p:tagLst>
</file>

<file path=ppt/tags/tag35.xml><?xml version="1.0" encoding="utf-8"?>
<p:tagLst xmlns:p="http://schemas.openxmlformats.org/presentationml/2006/main">
  <p:tag name="AS_UNIQUEID" val="1218"/>
</p:tagLst>
</file>

<file path=ppt/tags/tag350.xml><?xml version="1.0" encoding="utf-8"?>
<p:tagLst xmlns:p="http://schemas.openxmlformats.org/presentationml/2006/main">
  <p:tag name="AS_UNIQUEID" val="1463"/>
</p:tagLst>
</file>

<file path=ppt/tags/tag351.xml><?xml version="1.0" encoding="utf-8"?>
<p:tagLst xmlns:p="http://schemas.openxmlformats.org/presentationml/2006/main">
  <p:tag name="AS_UNIQUEID" val="1464"/>
</p:tagLst>
</file>

<file path=ppt/tags/tag352.xml><?xml version="1.0" encoding="utf-8"?>
<p:tagLst xmlns:p="http://schemas.openxmlformats.org/presentationml/2006/main">
  <p:tag name="AS_UNIQUEID" val="1465"/>
</p:tagLst>
</file>

<file path=ppt/tags/tag353.xml><?xml version="1.0" encoding="utf-8"?>
<p:tagLst xmlns:p="http://schemas.openxmlformats.org/presentationml/2006/main">
  <p:tag name="AS_UNIQUEID" val="1466"/>
</p:tagLst>
</file>

<file path=ppt/tags/tag354.xml><?xml version="1.0" encoding="utf-8"?>
<p:tagLst xmlns:p="http://schemas.openxmlformats.org/presentationml/2006/main">
  <p:tag name="AS_UNIQUEID" val="1467"/>
</p:tagLst>
</file>

<file path=ppt/tags/tag355.xml><?xml version="1.0" encoding="utf-8"?>
<p:tagLst xmlns:p="http://schemas.openxmlformats.org/presentationml/2006/main">
  <p:tag name="AS_UNIQUEID" val="1468"/>
</p:tagLst>
</file>

<file path=ppt/tags/tag356.xml><?xml version="1.0" encoding="utf-8"?>
<p:tagLst xmlns:p="http://schemas.openxmlformats.org/presentationml/2006/main">
  <p:tag name="AS_UNIQUEID" val="1469"/>
</p:tagLst>
</file>

<file path=ppt/tags/tag357.xml><?xml version="1.0" encoding="utf-8"?>
<p:tagLst xmlns:p="http://schemas.openxmlformats.org/presentationml/2006/main">
  <p:tag name="AS_UNIQUEID" val="1470"/>
</p:tagLst>
</file>

<file path=ppt/tags/tag358.xml><?xml version="1.0" encoding="utf-8"?>
<p:tagLst xmlns:p="http://schemas.openxmlformats.org/presentationml/2006/main">
  <p:tag name="AS_UNIQUEID" val="1471"/>
</p:tagLst>
</file>

<file path=ppt/tags/tag359.xml><?xml version="1.0" encoding="utf-8"?>
<p:tagLst xmlns:p="http://schemas.openxmlformats.org/presentationml/2006/main">
  <p:tag name="AS_UNIQUEID" val="1472"/>
</p:tagLst>
</file>

<file path=ppt/tags/tag36.xml><?xml version="1.0" encoding="utf-8"?>
<p:tagLst xmlns:p="http://schemas.openxmlformats.org/presentationml/2006/main">
  <p:tag name="AS_UNIQUEID" val="1219"/>
</p:tagLst>
</file>

<file path=ppt/tags/tag360.xml><?xml version="1.0" encoding="utf-8"?>
<p:tagLst xmlns:p="http://schemas.openxmlformats.org/presentationml/2006/main">
  <p:tag name="AS_UNIQUEID" val="1473"/>
</p:tagLst>
</file>

<file path=ppt/tags/tag361.xml><?xml version="1.0" encoding="utf-8"?>
<p:tagLst xmlns:p="http://schemas.openxmlformats.org/presentationml/2006/main">
  <p:tag name="AS_UNIQUEID" val="1474"/>
</p:tagLst>
</file>

<file path=ppt/tags/tag362.xml><?xml version="1.0" encoding="utf-8"?>
<p:tagLst xmlns:p="http://schemas.openxmlformats.org/presentationml/2006/main">
  <p:tag name="AS_UNIQUEID" val="1475"/>
</p:tagLst>
</file>

<file path=ppt/tags/tag363.xml><?xml version="1.0" encoding="utf-8"?>
<p:tagLst xmlns:p="http://schemas.openxmlformats.org/presentationml/2006/main">
  <p:tag name="AS_UNIQUEID" val="1476"/>
</p:tagLst>
</file>

<file path=ppt/tags/tag364.xml><?xml version="1.0" encoding="utf-8"?>
<p:tagLst xmlns:p="http://schemas.openxmlformats.org/presentationml/2006/main">
  <p:tag name="AS_UNIQUEID" val="1477"/>
</p:tagLst>
</file>

<file path=ppt/tags/tag365.xml><?xml version="1.0" encoding="utf-8"?>
<p:tagLst xmlns:p="http://schemas.openxmlformats.org/presentationml/2006/main">
  <p:tag name="AS_UNIQUEID" val="1478"/>
</p:tagLst>
</file>

<file path=ppt/tags/tag366.xml><?xml version="1.0" encoding="utf-8"?>
<p:tagLst xmlns:p="http://schemas.openxmlformats.org/presentationml/2006/main">
  <p:tag name="AS_UNIQUEID" val="1479"/>
</p:tagLst>
</file>

<file path=ppt/tags/tag367.xml><?xml version="1.0" encoding="utf-8"?>
<p:tagLst xmlns:p="http://schemas.openxmlformats.org/presentationml/2006/main">
  <p:tag name="AS_UNIQUEID" val="1480"/>
</p:tagLst>
</file>

<file path=ppt/tags/tag368.xml><?xml version="1.0" encoding="utf-8"?>
<p:tagLst xmlns:p="http://schemas.openxmlformats.org/presentationml/2006/main">
  <p:tag name="AS_UNIQUEID" val="1481"/>
</p:tagLst>
</file>

<file path=ppt/tags/tag369.xml><?xml version="1.0" encoding="utf-8"?>
<p:tagLst xmlns:p="http://schemas.openxmlformats.org/presentationml/2006/main">
  <p:tag name="AS_UNIQUEID" val="1482"/>
</p:tagLst>
</file>

<file path=ppt/tags/tag37.xml><?xml version="1.0" encoding="utf-8"?>
<p:tagLst xmlns:p="http://schemas.openxmlformats.org/presentationml/2006/main">
  <p:tag name="AS_UNIQUEID" val="1220"/>
</p:tagLst>
</file>

<file path=ppt/tags/tag370.xml><?xml version="1.0" encoding="utf-8"?>
<p:tagLst xmlns:p="http://schemas.openxmlformats.org/presentationml/2006/main">
  <p:tag name="AS_UNIQUEID" val="1483"/>
</p:tagLst>
</file>

<file path=ppt/tags/tag371.xml><?xml version="1.0" encoding="utf-8"?>
<p:tagLst xmlns:p="http://schemas.openxmlformats.org/presentationml/2006/main">
  <p:tag name="AS_UNIQUEID" val="1484"/>
</p:tagLst>
</file>

<file path=ppt/tags/tag372.xml><?xml version="1.0" encoding="utf-8"?>
<p:tagLst xmlns:p="http://schemas.openxmlformats.org/presentationml/2006/main">
  <p:tag name="AS_UNIQUEID" val="1485"/>
</p:tagLst>
</file>

<file path=ppt/tags/tag373.xml><?xml version="1.0" encoding="utf-8"?>
<p:tagLst xmlns:p="http://schemas.openxmlformats.org/presentationml/2006/main">
  <p:tag name="AS_UNIQUEID" val="1486"/>
</p:tagLst>
</file>

<file path=ppt/tags/tag374.xml><?xml version="1.0" encoding="utf-8"?>
<p:tagLst xmlns:p="http://schemas.openxmlformats.org/presentationml/2006/main">
  <p:tag name="AS_UNIQUEID" val="1487"/>
</p:tagLst>
</file>

<file path=ppt/tags/tag375.xml><?xml version="1.0" encoding="utf-8"?>
<p:tagLst xmlns:p="http://schemas.openxmlformats.org/presentationml/2006/main">
  <p:tag name="AS_UNIQUEID" val="1488"/>
</p:tagLst>
</file>

<file path=ppt/tags/tag376.xml><?xml version="1.0" encoding="utf-8"?>
<p:tagLst xmlns:p="http://schemas.openxmlformats.org/presentationml/2006/main">
  <p:tag name="AS_UNIQUEID" val="1489"/>
</p:tagLst>
</file>

<file path=ppt/tags/tag377.xml><?xml version="1.0" encoding="utf-8"?>
<p:tagLst xmlns:p="http://schemas.openxmlformats.org/presentationml/2006/main">
  <p:tag name="AS_UNIQUEID" val="1490"/>
</p:tagLst>
</file>

<file path=ppt/tags/tag378.xml><?xml version="1.0" encoding="utf-8"?>
<p:tagLst xmlns:p="http://schemas.openxmlformats.org/presentationml/2006/main">
  <p:tag name="AS_UNIQUEID" val="1491"/>
</p:tagLst>
</file>

<file path=ppt/tags/tag379.xml><?xml version="1.0" encoding="utf-8"?>
<p:tagLst xmlns:p="http://schemas.openxmlformats.org/presentationml/2006/main">
  <p:tag name="AS_UNIQUEID" val="1492"/>
</p:tagLst>
</file>

<file path=ppt/tags/tag38.xml><?xml version="1.0" encoding="utf-8"?>
<p:tagLst xmlns:p="http://schemas.openxmlformats.org/presentationml/2006/main">
  <p:tag name="AS_UNIQUEID" val="1221"/>
</p:tagLst>
</file>

<file path=ppt/tags/tag380.xml><?xml version="1.0" encoding="utf-8"?>
<p:tagLst xmlns:p="http://schemas.openxmlformats.org/presentationml/2006/main">
  <p:tag name="AS_UNIQUEID" val="1493"/>
</p:tagLst>
</file>

<file path=ppt/tags/tag381.xml><?xml version="1.0" encoding="utf-8"?>
<p:tagLst xmlns:p="http://schemas.openxmlformats.org/presentationml/2006/main">
  <p:tag name="AS_UNIQUEID" val="1494"/>
</p:tagLst>
</file>

<file path=ppt/tags/tag382.xml><?xml version="1.0" encoding="utf-8"?>
<p:tagLst xmlns:p="http://schemas.openxmlformats.org/presentationml/2006/main">
  <p:tag name="AS_UNIQUEID" val="1495"/>
</p:tagLst>
</file>

<file path=ppt/tags/tag383.xml><?xml version="1.0" encoding="utf-8"?>
<p:tagLst xmlns:p="http://schemas.openxmlformats.org/presentationml/2006/main">
  <p:tag name="AS_UNIQUEID" val="1496"/>
</p:tagLst>
</file>

<file path=ppt/tags/tag384.xml><?xml version="1.0" encoding="utf-8"?>
<p:tagLst xmlns:p="http://schemas.openxmlformats.org/presentationml/2006/main">
  <p:tag name="AS_UNIQUEID" val="1497"/>
</p:tagLst>
</file>

<file path=ppt/tags/tag385.xml><?xml version="1.0" encoding="utf-8"?>
<p:tagLst xmlns:p="http://schemas.openxmlformats.org/presentationml/2006/main">
  <p:tag name="AS_UNIQUEID" val="1498"/>
</p:tagLst>
</file>

<file path=ppt/tags/tag386.xml><?xml version="1.0" encoding="utf-8"?>
<p:tagLst xmlns:p="http://schemas.openxmlformats.org/presentationml/2006/main">
  <p:tag name="AS_UNIQUEID" val="1499"/>
</p:tagLst>
</file>

<file path=ppt/tags/tag387.xml><?xml version="1.0" encoding="utf-8"?>
<p:tagLst xmlns:p="http://schemas.openxmlformats.org/presentationml/2006/main">
  <p:tag name="AS_UNIQUEID" val="1500"/>
</p:tagLst>
</file>

<file path=ppt/tags/tag388.xml><?xml version="1.0" encoding="utf-8"?>
<p:tagLst xmlns:p="http://schemas.openxmlformats.org/presentationml/2006/main">
  <p:tag name="AS_UNIQUEID" val="1501"/>
</p:tagLst>
</file>

<file path=ppt/tags/tag389.xml><?xml version="1.0" encoding="utf-8"?>
<p:tagLst xmlns:p="http://schemas.openxmlformats.org/presentationml/2006/main">
  <p:tag name="AS_UNIQUEID" val="1502"/>
</p:tagLst>
</file>

<file path=ppt/tags/tag39.xml><?xml version="1.0" encoding="utf-8"?>
<p:tagLst xmlns:p="http://schemas.openxmlformats.org/presentationml/2006/main">
  <p:tag name="AS_UNIQUEID" val="1222"/>
</p:tagLst>
</file>

<file path=ppt/tags/tag390.xml><?xml version="1.0" encoding="utf-8"?>
<p:tagLst xmlns:p="http://schemas.openxmlformats.org/presentationml/2006/main">
  <p:tag name="AS_UNIQUEID" val="1503"/>
</p:tagLst>
</file>

<file path=ppt/tags/tag391.xml><?xml version="1.0" encoding="utf-8"?>
<p:tagLst xmlns:p="http://schemas.openxmlformats.org/presentationml/2006/main">
  <p:tag name="AS_UNIQUEID" val="1504"/>
</p:tagLst>
</file>

<file path=ppt/tags/tag392.xml><?xml version="1.0" encoding="utf-8"?>
<p:tagLst xmlns:p="http://schemas.openxmlformats.org/presentationml/2006/main">
  <p:tag name="AS_UNIQUEID" val="1505"/>
</p:tagLst>
</file>

<file path=ppt/tags/tag393.xml><?xml version="1.0" encoding="utf-8"?>
<p:tagLst xmlns:p="http://schemas.openxmlformats.org/presentationml/2006/main">
  <p:tag name="AS_UNIQUEID" val="1506"/>
</p:tagLst>
</file>

<file path=ppt/tags/tag394.xml><?xml version="1.0" encoding="utf-8"?>
<p:tagLst xmlns:p="http://schemas.openxmlformats.org/presentationml/2006/main">
  <p:tag name="AS_UNIQUEID" val="1507"/>
</p:tagLst>
</file>

<file path=ppt/tags/tag395.xml><?xml version="1.0" encoding="utf-8"?>
<p:tagLst xmlns:p="http://schemas.openxmlformats.org/presentationml/2006/main">
  <p:tag name="AS_UNIQUEID" val="1508"/>
</p:tagLst>
</file>

<file path=ppt/tags/tag396.xml><?xml version="1.0" encoding="utf-8"?>
<p:tagLst xmlns:p="http://schemas.openxmlformats.org/presentationml/2006/main">
  <p:tag name="AS_UNIQUEID" val="1509"/>
</p:tagLst>
</file>

<file path=ppt/tags/tag397.xml><?xml version="1.0" encoding="utf-8"?>
<p:tagLst xmlns:p="http://schemas.openxmlformats.org/presentationml/2006/main">
  <p:tag name="AS_UNIQUEID" val="1510"/>
</p:tagLst>
</file>

<file path=ppt/tags/tag398.xml><?xml version="1.0" encoding="utf-8"?>
<p:tagLst xmlns:p="http://schemas.openxmlformats.org/presentationml/2006/main">
  <p:tag name="AS_UNIQUEID" val="1511"/>
</p:tagLst>
</file>

<file path=ppt/tags/tag399.xml><?xml version="1.0" encoding="utf-8"?>
<p:tagLst xmlns:p="http://schemas.openxmlformats.org/presentationml/2006/main">
  <p:tag name="AS_UNIQUEID" val="1512"/>
</p:tagLst>
</file>

<file path=ppt/tags/tag4.xml><?xml version="1.0" encoding="utf-8"?>
<p:tagLst xmlns:p="http://schemas.openxmlformats.org/presentationml/2006/main">
  <p:tag name="AS_UNIQUEID" val="1181"/>
</p:tagLst>
</file>

<file path=ppt/tags/tag40.xml><?xml version="1.0" encoding="utf-8"?>
<p:tagLst xmlns:p="http://schemas.openxmlformats.org/presentationml/2006/main">
  <p:tag name="AS_UNIQUEID" val="1223"/>
</p:tagLst>
</file>

<file path=ppt/tags/tag400.xml><?xml version="1.0" encoding="utf-8"?>
<p:tagLst xmlns:p="http://schemas.openxmlformats.org/presentationml/2006/main">
  <p:tag name="AS_UNIQUEID" val="1513"/>
</p:tagLst>
</file>

<file path=ppt/tags/tag401.xml><?xml version="1.0" encoding="utf-8"?>
<p:tagLst xmlns:p="http://schemas.openxmlformats.org/presentationml/2006/main">
  <p:tag name="AS_UNIQUEID" val="1514"/>
</p:tagLst>
</file>

<file path=ppt/tags/tag402.xml><?xml version="1.0" encoding="utf-8"?>
<p:tagLst xmlns:p="http://schemas.openxmlformats.org/presentationml/2006/main">
  <p:tag name="AS_UNIQUEID" val="1515"/>
</p:tagLst>
</file>

<file path=ppt/tags/tag403.xml><?xml version="1.0" encoding="utf-8"?>
<p:tagLst xmlns:p="http://schemas.openxmlformats.org/presentationml/2006/main">
  <p:tag name="AS_UNIQUEID" val="1516"/>
</p:tagLst>
</file>

<file path=ppt/tags/tag404.xml><?xml version="1.0" encoding="utf-8"?>
<p:tagLst xmlns:p="http://schemas.openxmlformats.org/presentationml/2006/main">
  <p:tag name="AS_UNIQUEID" val="1517"/>
</p:tagLst>
</file>

<file path=ppt/tags/tag405.xml><?xml version="1.0" encoding="utf-8"?>
<p:tagLst xmlns:p="http://schemas.openxmlformats.org/presentationml/2006/main">
  <p:tag name="AS_UNIQUEID" val="1518"/>
</p:tagLst>
</file>

<file path=ppt/tags/tag406.xml><?xml version="1.0" encoding="utf-8"?>
<p:tagLst xmlns:p="http://schemas.openxmlformats.org/presentationml/2006/main">
  <p:tag name="AS_UNIQUEID" val="1519"/>
</p:tagLst>
</file>

<file path=ppt/tags/tag407.xml><?xml version="1.0" encoding="utf-8"?>
<p:tagLst xmlns:p="http://schemas.openxmlformats.org/presentationml/2006/main">
  <p:tag name="AS_UNIQUEID" val="1520"/>
</p:tagLst>
</file>

<file path=ppt/tags/tag408.xml><?xml version="1.0" encoding="utf-8"?>
<p:tagLst xmlns:p="http://schemas.openxmlformats.org/presentationml/2006/main">
  <p:tag name="AS_UNIQUEID" val="1521"/>
</p:tagLst>
</file>

<file path=ppt/tags/tag409.xml><?xml version="1.0" encoding="utf-8"?>
<p:tagLst xmlns:p="http://schemas.openxmlformats.org/presentationml/2006/main">
  <p:tag name="AS_UNIQUEID" val="1522"/>
</p:tagLst>
</file>

<file path=ppt/tags/tag41.xml><?xml version="1.0" encoding="utf-8"?>
<p:tagLst xmlns:p="http://schemas.openxmlformats.org/presentationml/2006/main">
  <p:tag name="AS_UNIQUEID" val="1224"/>
</p:tagLst>
</file>

<file path=ppt/tags/tag410.xml><?xml version="1.0" encoding="utf-8"?>
<p:tagLst xmlns:p="http://schemas.openxmlformats.org/presentationml/2006/main">
  <p:tag name="AS_UNIQUEID" val="1523"/>
</p:tagLst>
</file>

<file path=ppt/tags/tag411.xml><?xml version="1.0" encoding="utf-8"?>
<p:tagLst xmlns:p="http://schemas.openxmlformats.org/presentationml/2006/main">
  <p:tag name="AS_UNIQUEID" val="1524"/>
</p:tagLst>
</file>

<file path=ppt/tags/tag412.xml><?xml version="1.0" encoding="utf-8"?>
<p:tagLst xmlns:p="http://schemas.openxmlformats.org/presentationml/2006/main">
  <p:tag name="AS_UNIQUEID" val="1525"/>
</p:tagLst>
</file>

<file path=ppt/tags/tag413.xml><?xml version="1.0" encoding="utf-8"?>
<p:tagLst xmlns:p="http://schemas.openxmlformats.org/presentationml/2006/main">
  <p:tag name="AS_UNIQUEID" val="1526"/>
</p:tagLst>
</file>

<file path=ppt/tags/tag414.xml><?xml version="1.0" encoding="utf-8"?>
<p:tagLst xmlns:p="http://schemas.openxmlformats.org/presentationml/2006/main">
  <p:tag name="AS_UNIQUEID" val="1527"/>
</p:tagLst>
</file>

<file path=ppt/tags/tag415.xml><?xml version="1.0" encoding="utf-8"?>
<p:tagLst xmlns:p="http://schemas.openxmlformats.org/presentationml/2006/main">
  <p:tag name="AS_UNIQUEID" val="1528"/>
</p:tagLst>
</file>

<file path=ppt/tags/tag416.xml><?xml version="1.0" encoding="utf-8"?>
<p:tagLst xmlns:p="http://schemas.openxmlformats.org/presentationml/2006/main">
  <p:tag name="AS_UNIQUEID" val="1529"/>
</p:tagLst>
</file>

<file path=ppt/tags/tag417.xml><?xml version="1.0" encoding="utf-8"?>
<p:tagLst xmlns:p="http://schemas.openxmlformats.org/presentationml/2006/main">
  <p:tag name="AS_UNIQUEID" val="1530"/>
</p:tagLst>
</file>

<file path=ppt/tags/tag418.xml><?xml version="1.0" encoding="utf-8"?>
<p:tagLst xmlns:p="http://schemas.openxmlformats.org/presentationml/2006/main">
  <p:tag name="AS_UNIQUEID" val="1531"/>
</p:tagLst>
</file>

<file path=ppt/tags/tag419.xml><?xml version="1.0" encoding="utf-8"?>
<p:tagLst xmlns:p="http://schemas.openxmlformats.org/presentationml/2006/main">
  <p:tag name="AS_UNIQUEID" val="1532"/>
</p:tagLst>
</file>

<file path=ppt/tags/tag42.xml><?xml version="1.0" encoding="utf-8"?>
<p:tagLst xmlns:p="http://schemas.openxmlformats.org/presentationml/2006/main">
  <p:tag name="AS_UNIQUEID" val="1225"/>
</p:tagLst>
</file>

<file path=ppt/tags/tag420.xml><?xml version="1.0" encoding="utf-8"?>
<p:tagLst xmlns:p="http://schemas.openxmlformats.org/presentationml/2006/main">
  <p:tag name="AS_UNIQUEID" val="1533"/>
</p:tagLst>
</file>

<file path=ppt/tags/tag421.xml><?xml version="1.0" encoding="utf-8"?>
<p:tagLst xmlns:p="http://schemas.openxmlformats.org/presentationml/2006/main">
  <p:tag name="AS_UNIQUEID" val="1534"/>
</p:tagLst>
</file>

<file path=ppt/tags/tag422.xml><?xml version="1.0" encoding="utf-8"?>
<p:tagLst xmlns:p="http://schemas.openxmlformats.org/presentationml/2006/main">
  <p:tag name="AS_UNIQUEID" val="1535"/>
</p:tagLst>
</file>

<file path=ppt/tags/tag423.xml><?xml version="1.0" encoding="utf-8"?>
<p:tagLst xmlns:p="http://schemas.openxmlformats.org/presentationml/2006/main">
  <p:tag name="AS_UNIQUEID" val="1536"/>
</p:tagLst>
</file>

<file path=ppt/tags/tag424.xml><?xml version="1.0" encoding="utf-8"?>
<p:tagLst xmlns:p="http://schemas.openxmlformats.org/presentationml/2006/main">
  <p:tag name="AS_UNIQUEID" val="1537"/>
</p:tagLst>
</file>

<file path=ppt/tags/tag425.xml><?xml version="1.0" encoding="utf-8"?>
<p:tagLst xmlns:p="http://schemas.openxmlformats.org/presentationml/2006/main">
  <p:tag name="AS_UNIQUEID" val="1538"/>
</p:tagLst>
</file>

<file path=ppt/tags/tag426.xml><?xml version="1.0" encoding="utf-8"?>
<p:tagLst xmlns:p="http://schemas.openxmlformats.org/presentationml/2006/main">
  <p:tag name="AS_UNIQUEID" val="1539"/>
</p:tagLst>
</file>

<file path=ppt/tags/tag427.xml><?xml version="1.0" encoding="utf-8"?>
<p:tagLst xmlns:p="http://schemas.openxmlformats.org/presentationml/2006/main">
  <p:tag name="AS_UNIQUEID" val="1540"/>
</p:tagLst>
</file>

<file path=ppt/tags/tag428.xml><?xml version="1.0" encoding="utf-8"?>
<p:tagLst xmlns:p="http://schemas.openxmlformats.org/presentationml/2006/main">
  <p:tag name="AS_UNIQUEID" val="1541"/>
</p:tagLst>
</file>

<file path=ppt/tags/tag429.xml><?xml version="1.0" encoding="utf-8"?>
<p:tagLst xmlns:p="http://schemas.openxmlformats.org/presentationml/2006/main">
  <p:tag name="AS_UNIQUEID" val="1542"/>
</p:tagLst>
</file>

<file path=ppt/tags/tag43.xml><?xml version="1.0" encoding="utf-8"?>
<p:tagLst xmlns:p="http://schemas.openxmlformats.org/presentationml/2006/main">
  <p:tag name="AS_UNIQUEID" val="1226"/>
</p:tagLst>
</file>

<file path=ppt/tags/tag430.xml><?xml version="1.0" encoding="utf-8"?>
<p:tagLst xmlns:p="http://schemas.openxmlformats.org/presentationml/2006/main">
  <p:tag name="AS_UNIQUEID" val="1543"/>
</p:tagLst>
</file>

<file path=ppt/tags/tag431.xml><?xml version="1.0" encoding="utf-8"?>
<p:tagLst xmlns:p="http://schemas.openxmlformats.org/presentationml/2006/main">
  <p:tag name="AS_UNIQUEID" val="1544"/>
</p:tagLst>
</file>

<file path=ppt/tags/tag432.xml><?xml version="1.0" encoding="utf-8"?>
<p:tagLst xmlns:p="http://schemas.openxmlformats.org/presentationml/2006/main">
  <p:tag name="AS_UNIQUEID" val="1545"/>
</p:tagLst>
</file>

<file path=ppt/tags/tag433.xml><?xml version="1.0" encoding="utf-8"?>
<p:tagLst xmlns:p="http://schemas.openxmlformats.org/presentationml/2006/main">
  <p:tag name="AS_UNIQUEID" val="1546"/>
</p:tagLst>
</file>

<file path=ppt/tags/tag434.xml><?xml version="1.0" encoding="utf-8"?>
<p:tagLst xmlns:p="http://schemas.openxmlformats.org/presentationml/2006/main">
  <p:tag name="AS_UNIQUEID" val="1547"/>
</p:tagLst>
</file>

<file path=ppt/tags/tag435.xml><?xml version="1.0" encoding="utf-8"?>
<p:tagLst xmlns:p="http://schemas.openxmlformats.org/presentationml/2006/main">
  <p:tag name="AS_UNIQUEID" val="1548"/>
</p:tagLst>
</file>

<file path=ppt/tags/tag436.xml><?xml version="1.0" encoding="utf-8"?>
<p:tagLst xmlns:p="http://schemas.openxmlformats.org/presentationml/2006/main">
  <p:tag name="AS_UNIQUEID" val="1549"/>
</p:tagLst>
</file>

<file path=ppt/tags/tag437.xml><?xml version="1.0" encoding="utf-8"?>
<p:tagLst xmlns:p="http://schemas.openxmlformats.org/presentationml/2006/main">
  <p:tag name="AS_UNIQUEID" val="1550"/>
</p:tagLst>
</file>

<file path=ppt/tags/tag438.xml><?xml version="1.0" encoding="utf-8"?>
<p:tagLst xmlns:p="http://schemas.openxmlformats.org/presentationml/2006/main">
  <p:tag name="AS_UNIQUEID" val="1551"/>
</p:tagLst>
</file>

<file path=ppt/tags/tag439.xml><?xml version="1.0" encoding="utf-8"?>
<p:tagLst xmlns:p="http://schemas.openxmlformats.org/presentationml/2006/main">
  <p:tag name="AS_UNIQUEID" val="1552"/>
</p:tagLst>
</file>

<file path=ppt/tags/tag44.xml><?xml version="1.0" encoding="utf-8"?>
<p:tagLst xmlns:p="http://schemas.openxmlformats.org/presentationml/2006/main">
  <p:tag name="AS_UNIQUEID" val="1227"/>
</p:tagLst>
</file>

<file path=ppt/tags/tag440.xml><?xml version="1.0" encoding="utf-8"?>
<p:tagLst xmlns:p="http://schemas.openxmlformats.org/presentationml/2006/main">
  <p:tag name="AS_UNIQUEID" val="1553"/>
</p:tagLst>
</file>

<file path=ppt/tags/tag441.xml><?xml version="1.0" encoding="utf-8"?>
<p:tagLst xmlns:p="http://schemas.openxmlformats.org/presentationml/2006/main">
  <p:tag name="AS_UNIQUEID" val="1554"/>
</p:tagLst>
</file>

<file path=ppt/tags/tag442.xml><?xml version="1.0" encoding="utf-8"?>
<p:tagLst xmlns:p="http://schemas.openxmlformats.org/presentationml/2006/main">
  <p:tag name="AS_UNIQUEID" val="1555"/>
</p:tagLst>
</file>

<file path=ppt/tags/tag443.xml><?xml version="1.0" encoding="utf-8"?>
<p:tagLst xmlns:p="http://schemas.openxmlformats.org/presentationml/2006/main">
  <p:tag name="AS_UNIQUEID" val="1556"/>
</p:tagLst>
</file>

<file path=ppt/tags/tag444.xml><?xml version="1.0" encoding="utf-8"?>
<p:tagLst xmlns:p="http://schemas.openxmlformats.org/presentationml/2006/main">
  <p:tag name="AS_UNIQUEID" val="1557"/>
</p:tagLst>
</file>

<file path=ppt/tags/tag445.xml><?xml version="1.0" encoding="utf-8"?>
<p:tagLst xmlns:p="http://schemas.openxmlformats.org/presentationml/2006/main">
  <p:tag name="AS_UNIQUEID" val="1558"/>
</p:tagLst>
</file>

<file path=ppt/tags/tag446.xml><?xml version="1.0" encoding="utf-8"?>
<p:tagLst xmlns:p="http://schemas.openxmlformats.org/presentationml/2006/main">
  <p:tag name="AS_UNIQUEID" val="1559"/>
</p:tagLst>
</file>

<file path=ppt/tags/tag447.xml><?xml version="1.0" encoding="utf-8"?>
<p:tagLst xmlns:p="http://schemas.openxmlformats.org/presentationml/2006/main">
  <p:tag name="AS_UNIQUEID" val="1560"/>
</p:tagLst>
</file>

<file path=ppt/tags/tag448.xml><?xml version="1.0" encoding="utf-8"?>
<p:tagLst xmlns:p="http://schemas.openxmlformats.org/presentationml/2006/main">
  <p:tag name="AS_UNIQUEID" val="1561"/>
</p:tagLst>
</file>

<file path=ppt/tags/tag449.xml><?xml version="1.0" encoding="utf-8"?>
<p:tagLst xmlns:p="http://schemas.openxmlformats.org/presentationml/2006/main">
  <p:tag name="AS_UNIQUEID" val="1562"/>
</p:tagLst>
</file>

<file path=ppt/tags/tag45.xml><?xml version="1.0" encoding="utf-8"?>
<p:tagLst xmlns:p="http://schemas.openxmlformats.org/presentationml/2006/main">
  <p:tag name="AS_UNIQUEID" val="1228"/>
</p:tagLst>
</file>

<file path=ppt/tags/tag450.xml><?xml version="1.0" encoding="utf-8"?>
<p:tagLst xmlns:p="http://schemas.openxmlformats.org/presentationml/2006/main">
  <p:tag name="AS_UNIQUEID" val="1563"/>
</p:tagLst>
</file>

<file path=ppt/tags/tag451.xml><?xml version="1.0" encoding="utf-8"?>
<p:tagLst xmlns:p="http://schemas.openxmlformats.org/presentationml/2006/main">
  <p:tag name="AS_UNIQUEID" val="1564"/>
</p:tagLst>
</file>

<file path=ppt/tags/tag452.xml><?xml version="1.0" encoding="utf-8"?>
<p:tagLst xmlns:p="http://schemas.openxmlformats.org/presentationml/2006/main">
  <p:tag name="AS_UNIQUEID" val="1565"/>
</p:tagLst>
</file>

<file path=ppt/tags/tag453.xml><?xml version="1.0" encoding="utf-8"?>
<p:tagLst xmlns:p="http://schemas.openxmlformats.org/presentationml/2006/main">
  <p:tag name="AS_UNIQUEID" val="1566"/>
</p:tagLst>
</file>

<file path=ppt/tags/tag454.xml><?xml version="1.0" encoding="utf-8"?>
<p:tagLst xmlns:p="http://schemas.openxmlformats.org/presentationml/2006/main">
  <p:tag name="AS_UNIQUEID" val="1567"/>
</p:tagLst>
</file>

<file path=ppt/tags/tag455.xml><?xml version="1.0" encoding="utf-8"?>
<p:tagLst xmlns:p="http://schemas.openxmlformats.org/presentationml/2006/main">
  <p:tag name="AS_UNIQUEID" val="1568"/>
</p:tagLst>
</file>

<file path=ppt/tags/tag456.xml><?xml version="1.0" encoding="utf-8"?>
<p:tagLst xmlns:p="http://schemas.openxmlformats.org/presentationml/2006/main">
  <p:tag name="AS_UNIQUEID" val="1569"/>
</p:tagLst>
</file>

<file path=ppt/tags/tag457.xml><?xml version="1.0" encoding="utf-8"?>
<p:tagLst xmlns:p="http://schemas.openxmlformats.org/presentationml/2006/main">
  <p:tag name="AS_UNIQUEID" val="1570"/>
</p:tagLst>
</file>

<file path=ppt/tags/tag458.xml><?xml version="1.0" encoding="utf-8"?>
<p:tagLst xmlns:p="http://schemas.openxmlformats.org/presentationml/2006/main">
  <p:tag name="AS_UNIQUEID" val="1571"/>
</p:tagLst>
</file>

<file path=ppt/tags/tag459.xml><?xml version="1.0" encoding="utf-8"?>
<p:tagLst xmlns:p="http://schemas.openxmlformats.org/presentationml/2006/main">
  <p:tag name="AS_UNIQUEID" val="1572"/>
</p:tagLst>
</file>

<file path=ppt/tags/tag46.xml><?xml version="1.0" encoding="utf-8"?>
<p:tagLst xmlns:p="http://schemas.openxmlformats.org/presentationml/2006/main">
  <p:tag name="AS_UNIQUEID" val="1229"/>
</p:tagLst>
</file>

<file path=ppt/tags/tag460.xml><?xml version="1.0" encoding="utf-8"?>
<p:tagLst xmlns:p="http://schemas.openxmlformats.org/presentationml/2006/main">
  <p:tag name="AS_UNIQUEID" val="1573"/>
</p:tagLst>
</file>

<file path=ppt/tags/tag461.xml><?xml version="1.0" encoding="utf-8"?>
<p:tagLst xmlns:p="http://schemas.openxmlformats.org/presentationml/2006/main">
  <p:tag name="AS_UNIQUEID" val="1574"/>
</p:tagLst>
</file>

<file path=ppt/tags/tag462.xml><?xml version="1.0" encoding="utf-8"?>
<p:tagLst xmlns:p="http://schemas.openxmlformats.org/presentationml/2006/main">
  <p:tag name="AS_UNIQUEID" val="1575"/>
</p:tagLst>
</file>

<file path=ppt/tags/tag463.xml><?xml version="1.0" encoding="utf-8"?>
<p:tagLst xmlns:p="http://schemas.openxmlformats.org/presentationml/2006/main">
  <p:tag name="AS_UNIQUEID" val="1576"/>
</p:tagLst>
</file>

<file path=ppt/tags/tag464.xml><?xml version="1.0" encoding="utf-8"?>
<p:tagLst xmlns:p="http://schemas.openxmlformats.org/presentationml/2006/main">
  <p:tag name="AS_UNIQUEID" val="1577"/>
</p:tagLst>
</file>

<file path=ppt/tags/tag465.xml><?xml version="1.0" encoding="utf-8"?>
<p:tagLst xmlns:p="http://schemas.openxmlformats.org/presentationml/2006/main">
  <p:tag name="AS_UNIQUEID" val="1578"/>
</p:tagLst>
</file>

<file path=ppt/tags/tag466.xml><?xml version="1.0" encoding="utf-8"?>
<p:tagLst xmlns:p="http://schemas.openxmlformats.org/presentationml/2006/main">
  <p:tag name="AS_UNIQUEID" val="1579"/>
</p:tagLst>
</file>

<file path=ppt/tags/tag467.xml><?xml version="1.0" encoding="utf-8"?>
<p:tagLst xmlns:p="http://schemas.openxmlformats.org/presentationml/2006/main">
  <p:tag name="AS_UNIQUEID" val="1580"/>
</p:tagLst>
</file>

<file path=ppt/tags/tag468.xml><?xml version="1.0" encoding="utf-8"?>
<p:tagLst xmlns:p="http://schemas.openxmlformats.org/presentationml/2006/main">
  <p:tag name="AS_UNIQUEID" val="1581"/>
</p:tagLst>
</file>

<file path=ppt/tags/tag469.xml><?xml version="1.0" encoding="utf-8"?>
<p:tagLst xmlns:p="http://schemas.openxmlformats.org/presentationml/2006/main">
  <p:tag name="AS_UNIQUEID" val="1582"/>
</p:tagLst>
</file>

<file path=ppt/tags/tag47.xml><?xml version="1.0" encoding="utf-8"?>
<p:tagLst xmlns:p="http://schemas.openxmlformats.org/presentationml/2006/main">
  <p:tag name="AS_UNIQUEID" val="1230"/>
</p:tagLst>
</file>

<file path=ppt/tags/tag470.xml><?xml version="1.0" encoding="utf-8"?>
<p:tagLst xmlns:p="http://schemas.openxmlformats.org/presentationml/2006/main">
  <p:tag name="AS_UNIQUEID" val="1583"/>
</p:tagLst>
</file>

<file path=ppt/tags/tag471.xml><?xml version="1.0" encoding="utf-8"?>
<p:tagLst xmlns:p="http://schemas.openxmlformats.org/presentationml/2006/main">
  <p:tag name="AS_UNIQUEID" val="1584"/>
</p:tagLst>
</file>

<file path=ppt/tags/tag472.xml><?xml version="1.0" encoding="utf-8"?>
<p:tagLst xmlns:p="http://schemas.openxmlformats.org/presentationml/2006/main">
  <p:tag name="AS_UNIQUEID" val="1585"/>
</p:tagLst>
</file>

<file path=ppt/tags/tag473.xml><?xml version="1.0" encoding="utf-8"?>
<p:tagLst xmlns:p="http://schemas.openxmlformats.org/presentationml/2006/main">
  <p:tag name="AS_UNIQUEID" val="1586"/>
</p:tagLst>
</file>

<file path=ppt/tags/tag474.xml><?xml version="1.0" encoding="utf-8"?>
<p:tagLst xmlns:p="http://schemas.openxmlformats.org/presentationml/2006/main">
  <p:tag name="AS_UNIQUEID" val="1587"/>
</p:tagLst>
</file>

<file path=ppt/tags/tag475.xml><?xml version="1.0" encoding="utf-8"?>
<p:tagLst xmlns:p="http://schemas.openxmlformats.org/presentationml/2006/main">
  <p:tag name="AS_UNIQUEID" val="1588"/>
</p:tagLst>
</file>

<file path=ppt/tags/tag476.xml><?xml version="1.0" encoding="utf-8"?>
<p:tagLst xmlns:p="http://schemas.openxmlformats.org/presentationml/2006/main">
  <p:tag name="AS_UNIQUEID" val="1589"/>
</p:tagLst>
</file>

<file path=ppt/tags/tag477.xml><?xml version="1.0" encoding="utf-8"?>
<p:tagLst xmlns:p="http://schemas.openxmlformats.org/presentationml/2006/main">
  <p:tag name="AS_UNIQUEID" val="1590"/>
</p:tagLst>
</file>

<file path=ppt/tags/tag478.xml><?xml version="1.0" encoding="utf-8"?>
<p:tagLst xmlns:p="http://schemas.openxmlformats.org/presentationml/2006/main">
  <p:tag name="AS_UNIQUEID" val="1591"/>
</p:tagLst>
</file>

<file path=ppt/tags/tag479.xml><?xml version="1.0" encoding="utf-8"?>
<p:tagLst xmlns:p="http://schemas.openxmlformats.org/presentationml/2006/main">
  <p:tag name="AS_UNIQUEID" val="1592"/>
</p:tagLst>
</file>

<file path=ppt/tags/tag48.xml><?xml version="1.0" encoding="utf-8"?>
<p:tagLst xmlns:p="http://schemas.openxmlformats.org/presentationml/2006/main">
  <p:tag name="AS_UNIQUEID" val="1231"/>
</p:tagLst>
</file>

<file path=ppt/tags/tag480.xml><?xml version="1.0" encoding="utf-8"?>
<p:tagLst xmlns:p="http://schemas.openxmlformats.org/presentationml/2006/main">
  <p:tag name="AS_UNIQUEID" val="1593"/>
</p:tagLst>
</file>

<file path=ppt/tags/tag481.xml><?xml version="1.0" encoding="utf-8"?>
<p:tagLst xmlns:p="http://schemas.openxmlformats.org/presentationml/2006/main">
  <p:tag name="AS_UNIQUEID" val="1594"/>
</p:tagLst>
</file>

<file path=ppt/tags/tag482.xml><?xml version="1.0" encoding="utf-8"?>
<p:tagLst xmlns:p="http://schemas.openxmlformats.org/presentationml/2006/main">
  <p:tag name="AS_UNIQUEID" val="1595"/>
</p:tagLst>
</file>

<file path=ppt/tags/tag483.xml><?xml version="1.0" encoding="utf-8"?>
<p:tagLst xmlns:p="http://schemas.openxmlformats.org/presentationml/2006/main">
  <p:tag name="AS_UNIQUEID" val="1596"/>
</p:tagLst>
</file>

<file path=ppt/tags/tag484.xml><?xml version="1.0" encoding="utf-8"?>
<p:tagLst xmlns:p="http://schemas.openxmlformats.org/presentationml/2006/main">
  <p:tag name="AS_UNIQUEID" val="1597"/>
</p:tagLst>
</file>

<file path=ppt/tags/tag485.xml><?xml version="1.0" encoding="utf-8"?>
<p:tagLst xmlns:p="http://schemas.openxmlformats.org/presentationml/2006/main">
  <p:tag name="AS_UNIQUEID" val="1598"/>
</p:tagLst>
</file>

<file path=ppt/tags/tag486.xml><?xml version="1.0" encoding="utf-8"?>
<p:tagLst xmlns:p="http://schemas.openxmlformats.org/presentationml/2006/main">
  <p:tag name="AS_UNIQUEID" val="1599"/>
</p:tagLst>
</file>

<file path=ppt/tags/tag487.xml><?xml version="1.0" encoding="utf-8"?>
<p:tagLst xmlns:p="http://schemas.openxmlformats.org/presentationml/2006/main">
  <p:tag name="AS_UNIQUEID" val="1600"/>
</p:tagLst>
</file>

<file path=ppt/tags/tag488.xml><?xml version="1.0" encoding="utf-8"?>
<p:tagLst xmlns:p="http://schemas.openxmlformats.org/presentationml/2006/main">
  <p:tag name="AS_UNIQUEID" val="1601"/>
</p:tagLst>
</file>

<file path=ppt/tags/tag489.xml><?xml version="1.0" encoding="utf-8"?>
<p:tagLst xmlns:p="http://schemas.openxmlformats.org/presentationml/2006/main">
  <p:tag name="AS_UNIQUEID" val="1602"/>
</p:tagLst>
</file>

<file path=ppt/tags/tag49.xml><?xml version="1.0" encoding="utf-8"?>
<p:tagLst xmlns:p="http://schemas.openxmlformats.org/presentationml/2006/main">
  <p:tag name="AS_UNIQUEID" val="1232"/>
</p:tagLst>
</file>

<file path=ppt/tags/tag490.xml><?xml version="1.0" encoding="utf-8"?>
<p:tagLst xmlns:p="http://schemas.openxmlformats.org/presentationml/2006/main">
  <p:tag name="AS_UNIQUEID" val="1603"/>
</p:tagLst>
</file>

<file path=ppt/tags/tag491.xml><?xml version="1.0" encoding="utf-8"?>
<p:tagLst xmlns:p="http://schemas.openxmlformats.org/presentationml/2006/main">
  <p:tag name="AS_UNIQUEID" val="1604"/>
</p:tagLst>
</file>

<file path=ppt/tags/tag492.xml><?xml version="1.0" encoding="utf-8"?>
<p:tagLst xmlns:p="http://schemas.openxmlformats.org/presentationml/2006/main">
  <p:tag name="AS_UNIQUEID" val="1605"/>
</p:tagLst>
</file>

<file path=ppt/tags/tag493.xml><?xml version="1.0" encoding="utf-8"?>
<p:tagLst xmlns:p="http://schemas.openxmlformats.org/presentationml/2006/main">
  <p:tag name="AS_UNIQUEID" val="1606"/>
</p:tagLst>
</file>

<file path=ppt/tags/tag494.xml><?xml version="1.0" encoding="utf-8"?>
<p:tagLst xmlns:p="http://schemas.openxmlformats.org/presentationml/2006/main">
  <p:tag name="AS_UNIQUEID" val="1607"/>
</p:tagLst>
</file>

<file path=ppt/tags/tag495.xml><?xml version="1.0" encoding="utf-8"?>
<p:tagLst xmlns:p="http://schemas.openxmlformats.org/presentationml/2006/main">
  <p:tag name="AS_UNIQUEID" val="1608"/>
</p:tagLst>
</file>

<file path=ppt/tags/tag496.xml><?xml version="1.0" encoding="utf-8"?>
<p:tagLst xmlns:p="http://schemas.openxmlformats.org/presentationml/2006/main">
  <p:tag name="AS_UNIQUEID" val="1609"/>
</p:tagLst>
</file>

<file path=ppt/tags/tag497.xml><?xml version="1.0" encoding="utf-8"?>
<p:tagLst xmlns:p="http://schemas.openxmlformats.org/presentationml/2006/main">
  <p:tag name="AS_UNIQUEID" val="1610"/>
</p:tagLst>
</file>

<file path=ppt/tags/tag498.xml><?xml version="1.0" encoding="utf-8"?>
<p:tagLst xmlns:p="http://schemas.openxmlformats.org/presentationml/2006/main">
  <p:tag name="AS_UNIQUEID" val="1611"/>
</p:tagLst>
</file>

<file path=ppt/tags/tag499.xml><?xml version="1.0" encoding="utf-8"?>
<p:tagLst xmlns:p="http://schemas.openxmlformats.org/presentationml/2006/main">
  <p:tag name="AS_UNIQUEID" val="1612"/>
</p:tagLst>
</file>

<file path=ppt/tags/tag5.xml><?xml version="1.0" encoding="utf-8"?>
<p:tagLst xmlns:p="http://schemas.openxmlformats.org/presentationml/2006/main">
  <p:tag name="AS_UNIQUEID" val="1189"/>
</p:tagLst>
</file>

<file path=ppt/tags/tag50.xml><?xml version="1.0" encoding="utf-8"?>
<p:tagLst xmlns:p="http://schemas.openxmlformats.org/presentationml/2006/main">
  <p:tag name="AS_UNIQUEID" val="1233"/>
</p:tagLst>
</file>

<file path=ppt/tags/tag500.xml><?xml version="1.0" encoding="utf-8"?>
<p:tagLst xmlns:p="http://schemas.openxmlformats.org/presentationml/2006/main">
  <p:tag name="AS_UNIQUEID" val="1613"/>
</p:tagLst>
</file>

<file path=ppt/tags/tag501.xml><?xml version="1.0" encoding="utf-8"?>
<p:tagLst xmlns:p="http://schemas.openxmlformats.org/presentationml/2006/main">
  <p:tag name="AS_UNIQUEID" val="1614"/>
</p:tagLst>
</file>

<file path=ppt/tags/tag502.xml><?xml version="1.0" encoding="utf-8"?>
<p:tagLst xmlns:p="http://schemas.openxmlformats.org/presentationml/2006/main">
  <p:tag name="AS_UNIQUEID" val="1615"/>
</p:tagLst>
</file>

<file path=ppt/tags/tag503.xml><?xml version="1.0" encoding="utf-8"?>
<p:tagLst xmlns:p="http://schemas.openxmlformats.org/presentationml/2006/main">
  <p:tag name="AS_UNIQUEID" val="1616"/>
</p:tagLst>
</file>

<file path=ppt/tags/tag504.xml><?xml version="1.0" encoding="utf-8"?>
<p:tagLst xmlns:p="http://schemas.openxmlformats.org/presentationml/2006/main">
  <p:tag name="AS_UNIQUEID" val="1617"/>
</p:tagLst>
</file>

<file path=ppt/tags/tag505.xml><?xml version="1.0" encoding="utf-8"?>
<p:tagLst xmlns:p="http://schemas.openxmlformats.org/presentationml/2006/main">
  <p:tag name="AS_UNIQUEID" val="1618"/>
</p:tagLst>
</file>

<file path=ppt/tags/tag506.xml><?xml version="1.0" encoding="utf-8"?>
<p:tagLst xmlns:p="http://schemas.openxmlformats.org/presentationml/2006/main">
  <p:tag name="AS_UNIQUEID" val="1619"/>
</p:tagLst>
</file>

<file path=ppt/tags/tag507.xml><?xml version="1.0" encoding="utf-8"?>
<p:tagLst xmlns:p="http://schemas.openxmlformats.org/presentationml/2006/main">
  <p:tag name="AS_UNIQUEID" val="1620"/>
</p:tagLst>
</file>

<file path=ppt/tags/tag508.xml><?xml version="1.0" encoding="utf-8"?>
<p:tagLst xmlns:p="http://schemas.openxmlformats.org/presentationml/2006/main">
  <p:tag name="AS_UNIQUEID" val="1621"/>
</p:tagLst>
</file>

<file path=ppt/tags/tag509.xml><?xml version="1.0" encoding="utf-8"?>
<p:tagLst xmlns:p="http://schemas.openxmlformats.org/presentationml/2006/main">
  <p:tag name="AS_UNIQUEID" val="1622"/>
</p:tagLst>
</file>

<file path=ppt/tags/tag51.xml><?xml version="1.0" encoding="utf-8"?>
<p:tagLst xmlns:p="http://schemas.openxmlformats.org/presentationml/2006/main">
  <p:tag name="AS_UNIQUEID" val="1234"/>
</p:tagLst>
</file>

<file path=ppt/tags/tag510.xml><?xml version="1.0" encoding="utf-8"?>
<p:tagLst xmlns:p="http://schemas.openxmlformats.org/presentationml/2006/main">
  <p:tag name="AS_UNIQUEID" val="1623"/>
</p:tagLst>
</file>

<file path=ppt/tags/tag511.xml><?xml version="1.0" encoding="utf-8"?>
<p:tagLst xmlns:p="http://schemas.openxmlformats.org/presentationml/2006/main">
  <p:tag name="AS_UNIQUEID" val="1624"/>
</p:tagLst>
</file>

<file path=ppt/tags/tag512.xml><?xml version="1.0" encoding="utf-8"?>
<p:tagLst xmlns:p="http://schemas.openxmlformats.org/presentationml/2006/main">
  <p:tag name="AS_UNIQUEID" val="1625"/>
</p:tagLst>
</file>

<file path=ppt/tags/tag513.xml><?xml version="1.0" encoding="utf-8"?>
<p:tagLst xmlns:p="http://schemas.openxmlformats.org/presentationml/2006/main">
  <p:tag name="AS_UNIQUEID" val="1626"/>
</p:tagLst>
</file>

<file path=ppt/tags/tag514.xml><?xml version="1.0" encoding="utf-8"?>
<p:tagLst xmlns:p="http://schemas.openxmlformats.org/presentationml/2006/main">
  <p:tag name="AS_UNIQUEID" val="1627"/>
</p:tagLst>
</file>

<file path=ppt/tags/tag515.xml><?xml version="1.0" encoding="utf-8"?>
<p:tagLst xmlns:p="http://schemas.openxmlformats.org/presentationml/2006/main">
  <p:tag name="AS_UNIQUEID" val="1628"/>
</p:tagLst>
</file>

<file path=ppt/tags/tag516.xml><?xml version="1.0" encoding="utf-8"?>
<p:tagLst xmlns:p="http://schemas.openxmlformats.org/presentationml/2006/main">
  <p:tag name="AS_UNIQUEID" val="1629"/>
</p:tagLst>
</file>

<file path=ppt/tags/tag517.xml><?xml version="1.0" encoding="utf-8"?>
<p:tagLst xmlns:p="http://schemas.openxmlformats.org/presentationml/2006/main">
  <p:tag name="AS_UNIQUEID" val="1630"/>
</p:tagLst>
</file>

<file path=ppt/tags/tag518.xml><?xml version="1.0" encoding="utf-8"?>
<p:tagLst xmlns:p="http://schemas.openxmlformats.org/presentationml/2006/main">
  <p:tag name="AS_UNIQUEID" val="1631"/>
</p:tagLst>
</file>

<file path=ppt/tags/tag519.xml><?xml version="1.0" encoding="utf-8"?>
<p:tagLst xmlns:p="http://schemas.openxmlformats.org/presentationml/2006/main">
  <p:tag name="AS_UNIQUEID" val="1632"/>
</p:tagLst>
</file>

<file path=ppt/tags/tag52.xml><?xml version="1.0" encoding="utf-8"?>
<p:tagLst xmlns:p="http://schemas.openxmlformats.org/presentationml/2006/main">
  <p:tag name="AS_UNIQUEID" val="1235"/>
</p:tagLst>
</file>

<file path=ppt/tags/tag520.xml><?xml version="1.0" encoding="utf-8"?>
<p:tagLst xmlns:p="http://schemas.openxmlformats.org/presentationml/2006/main">
  <p:tag name="AS_UNIQUEID" val="1633"/>
</p:tagLst>
</file>

<file path=ppt/tags/tag521.xml><?xml version="1.0" encoding="utf-8"?>
<p:tagLst xmlns:p="http://schemas.openxmlformats.org/presentationml/2006/main">
  <p:tag name="AS_UNIQUEID" val="1634"/>
</p:tagLst>
</file>

<file path=ppt/tags/tag522.xml><?xml version="1.0" encoding="utf-8"?>
<p:tagLst xmlns:p="http://schemas.openxmlformats.org/presentationml/2006/main">
  <p:tag name="AS_UNIQUEID" val="1635"/>
</p:tagLst>
</file>

<file path=ppt/tags/tag523.xml><?xml version="1.0" encoding="utf-8"?>
<p:tagLst xmlns:p="http://schemas.openxmlformats.org/presentationml/2006/main">
  <p:tag name="AS_UNIQUEID" val="1636"/>
</p:tagLst>
</file>

<file path=ppt/tags/tag524.xml><?xml version="1.0" encoding="utf-8"?>
<p:tagLst xmlns:p="http://schemas.openxmlformats.org/presentationml/2006/main">
  <p:tag name="AS_UNIQUEID" val="1637"/>
</p:tagLst>
</file>

<file path=ppt/tags/tag525.xml><?xml version="1.0" encoding="utf-8"?>
<p:tagLst xmlns:p="http://schemas.openxmlformats.org/presentationml/2006/main">
  <p:tag name="AS_UNIQUEID" val="1638"/>
</p:tagLst>
</file>

<file path=ppt/tags/tag526.xml><?xml version="1.0" encoding="utf-8"?>
<p:tagLst xmlns:p="http://schemas.openxmlformats.org/presentationml/2006/main">
  <p:tag name="AS_UNIQUEID" val="1639"/>
</p:tagLst>
</file>

<file path=ppt/tags/tag527.xml><?xml version="1.0" encoding="utf-8"?>
<p:tagLst xmlns:p="http://schemas.openxmlformats.org/presentationml/2006/main">
  <p:tag name="AS_UNIQUEID" val="1640"/>
</p:tagLst>
</file>

<file path=ppt/tags/tag528.xml><?xml version="1.0" encoding="utf-8"?>
<p:tagLst xmlns:p="http://schemas.openxmlformats.org/presentationml/2006/main">
  <p:tag name="AS_UNIQUEID" val="1175"/>
</p:tagLst>
</file>

<file path=ppt/tags/tag529.xml><?xml version="1.0" encoding="utf-8"?>
<p:tagLst xmlns:p="http://schemas.openxmlformats.org/presentationml/2006/main">
  <p:tag name="AS_UNIQUEID" val="690"/>
</p:tagLst>
</file>

<file path=ppt/tags/tag53.xml><?xml version="1.0" encoding="utf-8"?>
<p:tagLst xmlns:p="http://schemas.openxmlformats.org/presentationml/2006/main">
  <p:tag name="AS_UNIQUEID" val="1236"/>
</p:tagLst>
</file>

<file path=ppt/tags/tag530.xml><?xml version="1.0" encoding="utf-8"?>
<p:tagLst xmlns:p="http://schemas.openxmlformats.org/presentationml/2006/main">
  <p:tag name="AS_UNIQUEID" val="691"/>
</p:tagLst>
</file>

<file path=ppt/tags/tag531.xml><?xml version="1.0" encoding="utf-8"?>
<p:tagLst xmlns:p="http://schemas.openxmlformats.org/presentationml/2006/main">
  <p:tag name="AS_UNIQUEID" val="692"/>
</p:tagLst>
</file>

<file path=ppt/tags/tag532.xml><?xml version="1.0" encoding="utf-8"?>
<p:tagLst xmlns:p="http://schemas.openxmlformats.org/presentationml/2006/main">
  <p:tag name="AS_UNIQUEID" val="693"/>
</p:tagLst>
</file>

<file path=ppt/tags/tag533.xml><?xml version="1.0" encoding="utf-8"?>
<p:tagLst xmlns:p="http://schemas.openxmlformats.org/presentationml/2006/main">
  <p:tag name="AS_UNIQUEID" val="694"/>
</p:tagLst>
</file>

<file path=ppt/tags/tag534.xml><?xml version="1.0" encoding="utf-8"?>
<p:tagLst xmlns:p="http://schemas.openxmlformats.org/presentationml/2006/main">
  <p:tag name="AS_UNIQUEID" val="695"/>
</p:tagLst>
</file>

<file path=ppt/tags/tag535.xml><?xml version="1.0" encoding="utf-8"?>
<p:tagLst xmlns:p="http://schemas.openxmlformats.org/presentationml/2006/main">
  <p:tag name="AS_UNIQUEID" val="696"/>
</p:tagLst>
</file>

<file path=ppt/tags/tag536.xml><?xml version="1.0" encoding="utf-8"?>
<p:tagLst xmlns:p="http://schemas.openxmlformats.org/presentationml/2006/main">
  <p:tag name="AS_UNIQUEID" val="697"/>
</p:tagLst>
</file>

<file path=ppt/tags/tag537.xml><?xml version="1.0" encoding="utf-8"?>
<p:tagLst xmlns:p="http://schemas.openxmlformats.org/presentationml/2006/main">
  <p:tag name="AS_UNIQUEID" val="698"/>
</p:tagLst>
</file>

<file path=ppt/tags/tag538.xml><?xml version="1.0" encoding="utf-8"?>
<p:tagLst xmlns:p="http://schemas.openxmlformats.org/presentationml/2006/main">
  <p:tag name="AS_UNIQUEID" val="699"/>
</p:tagLst>
</file>

<file path=ppt/tags/tag539.xml><?xml version="1.0" encoding="utf-8"?>
<p:tagLst xmlns:p="http://schemas.openxmlformats.org/presentationml/2006/main">
  <p:tag name="AS_UNIQUEID" val="700"/>
</p:tagLst>
</file>

<file path=ppt/tags/tag54.xml><?xml version="1.0" encoding="utf-8"?>
<p:tagLst xmlns:p="http://schemas.openxmlformats.org/presentationml/2006/main">
  <p:tag name="AS_UNIQUEID" val="1237"/>
</p:tagLst>
</file>

<file path=ppt/tags/tag540.xml><?xml version="1.0" encoding="utf-8"?>
<p:tagLst xmlns:p="http://schemas.openxmlformats.org/presentationml/2006/main">
  <p:tag name="AS_UNIQUEID" val="701"/>
</p:tagLst>
</file>

<file path=ppt/tags/tag541.xml><?xml version="1.0" encoding="utf-8"?>
<p:tagLst xmlns:p="http://schemas.openxmlformats.org/presentationml/2006/main">
  <p:tag name="AS_UNIQUEID" val="702"/>
</p:tagLst>
</file>

<file path=ppt/tags/tag542.xml><?xml version="1.0" encoding="utf-8"?>
<p:tagLst xmlns:p="http://schemas.openxmlformats.org/presentationml/2006/main">
  <p:tag name="AS_UNIQUEID" val="703"/>
</p:tagLst>
</file>

<file path=ppt/tags/tag543.xml><?xml version="1.0" encoding="utf-8"?>
<p:tagLst xmlns:p="http://schemas.openxmlformats.org/presentationml/2006/main">
  <p:tag name="AS_UNIQUEID" val="704"/>
</p:tagLst>
</file>

<file path=ppt/tags/tag544.xml><?xml version="1.0" encoding="utf-8"?>
<p:tagLst xmlns:p="http://schemas.openxmlformats.org/presentationml/2006/main">
  <p:tag name="AS_UNIQUEID" val="705"/>
</p:tagLst>
</file>

<file path=ppt/tags/tag545.xml><?xml version="1.0" encoding="utf-8"?>
<p:tagLst xmlns:p="http://schemas.openxmlformats.org/presentationml/2006/main">
  <p:tag name="AS_UNIQUEID" val="706"/>
</p:tagLst>
</file>

<file path=ppt/tags/tag546.xml><?xml version="1.0" encoding="utf-8"?>
<p:tagLst xmlns:p="http://schemas.openxmlformats.org/presentationml/2006/main">
  <p:tag name="AS_UNIQUEID" val="707"/>
</p:tagLst>
</file>

<file path=ppt/tags/tag547.xml><?xml version="1.0" encoding="utf-8"?>
<p:tagLst xmlns:p="http://schemas.openxmlformats.org/presentationml/2006/main">
  <p:tag name="AS_UNIQUEID" val="708"/>
</p:tagLst>
</file>

<file path=ppt/tags/tag548.xml><?xml version="1.0" encoding="utf-8"?>
<p:tagLst xmlns:p="http://schemas.openxmlformats.org/presentationml/2006/main">
  <p:tag name="AS_UNIQUEID" val="709"/>
</p:tagLst>
</file>

<file path=ppt/tags/tag549.xml><?xml version="1.0" encoding="utf-8"?>
<p:tagLst xmlns:p="http://schemas.openxmlformats.org/presentationml/2006/main">
  <p:tag name="AS_UNIQUEID" val="1176"/>
</p:tagLst>
</file>

<file path=ppt/tags/tag55.xml><?xml version="1.0" encoding="utf-8"?>
<p:tagLst xmlns:p="http://schemas.openxmlformats.org/presentationml/2006/main">
  <p:tag name="AS_UNIQUEID" val="1238"/>
</p:tagLst>
</file>

<file path=ppt/tags/tag550.xml><?xml version="1.0" encoding="utf-8"?>
<p:tagLst xmlns:p="http://schemas.openxmlformats.org/presentationml/2006/main">
  <p:tag name="AS_UNIQUEID" val="1177"/>
</p:tagLst>
</file>

<file path=ppt/tags/tag55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56.xml><?xml version="1.0" encoding="utf-8"?>
<p:tagLst xmlns:p="http://schemas.openxmlformats.org/presentationml/2006/main">
  <p:tag name="AS_UNIQUEID" val="1239"/>
</p:tagLst>
</file>

<file path=ppt/tags/tag57.xml><?xml version="1.0" encoding="utf-8"?>
<p:tagLst xmlns:p="http://schemas.openxmlformats.org/presentationml/2006/main">
  <p:tag name="AS_UNIQUEID" val="1240"/>
</p:tagLst>
</file>

<file path=ppt/tags/tag58.xml><?xml version="1.0" encoding="utf-8"?>
<p:tagLst xmlns:p="http://schemas.openxmlformats.org/presentationml/2006/main">
  <p:tag name="AS_UNIQUEID" val="1241"/>
</p:tagLst>
</file>

<file path=ppt/tags/tag59.xml><?xml version="1.0" encoding="utf-8"?>
<p:tagLst xmlns:p="http://schemas.openxmlformats.org/presentationml/2006/main">
  <p:tag name="AS_UNIQUEID" val="1242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0.xml><?xml version="1.0" encoding="utf-8"?>
<p:tagLst xmlns:p="http://schemas.openxmlformats.org/presentationml/2006/main">
  <p:tag name="AS_UNIQUEID" val="1243"/>
</p:tagLst>
</file>

<file path=ppt/tags/tag61.xml><?xml version="1.0" encoding="utf-8"?>
<p:tagLst xmlns:p="http://schemas.openxmlformats.org/presentationml/2006/main">
  <p:tag name="AS_UNIQUEID" val="1244"/>
</p:tagLst>
</file>

<file path=ppt/tags/tag62.xml><?xml version="1.0" encoding="utf-8"?>
<p:tagLst xmlns:p="http://schemas.openxmlformats.org/presentationml/2006/main">
  <p:tag name="AS_UNIQUEID" val="749"/>
</p:tagLst>
</file>

<file path=ppt/tags/tag63.xml><?xml version="1.0" encoding="utf-8"?>
<p:tagLst xmlns:p="http://schemas.openxmlformats.org/presentationml/2006/main">
  <p:tag name="AS_UNIQUEID" val="1184"/>
</p:tagLst>
</file>

<file path=ppt/tags/tag64.xml><?xml version="1.0" encoding="utf-8"?>
<p:tagLst xmlns:p="http://schemas.openxmlformats.org/presentationml/2006/main">
  <p:tag name="AS_UNIQUEID" val="1245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6.xml><?xml version="1.0" encoding="utf-8"?>
<p:tagLst xmlns:p="http://schemas.openxmlformats.org/presentationml/2006/main">
  <p:tag name="AS_UNIQUEID" val="1246"/>
</p:tagLst>
</file>

<file path=ppt/tags/tag67.xml><?xml version="1.0" encoding="utf-8"?>
<p:tagLst xmlns:p="http://schemas.openxmlformats.org/presentationml/2006/main">
  <p:tag name="AS_UNIQUEID" val="751"/>
</p:tagLst>
</file>

<file path=ppt/tags/tag68.xml><?xml version="1.0" encoding="utf-8"?>
<p:tagLst xmlns:p="http://schemas.openxmlformats.org/presentationml/2006/main">
  <p:tag name="AS_UNIQUEID" val="1186"/>
</p:tagLst>
</file>

<file path=ppt/tags/tag69.xml><?xml version="1.0" encoding="utf-8"?>
<p:tagLst xmlns:p="http://schemas.openxmlformats.org/presentationml/2006/main">
  <p:tag name="AS_UNIQUEID" val="1247"/>
</p:tagLst>
</file>

<file path=ppt/tags/tag7.xml><?xml version="1.0" encoding="utf-8"?>
<p:tagLst xmlns:p="http://schemas.openxmlformats.org/presentationml/2006/main">
  <p:tag name="AS_UNIQUEID" val="1190"/>
</p:tagLst>
</file>

<file path=ppt/tags/tag7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1.xml><?xml version="1.0" encoding="utf-8"?>
<p:tagLst xmlns:p="http://schemas.openxmlformats.org/presentationml/2006/main">
  <p:tag name="AS_UNIQUEID" val="1248"/>
</p:tagLst>
</file>

<file path=ppt/tags/tag72.xml><?xml version="1.0" encoding="utf-8"?>
<p:tagLst xmlns:p="http://schemas.openxmlformats.org/presentationml/2006/main">
  <p:tag name="AS_UNIQUEID" val="480"/>
</p:tagLst>
</file>

<file path=ppt/tags/tag73.xml><?xml version="1.0" encoding="utf-8"?>
<p:tagLst xmlns:p="http://schemas.openxmlformats.org/presentationml/2006/main">
  <p:tag name="AS_UNIQUEID" val="481"/>
</p:tagLst>
</file>

<file path=ppt/tags/tag74.xml><?xml version="1.0" encoding="utf-8"?>
<p:tagLst xmlns:p="http://schemas.openxmlformats.org/presentationml/2006/main">
  <p:tag name="AS_UNIQUEID" val="482"/>
</p:tagLst>
</file>

<file path=ppt/tags/tag75.xml><?xml version="1.0" encoding="utf-8"?>
<p:tagLst xmlns:p="http://schemas.openxmlformats.org/presentationml/2006/main">
  <p:tag name="AS_UNIQUEID" val="483"/>
</p:tagLst>
</file>

<file path=ppt/tags/tag76.xml><?xml version="1.0" encoding="utf-8"?>
<p:tagLst xmlns:p="http://schemas.openxmlformats.org/presentationml/2006/main">
  <p:tag name="AS_UNIQUEID" val="484"/>
</p:tagLst>
</file>

<file path=ppt/tags/tag77.xml><?xml version="1.0" encoding="utf-8"?>
<p:tagLst xmlns:p="http://schemas.openxmlformats.org/presentationml/2006/main">
  <p:tag name="AS_UNIQUEID" val="485"/>
</p:tagLst>
</file>

<file path=ppt/tags/tag78.xml><?xml version="1.0" encoding="utf-8"?>
<p:tagLst xmlns:p="http://schemas.openxmlformats.org/presentationml/2006/main">
  <p:tag name="AS_UNIQUEID" val="1249"/>
</p:tagLst>
</file>

<file path=ppt/tags/tag79.xml><?xml version="1.0" encoding="utf-8"?>
<p:tagLst xmlns:p="http://schemas.openxmlformats.org/presentationml/2006/main">
  <p:tag name="AS_UNIQUEID" val="487"/>
</p:tagLst>
</file>

<file path=ppt/tags/tag8.xml><?xml version="1.0" encoding="utf-8"?>
<p:tagLst xmlns:p="http://schemas.openxmlformats.org/presentationml/2006/main">
  <p:tag name="AS_UNIQUEID" val="1191"/>
</p:tagLst>
</file>

<file path=ppt/tags/tag80.xml><?xml version="1.0" encoding="utf-8"?>
<p:tagLst xmlns:p="http://schemas.openxmlformats.org/presentationml/2006/main">
  <p:tag name="AS_UNIQUEID" val="488"/>
</p:tagLst>
</file>

<file path=ppt/tags/tag81.xml><?xml version="1.0" encoding="utf-8"?>
<p:tagLst xmlns:p="http://schemas.openxmlformats.org/presentationml/2006/main">
  <p:tag name="AS_UNIQUEID" val="1250"/>
</p:tagLst>
</file>

<file path=ppt/tags/tag82.xml><?xml version="1.0" encoding="utf-8"?>
<p:tagLst xmlns:p="http://schemas.openxmlformats.org/presentationml/2006/main">
  <p:tag name="AS_UNIQUEID" val="755"/>
</p:tagLst>
</file>

<file path=ppt/tags/tag83.xml><?xml version="1.0" encoding="utf-8"?>
<p:tagLst xmlns:p="http://schemas.openxmlformats.org/presentationml/2006/main">
  <p:tag name="AS_UNIQUEID" val="502"/>
</p:tagLst>
</file>

<file path=ppt/tags/tag84.xml><?xml version="1.0" encoding="utf-8"?>
<p:tagLst xmlns:p="http://schemas.openxmlformats.org/presentationml/2006/main">
  <p:tag name="AS_UNIQUEID" val="517"/>
</p:tagLst>
</file>

<file path=ppt/tags/tag85.xml><?xml version="1.0" encoding="utf-8"?>
<p:tagLst xmlns:p="http://schemas.openxmlformats.org/presentationml/2006/main">
  <p:tag name="AS_UNIQUEID" val="756"/>
</p:tagLst>
</file>

<file path=ppt/tags/tag86.xml><?xml version="1.0" encoding="utf-8"?>
<p:tagLst xmlns:p="http://schemas.openxmlformats.org/presentationml/2006/main">
  <p:tag name="AS_UNIQUEID" val="498"/>
</p:tagLst>
</file>

<file path=ppt/tags/tag87.xml><?xml version="1.0" encoding="utf-8"?>
<p:tagLst xmlns:p="http://schemas.openxmlformats.org/presentationml/2006/main">
  <p:tag name="AS_UNIQUEID" val="743"/>
</p:tagLst>
</file>

<file path=ppt/tags/tag88.xml><?xml version="1.0" encoding="utf-8"?>
<p:tagLst xmlns:p="http://schemas.openxmlformats.org/presentationml/2006/main">
  <p:tag name="AS_UNIQUEID" val="757"/>
</p:tagLst>
</file>

<file path=ppt/tags/tag89.xml><?xml version="1.0" encoding="utf-8"?>
<p:tagLst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9.xml><?xml version="1.0" encoding="utf-8"?>
<p:tagLst xmlns:p="http://schemas.openxmlformats.org/presentationml/2006/main">
  <p:tag name="AS_UNIQUEID" val="119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90.xml><?xml version="1.0" encoding="utf-8"?>
<p:tagLst xmlns:p="http://schemas.openxmlformats.org/presentationml/2006/main">
  <p:tag name="AS_UNIQUEID" val="758"/>
</p:tagLst>
</file>

<file path=ppt/tags/tag91.xml><?xml version="1.0" encoding="utf-8"?>
<p:tagLst xmlns:p="http://schemas.openxmlformats.org/presentationml/2006/main">
  <p:tag name="AS_UNIQUEID" val="1251"/>
</p:tagLst>
</file>

<file path=ppt/tags/tag92.xml><?xml version="1.0" encoding="utf-8"?>
<p:tagLst xmlns:p="http://schemas.openxmlformats.org/presentationml/2006/main">
  <p:tag name="AS_UNIQUEID" val="760"/>
</p:tagLst>
</file>

<file path=ppt/tags/tag93.xml><?xml version="1.0" encoding="utf-8"?>
<p:tagLst xmlns:p="http://schemas.openxmlformats.org/presentationml/2006/main">
  <p:tag name="AS_UNIQUEID" val="524"/>
</p:tagLst>
</file>

<file path=ppt/tags/tag94.xml><?xml version="1.0" encoding="utf-8"?>
<p:tagLst xmlns:p="http://schemas.openxmlformats.org/presentationml/2006/main">
  <p:tag name="AS_UNIQUEID" val="525"/>
</p:tagLst>
</file>

<file path=ppt/tags/tag95.xml><?xml version="1.0" encoding="utf-8"?>
<p:tagLst xmlns:p="http://schemas.openxmlformats.org/presentationml/2006/main">
  <p:tag name="AS_UNIQUEID" val="722"/>
</p:tagLst>
</file>

<file path=ppt/tags/tag96.xml><?xml version="1.0" encoding="utf-8"?>
<p:tagLst xmlns:p="http://schemas.openxmlformats.org/presentationml/2006/main">
  <p:tag name="AS_UNIQUEID" val="723"/>
</p:tagLst>
</file>

<file path=ppt/tags/tag97.xml><?xml version="1.0" encoding="utf-8"?>
<p:tagLst xmlns:p="http://schemas.openxmlformats.org/presentationml/2006/main">
  <p:tag name="AS_UNIQUEID" val="724"/>
</p:tagLst>
</file>

<file path=ppt/tags/tag98.xml><?xml version="1.0" encoding="utf-8"?>
<p:tagLst xmlns:p="http://schemas.openxmlformats.org/presentationml/2006/main">
  <p:tag name="AS_UNIQUEID" val="761"/>
</p:tagLst>
</file>

<file path=ppt/tags/tag99.xml><?xml version="1.0" encoding="utf-8"?>
<p:tagLst xmlns:p="http://schemas.openxmlformats.org/presentationml/2006/main">
  <p:tag name="AS_UNIQUEID" val="762"/>
</p:tagLst>
</file>

<file path=ppt/theme/theme1.xml><?xml version="1.0" encoding="utf-8"?>
<a:theme xmlns:r="http://schemas.openxmlformats.org/officeDocument/2006/relationships"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6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 charset="0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Paragraphs>234</Paragraphs>
  <Slides>33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微软雅黑</vt:lpstr>
      <vt:lpstr>Wingdings</vt:lpstr>
      <vt:lpstr>宋体</vt:lpstr>
      <vt:lpstr>Segoe Print</vt:lpstr>
      <vt:lpstr>Calibri</vt:lpstr>
      <vt:lpstr>黑体</vt:lpstr>
      <vt:lpstr>楷体</vt:lpstr>
      <vt:lpstr>Times New Roman</vt:lpstr>
      <vt:lpstr>Calibri Light</vt:lpstr>
      <vt:lpstr>华光行楷_CNKI</vt:lpstr>
      <vt:lpstr>思源宋体 CN</vt:lpstr>
      <vt:lpstr>方正粗黑宋简体</vt:lpstr>
      <vt:lpstr>2_自定义设计方案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2025-03-07T15:32:29Z</cp:lastPrinted>
  <dcterms:created xsi:type="dcterms:W3CDTF">2025-03-07T15:32:29Z</dcterms:created>
  <dcterms:modified xsi:type="dcterms:W3CDTF">2025-03-07T07:32:29Z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