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bin" ContentType="application/vnd.openxmlformats-officedocument.oleObject"/>
  <Default Extension="wav" ContentType="audio/x-wav"/>
  <Default Extension="png" ContentType="image/png"/>
  <Default Extension="gif" ContentType="image/gif"/>
  <Default Extension="wmf" ContentType="image/x-wm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2"/>
    <p:sldMasterId id="2147483650" r:id="rId3"/>
    <p:sldMasterId id="2147483673" r:id="rId4"/>
  </p:sldMasterIdLst>
  <p:notesMasterIdLst>
    <p:notesMasterId r:id="rId5"/>
  </p:notesMasterIdLst>
  <p:sldIdLst>
    <p:sldId id="549" r:id="rId6"/>
    <p:sldId id="256" r:id="rId7"/>
    <p:sldId id="566" r:id="rId8"/>
    <p:sldId id="1304" r:id="rId9"/>
    <p:sldId id="1305" r:id="rId10"/>
    <p:sldId id="1306" r:id="rId11"/>
    <p:sldId id="1307" r:id="rId12"/>
    <p:sldId id="1308" r:id="rId13"/>
    <p:sldId id="1323" r:id="rId14"/>
    <p:sldId id="1310" r:id="rId15"/>
    <p:sldId id="1311" r:id="rId16"/>
    <p:sldId id="1312" r:id="rId17"/>
    <p:sldId id="1324" r:id="rId18"/>
    <p:sldId id="1325" r:id="rId19"/>
    <p:sldId id="1314" r:id="rId20"/>
    <p:sldId id="1315" r:id="rId21"/>
    <p:sldId id="1316" r:id="rId22"/>
    <p:sldId id="1326" r:id="rId23"/>
    <p:sldId id="1327" r:id="rId24"/>
    <p:sldId id="1328" r:id="rId25"/>
    <p:sldId id="1329" r:id="rId26"/>
    <p:sldId id="1331" r:id="rId27"/>
    <p:sldId id="1332" r:id="rId28"/>
    <p:sldId id="1334" r:id="rId29"/>
    <p:sldId id="1335" r:id="rId30"/>
    <p:sldId id="1317" r:id="rId31"/>
    <p:sldId id="550" r:id="rId32"/>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F017360D-BD74-4CB3-ACF1-6DBE7DDF47CF}">
          <p14:sldIdLst>
            <p14:sldId id="549"/>
            <p14:sldId id="256"/>
            <p14:sldId id="566"/>
            <p14:sldId id="1304"/>
            <p14:sldId id="1305"/>
            <p14:sldId id="1306"/>
            <p14:sldId id="1307"/>
            <p14:sldId id="1308"/>
            <p14:sldId id="1323"/>
            <p14:sldId id="1310"/>
            <p14:sldId id="1311"/>
            <p14:sldId id="1312"/>
            <p14:sldId id="1324"/>
            <p14:sldId id="1325"/>
            <p14:sldId id="1314"/>
            <p14:sldId id="1315"/>
            <p14:sldId id="1316"/>
            <p14:sldId id="1326"/>
            <p14:sldId id="1327"/>
            <p14:sldId id="1328"/>
            <p14:sldId id="1329"/>
            <p14:sldId id="1331"/>
            <p14:sldId id="1332"/>
            <p14:sldId id="1334"/>
            <p14:sldId id="1335"/>
            <p14:sldId id="1317"/>
          </p14:sldIdLst>
        </p14:section>
        <p14:section name="无标题节" id="{A250D9B6-14D2-4F43-9E41-C77A8CD450AA}">
          <p14:sldIdLst>
            <p14:sldId id="550"/>
          </p14:sldIdLst>
        </p14:section>
      </p14:sectionLst>
    </p:ext>
  </p:extLst>
</p:presentation>
</file>

<file path=ppt/commentAuthors.xml><?xml version="1.0" encoding="utf-8"?>
<p:cmAuthorLst xmlns:p="http://schemas.openxmlformats.org/presentationml/2006/main">
  <p:cmAuthor id="1" name="幸全" initials="幸全" lastIdx="0" clrIdx="0"/>
  <p:cmAuthor id="2" name="作者" initials="A" lastIdx="0" clrIdx="1"/>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64" d="100"/>
          <a:sy n="64" d="100"/>
        </p:scale>
        <p:origin x="720" y="4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slideMaster" Target="slideMasters/slideMaster1.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 Type="http://schemas.openxmlformats.org/officeDocument/2006/relationships/slideMaster" Target="slideMasters/slideMaster2.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tags" Target="tags/tag676.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slideMaster" Target="slideMasters/slideMaster3.xml" /><Relationship Id="rId5" Type="http://schemas.openxmlformats.org/officeDocument/2006/relationships/notesMaster" Target="notesMasters/notesMaster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3.wmf" /><Relationship Id="rId2" Type="http://schemas.openxmlformats.org/officeDocument/2006/relationships/image" Target="../media/image4.wmf" /></Relationships>
</file>

<file path=ppt/drawings/_rels/vmlDrawing10.vml.rels>&#65279;<?xml version="1.0" encoding="utf-8" standalone="yes"?><Relationships xmlns="http://schemas.openxmlformats.org/package/2006/relationships"><Relationship Id="rId1" Type="http://schemas.openxmlformats.org/officeDocument/2006/relationships/image" Target="../media/image75.wmf" /><Relationship Id="rId2" Type="http://schemas.openxmlformats.org/officeDocument/2006/relationships/image" Target="../media/image76.wmf"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17.wmf"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21.wmf" /></Relationships>
</file>

<file path=ppt/drawings/_rels/vmlDrawing4.vml.rels>&#65279;<?xml version="1.0" encoding="utf-8" standalone="yes"?><Relationships xmlns="http://schemas.openxmlformats.org/package/2006/relationships"><Relationship Id="rId1" Type="http://schemas.openxmlformats.org/officeDocument/2006/relationships/image" Target="../media/image29.wmf" /><Relationship Id="rId2" Type="http://schemas.openxmlformats.org/officeDocument/2006/relationships/image" Target="../media/image30.wmf" /></Relationships>
</file>

<file path=ppt/drawings/_rels/vmlDrawing5.vml.rels>&#65279;<?xml version="1.0" encoding="utf-8" standalone="yes"?><Relationships xmlns="http://schemas.openxmlformats.org/package/2006/relationships"><Relationship Id="rId1" Type="http://schemas.openxmlformats.org/officeDocument/2006/relationships/image" Target="../media/image39.wmf" /></Relationships>
</file>

<file path=ppt/drawings/_rels/vmlDrawing6.vml.rels>&#65279;<?xml version="1.0" encoding="utf-8" standalone="yes"?><Relationships xmlns="http://schemas.openxmlformats.org/package/2006/relationships"><Relationship Id="rId1" Type="http://schemas.openxmlformats.org/officeDocument/2006/relationships/image" Target="../media/image39.wmf" /><Relationship Id="rId2" Type="http://schemas.openxmlformats.org/officeDocument/2006/relationships/image" Target="../media/image40.wmf" /></Relationships>
</file>

<file path=ppt/drawings/_rels/vmlDrawing7.vml.rels>&#65279;<?xml version="1.0" encoding="utf-8" standalone="yes"?><Relationships xmlns="http://schemas.openxmlformats.org/package/2006/relationships"><Relationship Id="rId1" Type="http://schemas.openxmlformats.org/officeDocument/2006/relationships/image" Target="../media/image41.wmf" /><Relationship Id="rId10" Type="http://schemas.openxmlformats.org/officeDocument/2006/relationships/image" Target="../media/image50.wmf" /><Relationship Id="rId11" Type="http://schemas.openxmlformats.org/officeDocument/2006/relationships/image" Target="../media/image51.wmf" /><Relationship Id="rId12" Type="http://schemas.openxmlformats.org/officeDocument/2006/relationships/image" Target="../media/image52.wmf" /><Relationship Id="rId13" Type="http://schemas.openxmlformats.org/officeDocument/2006/relationships/image" Target="../media/image53.wmf" /><Relationship Id="rId14" Type="http://schemas.openxmlformats.org/officeDocument/2006/relationships/image" Target="../media/image54.wmf" /><Relationship Id="rId2" Type="http://schemas.openxmlformats.org/officeDocument/2006/relationships/image" Target="../media/image42.wmf" /><Relationship Id="rId3" Type="http://schemas.openxmlformats.org/officeDocument/2006/relationships/image" Target="../media/image43.wmf" /><Relationship Id="rId4" Type="http://schemas.openxmlformats.org/officeDocument/2006/relationships/image" Target="../media/image44.wmf" /><Relationship Id="rId5" Type="http://schemas.openxmlformats.org/officeDocument/2006/relationships/image" Target="../media/image45.wmf" /><Relationship Id="rId6" Type="http://schemas.openxmlformats.org/officeDocument/2006/relationships/image" Target="../media/image46.wmf" /><Relationship Id="rId7" Type="http://schemas.openxmlformats.org/officeDocument/2006/relationships/image" Target="../media/image47.wmf" /><Relationship Id="rId8" Type="http://schemas.openxmlformats.org/officeDocument/2006/relationships/image" Target="../media/image48.wmf" /><Relationship Id="rId9" Type="http://schemas.openxmlformats.org/officeDocument/2006/relationships/image" Target="../media/image49.wmf" /></Relationships>
</file>

<file path=ppt/drawings/_rels/vmlDrawing8.vml.rels>&#65279;<?xml version="1.0" encoding="utf-8" standalone="yes"?><Relationships xmlns="http://schemas.openxmlformats.org/package/2006/relationships"><Relationship Id="rId1" Type="http://schemas.openxmlformats.org/officeDocument/2006/relationships/image" Target="../media/image55.wmf" /><Relationship Id="rId10" Type="http://schemas.openxmlformats.org/officeDocument/2006/relationships/image" Target="../media/image48.wmf" /><Relationship Id="rId11" Type="http://schemas.openxmlformats.org/officeDocument/2006/relationships/image" Target="../media/image49.wmf" /><Relationship Id="rId2" Type="http://schemas.openxmlformats.org/officeDocument/2006/relationships/image" Target="../media/image56.wmf" /><Relationship Id="rId3" Type="http://schemas.openxmlformats.org/officeDocument/2006/relationships/image" Target="../media/image57.wmf" /><Relationship Id="rId4" Type="http://schemas.openxmlformats.org/officeDocument/2006/relationships/image" Target="../media/image42.wmf" /><Relationship Id="rId5" Type="http://schemas.openxmlformats.org/officeDocument/2006/relationships/image" Target="../media/image43.wmf" /><Relationship Id="rId6" Type="http://schemas.openxmlformats.org/officeDocument/2006/relationships/image" Target="../media/image44.wmf" /><Relationship Id="rId7" Type="http://schemas.openxmlformats.org/officeDocument/2006/relationships/image" Target="../media/image45.wmf" /><Relationship Id="rId8" Type="http://schemas.openxmlformats.org/officeDocument/2006/relationships/image" Target="../media/image46.wmf" /><Relationship Id="rId9" Type="http://schemas.openxmlformats.org/officeDocument/2006/relationships/image" Target="../media/image47.wmf" /></Relationships>
</file>

<file path=ppt/drawings/_rels/vmlDrawing9.vml.rels>&#65279;<?xml version="1.0" encoding="utf-8" standalone="yes"?><Relationships xmlns="http://schemas.openxmlformats.org/package/2006/relationships"><Relationship Id="rId1" Type="http://schemas.openxmlformats.org/officeDocument/2006/relationships/image" Target="../media/image58.wmf" /><Relationship Id="rId2" Type="http://schemas.openxmlformats.org/officeDocument/2006/relationships/image" Target="../media/image59.wmf" /><Relationship Id="rId3" Type="http://schemas.openxmlformats.org/officeDocument/2006/relationships/image" Target="../media/image60.wmf"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78.xml" /><Relationship Id="rId2" Type="http://schemas.openxmlformats.org/officeDocument/2006/relationships/tags" Target="../tags/tag79.xml" /><Relationship Id="rId3" Type="http://schemas.openxmlformats.org/officeDocument/2006/relationships/tags" Target="../tags/tag80.xml" /><Relationship Id="rId4" Type="http://schemas.openxmlformats.org/officeDocument/2006/relationships/tags" Target="../tags/tag81.xml" /><Relationship Id="rId5" Type="http://schemas.openxmlformats.org/officeDocument/2006/relationships/tags" Target="../tags/tag82.xml" /><Relationship Id="rId6" Type="http://schemas.openxmlformats.org/officeDocument/2006/relationships/tags" Target="../tags/tag83.xml" /><Relationship Id="rId7" Type="http://schemas.openxmlformats.org/officeDocument/2006/relationships/tags" Target="../tags/tag84.xml" /><Relationship Id="rId8"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 Id="rId3" Type="http://schemas.openxmlformats.org/officeDocument/2006/relationships/tags" Target="../tags/tag85.xml" /><Relationship Id="rId4" Type="http://schemas.openxmlformats.org/officeDocument/2006/relationships/tags" Target="../tags/tag86.xml" /><Relationship Id="rId5" Type="http://schemas.openxmlformats.org/officeDocument/2006/relationships/tags" Target="../tags/tag87.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 Id="rId3" Type="http://schemas.openxmlformats.org/officeDocument/2006/relationships/tags" Target="../tags/tag595.xml" /><Relationship Id="rId4" Type="http://schemas.openxmlformats.org/officeDocument/2006/relationships/tags" Target="../tags/tag596.xml" /><Relationship Id="rId5" Type="http://schemas.openxmlformats.org/officeDocument/2006/relationships/tags" Target="../tags/tag597.xml" /><Relationship Id="rId6" Type="http://schemas.openxmlformats.org/officeDocument/2006/relationships/tags" Target="../tags/tag598.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 Id="rId3" Type="http://schemas.openxmlformats.org/officeDocument/2006/relationships/tags" Target="../tags/tag607.xml" /><Relationship Id="rId4" Type="http://schemas.openxmlformats.org/officeDocument/2006/relationships/tags" Target="../tags/tag608.xml" /><Relationship Id="rId5" Type="http://schemas.openxmlformats.org/officeDocument/2006/relationships/tags" Target="../tags/tag609.xml" /><Relationship Id="rId6" Type="http://schemas.openxmlformats.org/officeDocument/2006/relationships/tags" Target="../tags/tag610.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 Id="rId3" Type="http://schemas.openxmlformats.org/officeDocument/2006/relationships/tags" Target="../tags/tag617.xml" /><Relationship Id="rId4" Type="http://schemas.openxmlformats.org/officeDocument/2006/relationships/tags" Target="../tags/tag618.xml" /><Relationship Id="rId5" Type="http://schemas.openxmlformats.org/officeDocument/2006/relationships/tags" Target="../tags/tag619.xml" /><Relationship Id="rId6" Type="http://schemas.openxmlformats.org/officeDocument/2006/relationships/tags" Target="../tags/tag620.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 Id="rId3" Type="http://schemas.openxmlformats.org/officeDocument/2006/relationships/tags" Target="../tags/tag158.xml" /><Relationship Id="rId4" Type="http://schemas.openxmlformats.org/officeDocument/2006/relationships/tags" Target="../tags/tag159.xml" /><Relationship Id="rId5" Type="http://schemas.openxmlformats.org/officeDocument/2006/relationships/tags" Target="../tags/tag160.xml" /><Relationship Id="rId6" Type="http://schemas.openxmlformats.org/officeDocument/2006/relationships/tags" Target="../tags/tag16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 Id="rId3" Type="http://schemas.openxmlformats.org/officeDocument/2006/relationships/tags" Target="../tags/tag180.xml" /><Relationship Id="rId4" Type="http://schemas.openxmlformats.org/officeDocument/2006/relationships/tags" Target="../tags/tag181.xml" /><Relationship Id="rId5" Type="http://schemas.openxmlformats.org/officeDocument/2006/relationships/tags" Target="../tags/tag182.xml" /><Relationship Id="rId6" Type="http://schemas.openxmlformats.org/officeDocument/2006/relationships/tags" Target="../tags/tag183.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 Id="rId3" Type="http://schemas.openxmlformats.org/officeDocument/2006/relationships/tags" Target="../tags/tag204.xml" /><Relationship Id="rId4" Type="http://schemas.openxmlformats.org/officeDocument/2006/relationships/tags" Target="../tags/tag205.xml" /><Relationship Id="rId5" Type="http://schemas.openxmlformats.org/officeDocument/2006/relationships/tags" Target="../tags/tag206.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 Id="rId3" Type="http://schemas.openxmlformats.org/officeDocument/2006/relationships/tags" Target="../tags/tag542.xml" /><Relationship Id="rId4" Type="http://schemas.openxmlformats.org/officeDocument/2006/relationships/tags" Target="../tags/tag543.xml" /><Relationship Id="rId5" Type="http://schemas.openxmlformats.org/officeDocument/2006/relationships/tags" Target="../tags/tag544.xml" /><Relationship Id="rId6" Type="http://schemas.openxmlformats.org/officeDocument/2006/relationships/tags" Target="../tags/tag545.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 Id="rId3" Type="http://schemas.openxmlformats.org/officeDocument/2006/relationships/tags" Target="../tags/tag551.xml" /><Relationship Id="rId4" Type="http://schemas.openxmlformats.org/officeDocument/2006/relationships/tags" Target="../tags/tag552.xml" /><Relationship Id="rId5" Type="http://schemas.openxmlformats.org/officeDocument/2006/relationships/tags" Target="../tags/tag553.xml" /><Relationship Id="rId6" Type="http://schemas.openxmlformats.org/officeDocument/2006/relationships/tags" Target="../tags/tag554.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 Id="rId3" Type="http://schemas.openxmlformats.org/officeDocument/2006/relationships/tags" Target="../tags/tag561.xml" /><Relationship Id="rId4" Type="http://schemas.openxmlformats.org/officeDocument/2006/relationships/tags" Target="../tags/tag562.xml" /><Relationship Id="rId5" Type="http://schemas.openxmlformats.org/officeDocument/2006/relationships/tags" Target="../tags/tag563.xml" /><Relationship Id="rId6" Type="http://schemas.openxmlformats.org/officeDocument/2006/relationships/tags" Target="../tags/tag564.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 Id="rId3" Type="http://schemas.openxmlformats.org/officeDocument/2006/relationships/tags" Target="../tags/tag572.xml" /><Relationship Id="rId4" Type="http://schemas.openxmlformats.org/officeDocument/2006/relationships/tags" Target="../tags/tag573.xml" /><Relationship Id="rId5" Type="http://schemas.openxmlformats.org/officeDocument/2006/relationships/tags" Target="../tags/tag574.xml" /><Relationship Id="rId6" Type="http://schemas.openxmlformats.org/officeDocument/2006/relationships/tags" Target="../tags/tag575.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 Id="rId3" Type="http://schemas.openxmlformats.org/officeDocument/2006/relationships/tags" Target="../tags/tag582.xml" /><Relationship Id="rId4" Type="http://schemas.openxmlformats.org/officeDocument/2006/relationships/tags" Target="../tags/tag583.xml" /><Relationship Id="rId5" Type="http://schemas.openxmlformats.org/officeDocument/2006/relationships/tags" Target="../tags/tag584.xml" /><Relationship Id="rId6" Type="http://schemas.openxmlformats.org/officeDocument/2006/relationships/tags" Target="../tags/tag585.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txBox="1">
            <a:spLocks noGrp="1"/>
          </p:cNvSpPr>
          <p:nvPr>
            <p:ph type="body" idx="1"/>
            <p:custDataLst>
              <p:tags r:id="rId5"/>
            </p:custDataLst>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txBox="1">
            <a:spLocks noGrp="1"/>
          </p:cNvSpPr>
          <p:nvPr>
            <p:ph type="body" idx="1"/>
            <p:custDataLst>
              <p:tags r:id="rId5"/>
            </p:custDataLst>
          </p:nvPr>
        </p:nvSpPr>
        <p:spPr/>
        <p:txBody>
          <a:bodyPr/>
          <a:lstStyle/>
          <a:p>
            <a:r>
              <a:rPr lang="zh-CN" altLang="en-US"/>
              <a:t>同样多的砖搬到同高度的平台了，人和超起重机做的功相同，起重机用时少，说明起重机做功快。</a:t>
            </a:r>
          </a:p>
          <a:p>
            <a:r>
              <a:rPr lang="zh-CN" altLang="en-US"/>
              <a:t>不能只比较时间，也不能只比较功的多少。</a:t>
            </a:r>
          </a:p>
        </p:txBody>
      </p:sp>
      <p:sp>
        <p:nvSpPr>
          <p:cNvPr id="4" name="日期占位符 3"/>
          <p:cNvSpPr>
            <a:spLocks noGrp="1"/>
          </p:cNvSpPr>
          <p:nvPr>
            <p:ph type="dt" idx="10"/>
            <p:custDataLst>
              <p:tags r:id="rId6"/>
            </p:custDataLst>
          </p:nvPr>
        </p:nvSpPr>
        <p:spPr/>
        <p:txBody>
          <a:bodyPr/>
          <a:lstStyle/>
          <a:p>
            <a:fld id="{BC2C5620-F641-4812-97C7-0C6C9F3AE0B4}" type="datetime3">
              <a:rPr lang="zh-CN" altLang="en-US" smtClean="0"/>
              <a:t>07 三月 2025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txBox="1">
            <a:spLocks noGrp="1"/>
          </p:cNvSpPr>
          <p:nvPr>
            <p:ph type="body" idx="1"/>
            <p:custDataLst>
              <p:tags r:id="rId5"/>
            </p:custDataLst>
          </p:nvPr>
        </p:nvSpPr>
        <p:spPr/>
        <p:txBody>
          <a:bodyPr/>
          <a:lstStyle/>
          <a:p>
            <a:r>
              <a:rPr lang="zh-CN" altLang="en-US"/>
              <a:t>不能只比较时间，也不能只比较功的多少。</a:t>
            </a:r>
          </a:p>
        </p:txBody>
      </p:sp>
      <p:sp>
        <p:nvSpPr>
          <p:cNvPr id="4" name="日期占位符 3"/>
          <p:cNvSpPr>
            <a:spLocks noGrp="1"/>
          </p:cNvSpPr>
          <p:nvPr>
            <p:ph type="dt" idx="10"/>
            <p:custDataLst>
              <p:tags r:id="rId6"/>
            </p:custDataLst>
          </p:nvPr>
        </p:nvSpPr>
        <p:spPr/>
        <p:txBody>
          <a:bodyPr/>
          <a:lstStyle/>
          <a:p>
            <a:fld id="{C1A0D338-3CAA-43AD-BA9E-5CD728135086}" type="datetime3">
              <a:rPr lang="zh-CN" altLang="en-US" smtClean="0"/>
              <a:t>07 三月 2025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p:nvPr>
            <p:ph type="sldImg" idx="2"/>
            <p:custDataLst>
              <p:tags r:id="rId4"/>
            </p:custDataLst>
          </p:nvPr>
        </p:nvSpPr>
        <p:spPr/>
      </p:sp>
      <p:sp>
        <p:nvSpPr>
          <p:cNvPr id="3" name="文本占位符 2"/>
          <p:cNvSpPr txBox="1"/>
          <p:nvPr>
            <p:ph type="body" idx="3"/>
            <p:custDataLst>
              <p:tags r:id="rId5"/>
            </p:custDataLst>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txBox="1">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F7021451-1387-4CA6-816F-3879F97B5CBC}" type="slidenum">
              <a:rPr lang="en-US"/>
              <a:t>22</a:t>
            </a:fld>
            <a:endParaRPr 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24.xml" /><Relationship Id="rId2" Type="http://schemas.openxmlformats.org/officeDocument/2006/relationships/tags" Target="../tags/tag25.xml" /><Relationship Id="rId3" Type="http://schemas.openxmlformats.org/officeDocument/2006/relationships/tags" Target="../tags/tag26.xml" /><Relationship Id="rId4"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27.xml" /><Relationship Id="rId2" Type="http://schemas.openxmlformats.org/officeDocument/2006/relationships/tags" Target="../tags/tag28.xml" /><Relationship Id="rId3" Type="http://schemas.openxmlformats.org/officeDocument/2006/relationships/tags" Target="../tags/tag29.xml" /><Relationship Id="rId4" Type="http://schemas.openxmlformats.org/officeDocument/2006/relationships/tags" Target="../tags/tag30.xml" /><Relationship Id="rId5" Type="http://schemas.openxmlformats.org/officeDocument/2006/relationships/slideMaster" Target="../slideMasters/slideMaster2.xml" /><Relationship Id="rId6" Type="http://schemas.openxmlformats.org/officeDocument/2006/relationships/themeOverride" Target="../theme/themeOverride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31.xml" /><Relationship Id="rId10" Type="http://schemas.openxmlformats.org/officeDocument/2006/relationships/tags" Target="../tags/tag38.xml" /><Relationship Id="rId11" Type="http://schemas.openxmlformats.org/officeDocument/2006/relationships/tags" Target="../tags/tag39.xml" /><Relationship Id="rId12" Type="http://schemas.openxmlformats.org/officeDocument/2006/relationships/oleObject" Target="../embeddings/oleObject2.bin" TargetMode="Internal" /><Relationship Id="rId13" Type="http://schemas.openxmlformats.org/officeDocument/2006/relationships/image" Target="../media/image4.wmf" /><Relationship Id="rId14" Type="http://schemas.openxmlformats.org/officeDocument/2006/relationships/vmlDrawing" Target="../drawings/vmlDrawing1.vml" /><Relationship Id="rId15" Type="http://schemas.openxmlformats.org/officeDocument/2006/relationships/slideMaster" Target="../slideMasters/slideMaster2.xml" /><Relationship Id="rId16" Type="http://schemas.openxmlformats.org/officeDocument/2006/relationships/themeOverride" Target="../theme/themeOverride2.xml" /><Relationship Id="rId2" Type="http://schemas.openxmlformats.org/officeDocument/2006/relationships/tags" Target="../tags/tag32.xml" /><Relationship Id="rId3" Type="http://schemas.openxmlformats.org/officeDocument/2006/relationships/tags" Target="../tags/tag33.xml" /><Relationship Id="rId4" Type="http://schemas.openxmlformats.org/officeDocument/2006/relationships/tags" Target="../tags/tag34.xml" /><Relationship Id="rId5" Type="http://schemas.openxmlformats.org/officeDocument/2006/relationships/tags" Target="../tags/tag35.xml" /><Relationship Id="rId6" Type="http://schemas.openxmlformats.org/officeDocument/2006/relationships/tags" Target="../tags/tag36.xml" /><Relationship Id="rId7" Type="http://schemas.openxmlformats.org/officeDocument/2006/relationships/oleObject" Target="../embeddings/oleObject1.bin" TargetMode="Internal" /><Relationship Id="rId8" Type="http://schemas.openxmlformats.org/officeDocument/2006/relationships/image" Target="../media/image3.wmf" /><Relationship Id="rId9" Type="http://schemas.openxmlformats.org/officeDocument/2006/relationships/tags" Target="../tags/tag37.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40.xml" /><Relationship Id="rId2" Type="http://schemas.openxmlformats.org/officeDocument/2006/relationships/tags" Target="../tags/tag41.xml" /><Relationship Id="rId3" Type="http://schemas.openxmlformats.org/officeDocument/2006/relationships/slideMaster" Target="../slideMasters/slideMaster2.xml" /><Relationship Id="rId4" Type="http://schemas.openxmlformats.org/officeDocument/2006/relationships/themeOverride" Target="../theme/themeOverride3.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42.xml" /><Relationship Id="rId2" Type="http://schemas.openxmlformats.org/officeDocument/2006/relationships/tags" Target="../tags/tag43.xml" /><Relationship Id="rId3" Type="http://schemas.openxmlformats.org/officeDocument/2006/relationships/tags" Target="../tags/tag44.xml" /><Relationship Id="rId4" Type="http://schemas.openxmlformats.org/officeDocument/2006/relationships/tags" Target="../tags/tag45.xml" /><Relationship Id="rId5" Type="http://schemas.openxmlformats.org/officeDocument/2006/relationships/slideMaster" Target="../slideMasters/slideMaster2.xml" /><Relationship Id="rId6" Type="http://schemas.openxmlformats.org/officeDocument/2006/relationships/themeOverride" Target="../theme/themeOverride4.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46.xml" /><Relationship Id="rId2" Type="http://schemas.openxmlformats.org/officeDocument/2006/relationships/tags" Target="../tags/tag47.xml" /><Relationship Id="rId3" Type="http://schemas.openxmlformats.org/officeDocument/2006/relationships/tags" Target="../tags/tag48.xml" /><Relationship Id="rId4"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49.xml" /><Relationship Id="rId2" Type="http://schemas.openxmlformats.org/officeDocument/2006/relationships/tags" Target="../tags/tag50.xml" /><Relationship Id="rId3"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51.xml" /><Relationship Id="rId2" Type="http://schemas.openxmlformats.org/officeDocument/2006/relationships/image" Target="../media/image5.png" /><Relationship Id="rId3" Type="http://schemas.openxmlformats.org/officeDocument/2006/relationships/tags" Target="../tags/tag52.xml" /><Relationship Id="rId4" Type="http://schemas.openxmlformats.org/officeDocument/2006/relationships/tags" Target="../tags/tag5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54.xml" /><Relationship Id="rId2" Type="http://schemas.openxmlformats.org/officeDocument/2006/relationships/image" Target="../media/image5.png" /><Relationship Id="rId3" Type="http://schemas.openxmlformats.org/officeDocument/2006/relationships/tags" Target="../tags/tag55.xml" /><Relationship Id="rId4" Type="http://schemas.openxmlformats.org/officeDocument/2006/relationships/tags" Target="../tags/tag56.xml" /><Relationship Id="rId5"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57.xml" /><Relationship Id="rId2" Type="http://schemas.openxmlformats.org/officeDocument/2006/relationships/tags" Target="../tags/tag58.xml" /><Relationship Id="rId3" Type="http://schemas.openxmlformats.org/officeDocument/2006/relationships/slideMaster" Target="../slideMasters/slideMaster2.xml" /><Relationship Id="rId4" Type="http://schemas.openxmlformats.org/officeDocument/2006/relationships/themeOverride" Target="../theme/themeOverride5.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7.xml" /><Relationship Id="rId2" Type="http://schemas.openxmlformats.org/officeDocument/2006/relationships/slideMaster" Target="../slideMasters/slideMaster2.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59.xml" /><Relationship Id="rId2" Type="http://schemas.openxmlformats.org/officeDocument/2006/relationships/tags" Target="../tags/tag60.xml" /><Relationship Id="rId3" Type="http://schemas.openxmlformats.org/officeDocument/2006/relationships/slideMaster" Target="../slideMasters/slideMaster2.xml" /><Relationship Id="rId4" Type="http://schemas.openxmlformats.org/officeDocument/2006/relationships/themeOverride" Target="../theme/themeOverride6.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61.xml" /><Relationship Id="rId2" Type="http://schemas.openxmlformats.org/officeDocument/2006/relationships/tags" Target="../tags/tag62.xml" /><Relationship Id="rId3" Type="http://schemas.openxmlformats.org/officeDocument/2006/relationships/slideMaster" Target="../slideMasters/slideMaster2.xml" /><Relationship Id="rId4" Type="http://schemas.openxmlformats.org/officeDocument/2006/relationships/themeOverride" Target="../theme/themeOverride7.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63.xml" /><Relationship Id="rId2" Type="http://schemas.openxmlformats.org/officeDocument/2006/relationships/tags" Target="../tags/tag64.xml" /><Relationship Id="rId3"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65.xml" /><Relationship Id="rId2" Type="http://schemas.openxmlformats.org/officeDocument/2006/relationships/image" Target="../media/image5.png" /><Relationship Id="rId3" Type="http://schemas.openxmlformats.org/officeDocument/2006/relationships/tags" Target="../tags/tag66.xml" /><Relationship Id="rId4" Type="http://schemas.openxmlformats.org/officeDocument/2006/relationships/tags" Target="../tags/tag67.xml" /><Relationship Id="rId5"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8.xml" /><Relationship Id="rId2" Type="http://schemas.openxmlformats.org/officeDocument/2006/relationships/tags" Target="../tags/tag9.xml" /><Relationship Id="rId3" Type="http://schemas.openxmlformats.org/officeDocument/2006/relationships/tags" Target="../tags/tag10.xml" /><Relationship Id="rId4"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tags" Target="../tags/tag14.xml" /><Relationship Id="rId3"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15.xml" /><Relationship Id="rId2" Type="http://schemas.openxmlformats.org/officeDocument/2006/relationships/tags" Target="../tags/tag16.xml" /><Relationship Id="rId3"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17.xml" /><Relationship Id="rId2" Type="http://schemas.openxmlformats.org/officeDocument/2006/relationships/tags" Target="../tags/tag18.xml" /><Relationship Id="rId3" Type="http://schemas.openxmlformats.org/officeDocument/2006/relationships/tags" Target="../tags/tag19.xml" /><Relationship Id="rId4"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20.xml" /><Relationship Id="rId2"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21.xml" /><Relationship Id="rId2" Type="http://schemas.openxmlformats.org/officeDocument/2006/relationships/tags" Target="../tags/tag22.xml" /><Relationship Id="rId3" Type="http://schemas.openxmlformats.org/officeDocument/2006/relationships/tags" Target="../tags/tag23.xml" /><Relationship Id="rId4"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知识讲解">
    <p:spTree>
      <p:nvGrpSpPr>
        <p:cNvPr id="1" name=""/>
        <p:cNvGrpSpPr/>
        <p:nvPr>
          <p:custDataLst>
            <p:tags r:id="rId1"/>
          </p:custDataLst>
        </p:nvPr>
      </p:nvGrpSpPr>
      <p:grpSpPr>
        <a:xfrm>
          <a:off x="0" y="0"/>
          <a:ext cx="0" cy="0"/>
        </a:xfrm>
      </p:grpSpPr>
      <p:sp>
        <p:nvSpPr>
          <p:cNvPr id="5" name="圆角矩形 4"/>
          <p:cNvSpPr/>
          <p:nvPr userDrawn="1">
            <p:custDataLst>
              <p:tags r:id="rId2"/>
            </p:custDataLst>
          </p:nvPr>
        </p:nvSpPr>
        <p:spPr>
          <a:xfrm>
            <a:off x="-46145" y="191735"/>
            <a:ext cx="2640374" cy="67842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6" name="TextBox 7"/>
          <p:cNvSpPr txBox="1">
            <a:spLocks noChangeArrowheads="1"/>
          </p:cNvSpPr>
          <p:nvPr userDrawn="1">
            <p:custDataLst>
              <p:tags r:id="rId3"/>
            </p:custDataLst>
          </p:nvPr>
        </p:nvSpPr>
        <p:spPr bwMode="auto">
          <a:xfrm>
            <a:off x="-169516" y="202096"/>
            <a:ext cx="2887115" cy="583565"/>
          </a:xfrm>
          <a:prstGeom prst="rect">
            <a:avLst/>
          </a:prstGeom>
          <a:noFill/>
          <a:ln>
            <a:noFill/>
          </a:ln>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buFont typeface="Arial" panose="020b0604020202020204" pitchFamily="34" charset="0"/>
              <a:buNone/>
              <a:defRPr/>
            </a:pPr>
            <a:r>
              <a:rPr lang="zh-CN" altLang="en-US" sz="3200" b="1" smtClean="0">
                <a:solidFill>
                  <a:schemeClr val="bg1"/>
                </a:solidFill>
                <a:latin typeface="黑体" panose="02010609060101010101" pitchFamily="49" charset="-122"/>
                <a:ea typeface="黑体" panose="02010609060101010101" pitchFamily="49" charset="-122"/>
              </a:rPr>
              <a:t>知识讲解</a:t>
            </a:r>
            <a:endParaRPr lang="zh-CN" altLang="en-US" sz="3200" b="1" smtClean="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一.知识点">
    <p:spTree>
      <p:nvGrpSpPr>
        <p:cNvPr id="1" name=""/>
        <p:cNvGrpSpPr/>
        <p:nvPr>
          <p:custDataLst>
            <p:tags r:id="rId1"/>
          </p:custDataLst>
        </p:nvPr>
      </p:nvGrpSpPr>
      <p:grpSpPr>
        <a:xfrm>
          <a:off x="0" y="0"/>
          <a:ext cx="0" cy="0"/>
        </a:xfrm>
      </p:grpSpPr>
      <p:sp>
        <p:nvSpPr>
          <p:cNvPr id="4" name="文本框 3"/>
          <p:cNvSpPr txBox="1"/>
          <p:nvPr userDrawn="1">
            <p:custDataLst>
              <p:tags r:id="rId2"/>
            </p:custDataLst>
          </p:nvPr>
        </p:nvSpPr>
        <p:spPr>
          <a:xfrm>
            <a:off x="610088" y="95800"/>
            <a:ext cx="3057247" cy="58477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defPPr>
              <a:defRPr lang="zh-CN"/>
            </a:defPPr>
            <a:lvl1pPr>
              <a:defRPr sz="3200" b="1">
                <a:solidFill>
                  <a:schemeClr val="bg1"/>
                </a:solidFill>
              </a:defRPr>
            </a:lvl1pPr>
          </a:lstStyle>
          <a:p>
            <a:pPr lvl="0"/>
            <a:r>
              <a:rPr lang="zh-CN" altLang="en-US"/>
              <a:t>一、力学中的功</a:t>
            </a:r>
            <a:endParaRPr lang="zh-CN" altLang="en-US"/>
          </a:p>
        </p:txBody>
      </p:sp>
      <p:sp>
        <p:nvSpPr>
          <p:cNvPr id="3" name="文本占位符 2"/>
          <p:cNvSpPr>
            <a:spLocks noGrp="1"/>
          </p:cNvSpPr>
          <p:nvPr>
            <p:ph type="body" sz="quarter" idx="10" hasCustomPrompt="1"/>
            <p:custDataLst>
              <p:tags r:id="rId3"/>
            </p:custDataLst>
          </p:nvPr>
        </p:nvSpPr>
        <p:spPr>
          <a:xfrm>
            <a:off x="276774" y="511632"/>
            <a:ext cx="2492990" cy="714491"/>
          </a:xfrm>
          <a:prstGeom prst="rect">
            <a:avLst/>
          </a:prstGeom>
        </p:spPr>
        <p:txBody>
          <a:bodyPr wrap="square">
            <a:spAutoFit/>
          </a:bodyPr>
          <a:lstStyle>
            <a:lvl1pPr marL="0" indent="0">
              <a:lnSpc>
                <a:spcPct val="150000"/>
              </a:lnSpc>
              <a:buNone/>
              <a:defRPr sz="3000" b="1">
                <a:latin typeface="+mn-ea"/>
                <a:ea typeface="+mn-ea"/>
              </a:defRPr>
            </a:lvl1pPr>
          </a:lstStyle>
          <a:p>
            <a:pPr lvl="0"/>
            <a:r>
              <a:rPr lang="zh-CN" altLang="en-US"/>
              <a:t>在此输入正文</a:t>
            </a:r>
            <a:endParaRPr lang="zh-CN" altLang="en-US"/>
          </a:p>
        </p:txBody>
      </p:sp>
      <p:sp>
        <p:nvSpPr>
          <p:cNvPr id="6" name="文本占位符 5"/>
          <p:cNvSpPr>
            <a:spLocks noGrp="1"/>
          </p:cNvSpPr>
          <p:nvPr>
            <p:ph type="body" sz="quarter" idx="11" hasCustomPrompt="1"/>
            <p:custDataLst>
              <p:tags r:id="rId4"/>
            </p:custDataLst>
          </p:nvPr>
        </p:nvSpPr>
        <p:spPr>
          <a:xfrm>
            <a:off x="298449" y="1109662"/>
            <a:ext cx="3275256" cy="676660"/>
          </a:xfrm>
          <a:prstGeom prst="rect">
            <a:avLst/>
          </a:prstGeom>
        </p:spPr>
        <p:txBody>
          <a:bodyPr wrap="square">
            <a:spAutoFit/>
          </a:bodyPr>
          <a:lstStyle>
            <a:lvl1pPr marL="0" indent="0">
              <a:lnSpc>
                <a:spcPct val="150000"/>
              </a:lnSpc>
              <a:buNone/>
              <a:defRPr sz="3000" b="1">
                <a:latin typeface="楷体" panose="02010609060101010101" charset="-122"/>
                <a:ea typeface="楷体" panose="02010609060101010101" charset="-122"/>
              </a:defRPr>
            </a:lvl1pPr>
          </a:lstStyle>
          <a:p>
            <a:pPr lvl="0"/>
            <a:r>
              <a:rPr lang="zh-CN" altLang="en-US"/>
              <a:t>在此输入正文说明</a:t>
            </a:r>
            <a:endParaRPr lang="zh-CN" altLang="en-US"/>
          </a:p>
        </p:txBody>
      </p:sp>
    </p:spTree>
  </p:cSld>
  <p:clrMapOvr>
    <a:overrideClrMapping bg1="lt1" tx1="dk1" bg2="lt2" tx2="dk2" accent1="accent1" accent2="accent2" accent3="accent3" accent4="accent4" accent5="accent5" accent6="accent6" hlink="hlink" folHlink="folHlink"/>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二.知识点二">
    <p:spTree>
      <p:nvGrpSpPr>
        <p:cNvPr id="1" name=""/>
        <p:cNvGrpSpPr/>
        <p:nvPr>
          <p:custDataLst>
            <p:tags r:id="rId1"/>
          </p:custDataLst>
        </p:nvPr>
      </p:nvGrpSpPr>
      <p:grpSpPr>
        <a:xfrm>
          <a:off x="0" y="0"/>
          <a:ext cx="0" cy="0"/>
        </a:xfrm>
      </p:grpSpPr>
      <p:sp>
        <p:nvSpPr>
          <p:cNvPr id="4" name="文本框 3"/>
          <p:cNvSpPr txBox="1"/>
          <p:nvPr userDrawn="1">
            <p:custDataLst>
              <p:tags r:id="rId2"/>
            </p:custDataLst>
          </p:nvPr>
        </p:nvSpPr>
        <p:spPr>
          <a:xfrm>
            <a:off x="582379" y="95800"/>
            <a:ext cx="4684296" cy="58477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defPPr>
              <a:defRPr lang="zh-CN"/>
            </a:defPPr>
            <a:lvl1pPr>
              <a:defRPr sz="3200" b="1">
                <a:solidFill>
                  <a:schemeClr val="bg1"/>
                </a:solidFill>
              </a:defRPr>
            </a:lvl1pPr>
          </a:lstStyle>
          <a:p>
            <a:pPr lvl="0"/>
            <a:r>
              <a:rPr lang="zh-CN" altLang="en-US"/>
              <a:t>二、做功的两个必要因素</a:t>
            </a:r>
            <a:endParaRPr lang="zh-CN" altLang="en-US"/>
          </a:p>
        </p:txBody>
      </p:sp>
      <p:sp>
        <p:nvSpPr>
          <p:cNvPr id="14" name="Text Box 56"/>
          <p:cNvSpPr txBox="1">
            <a:spLocks noChangeArrowheads="1"/>
          </p:cNvSpPr>
          <p:nvPr userDrawn="1">
            <p:custDataLst>
              <p:tags r:id="rId3"/>
            </p:custDataLst>
          </p:nvPr>
        </p:nvSpPr>
        <p:spPr bwMode="auto">
          <a:xfrm>
            <a:off x="734146" y="1951227"/>
            <a:ext cx="62339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spcBef>
                <a:spcPct val="50000"/>
              </a:spcBef>
              <a:defRPr kumimoji="1" sz="2800" b="1">
                <a:latin typeface="+mn-ea"/>
                <a:cs typeface="Times New Roman" panose="02020603050405020304" pitchFamily="18" charset="0"/>
              </a:defRPr>
            </a:lvl1pPr>
            <a:lvl2pPr marL="742950" indent="-285750" eaLnBrk="0" hangingPunct="0">
              <a:defRPr>
                <a:latin typeface="Arial"/>
                <a:ea typeface="宋体" panose="02010600030101010101" pitchFamily="2" charset="-122"/>
              </a:defRPr>
            </a:lvl2pPr>
            <a:lvl3pPr marL="1143000" indent="-228600" eaLnBrk="0" hangingPunct="0">
              <a:defRPr>
                <a:latin typeface="Arial"/>
                <a:ea typeface="宋体" panose="02010600030101010101" pitchFamily="2" charset="-122"/>
              </a:defRPr>
            </a:lvl3pPr>
            <a:lvl4pPr marL="1600200" indent="-228600" eaLnBrk="0" hangingPunct="0">
              <a:defRPr>
                <a:latin typeface="Arial"/>
                <a:ea typeface="宋体" panose="02010600030101010101" pitchFamily="2" charset="-122"/>
              </a:defRPr>
            </a:lvl4pPr>
            <a:lvl5pPr marL="2057400" indent="-228600" eaLnBrk="0" hangingPunct="0">
              <a:defRPr>
                <a:latin typeface="Arial"/>
                <a:ea typeface="宋体" panose="02010600030101010101" pitchFamily="2" charset="-122"/>
              </a:defRPr>
            </a:lvl5pPr>
            <a:lvl6pPr marL="2514600" indent="-228600" eaLnBrk="0" fontAlgn="base" hangingPunct="0">
              <a:spcBef>
                <a:spcPct val="0"/>
              </a:spcBef>
              <a:spcAft>
                <a:spcPct val="0"/>
              </a:spcAft>
              <a:defRPr>
                <a:latin typeface="Arial"/>
                <a:ea typeface="宋体" panose="02010600030101010101" pitchFamily="2" charset="-122"/>
              </a:defRPr>
            </a:lvl6pPr>
            <a:lvl7pPr marL="2971800" indent="-228600" eaLnBrk="0" fontAlgn="base" hangingPunct="0">
              <a:spcBef>
                <a:spcPct val="0"/>
              </a:spcBef>
              <a:spcAft>
                <a:spcPct val="0"/>
              </a:spcAft>
              <a:defRPr>
                <a:latin typeface="Arial"/>
                <a:ea typeface="宋体" panose="02010600030101010101" pitchFamily="2" charset="-122"/>
              </a:defRPr>
            </a:lvl7pPr>
            <a:lvl8pPr marL="3429000" indent="-228600" eaLnBrk="0" fontAlgn="base" hangingPunct="0">
              <a:spcBef>
                <a:spcPct val="0"/>
              </a:spcBef>
              <a:spcAft>
                <a:spcPct val="0"/>
              </a:spcAft>
              <a:defRPr>
                <a:latin typeface="Arial"/>
                <a:ea typeface="宋体" panose="02010600030101010101" pitchFamily="2" charset="-122"/>
              </a:defRPr>
            </a:lvl8pPr>
            <a:lvl9pPr marL="3886200" indent="-228600" eaLnBrk="0" fontAlgn="base" hangingPunct="0">
              <a:spcBef>
                <a:spcPct val="0"/>
              </a:spcBef>
              <a:spcAft>
                <a:spcPct val="0"/>
              </a:spcAft>
              <a:defRPr>
                <a:latin typeface="Arial"/>
                <a:ea typeface="宋体" panose="02010600030101010101" pitchFamily="2" charset="-122"/>
              </a:defRPr>
            </a:lvl9pPr>
          </a:lstStyle>
          <a:p>
            <a:r>
              <a:rPr lang="en-US" altLang="zh-CN">
                <a:latin typeface="Times New Roman" panose="02020603050405020304" pitchFamily="18" charset="0"/>
              </a:rPr>
              <a:t>(</a:t>
            </a:r>
            <a:r>
              <a:rPr lang="zh-CN" altLang="en-US">
                <a:latin typeface="Times New Roman" panose="02020603050405020304" pitchFamily="18" charset="0"/>
              </a:rPr>
              <a:t>力的作用点在</a:t>
            </a:r>
            <a:r>
              <a:rPr lang="zh-CN" altLang="en-US">
                <a:solidFill>
                  <a:srgbClr val="FF0000"/>
                </a:solidFill>
                <a:latin typeface="Times New Roman" panose="02020603050405020304" pitchFamily="18" charset="0"/>
              </a:rPr>
              <a:t>力的方向</a:t>
            </a:r>
            <a:r>
              <a:rPr lang="zh-CN" altLang="en-US">
                <a:latin typeface="Times New Roman" panose="02020603050405020304" pitchFamily="18" charset="0"/>
              </a:rPr>
              <a:t>上移动的距离</a:t>
            </a:r>
            <a:r>
              <a:rPr lang="en-US" altLang="zh-CN">
                <a:latin typeface="Times New Roman" panose="02020603050405020304" pitchFamily="18" charset="0"/>
              </a:rPr>
              <a:t>)</a:t>
            </a:r>
            <a:endParaRPr lang="zh-CN" altLang="en-US">
              <a:latin typeface="Times New Roman" panose="02020603050405020304" pitchFamily="18" charset="0"/>
            </a:endParaRPr>
          </a:p>
        </p:txBody>
      </p:sp>
      <p:grpSp>
        <p:nvGrpSpPr>
          <p:cNvPr id="15" name="组合 14"/>
          <p:cNvGrpSpPr/>
          <p:nvPr userDrawn="1">
            <p:custDataLst>
              <p:tags r:id="rId4"/>
            </p:custDataLst>
          </p:nvPr>
        </p:nvGrpSpPr>
        <p:grpSpPr>
          <a:xfrm>
            <a:off x="462466" y="720609"/>
            <a:ext cx="3852863" cy="519113"/>
            <a:chOff x="527115" y="866345"/>
            <a:chExt cx="3852863" cy="519113"/>
          </a:xfrm>
        </p:grpSpPr>
        <p:sp>
          <p:nvSpPr>
            <p:cNvPr id="16" name="Text Box 55"/>
            <p:cNvSpPr txBox="1">
              <a:spLocks noChangeArrowheads="1"/>
            </p:cNvSpPr>
            <p:nvPr>
              <p:custDataLst>
                <p:tags r:id="rId5"/>
              </p:custDataLst>
            </p:nvPr>
          </p:nvSpPr>
          <p:spPr bwMode="auto">
            <a:xfrm>
              <a:off x="527115" y="866345"/>
              <a:ext cx="38528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a:ea typeface="宋体" panose="02010600030101010101" pitchFamily="2" charset="-122"/>
                </a:defRPr>
              </a:lvl1pPr>
              <a:lvl2pPr marL="742950" indent="-285750" eaLnBrk="0" hangingPunct="0">
                <a:defRPr>
                  <a:solidFill>
                    <a:schemeClr val="tx1"/>
                  </a:solidFill>
                  <a:latin typeface="Arial"/>
                  <a:ea typeface="宋体" panose="02010600030101010101" pitchFamily="2" charset="-122"/>
                </a:defRPr>
              </a:lvl2pPr>
              <a:lvl3pPr marL="1143000" indent="-228600" eaLnBrk="0" hangingPunct="0">
                <a:defRPr>
                  <a:solidFill>
                    <a:schemeClr val="tx1"/>
                  </a:solidFill>
                  <a:latin typeface="Arial"/>
                  <a:ea typeface="宋体" panose="02010600030101010101" pitchFamily="2" charset="-122"/>
                </a:defRPr>
              </a:lvl3pPr>
              <a:lvl4pPr marL="1600200" indent="-228600" eaLnBrk="0" hangingPunct="0">
                <a:defRPr>
                  <a:solidFill>
                    <a:schemeClr val="tx1"/>
                  </a:solidFill>
                  <a:latin typeface="Arial"/>
                  <a:ea typeface="宋体" panose="02010600030101010101" pitchFamily="2" charset="-122"/>
                </a:defRPr>
              </a:lvl4pPr>
              <a:lvl5pPr marL="2057400" indent="-228600" eaLnBrk="0" hangingPunct="0">
                <a:defRPr>
                  <a:solidFill>
                    <a:schemeClr val="tx1"/>
                  </a:solidFill>
                  <a:latin typeface="Arial"/>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a:ea typeface="宋体" panose="02010600030101010101" pitchFamily="2" charset="-122"/>
                </a:defRPr>
              </a:lvl9pPr>
            </a:lstStyle>
            <a:p>
              <a:pPr eaLnBrk="1" hangingPunct="1">
                <a:spcBef>
                  <a:spcPct val="50000"/>
                </a:spcBef>
              </a:pPr>
              <a:r>
                <a:rPr kumimoji="1" lang="en-US" altLang="zh-CN" sz="2800" b="1">
                  <a:latin typeface="Times New Roman" panose="02020603050405020304" pitchFamily="18" charset="0"/>
                  <a:ea typeface="+mn-ea"/>
                  <a:cs typeface="Times New Roman" panose="02020603050405020304" pitchFamily="18" charset="0"/>
                </a:rPr>
                <a:t>1.</a:t>
              </a:r>
              <a:r>
                <a:rPr kumimoji="1" lang="zh-CN" altLang="en-US" sz="2800" b="1">
                  <a:latin typeface="Times New Roman" panose="02020603050405020304" pitchFamily="18" charset="0"/>
                  <a:ea typeface="+mn-ea"/>
                  <a:cs typeface="Times New Roman" panose="02020603050405020304" pitchFamily="18" charset="0"/>
                </a:rPr>
                <a:t>作用在物体上的力</a:t>
              </a:r>
              <a:endParaRPr kumimoji="1" lang="zh-CN" altLang="en-US" sz="2800" b="1">
                <a:latin typeface="Times New Roman" panose="02020603050405020304" pitchFamily="18" charset="0"/>
                <a:ea typeface="+mn-ea"/>
                <a:cs typeface="Times New Roman" panose="02020603050405020304" pitchFamily="18" charset="0"/>
              </a:endParaRPr>
            </a:p>
          </p:txBody>
        </p:sp>
        <p:graphicFrame>
          <p:nvGraphicFramePr>
            <p:cNvPr id="17" name="对象 16"/>
            <p:cNvGraphicFramePr>
              <a:graphicFrameLocks noChangeAspect="1"/>
            </p:cNvGraphicFramePr>
            <p:nvPr>
              <p:custDataLst>
                <p:tags r:id="rId6"/>
              </p:custDataLst>
            </p:nvPr>
          </p:nvGraphicFramePr>
          <p:xfrm>
            <a:off x="3703305" y="950789"/>
            <a:ext cx="424950" cy="396744"/>
          </p:xfrm>
          <a:graphic>
            <a:graphicData uri="http://schemas.openxmlformats.org/presentationml/2006/ole">
              <mc:AlternateContent>
                <mc:Choice xmlns:v="urn:schemas-microsoft-com:vml" Requires="v">
                  <p:oleObj spid="_x0000_s1038" name="Equation" r:id="rId7" imgW="3962400" imgH="3962400" progId="Equation.DSMT4">
                    <p:embed/>
                  </p:oleObj>
                </mc:Choice>
                <mc:Fallback>
                  <p:oleObj name="Equation" r:id="rId7" imgW="3962400" imgH="3962400" progId="Equation.DSMT4">
                    <p:embed/>
                    <p:pic>
                      <p:nvPicPr>
                        <p:cNvPr id="0" name="OLE substitute image"/>
                        <p:cNvPicPr/>
                        <p:nvPr/>
                      </p:nvPicPr>
                      <p:blipFill>
                        <a:blip r:embed="rId8"/>
                        <a:stretch>
                          <a:fillRect/>
                        </a:stretch>
                      </p:blipFill>
                      <p:spPr>
                        <a:xfrm>
                          <a:off x="3703305" y="950789"/>
                          <a:ext cx="424950" cy="396744"/>
                        </a:xfrm>
                        <a:prstGeom prst="rect">
                          <a:avLst/>
                        </a:prstGeom>
                        <a:noFill/>
                      </p:spPr>
                    </p:pic>
                  </p:oleObj>
                </mc:Fallback>
              </mc:AlternateContent>
            </a:graphicData>
          </a:graphic>
        </p:graphicFrame>
      </p:grpSp>
      <p:grpSp>
        <p:nvGrpSpPr>
          <p:cNvPr id="18" name="组合 17"/>
          <p:cNvGrpSpPr/>
          <p:nvPr userDrawn="1">
            <p:custDataLst>
              <p:tags r:id="rId9"/>
            </p:custDataLst>
          </p:nvPr>
        </p:nvGrpSpPr>
        <p:grpSpPr>
          <a:xfrm>
            <a:off x="462466" y="1315901"/>
            <a:ext cx="5543550" cy="523220"/>
            <a:chOff x="462466" y="1511422"/>
            <a:chExt cx="5543550" cy="523220"/>
          </a:xfrm>
        </p:grpSpPr>
        <p:sp>
          <p:nvSpPr>
            <p:cNvPr id="19" name="Text Box 56"/>
            <p:cNvSpPr txBox="1">
              <a:spLocks noChangeArrowheads="1"/>
            </p:cNvSpPr>
            <p:nvPr>
              <p:custDataLst>
                <p:tags r:id="rId10"/>
              </p:custDataLst>
            </p:nvPr>
          </p:nvSpPr>
          <p:spPr bwMode="auto">
            <a:xfrm>
              <a:off x="462466" y="1511422"/>
              <a:ext cx="55435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spcBef>
                  <a:spcPct val="50000"/>
                </a:spcBef>
                <a:defRPr kumimoji="1" sz="2800" b="1">
                  <a:latin typeface="+mn-ea"/>
                  <a:cs typeface="Times New Roman" panose="02020603050405020304" pitchFamily="18" charset="0"/>
                </a:defRPr>
              </a:lvl1pPr>
              <a:lvl2pPr marL="742950" indent="-285750" eaLnBrk="0" hangingPunct="0">
                <a:defRPr>
                  <a:latin typeface="Arial"/>
                  <a:ea typeface="宋体" panose="02010600030101010101" pitchFamily="2" charset="-122"/>
                </a:defRPr>
              </a:lvl2pPr>
              <a:lvl3pPr marL="1143000" indent="-228600" eaLnBrk="0" hangingPunct="0">
                <a:defRPr>
                  <a:latin typeface="Arial"/>
                  <a:ea typeface="宋体" panose="02010600030101010101" pitchFamily="2" charset="-122"/>
                </a:defRPr>
              </a:lvl3pPr>
              <a:lvl4pPr marL="1600200" indent="-228600" eaLnBrk="0" hangingPunct="0">
                <a:defRPr>
                  <a:latin typeface="Arial"/>
                  <a:ea typeface="宋体" panose="02010600030101010101" pitchFamily="2" charset="-122"/>
                </a:defRPr>
              </a:lvl4pPr>
              <a:lvl5pPr marL="2057400" indent="-228600" eaLnBrk="0" hangingPunct="0">
                <a:defRPr>
                  <a:latin typeface="Arial"/>
                  <a:ea typeface="宋体" panose="02010600030101010101" pitchFamily="2" charset="-122"/>
                </a:defRPr>
              </a:lvl5pPr>
              <a:lvl6pPr marL="2514600" indent="-228600" eaLnBrk="0" fontAlgn="base" hangingPunct="0">
                <a:spcBef>
                  <a:spcPct val="0"/>
                </a:spcBef>
                <a:spcAft>
                  <a:spcPct val="0"/>
                </a:spcAft>
                <a:defRPr>
                  <a:latin typeface="Arial"/>
                  <a:ea typeface="宋体" panose="02010600030101010101" pitchFamily="2" charset="-122"/>
                </a:defRPr>
              </a:lvl6pPr>
              <a:lvl7pPr marL="2971800" indent="-228600" eaLnBrk="0" fontAlgn="base" hangingPunct="0">
                <a:spcBef>
                  <a:spcPct val="0"/>
                </a:spcBef>
                <a:spcAft>
                  <a:spcPct val="0"/>
                </a:spcAft>
                <a:defRPr>
                  <a:latin typeface="Arial"/>
                  <a:ea typeface="宋体" panose="02010600030101010101" pitchFamily="2" charset="-122"/>
                </a:defRPr>
              </a:lvl7pPr>
              <a:lvl8pPr marL="3429000" indent="-228600" eaLnBrk="0" fontAlgn="base" hangingPunct="0">
                <a:spcBef>
                  <a:spcPct val="0"/>
                </a:spcBef>
                <a:spcAft>
                  <a:spcPct val="0"/>
                </a:spcAft>
                <a:defRPr>
                  <a:latin typeface="Arial"/>
                  <a:ea typeface="宋体" panose="02010600030101010101" pitchFamily="2" charset="-122"/>
                </a:defRPr>
              </a:lvl8pPr>
              <a:lvl9pPr marL="3886200" indent="-228600" eaLnBrk="0" fontAlgn="base" hangingPunct="0">
                <a:spcBef>
                  <a:spcPct val="0"/>
                </a:spcBef>
                <a:spcAft>
                  <a:spcPct val="0"/>
                </a:spcAft>
                <a:defRPr>
                  <a:latin typeface="Arial"/>
                  <a:ea typeface="宋体" panose="02010600030101010101" pitchFamily="2" charset="-122"/>
                </a:defRPr>
              </a:lvl9pPr>
            </a:lstStyle>
            <a:p>
              <a:r>
                <a:rPr lang="en-US" altLang="zh-CN">
                  <a:latin typeface="Times New Roman" panose="02020603050405020304" pitchFamily="18" charset="0"/>
                </a:rPr>
                <a:t>2.</a:t>
              </a:r>
              <a:r>
                <a:rPr lang="zh-CN" altLang="en-US">
                  <a:latin typeface="Times New Roman" panose="02020603050405020304" pitchFamily="18" charset="0"/>
                </a:rPr>
                <a:t>物体在力的方向上移动的距离</a:t>
              </a:r>
              <a:endParaRPr lang="zh-CN" altLang="en-US">
                <a:latin typeface="Times New Roman" panose="02020603050405020304" pitchFamily="18" charset="0"/>
              </a:endParaRPr>
            </a:p>
          </p:txBody>
        </p:sp>
        <p:graphicFrame>
          <p:nvGraphicFramePr>
            <p:cNvPr id="20" name="对象 19"/>
            <p:cNvGraphicFramePr>
              <a:graphicFrameLocks noChangeAspect="1"/>
            </p:cNvGraphicFramePr>
            <p:nvPr>
              <p:custDataLst>
                <p:tags r:id="rId11"/>
              </p:custDataLst>
            </p:nvPr>
          </p:nvGraphicFramePr>
          <p:xfrm>
            <a:off x="5458451" y="1622622"/>
            <a:ext cx="331025" cy="412020"/>
          </p:xfrm>
          <a:graphic>
            <a:graphicData uri="http://schemas.openxmlformats.org/presentationml/2006/ole">
              <mc:AlternateContent>
                <mc:Choice xmlns:v="urn:schemas-microsoft-com:vml" Requires="v">
                  <p:oleObj spid="_x0000_s1039" name="Equation" r:id="rId12" imgW="2743200" imgH="3352800" progId="Equation.DSMT4">
                    <p:embed/>
                  </p:oleObj>
                </mc:Choice>
                <mc:Fallback>
                  <p:oleObj name="Equation" r:id="rId12" imgW="2743200" imgH="3352800" progId="Equation.DSMT4">
                    <p:embed/>
                    <p:pic>
                      <p:nvPicPr>
                        <p:cNvPr id="0" name="OLE substitute image"/>
                        <p:cNvPicPr/>
                        <p:nvPr/>
                      </p:nvPicPr>
                      <p:blipFill>
                        <a:blip r:embed="rId13"/>
                        <a:stretch>
                          <a:fillRect/>
                        </a:stretch>
                      </p:blipFill>
                      <p:spPr>
                        <a:xfrm>
                          <a:off x="5458451" y="1622622"/>
                          <a:ext cx="331025" cy="412020"/>
                        </a:xfrm>
                        <a:prstGeom prst="rect">
                          <a:avLst/>
                        </a:prstGeom>
                        <a:noFill/>
                      </p:spPr>
                    </p:pic>
                  </p:oleObj>
                </mc:Fallback>
              </mc:AlternateContent>
            </a:graphicData>
          </a:graphic>
        </p:graphicFrame>
      </p:grpSp>
    </p:spTree>
  </p:cSld>
  <p:clrMapOvr>
    <a:overrideClrMapping bg1="lt1" tx1="dk1" bg2="lt2" tx2="dk2" accent1="accent1" accent2="accent2" accent3="accent3" accent4="accent4" accent5="accent5" accent6="accent6" hlink="hlink" folHlink="folHlink"/>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三.知识点三">
    <p:spTree>
      <p:nvGrpSpPr>
        <p:cNvPr id="1" name=""/>
        <p:cNvGrpSpPr/>
        <p:nvPr>
          <p:custDataLst>
            <p:tags r:id="rId1"/>
          </p:custDataLst>
        </p:nvPr>
      </p:nvGrpSpPr>
      <p:grpSpPr>
        <a:xfrm>
          <a:off x="0" y="0"/>
          <a:ext cx="0" cy="0"/>
        </a:xfrm>
      </p:grpSpPr>
      <p:sp>
        <p:nvSpPr>
          <p:cNvPr id="4" name="文本框 3"/>
          <p:cNvSpPr txBox="1"/>
          <p:nvPr userDrawn="1">
            <p:custDataLst>
              <p:tags r:id="rId2"/>
            </p:custDataLst>
          </p:nvPr>
        </p:nvSpPr>
        <p:spPr>
          <a:xfrm>
            <a:off x="562268" y="81264"/>
            <a:ext cx="4414991" cy="58477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defPPr>
              <a:defRPr lang="zh-CN"/>
            </a:defPPr>
            <a:lvl1pPr>
              <a:defRPr sz="3200" b="1">
                <a:solidFill>
                  <a:schemeClr val="bg1"/>
                </a:solidFill>
              </a:defRPr>
            </a:lvl1pPr>
          </a:lstStyle>
          <a:p>
            <a:pPr lvl="0"/>
            <a:r>
              <a:rPr lang="zh-CN" altLang="en-US"/>
              <a:t>三、三种不做功的情形</a:t>
            </a:r>
            <a:endParaRPr lang="zh-CN" altLang="en-US"/>
          </a:p>
        </p:txBody>
      </p:sp>
    </p:spTree>
  </p:cSld>
  <p:clrMapOvr>
    <a:overrideClrMapping bg1="lt1" tx1="dk1" bg2="lt2" tx2="dk2" accent1="accent1" accent2="accent2" accent3="accent3" accent4="accent4" accent5="accent5" accent6="accent6" hlink="hlink" folHlink="folHlink"/>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四.知识点四">
    <p:spTree>
      <p:nvGrpSpPr>
        <p:cNvPr id="1" name=""/>
        <p:cNvGrpSpPr/>
        <p:nvPr>
          <p:custDataLst>
            <p:tags r:id="rId1"/>
          </p:custDataLst>
        </p:nvPr>
      </p:nvGrpSpPr>
      <p:grpSpPr>
        <a:xfrm>
          <a:off x="0" y="0"/>
          <a:ext cx="0" cy="0"/>
        </a:xfrm>
      </p:grpSpPr>
      <p:sp>
        <p:nvSpPr>
          <p:cNvPr id="4" name="文本框 3"/>
          <p:cNvSpPr txBox="1"/>
          <p:nvPr userDrawn="1">
            <p:custDataLst>
              <p:tags r:id="rId2"/>
            </p:custDataLst>
          </p:nvPr>
        </p:nvSpPr>
        <p:spPr>
          <a:xfrm>
            <a:off x="612638" y="141982"/>
            <a:ext cx="2646878" cy="58477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defPPr>
              <a:defRPr lang="zh-CN"/>
            </a:defPPr>
            <a:lvl1pPr>
              <a:defRPr sz="3200" b="1">
                <a:solidFill>
                  <a:schemeClr val="bg1"/>
                </a:solidFill>
              </a:defRPr>
            </a:lvl1pPr>
          </a:lstStyle>
          <a:p>
            <a:pPr lvl="0"/>
            <a:r>
              <a:rPr lang="zh-CN" altLang="en-US"/>
              <a:t>四、功的计算</a:t>
            </a:r>
            <a:endParaRPr lang="zh-CN" altLang="en-US"/>
          </a:p>
        </p:txBody>
      </p:sp>
      <p:sp>
        <p:nvSpPr>
          <p:cNvPr id="8" name="文本占位符 2"/>
          <p:cNvSpPr>
            <a:spLocks noGrp="1"/>
          </p:cNvSpPr>
          <p:nvPr>
            <p:ph type="body" sz="quarter" idx="10" hasCustomPrompt="1"/>
            <p:custDataLst>
              <p:tags r:id="rId3"/>
            </p:custDataLst>
          </p:nvPr>
        </p:nvSpPr>
        <p:spPr>
          <a:xfrm>
            <a:off x="276774" y="511632"/>
            <a:ext cx="2492990" cy="714491"/>
          </a:xfrm>
          <a:prstGeom prst="rect">
            <a:avLst/>
          </a:prstGeom>
        </p:spPr>
        <p:txBody>
          <a:bodyPr wrap="square">
            <a:spAutoFit/>
          </a:bodyPr>
          <a:lstStyle>
            <a:lvl1pPr marL="0" indent="0">
              <a:lnSpc>
                <a:spcPct val="150000"/>
              </a:lnSpc>
              <a:buNone/>
              <a:defRPr sz="3000" b="1">
                <a:latin typeface="+mn-ea"/>
                <a:ea typeface="+mn-ea"/>
              </a:defRPr>
            </a:lvl1pPr>
          </a:lstStyle>
          <a:p>
            <a:pPr lvl="0"/>
            <a:r>
              <a:rPr lang="zh-CN" altLang="en-US"/>
              <a:t>在此输入正文</a:t>
            </a:r>
            <a:endParaRPr lang="zh-CN" altLang="en-US"/>
          </a:p>
        </p:txBody>
      </p:sp>
      <p:sp>
        <p:nvSpPr>
          <p:cNvPr id="9" name="文本占位符 5"/>
          <p:cNvSpPr>
            <a:spLocks noGrp="1"/>
          </p:cNvSpPr>
          <p:nvPr>
            <p:ph type="body" sz="quarter" idx="11" hasCustomPrompt="1"/>
            <p:custDataLst>
              <p:tags r:id="rId4"/>
            </p:custDataLst>
          </p:nvPr>
        </p:nvSpPr>
        <p:spPr>
          <a:xfrm>
            <a:off x="298449" y="1109662"/>
            <a:ext cx="3275256" cy="676660"/>
          </a:xfrm>
          <a:prstGeom prst="rect">
            <a:avLst/>
          </a:prstGeom>
        </p:spPr>
        <p:txBody>
          <a:bodyPr wrap="square">
            <a:spAutoFit/>
          </a:bodyPr>
          <a:lstStyle>
            <a:lvl1pPr marL="0" indent="0">
              <a:lnSpc>
                <a:spcPct val="150000"/>
              </a:lnSpc>
              <a:buNone/>
              <a:defRPr sz="3000" b="1">
                <a:latin typeface="楷体" panose="02010609060101010101" charset="-122"/>
                <a:ea typeface="楷体" panose="02010609060101010101" charset="-122"/>
              </a:defRPr>
            </a:lvl1pPr>
          </a:lstStyle>
          <a:p>
            <a:pPr lvl="0"/>
            <a:r>
              <a:rPr lang="zh-CN" altLang="en-US"/>
              <a:t>在此输入正文说明</a:t>
            </a:r>
            <a:endParaRPr lang="zh-CN" altLang="en-US"/>
          </a:p>
        </p:txBody>
      </p:sp>
    </p:spTree>
  </p:cSld>
  <p:clrMapOvr>
    <a:overrideClrMapping bg1="lt1" tx1="dk1" bg2="lt2" tx2="dk2" accent1="accent1" accent2="accent2" accent3="accent3" accent4="accent4" accent5="accent5" accent6="accent6" hlink="hlink" folHlink="folHlink"/>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例题">
    <p:spTree>
      <p:nvGrpSpPr>
        <p:cNvPr id="1" name=""/>
        <p:cNvGrpSpPr/>
        <p:nvPr>
          <p:custDataLst>
            <p:tags r:id="rId1"/>
          </p:custDataLst>
        </p:nvPr>
      </p:nvGrpSpPr>
      <p:grpSpPr>
        <a:xfrm>
          <a:off x="0" y="0"/>
          <a:ext cx="0" cy="0"/>
        </a:xfrm>
      </p:grpSpPr>
      <p:sp>
        <p:nvSpPr>
          <p:cNvPr id="14" name="文本占位符 2"/>
          <p:cNvSpPr>
            <a:spLocks noGrp="1"/>
          </p:cNvSpPr>
          <p:nvPr>
            <p:ph type="body" sz="quarter" idx="10" hasCustomPrompt="1"/>
            <p:custDataLst>
              <p:tags r:id="rId2"/>
            </p:custDataLst>
          </p:nvPr>
        </p:nvSpPr>
        <p:spPr>
          <a:xfrm>
            <a:off x="276774" y="511632"/>
            <a:ext cx="2492990" cy="714491"/>
          </a:xfrm>
          <a:prstGeom prst="rect">
            <a:avLst/>
          </a:prstGeom>
        </p:spPr>
        <p:txBody>
          <a:bodyPr wrap="square">
            <a:spAutoFit/>
          </a:bodyPr>
          <a:lstStyle>
            <a:lvl1pPr marL="0" indent="0">
              <a:lnSpc>
                <a:spcPct val="150000"/>
              </a:lnSpc>
              <a:buNone/>
              <a:defRPr sz="3000" b="1">
                <a:latin typeface="+mn-ea"/>
                <a:ea typeface="+mn-ea"/>
              </a:defRPr>
            </a:lvl1pPr>
          </a:lstStyle>
          <a:p>
            <a:pPr lvl="0"/>
            <a:r>
              <a:rPr lang="zh-CN" altLang="en-US"/>
              <a:t>在此输入正文</a:t>
            </a:r>
            <a:endParaRPr lang="zh-CN" altLang="en-US"/>
          </a:p>
        </p:txBody>
      </p:sp>
      <p:sp>
        <p:nvSpPr>
          <p:cNvPr id="15" name="文本占位符 5"/>
          <p:cNvSpPr>
            <a:spLocks noGrp="1"/>
          </p:cNvSpPr>
          <p:nvPr>
            <p:ph type="body" sz="quarter" idx="11" hasCustomPrompt="1"/>
            <p:custDataLst>
              <p:tags r:id="rId3"/>
            </p:custDataLst>
          </p:nvPr>
        </p:nvSpPr>
        <p:spPr>
          <a:xfrm>
            <a:off x="298449" y="1109662"/>
            <a:ext cx="3275256" cy="676660"/>
          </a:xfrm>
          <a:prstGeom prst="rect">
            <a:avLst/>
          </a:prstGeom>
        </p:spPr>
        <p:txBody>
          <a:bodyPr wrap="square">
            <a:spAutoFit/>
          </a:bodyPr>
          <a:lstStyle>
            <a:lvl1pPr marL="0" indent="0">
              <a:lnSpc>
                <a:spcPct val="150000"/>
              </a:lnSpc>
              <a:buNone/>
              <a:defRPr sz="3000" b="1">
                <a:latin typeface="楷体" panose="02010609060101010101" charset="-122"/>
                <a:ea typeface="楷体" panose="02010609060101010101" charset="-122"/>
              </a:defRPr>
            </a:lvl1pPr>
          </a:lstStyle>
          <a:p>
            <a:pPr lvl="0"/>
            <a:r>
              <a:rPr lang="zh-CN" altLang="en-US"/>
              <a:t>在此输入正文说明</a:t>
            </a:r>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课堂小结">
    <p:spTree>
      <p:nvGrpSpPr>
        <p:cNvPr id="1" name=""/>
        <p:cNvGrpSpPr/>
        <p:nvPr>
          <p:custDataLst>
            <p:tags r:id="rId1"/>
          </p:custDataLst>
        </p:nvPr>
      </p:nvGrpSpPr>
      <p:grpSpPr>
        <a:xfrm>
          <a:off x="0" y="0"/>
          <a:ext cx="0" cy="0"/>
        </a:xfrm>
      </p:grpSpPr>
      <p:sp>
        <p:nvSpPr>
          <p:cNvPr id="10" name="文本框 9"/>
          <p:cNvSpPr txBox="1"/>
          <p:nvPr userDrawn="1">
            <p:custDataLst>
              <p:tags r:id="rId2"/>
            </p:custDataLst>
          </p:nvPr>
        </p:nvSpPr>
        <p:spPr>
          <a:xfrm>
            <a:off x="582379" y="95800"/>
            <a:ext cx="1826141" cy="58477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defPPr>
              <a:defRPr lang="zh-CN"/>
            </a:defPPr>
            <a:lvl1pPr>
              <a:defRPr sz="3200" b="1">
                <a:solidFill>
                  <a:schemeClr val="bg1"/>
                </a:solidFill>
              </a:defRPr>
            </a:lvl1pPr>
          </a:lstStyle>
          <a:p>
            <a:pPr lvl="0"/>
            <a:r>
              <a:rPr lang="zh-CN" altLang="en-US"/>
              <a:t>课堂小结</a:t>
            </a:r>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内容#df=78d6e940e">
    <p:spTree>
      <p:nvGrpSpPr>
        <p:cNvPr id="1" name=""/>
        <p:cNvGrpSpPr/>
        <p:nvPr>
          <p:custDataLst>
            <p:tags r:id="rId1"/>
          </p:custDataLst>
        </p:nvPr>
      </p:nvGrpSpPr>
      <p:grpSpPr>
        <a:xfrm>
          <a:off x="0" y="0"/>
          <a:ext cx="0" cy="0"/>
        </a:xfrm>
      </p:grpSpPr>
      <p:pic>
        <p:nvPicPr>
          <p:cNvPr id="2" name="MasterShapeName" descr="preencoded.png"/>
          <p:cNvPicPr>
            <a:picLocks noChangeAspect="1"/>
          </p:cNvPicPr>
          <p:nvPr>
            <p:custDataLst>
              <p:tags r:id="rId3"/>
            </p:custDataLst>
          </p:nvPr>
        </p:nvPicPr>
        <p:blipFill>
          <a:blip r:embed="rId2"/>
          <a:stretch>
            <a:fillRect/>
          </a:stretch>
        </p:blipFill>
        <p:spPr>
          <a:xfrm>
            <a:off x="0" y="0"/>
            <a:ext cx="12192000" cy="6864096"/>
          </a:xfrm>
          <a:prstGeom prst="rect">
            <a:avLst/>
          </a:prstGeom>
        </p:spPr>
      </p:pic>
      <p:sp>
        <p:nvSpPr>
          <p:cNvPr id="3" name="MasterShapeName"/>
          <p:cNvSpPr/>
          <p:nvPr>
            <p:custDataLst>
              <p:tags r:id="rId4"/>
            </p:custDataLst>
          </p:nvPr>
        </p:nvSpPr>
        <p:spPr>
          <a:xfrm>
            <a:off x="865632" y="12192"/>
            <a:ext cx="2438400" cy="524256"/>
          </a:xfrm>
          <a:prstGeom prst="rect">
            <a:avLst/>
          </a:prstGeom>
          <a:noFill/>
        </p:spPr>
        <p:txBody>
          <a:bodyPr wrap="square" lIns="0" tIns="0" rIns="0" bIns="0" rtlCol="0" anchor="ctr"/>
          <a:lstStyle/>
          <a:p>
            <a:pPr algn="l">
              <a:lnSpc>
                <a:spcPct val="100000"/>
              </a:lnSpc>
            </a:pPr>
            <a:r>
              <a:rPr lang="en-US" sz="2665" b="1" i="0">
                <a:solidFill>
                  <a:srgbClr val="93CDDD"/>
                </a:solidFill>
                <a:latin typeface="宋体" panose="02010600030101010101" pitchFamily="2" charset="-122"/>
                <a:ea typeface="宋体" panose="02010600030101010101" pitchFamily="2" charset="-122"/>
                <a:cs typeface="宋体" panose="02010600030101010101" pitchFamily="34" charset="-120"/>
              </a:rPr>
              <a:t>基础题</a:t>
            </a:r>
            <a:endParaRPr lang="en-US" sz="2665"/>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内容#df=023f5820f">
    <p:spTree>
      <p:nvGrpSpPr>
        <p:cNvPr id="1" name=""/>
        <p:cNvGrpSpPr/>
        <p:nvPr>
          <p:custDataLst>
            <p:tags r:id="rId1"/>
          </p:custDataLst>
        </p:nvPr>
      </p:nvGrpSpPr>
      <p:grpSpPr>
        <a:xfrm>
          <a:off x="0" y="0"/>
          <a:ext cx="0" cy="0"/>
        </a:xfrm>
      </p:grpSpPr>
      <p:pic>
        <p:nvPicPr>
          <p:cNvPr id="2" name="MasterShapeName" descr="preencoded.png"/>
          <p:cNvPicPr>
            <a:picLocks noChangeAspect="1"/>
          </p:cNvPicPr>
          <p:nvPr>
            <p:custDataLst>
              <p:tags r:id="rId3"/>
            </p:custDataLst>
          </p:nvPr>
        </p:nvPicPr>
        <p:blipFill>
          <a:blip r:embed="rId2"/>
          <a:stretch>
            <a:fillRect/>
          </a:stretch>
        </p:blipFill>
        <p:spPr>
          <a:xfrm>
            <a:off x="0" y="0"/>
            <a:ext cx="12192000" cy="6864096"/>
          </a:xfrm>
          <a:prstGeom prst="rect">
            <a:avLst/>
          </a:prstGeom>
        </p:spPr>
      </p:pic>
      <p:sp>
        <p:nvSpPr>
          <p:cNvPr id="3" name="MasterShapeName"/>
          <p:cNvSpPr/>
          <p:nvPr>
            <p:custDataLst>
              <p:tags r:id="rId4"/>
            </p:custDataLst>
          </p:nvPr>
        </p:nvSpPr>
        <p:spPr>
          <a:xfrm>
            <a:off x="865632" y="12192"/>
            <a:ext cx="2438400" cy="524256"/>
          </a:xfrm>
          <a:prstGeom prst="rect">
            <a:avLst/>
          </a:prstGeom>
          <a:noFill/>
        </p:spPr>
        <p:txBody>
          <a:bodyPr wrap="square" lIns="0" tIns="0" rIns="0" bIns="0" rtlCol="0" anchor="ctr"/>
          <a:lstStyle/>
          <a:p>
            <a:pPr algn="l">
              <a:lnSpc>
                <a:spcPct val="100000"/>
              </a:lnSpc>
            </a:pPr>
            <a:r>
              <a:rPr lang="en-US" sz="2665" b="1" i="0">
                <a:solidFill>
                  <a:srgbClr val="93CDDD"/>
                </a:solidFill>
                <a:latin typeface="宋体" panose="02010600030101010101" pitchFamily="2" charset="-122"/>
                <a:ea typeface="宋体" panose="02010600030101010101" pitchFamily="2" charset="-122"/>
                <a:cs typeface="宋体" panose="02010600030101010101" pitchFamily="34" charset="-120"/>
              </a:rPr>
              <a:t>综合应用题</a:t>
            </a:r>
            <a:endParaRPr lang="en-US" sz="2665"/>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做功快慢h">
    <p:spTree>
      <p:nvGrpSpPr>
        <p:cNvPr id="1" name=""/>
        <p:cNvGrpSpPr/>
        <p:nvPr>
          <p:custDataLst>
            <p:tags r:id="rId1"/>
          </p:custDataLst>
        </p:nvPr>
      </p:nvGrpSpPr>
      <p:grpSpPr>
        <a:xfrm>
          <a:off x="0" y="0"/>
          <a:ext cx="0" cy="0"/>
        </a:xfrm>
      </p:grpSpPr>
      <p:sp>
        <p:nvSpPr>
          <p:cNvPr id="4" name="文本框 3"/>
          <p:cNvSpPr txBox="1"/>
          <p:nvPr userDrawn="1">
            <p:custDataLst>
              <p:tags r:id="rId2"/>
            </p:custDataLst>
          </p:nvPr>
        </p:nvSpPr>
        <p:spPr>
          <a:xfrm>
            <a:off x="660888" y="114273"/>
            <a:ext cx="3470822" cy="58477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defPPr>
              <a:defRPr lang="zh-CN"/>
            </a:defPPr>
            <a:lvl1pPr>
              <a:defRPr sz="3200" b="1">
                <a:solidFill>
                  <a:schemeClr val="bg1"/>
                </a:solidFill>
              </a:defRPr>
            </a:lvl1pPr>
          </a:lstStyle>
          <a:p>
            <a:pPr lvl="0"/>
            <a:r>
              <a:rPr lang="zh-CN" altLang="en-US"/>
              <a:t>一、比较做功快慢</a:t>
            </a:r>
            <a:endParaRPr lang="zh-CN" altLang="en-US"/>
          </a:p>
        </p:txBody>
      </p:sp>
    </p:spTree>
  </p:cSld>
  <p:clrMapOvr>
    <a:overrideClrMapping bg1="lt1" tx1="dk1" bg2="lt2" tx2="dk2" accent1="accent1" accent2="accent2" accent3="accent3" accent4="accent4" accent5="accent5" accent6="accent6" hlink="hlink" folHlink="folHlink"/>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功率">
    <p:spTree>
      <p:nvGrpSpPr>
        <p:cNvPr id="1" name=""/>
        <p:cNvGrpSpPr/>
        <p:nvPr>
          <p:custDataLst>
            <p:tags r:id="rId1"/>
          </p:custDataLst>
        </p:nvPr>
      </p:nvGrpSpPr>
      <p:grpSpPr>
        <a:xfrm>
          <a:off x="0" y="0"/>
          <a:ext cx="0" cy="0"/>
        </a:xfrm>
      </p:grpSpPr>
      <p:sp>
        <p:nvSpPr>
          <p:cNvPr id="4" name="文本框 3"/>
          <p:cNvSpPr txBox="1"/>
          <p:nvPr userDrawn="1">
            <p:custDataLst>
              <p:tags r:id="rId2"/>
            </p:custDataLst>
          </p:nvPr>
        </p:nvSpPr>
        <p:spPr>
          <a:xfrm>
            <a:off x="650728" y="104113"/>
            <a:ext cx="2641236" cy="58477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defPPr>
              <a:defRPr lang="zh-CN"/>
            </a:defPPr>
            <a:lvl1pPr>
              <a:defRPr sz="3200" b="1">
                <a:solidFill>
                  <a:schemeClr val="bg1"/>
                </a:solidFill>
              </a:defRPr>
            </a:lvl1pPr>
          </a:lstStyle>
          <a:p>
            <a:pPr lvl="0"/>
            <a:r>
              <a:rPr lang="zh-CN" altLang="en-US">
                <a:solidFill>
                  <a:schemeClr val="bg1"/>
                </a:solidFill>
                <a:latin typeface="Times New Roman" panose="02020603050405020304" pitchFamily="18" charset="0"/>
                <a:cs typeface="Times New Roman" panose="02020603050405020304" pitchFamily="18" charset="0"/>
              </a:rPr>
              <a:t>二、功率 </a:t>
            </a:r>
            <a:r>
              <a:rPr lang="en-US" altLang="zh-CN">
                <a:solidFill>
                  <a:schemeClr val="bg1"/>
                </a:solidFill>
                <a:latin typeface="Times New Roman" panose="02020603050405020304" pitchFamily="18" charset="0"/>
                <a:cs typeface="Times New Roman" panose="02020603050405020304" pitchFamily="18" charset="0"/>
              </a:rPr>
              <a:t>( </a:t>
            </a:r>
            <a:r>
              <a:rPr lang="en-US" altLang="zh-CN" i="1">
                <a:solidFill>
                  <a:schemeClr val="bg1"/>
                </a:solidFill>
                <a:latin typeface="Times New Roman" panose="02020603050405020304" pitchFamily="18" charset="0"/>
                <a:cs typeface="Times New Roman" panose="02020603050405020304" pitchFamily="18" charset="0"/>
              </a:rPr>
              <a:t>P </a:t>
            </a:r>
            <a:r>
              <a:rPr lang="en-US" altLang="zh-CN">
                <a:solidFill>
                  <a:schemeClr val="bg1"/>
                </a:solidFill>
                <a:latin typeface="Times New Roman" panose="02020603050405020304" pitchFamily="18" charset="0"/>
                <a:cs typeface="Times New Roman" panose="02020603050405020304" pitchFamily="18" charset="0"/>
              </a:rPr>
              <a:t>)</a:t>
            </a:r>
            <a:endParaRPr lang="zh-CN" altLang="en-US">
              <a:solidFill>
                <a:schemeClr val="bg1"/>
              </a:solidFill>
              <a:latin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功率的计算">
    <p:spTree>
      <p:nvGrpSpPr>
        <p:cNvPr id="1" name=""/>
        <p:cNvGrpSpPr/>
        <p:nvPr>
          <p:custDataLst>
            <p:tags r:id="rId1"/>
          </p:custDataLst>
        </p:nvPr>
      </p:nvGrpSpPr>
      <p:grpSpPr>
        <a:xfrm>
          <a:off x="0" y="0"/>
          <a:ext cx="0" cy="0"/>
        </a:xfrm>
      </p:grpSpPr>
      <p:sp>
        <p:nvSpPr>
          <p:cNvPr id="4" name="文本框 3"/>
          <p:cNvSpPr txBox="1"/>
          <p:nvPr userDrawn="1">
            <p:custDataLst>
              <p:tags r:id="rId2"/>
            </p:custDataLst>
          </p:nvPr>
        </p:nvSpPr>
        <p:spPr>
          <a:xfrm>
            <a:off x="640568" y="134593"/>
            <a:ext cx="3057247" cy="58477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defPPr>
              <a:defRPr lang="zh-CN"/>
            </a:defPPr>
            <a:lvl1pPr>
              <a:defRPr sz="3200" b="1">
                <a:solidFill>
                  <a:schemeClr val="bg1"/>
                </a:solidFill>
              </a:defRPr>
            </a:lvl1pPr>
          </a:lstStyle>
          <a:p>
            <a:pPr lvl="0"/>
            <a:r>
              <a:rPr lang="zh-CN" altLang="en-US"/>
              <a:t>三、功率的计算</a:t>
            </a:r>
            <a:endParaRPr lang="zh-CN" altLang="en-US"/>
          </a:p>
        </p:txBody>
      </p:sp>
    </p:spTree>
  </p:cSld>
  <p:clrMapOvr>
    <a:overrideClrMapping bg1="lt1" tx1="dk1" bg2="lt2" tx2="dk2" accent1="accent1" accent2="accent2" accent3="accent3" accent4="accent4" accent5="accent5" accent6="accent6" hlink="hlink" folHlink="folHlink"/>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课堂小结">
    <p:spTree>
      <p:nvGrpSpPr>
        <p:cNvPr id="1" name=""/>
        <p:cNvGrpSpPr/>
        <p:nvPr>
          <p:custDataLst>
            <p:tags r:id="rId1"/>
          </p:custDataLst>
        </p:nvPr>
      </p:nvGrpSpPr>
      <p:grpSpPr>
        <a:xfrm>
          <a:off x="0" y="0"/>
          <a:ext cx="0" cy="0"/>
        </a:xfrm>
      </p:grpSpPr>
      <p:sp>
        <p:nvSpPr>
          <p:cNvPr id="25" name="文本框 24"/>
          <p:cNvSpPr txBox="1"/>
          <p:nvPr userDrawn="1">
            <p:custDataLst>
              <p:tags r:id="rId2"/>
            </p:custDataLst>
          </p:nvPr>
        </p:nvSpPr>
        <p:spPr>
          <a:xfrm>
            <a:off x="640568" y="134593"/>
            <a:ext cx="1826141" cy="58477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defPPr>
              <a:defRPr lang="zh-CN"/>
            </a:defPPr>
            <a:lvl1pPr>
              <a:defRPr sz="3200" b="1">
                <a:solidFill>
                  <a:schemeClr val="bg1"/>
                </a:solidFill>
              </a:defRPr>
            </a:lvl1pPr>
          </a:lstStyle>
          <a:p>
            <a:pPr lvl="0"/>
            <a:r>
              <a:rPr lang="zh-CN" altLang="en-US"/>
              <a:t>课堂小结</a:t>
            </a:r>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内容#df=49c64f19f">
    <p:spTree>
      <p:nvGrpSpPr>
        <p:cNvPr id="1" name=""/>
        <p:cNvGrpSpPr/>
        <p:nvPr>
          <p:custDataLst>
            <p:tags r:id="rId1"/>
          </p:custDataLst>
        </p:nvPr>
      </p:nvGrpSpPr>
      <p:grpSpPr>
        <a:xfrm>
          <a:off x="0" y="0"/>
          <a:ext cx="0" cy="0"/>
        </a:xfrm>
      </p:grpSpPr>
      <p:pic>
        <p:nvPicPr>
          <p:cNvPr id="2" name="MasterShapeName" descr="preencoded.png"/>
          <p:cNvPicPr>
            <a:picLocks noChangeAspect="1"/>
          </p:cNvPicPr>
          <p:nvPr>
            <p:custDataLst>
              <p:tags r:id="rId3"/>
            </p:custDataLst>
          </p:nvPr>
        </p:nvPicPr>
        <p:blipFill>
          <a:blip r:embed="rId2"/>
          <a:stretch>
            <a:fillRect/>
          </a:stretch>
        </p:blipFill>
        <p:spPr>
          <a:xfrm>
            <a:off x="0" y="0"/>
            <a:ext cx="12192000" cy="6864096"/>
          </a:xfrm>
          <a:prstGeom prst="rect">
            <a:avLst/>
          </a:prstGeom>
        </p:spPr>
      </p:pic>
      <p:sp>
        <p:nvSpPr>
          <p:cNvPr id="3" name="MasterShapeName"/>
          <p:cNvSpPr/>
          <p:nvPr>
            <p:custDataLst>
              <p:tags r:id="rId4"/>
            </p:custDataLst>
          </p:nvPr>
        </p:nvSpPr>
        <p:spPr>
          <a:xfrm>
            <a:off x="865632" y="12192"/>
            <a:ext cx="2438400" cy="524256"/>
          </a:xfrm>
          <a:prstGeom prst="rect">
            <a:avLst/>
          </a:prstGeom>
          <a:noFill/>
        </p:spPr>
        <p:txBody>
          <a:bodyPr wrap="square" lIns="0" tIns="0" rIns="0" bIns="0" rtlCol="0" anchor="ctr"/>
          <a:lstStyle/>
          <a:p>
            <a:pPr algn="l">
              <a:lnSpc>
                <a:spcPct val="100000"/>
              </a:lnSpc>
            </a:pPr>
            <a:r>
              <a:rPr lang="en-US" sz="2665" b="1" i="0">
                <a:solidFill>
                  <a:srgbClr val="93CDDD"/>
                </a:solidFill>
                <a:latin typeface="宋体" panose="02010600030101010101" pitchFamily="2" charset="-122"/>
                <a:ea typeface="宋体" panose="02010600030101010101" pitchFamily="2" charset="-122"/>
                <a:cs typeface="宋体" panose="02010600030101010101" pitchFamily="34" charset="-120"/>
              </a:rPr>
              <a:t>基础题</a:t>
            </a:r>
            <a:endParaRPr lang="en-US" sz="2665"/>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custDataLst>
            <p:tags r:id="rId1"/>
          </p:custDataLst>
        </p:nvPr>
      </p:nvGrpSpPr>
      <p:grpSpPr>
        <a:xfrm>
          <a:off x="0" y="0"/>
          <a:ext cx="0" cy="0"/>
        </a:xfrm>
      </p:grpSpPr>
      <p:sp>
        <p:nvSpPr>
          <p:cNvPr id="5" name="KSO_TEMPLATE" hidden="1"/>
          <p:cNvSpPr/>
          <p:nvPr userDrawn="1">
            <p:custDataLst>
              <p:tags r:id="rId2"/>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
              <a:solidFill>
                <a:prstClr val="white"/>
              </a:solidFill>
            </a:endParaRPr>
          </a:p>
        </p:txBody>
      </p:sp>
      <p:sp>
        <p:nvSpPr>
          <p:cNvPr id="3" name="文本框 18"/>
          <p:cNvSpPr txBox="1"/>
          <p:nvPr userDrawn="1">
            <p:custDataLst>
              <p:tags r:id="rId3"/>
            </p:custDataLst>
          </p:nvPr>
        </p:nvSpPr>
        <p:spPr>
          <a:xfrm>
            <a:off x="645723" y="-59337"/>
            <a:ext cx="1887220" cy="604520"/>
          </a:xfrm>
          <a:prstGeom prst="rect">
            <a:avLst/>
          </a:prstGeom>
          <a:noFill/>
          <a:ln w="9525">
            <a:noFill/>
          </a:ln>
        </p:spPr>
        <p:txBody>
          <a:bodyPr wrap="none" anchor="t">
            <a:spAutoFit/>
          </a:bodyPr>
          <a:lstStyle/>
          <a:p>
            <a:pPr eaLnBrk="0" fontAlgn="base" hangingPunct="0">
              <a:spcBef>
                <a:spcPct val="0"/>
              </a:spcBef>
              <a:spcAft>
                <a:spcPct val="0"/>
              </a:spcAft>
              <a:defRPr/>
            </a:pPr>
            <a:r>
              <a:rPr lang="zh-CN" altLang="en-US" sz="3335" b="1">
                <a:solidFill>
                  <a:prstClr val="black"/>
                </a:solidFill>
                <a:latin typeface="宋体" panose="02010600030101010101" pitchFamily="2" charset="-122"/>
                <a:ea typeface="宋体" panose="02010600030101010101" pitchFamily="2" charset="-122"/>
              </a:rPr>
              <a:t>探究新知</a:t>
            </a:r>
            <a:endParaRPr lang="zh-CN" altLang="en-US" sz="3335" b="1">
              <a:solidFill>
                <a:prstClr val="black"/>
              </a:solidFill>
              <a:latin typeface="宋体" panose="02010600030101010101" pitchFamily="2" charset="-122"/>
              <a:ea typeface="宋体" panose="02010600030101010101" pitchFamily="2" charset="-122"/>
            </a:endParaRPr>
          </a:p>
        </p:txBody>
      </p:sp>
    </p:spTree>
  </p:cSld>
  <p:clrMapOvr>
    <a:masterClrMapping/>
  </p:clrMapOvr>
  <p:transition spd="slow">
    <p:random/>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custDataLst>
            <p:tags r:id="rId1"/>
          </p:custDataLst>
        </p:nvPr>
      </p:nvGrpSpPr>
      <p:grpSpPr>
        <a:xfrm>
          <a:off x="0" y="0"/>
          <a:ext cx="0" cy="0"/>
        </a:xfrm>
      </p:grpSpPr>
      <p:sp>
        <p:nvSpPr>
          <p:cNvPr id="7" name="文本框 18"/>
          <p:cNvSpPr txBox="1"/>
          <p:nvPr userDrawn="1">
            <p:custDataLst>
              <p:tags r:id="rId2"/>
            </p:custDataLst>
          </p:nvPr>
        </p:nvSpPr>
        <p:spPr>
          <a:xfrm>
            <a:off x="645723" y="-69939"/>
            <a:ext cx="1887220" cy="604520"/>
          </a:xfrm>
          <a:prstGeom prst="rect">
            <a:avLst/>
          </a:prstGeom>
          <a:noFill/>
          <a:ln w="9525">
            <a:noFill/>
          </a:ln>
        </p:spPr>
        <p:txBody>
          <a:bodyPr wrap="none" anchor="t">
            <a:spAutoFit/>
          </a:bodyPr>
          <a:lstStyle/>
          <a:p>
            <a:pPr eaLnBrk="0" fontAlgn="base" hangingPunct="0">
              <a:spcBef>
                <a:spcPct val="0"/>
              </a:spcBef>
              <a:spcAft>
                <a:spcPct val="0"/>
              </a:spcAft>
              <a:defRPr/>
            </a:pPr>
            <a:r>
              <a:rPr lang="zh-CN" altLang="en-US" sz="3335" b="1">
                <a:solidFill>
                  <a:prstClr val="black"/>
                </a:solidFill>
                <a:latin typeface="宋体" panose="02010600030101010101" pitchFamily="2" charset="-122"/>
                <a:ea typeface="宋体" panose="02010600030101010101" pitchFamily="2" charset="-122"/>
              </a:rPr>
              <a:t>巩固练习</a:t>
            </a:r>
            <a:endParaRPr lang="zh-CN" altLang="en-US" sz="3335" b="1">
              <a:solidFill>
                <a:prstClr val="black"/>
              </a:solidFill>
              <a:latin typeface="宋体" panose="02010600030101010101" pitchFamily="2" charset="-122"/>
              <a:ea typeface="宋体" panose="02010600030101010101" pitchFamily="2" charset="-122"/>
            </a:endParaRPr>
          </a:p>
        </p:txBody>
      </p:sp>
    </p:spTree>
  </p:cSld>
  <p:clrMapOvr>
    <a:masterClrMapping/>
  </p:clrMapOvr>
  <p:transition spd="slow">
    <p:random/>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表格">
    <p:spTree>
      <p:nvGrpSpPr>
        <p:cNvPr id="1" name=""/>
        <p:cNvGrpSpPr/>
        <p:nvPr>
          <p:custDataLst>
            <p:tags r:id="rId1"/>
          </p:custDataLst>
        </p:nvPr>
      </p:nvGrpSpPr>
      <p:grpSpPr>
        <a:xfrm>
          <a:off x="0" y="0"/>
          <a:ext cx="0" cy="0"/>
        </a:xfrm>
      </p:grpSpPr>
      <p:sp>
        <p:nvSpPr>
          <p:cNvPr id="7" name="文本框 18"/>
          <p:cNvSpPr txBox="1"/>
          <p:nvPr userDrawn="1">
            <p:custDataLst>
              <p:tags r:id="rId2"/>
            </p:custDataLst>
          </p:nvPr>
        </p:nvSpPr>
        <p:spPr>
          <a:xfrm>
            <a:off x="645723" y="-59337"/>
            <a:ext cx="1887220" cy="604520"/>
          </a:xfrm>
          <a:prstGeom prst="rect">
            <a:avLst/>
          </a:prstGeom>
          <a:noFill/>
          <a:ln w="9525">
            <a:noFill/>
          </a:ln>
        </p:spPr>
        <p:txBody>
          <a:bodyPr wrap="none" anchor="t">
            <a:spAutoFit/>
          </a:bodyPr>
          <a:lstStyle/>
          <a:p>
            <a:pPr eaLnBrk="0" fontAlgn="base" hangingPunct="0">
              <a:spcBef>
                <a:spcPct val="0"/>
              </a:spcBef>
              <a:spcAft>
                <a:spcPct val="0"/>
              </a:spcAft>
              <a:defRPr/>
            </a:pPr>
            <a:r>
              <a:rPr lang="zh-CN" altLang="en-US" sz="3335" b="1">
                <a:solidFill>
                  <a:prstClr val="black"/>
                </a:solidFill>
                <a:latin typeface="宋体" panose="02010600030101010101" pitchFamily="2" charset="-122"/>
                <a:ea typeface="宋体" panose="02010600030101010101" pitchFamily="2" charset="-122"/>
              </a:rPr>
              <a:t>课堂检测</a:t>
            </a:r>
            <a:endParaRPr lang="zh-CN" altLang="en-US" sz="3335" b="1">
              <a:solidFill>
                <a:prstClr val="black"/>
              </a:solidFill>
              <a:latin typeface="宋体" panose="02010600030101010101" pitchFamily="2" charset="-122"/>
              <a:ea typeface="宋体" panose="02010600030101010101" pitchFamily="2" charset="-122"/>
            </a:endParaRPr>
          </a:p>
        </p:txBody>
      </p:sp>
    </p:spTree>
  </p:cSld>
  <p:clrMapOvr>
    <a:masterClrMapping/>
  </p:clrMapOvr>
  <p:transition spd="slow">
    <p:random/>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内页">
    <p:bg>
      <p:bgPr>
        <a:solidFill>
          <a:schemeClr val="bg1"/>
        </a:solidFill>
        <a:effectLst/>
      </p:bgPr>
    </p:bg>
    <p:spTree>
      <p:nvGrpSpPr>
        <p:cNvPr id="1" name=""/>
        <p:cNvGrpSpPr/>
        <p:nvPr>
          <p:custDataLst>
            <p:tags r:id="rId1"/>
          </p:custDataLst>
        </p:nvPr>
      </p:nvGrpSpPr>
      <p:grpSpPr>
        <a:xfrm>
          <a:off x="0" y="0"/>
          <a:ext cx="0" cy="0"/>
        </a:xfrm>
      </p:grpSpPr>
      <p:sp>
        <p:nvSpPr>
          <p:cNvPr id="5" name="文本框 18"/>
          <p:cNvSpPr txBox="1"/>
          <p:nvPr userDrawn="1">
            <p:custDataLst>
              <p:tags r:id="rId2"/>
            </p:custDataLst>
          </p:nvPr>
        </p:nvSpPr>
        <p:spPr>
          <a:xfrm>
            <a:off x="645723" y="-16932"/>
            <a:ext cx="1887220" cy="604520"/>
          </a:xfrm>
          <a:prstGeom prst="rect">
            <a:avLst/>
          </a:prstGeom>
          <a:noFill/>
          <a:ln w="9525">
            <a:noFill/>
          </a:ln>
        </p:spPr>
        <p:txBody>
          <a:bodyPr wrap="none" anchor="t">
            <a:spAutoFit/>
          </a:bodyPr>
          <a:lstStyle/>
          <a:p>
            <a:pPr eaLnBrk="0" fontAlgn="base" hangingPunct="0">
              <a:spcBef>
                <a:spcPct val="0"/>
              </a:spcBef>
              <a:spcAft>
                <a:spcPct val="0"/>
              </a:spcAft>
              <a:defRPr/>
            </a:pPr>
            <a:r>
              <a:rPr lang="zh-CN" altLang="en-US" sz="3335" b="1">
                <a:solidFill>
                  <a:prstClr val="black"/>
                </a:solidFill>
                <a:latin typeface="Segoe Print" panose="02000600000000000000" charset="0"/>
                <a:ea typeface="Segoe Print" panose="02000600000000000000" charset="0"/>
              </a:rPr>
              <a:t>课堂小结</a:t>
            </a:r>
            <a:endParaRPr lang="zh-CN" altLang="en-US" sz="3335" b="1">
              <a:solidFill>
                <a:prstClr val="black"/>
              </a:solidFill>
              <a:latin typeface="Segoe Print" panose="02000600000000000000" charset="0"/>
              <a:ea typeface="Segoe Print" panose="02000600000000000000" charset="0"/>
            </a:endParaRPr>
          </a:p>
        </p:txBody>
      </p:sp>
    </p:spTree>
  </p:cSld>
  <p:clrMapOvr>
    <a:masterClrMapping/>
  </p:clrMapOvr>
  <p:transition spd="slow">
    <p:random/>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4" name="KSO_TEMPLATE" hidden="1"/>
          <p:cNvSpPr/>
          <p:nvPr userDrawn="1">
            <p:custDataLst>
              <p:tags r:id="rId2"/>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
              <a:solidFill>
                <a:prstClr val="white"/>
              </a:solidFill>
            </a:endParaRPr>
          </a:p>
        </p:txBody>
      </p:sp>
      <p:sp>
        <p:nvSpPr>
          <p:cNvPr id="3" name="文本框 18"/>
          <p:cNvSpPr txBox="1"/>
          <p:nvPr userDrawn="1">
            <p:custDataLst>
              <p:tags r:id="rId3"/>
            </p:custDataLst>
          </p:nvPr>
        </p:nvSpPr>
        <p:spPr>
          <a:xfrm>
            <a:off x="645723" y="-59337"/>
            <a:ext cx="1887220" cy="604520"/>
          </a:xfrm>
          <a:prstGeom prst="rect">
            <a:avLst/>
          </a:prstGeom>
          <a:noFill/>
          <a:ln w="9525">
            <a:noFill/>
          </a:ln>
        </p:spPr>
        <p:txBody>
          <a:bodyPr wrap="none" anchor="t">
            <a:spAutoFit/>
          </a:bodyPr>
          <a:lstStyle/>
          <a:p>
            <a:pPr eaLnBrk="0" fontAlgn="base" hangingPunct="0">
              <a:spcBef>
                <a:spcPct val="0"/>
              </a:spcBef>
              <a:spcAft>
                <a:spcPct val="0"/>
              </a:spcAft>
              <a:defRPr/>
            </a:pPr>
            <a:r>
              <a:rPr lang="zh-CN" altLang="en-US" sz="3335" b="1">
                <a:solidFill>
                  <a:prstClr val="black"/>
                </a:solidFill>
                <a:latin typeface="宋体" panose="02010600030101010101" pitchFamily="2" charset="-122"/>
                <a:ea typeface="宋体" panose="02010600030101010101" pitchFamily="2" charset="-122"/>
              </a:rPr>
              <a:t>导入新知</a:t>
            </a:r>
            <a:endParaRPr lang="zh-CN" altLang="en-US" sz="3335" b="1">
              <a:solidFill>
                <a:prstClr val="black"/>
              </a:solidFill>
              <a:latin typeface="宋体" panose="02010600030101010101" pitchFamily="2" charset="-122"/>
              <a:ea typeface="宋体" panose="02010600030101010101" pitchFamily="2" charset="-122"/>
            </a:endParaRPr>
          </a:p>
        </p:txBody>
      </p:sp>
    </p:spTree>
  </p:cSld>
  <p:clrMapOvr>
    <a:masterClrMapping/>
  </p:clrMapOvr>
  <p:transition spd="slow" advTm="0">
    <p:fade/>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新课导入">
    <p:spTree>
      <p:nvGrpSpPr>
        <p:cNvPr id="1" name=""/>
        <p:cNvGrpSpPr/>
        <p:nvPr>
          <p:custDataLst>
            <p:tags r:id="rId1"/>
          </p:custDataLst>
        </p:nvPr>
      </p:nvGrpSpPr>
      <p:grpSpPr>
        <a:xfrm>
          <a:off x="0" y="0"/>
          <a:ext cx="0" cy="0"/>
        </a:xfrm>
      </p:grpSpPr>
      <p:sp>
        <p:nvSpPr>
          <p:cNvPr id="5" name="圆角矩形 4"/>
          <p:cNvSpPr/>
          <p:nvPr userDrawn="1">
            <p:custDataLst>
              <p:tags r:id="rId2"/>
            </p:custDataLst>
          </p:nvPr>
        </p:nvSpPr>
        <p:spPr>
          <a:xfrm>
            <a:off x="-46145" y="191735"/>
            <a:ext cx="2640374" cy="67842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6" name="TextBox 7"/>
          <p:cNvSpPr txBox="1">
            <a:spLocks noChangeArrowheads="1"/>
          </p:cNvSpPr>
          <p:nvPr userDrawn="1">
            <p:custDataLst>
              <p:tags r:id="rId3"/>
            </p:custDataLst>
          </p:nvPr>
        </p:nvSpPr>
        <p:spPr bwMode="auto">
          <a:xfrm>
            <a:off x="-169516" y="202096"/>
            <a:ext cx="2887115" cy="583565"/>
          </a:xfrm>
          <a:prstGeom prst="rect">
            <a:avLst/>
          </a:prstGeom>
          <a:noFill/>
          <a:ln>
            <a:noFill/>
          </a:ln>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buFont typeface="Arial" panose="020b0604020202020204" pitchFamily="34" charset="0"/>
              <a:buNone/>
              <a:defRPr/>
            </a:pPr>
            <a:r>
              <a:rPr lang="zh-CN" altLang="en-US" sz="3200" b="1" smtClean="0">
                <a:solidFill>
                  <a:schemeClr val="bg1"/>
                </a:solidFill>
                <a:latin typeface="黑体" panose="02010609060101010101" pitchFamily="49" charset="-122"/>
                <a:ea typeface="黑体" panose="02010609060101010101" pitchFamily="49" charset="-122"/>
              </a:rPr>
              <a:t>新课导入</a:t>
            </a:r>
            <a:endParaRPr lang="zh-CN" altLang="en-US" sz="3200" b="1" smtClean="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heme" Target="../theme/theme1.xml" /><Relationship Id="rId2" Type="http://schemas.openxmlformats.org/officeDocument/2006/relationships/tags" Target="../tags/tag2.xml" /><Relationship Id="rId3" Type="http://schemas.openxmlformats.org/officeDocument/2006/relationships/image" Target="file:///D:\qq&#25991;&#20214;\712321467\Image\C2C\Image2\%7b75232B38-A165-1FB7-499C-2E1C792CACB5%7d.png" TargetMode="External" /><Relationship Id="rId4" Type="http://schemas.openxmlformats.org/officeDocument/2006/relationships/image" Target="../media/image1.png" /><Relationship Id="rId5" Type="http://schemas.openxmlformats.org/officeDocument/2006/relationships/tags" Target="../tags/tag3.xml" /><Relationship Id="rId6" Type="http://schemas.openxmlformats.org/officeDocument/2006/relationships/tags" Target="../tags/tag4.xml" /><Relationship Id="rId7" Type="http://schemas.openxmlformats.org/officeDocument/2006/relationships/tags" Target="../tags/tag5.xml" /><Relationship Id="rId8" Type="http://schemas.openxmlformats.org/officeDocument/2006/relationships/image" Target="../media/image2.jpeg" /><Relationship Id="rId9" Type="http://schemas.openxmlformats.org/officeDocument/2006/relationships/tags" Target="../tags/tag6.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slideLayout" Target="../slideLayouts/slideLayout11.xml" /><Relationship Id="rId11" Type="http://schemas.openxmlformats.org/officeDocument/2006/relationships/slideLayout" Target="../slideLayouts/slideLayout12.xml" /><Relationship Id="rId12" Type="http://schemas.openxmlformats.org/officeDocument/2006/relationships/slideLayout" Target="../slideLayouts/slideLayout13.xml" /><Relationship Id="rId13" Type="http://schemas.openxmlformats.org/officeDocument/2006/relationships/slideLayout" Target="../slideLayouts/slideLayout14.xml" /><Relationship Id="rId14" Type="http://schemas.openxmlformats.org/officeDocument/2006/relationships/slideLayout" Target="../slideLayouts/slideLayout15.xml" /><Relationship Id="rId15" Type="http://schemas.openxmlformats.org/officeDocument/2006/relationships/slideLayout" Target="../slideLayouts/slideLayout16.xml" /><Relationship Id="rId16" Type="http://schemas.openxmlformats.org/officeDocument/2006/relationships/slideLayout" Target="../slideLayouts/slideLayout17.xml" /><Relationship Id="rId17" Type="http://schemas.openxmlformats.org/officeDocument/2006/relationships/slideLayout" Target="../slideLayouts/slideLayout18.xml" /><Relationship Id="rId18" Type="http://schemas.openxmlformats.org/officeDocument/2006/relationships/slideLayout" Target="../slideLayouts/slideLayout19.xml" /><Relationship Id="rId19" Type="http://schemas.openxmlformats.org/officeDocument/2006/relationships/slideLayout" Target="../slideLayouts/slideLayout20.xml" /><Relationship Id="rId2" Type="http://schemas.openxmlformats.org/officeDocument/2006/relationships/slideLayout" Target="../slideLayouts/slideLayout3.xml" /><Relationship Id="rId20" Type="http://schemas.openxmlformats.org/officeDocument/2006/relationships/slideLayout" Target="../slideLayouts/slideLayout21.xml" /><Relationship Id="rId21" Type="http://schemas.openxmlformats.org/officeDocument/2006/relationships/slideLayout" Target="../slideLayouts/slideLayout22.xml" /><Relationship Id="rId22" Type="http://schemas.openxmlformats.org/officeDocument/2006/relationships/slideLayout" Target="../slideLayouts/slideLayout23.xml" /><Relationship Id="rId23" Type="http://schemas.openxmlformats.org/officeDocument/2006/relationships/tags" Target="../tags/tag68.xml" /><Relationship Id="rId24" Type="http://schemas.openxmlformats.org/officeDocument/2006/relationships/image" Target="file:///D:\qq&#25991;&#20214;\712321467\Image\C2C\Image2\%7b75232B38-A165-1FB7-499C-2E1C792CACB5%7d.png" TargetMode="External" /><Relationship Id="rId25" Type="http://schemas.openxmlformats.org/officeDocument/2006/relationships/image" Target="../media/image1.png" /><Relationship Id="rId26" Type="http://schemas.openxmlformats.org/officeDocument/2006/relationships/tags" Target="../tags/tag69.xml" /><Relationship Id="rId27" Type="http://schemas.openxmlformats.org/officeDocument/2006/relationships/tags" Target="../tags/tag70.xml" /><Relationship Id="rId28" Type="http://schemas.openxmlformats.org/officeDocument/2006/relationships/tags" Target="../tags/tag71.xml" /><Relationship Id="rId29" Type="http://schemas.openxmlformats.org/officeDocument/2006/relationships/image" Target="../media/image2.jpeg" /><Relationship Id="rId3" Type="http://schemas.openxmlformats.org/officeDocument/2006/relationships/slideLayout" Target="../slideLayouts/slideLayout4.xml" /><Relationship Id="rId30" Type="http://schemas.openxmlformats.org/officeDocument/2006/relationships/tags" Target="../tags/tag72.xml" /><Relationship Id="rId31" Type="http://schemas.openxmlformats.org/officeDocument/2006/relationships/theme" Target="../theme/theme2.xml" /><Relationship Id="rId4" Type="http://schemas.openxmlformats.org/officeDocument/2006/relationships/slideLayout" Target="../slideLayouts/slideLayout5.xml" /><Relationship Id="rId5" Type="http://schemas.openxmlformats.org/officeDocument/2006/relationships/slideLayout" Target="../slideLayouts/slideLayout6.xml" /><Relationship Id="rId6" Type="http://schemas.openxmlformats.org/officeDocument/2006/relationships/slideLayout" Target="../slideLayouts/slideLayout7.xml" /><Relationship Id="rId7" Type="http://schemas.openxmlformats.org/officeDocument/2006/relationships/slideLayout" Target="../slideLayouts/slideLayout8.xml" /><Relationship Id="rId8" Type="http://schemas.openxmlformats.org/officeDocument/2006/relationships/slideLayout" Target="../slideLayouts/slideLayout9.xml" /><Relationship Id="rId9" Type="http://schemas.openxmlformats.org/officeDocument/2006/relationships/slideLayout" Target="../slideLayouts/slideLayout10.xml" /></Relationships>
</file>

<file path=ppt/slideMasters/_rels/slideMaster3.xml.rels>&#65279;<?xml version="1.0" encoding="utf-8" standalone="yes"?><Relationships xmlns="http://schemas.openxmlformats.org/package/2006/relationships"><Relationship Id="rId1" Type="http://schemas.openxmlformats.org/officeDocument/2006/relationships/tags" Target="../tags/tag73.xml" /><Relationship Id="rId2" Type="http://schemas.openxmlformats.org/officeDocument/2006/relationships/image" Target="file:///D:\qq&#25991;&#20214;\712321467\Image\C2C\Image2\%7b75232B38-A165-1FB7-499C-2E1C792CACB5%7d.png" TargetMode="External" /><Relationship Id="rId3" Type="http://schemas.openxmlformats.org/officeDocument/2006/relationships/image" Target="../media/image1.png" /><Relationship Id="rId4" Type="http://schemas.openxmlformats.org/officeDocument/2006/relationships/tags" Target="../tags/tag74.xml" /><Relationship Id="rId5" Type="http://schemas.openxmlformats.org/officeDocument/2006/relationships/tags" Target="../tags/tag75.xml" /><Relationship Id="rId6" Type="http://schemas.openxmlformats.org/officeDocument/2006/relationships/tags" Target="../tags/tag76.xml" /><Relationship Id="rId7" Type="http://schemas.openxmlformats.org/officeDocument/2006/relationships/image" Target="../media/image2.jpeg" /><Relationship Id="rId8" Type="http://schemas.openxmlformats.org/officeDocument/2006/relationships/tags" Target="../tags/tag77.xml" /><Relationship Id="rId9" Type="http://schemas.openxmlformats.org/officeDocument/2006/relationships/theme" Target="../theme/theme3.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8">
            <a:lum/>
          </a:blip>
          <a:stretch>
            <a:fillRect/>
          </a:stretch>
        </a:blipFill>
        <a:effectLst/>
      </p:bgPr>
    </p:bg>
    <p:spTree>
      <p:nvGrpSpPr>
        <p:cNvPr id="1" name=""/>
        <p:cNvGrpSpPr/>
        <p:nvPr>
          <p:custDataLst>
            <p:tags r:id="rId2"/>
          </p:custDataLst>
        </p:nvPr>
      </p:nvGrpSpPr>
      <p:grpSpPr>
        <a:xfrm>
          <a:off x="0" y="0"/>
          <a:ext cx="0" cy="0"/>
        </a:xfrm>
      </p:grpSpPr>
      <p:pic>
        <p:nvPicPr>
          <p:cNvPr id="2" name="图片 1073743875" descr="学科网 zxxk.com"/>
          <p:cNvPicPr>
            <a:picLocks noChangeAspect="1"/>
          </p:cNvPicPr>
          <p:nvPr>
            <p:custDataLst>
              <p:tags r:id="rId5"/>
            </p:custDataLst>
          </p:nvPr>
        </p:nvPicPr>
        <p:blipFill>
          <a:blip r:embed="rId4" r:link="rId3"/>
          <a:stretch>
            <a:fillRect/>
          </a:stretch>
        </p:blipFill>
        <p:spPr>
          <a:xfrm>
            <a:off x="838200" y="365125"/>
            <a:ext cx="9525" cy="9525"/>
          </a:xfrm>
          <a:prstGeom prst="rect">
            <a:avLst/>
          </a:prstGeom>
          <a:noFill/>
          <a:ln>
            <a:noFill/>
            <a:miter lim="800000"/>
          </a:ln>
        </p:spPr>
      </p:pic>
      <p:pic>
        <p:nvPicPr>
          <p:cNvPr id="3" name="图片 1073743875" descr="学科网 zxxk.com"/>
          <p:cNvPicPr>
            <a:picLocks noChangeAspect="1"/>
          </p:cNvPicPr>
          <p:nvPr>
            <p:custDataLst>
              <p:tags r:id="rId6"/>
            </p:custDataLst>
          </p:nvPr>
        </p:nvPicPr>
        <p:blipFill>
          <a:blip r:embed="rId4" r:link="rId3"/>
          <a:stretch>
            <a:fillRect/>
          </a:stretch>
        </p:blipFill>
        <p:spPr>
          <a:xfrm>
            <a:off x="838200" y="365125"/>
            <a:ext cx="9525" cy="9525"/>
          </a:xfrm>
          <a:prstGeom prst="rect">
            <a:avLst/>
          </a:prstGeom>
          <a:noFill/>
          <a:ln>
            <a:noFill/>
            <a:miter lim="800000"/>
          </a:ln>
        </p:spPr>
      </p:pic>
      <p:pic>
        <p:nvPicPr>
          <p:cNvPr id="4" name="图片 1073743875" descr="学科网 zxxk.com" title=""/>
          <p:cNvPicPr>
            <a:picLocks noChangeAspect="1"/>
          </p:cNvPicPr>
          <p:nvPr>
            <p:custDataLst>
              <p:tags r:id="rId7"/>
            </p:custDataLst>
          </p:nvPr>
        </p:nvPicPr>
        <p:blipFill>
          <a:blip r:embed="rId4" r:link="rId3"/>
          <a:stretch>
            <a:fillRect/>
          </a:stretch>
        </p:blipFill>
        <p:spPr>
          <a:xfrm>
            <a:off x="838200" y="365125"/>
            <a:ext cx="9525" cy="9525"/>
          </a:xfrm>
          <a:prstGeom prst="rect">
            <a:avLst/>
          </a:prstGeom>
          <a:noFill/>
          <a:ln>
            <a:noFill/>
            <a:miter lim="800000"/>
          </a:ln>
        </p:spPr>
      </p:pic>
    </p:spTree>
    <p:custDataLst>
      <p:tags r:id="rId9"/>
    </p:custDataLst>
  </p:cSld>
  <p:clrMap bg1="lt1" tx1="dk1" bg2="lt2" tx2="dk2" accent1="accent1" accent2="accent2" accent3="accent3" accent4="accent4" accent5="accent5" accent6="accent6" hlink="hlink" folHlink="folHlink"/>
  <p:sldLayoutIdLst>
    <p:sldLayoutId id="2147483649" r:id="rId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29">
            <a:lum/>
          </a:blip>
          <a:stretch>
            <a:fillRect/>
          </a:stretch>
        </a:blipFill>
        <a:effectLst/>
      </p:bgPr>
    </p:bg>
    <p:spTree>
      <p:nvGrpSpPr>
        <p:cNvPr id="1" name=""/>
        <p:cNvGrpSpPr/>
        <p:nvPr>
          <p:custDataLst>
            <p:tags r:id="rId23"/>
          </p:custDataLst>
        </p:nvPr>
      </p:nvGrpSpPr>
      <p:grpSpPr>
        <a:xfrm>
          <a:off x="0" y="0"/>
          <a:ext cx="0" cy="0"/>
        </a:xfrm>
      </p:grpSpPr>
      <p:pic>
        <p:nvPicPr>
          <p:cNvPr id="2" name="图片 1073743875" descr="学科网 zxxk.com"/>
          <p:cNvPicPr>
            <a:picLocks noChangeAspect="1"/>
          </p:cNvPicPr>
          <p:nvPr>
            <p:custDataLst>
              <p:tags r:id="rId26"/>
            </p:custDataLst>
          </p:nvPr>
        </p:nvPicPr>
        <p:blipFill>
          <a:blip r:embed="rId25" r:link="rId24"/>
          <a:stretch>
            <a:fillRect/>
          </a:stretch>
        </p:blipFill>
        <p:spPr>
          <a:xfrm>
            <a:off x="838200" y="365125"/>
            <a:ext cx="9525" cy="9525"/>
          </a:xfrm>
          <a:prstGeom prst="rect">
            <a:avLst/>
          </a:prstGeom>
          <a:noFill/>
          <a:ln>
            <a:noFill/>
            <a:miter lim="800000"/>
          </a:ln>
        </p:spPr>
      </p:pic>
      <p:pic>
        <p:nvPicPr>
          <p:cNvPr id="3" name="图片 1073743875" descr="学科网 zxxk.com"/>
          <p:cNvPicPr>
            <a:picLocks noChangeAspect="1"/>
          </p:cNvPicPr>
          <p:nvPr>
            <p:custDataLst>
              <p:tags r:id="rId27"/>
            </p:custDataLst>
          </p:nvPr>
        </p:nvPicPr>
        <p:blipFill>
          <a:blip r:embed="rId25" r:link="rId24"/>
          <a:stretch>
            <a:fillRect/>
          </a:stretch>
        </p:blipFill>
        <p:spPr>
          <a:xfrm>
            <a:off x="838200" y="365125"/>
            <a:ext cx="9525" cy="9525"/>
          </a:xfrm>
          <a:prstGeom prst="rect">
            <a:avLst/>
          </a:prstGeom>
          <a:noFill/>
          <a:ln>
            <a:noFill/>
            <a:miter lim="800000"/>
          </a:ln>
        </p:spPr>
      </p:pic>
      <p:pic>
        <p:nvPicPr>
          <p:cNvPr id="4" name="图片 1073743875" descr="学科网 zxxk.com" title=""/>
          <p:cNvPicPr>
            <a:picLocks noChangeAspect="1"/>
          </p:cNvPicPr>
          <p:nvPr>
            <p:custDataLst>
              <p:tags r:id="rId28"/>
            </p:custDataLst>
          </p:nvPr>
        </p:nvPicPr>
        <p:blipFill>
          <a:blip r:embed="rId25" r:link="rId24"/>
          <a:stretch>
            <a:fillRect/>
          </a:stretch>
        </p:blipFill>
        <p:spPr>
          <a:xfrm>
            <a:off x="838200" y="365125"/>
            <a:ext cx="9525" cy="9525"/>
          </a:xfrm>
          <a:prstGeom prst="rect">
            <a:avLst/>
          </a:prstGeom>
          <a:noFill/>
          <a:ln>
            <a:noFill/>
            <a:miter lim="800000"/>
          </a:ln>
        </p:spPr>
      </p:pic>
    </p:spTree>
    <p:custDataLst>
      <p:tags r:id="rId30"/>
    </p:custData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7">
            <a:lum/>
          </a:blip>
          <a:stretch>
            <a:fillRect/>
          </a:stretch>
        </a:blipFill>
        <a:effectLst/>
      </p:bgPr>
    </p:bg>
    <p:spTree>
      <p:nvGrpSpPr>
        <p:cNvPr id="1" name=""/>
        <p:cNvGrpSpPr/>
        <p:nvPr>
          <p:custDataLst>
            <p:tags r:id="rId1"/>
          </p:custDataLst>
        </p:nvPr>
      </p:nvGrpSpPr>
      <p:grpSpPr>
        <a:xfrm>
          <a:off x="0" y="0"/>
          <a:ext cx="0" cy="0"/>
        </a:xfrm>
      </p:grpSpPr>
      <p:pic>
        <p:nvPicPr>
          <p:cNvPr id="2" name="图片 1073743875" descr="学科网 zxxk.com"/>
          <p:cNvPicPr>
            <a:picLocks noChangeAspect="1"/>
          </p:cNvPicPr>
          <p:nvPr>
            <p:custDataLst>
              <p:tags r:id="rId4"/>
            </p:custDataLst>
          </p:nvPr>
        </p:nvPicPr>
        <p:blipFill>
          <a:blip r:embed="rId3" r:link="rId2"/>
          <a:stretch>
            <a:fillRect/>
          </a:stretch>
        </p:blipFill>
        <p:spPr>
          <a:xfrm>
            <a:off x="838200" y="365125"/>
            <a:ext cx="9525" cy="9525"/>
          </a:xfrm>
          <a:prstGeom prst="rect">
            <a:avLst/>
          </a:prstGeom>
          <a:noFill/>
          <a:ln>
            <a:noFill/>
            <a:miter lim="800000"/>
          </a:ln>
        </p:spPr>
      </p:pic>
      <p:pic>
        <p:nvPicPr>
          <p:cNvPr id="3" name="图片 1073743875" descr="学科网 zxxk.com"/>
          <p:cNvPicPr>
            <a:picLocks noChangeAspect="1"/>
          </p:cNvPicPr>
          <p:nvPr>
            <p:custDataLst>
              <p:tags r:id="rId5"/>
            </p:custDataLst>
          </p:nvPr>
        </p:nvPicPr>
        <p:blipFill>
          <a:blip r:embed="rId3" r:link="rId2"/>
          <a:stretch>
            <a:fillRect/>
          </a:stretch>
        </p:blipFill>
        <p:spPr>
          <a:xfrm>
            <a:off x="838200" y="365125"/>
            <a:ext cx="9525" cy="9525"/>
          </a:xfrm>
          <a:prstGeom prst="rect">
            <a:avLst/>
          </a:prstGeom>
          <a:noFill/>
          <a:ln>
            <a:noFill/>
            <a:miter lim="800000"/>
          </a:ln>
        </p:spPr>
      </p:pic>
      <p:pic>
        <p:nvPicPr>
          <p:cNvPr id="4" name="图片 1073743875" descr="学科网 zxxk.com" title=""/>
          <p:cNvPicPr>
            <a:picLocks noChangeAspect="1"/>
          </p:cNvPicPr>
          <p:nvPr>
            <p:custDataLst>
              <p:tags r:id="rId6"/>
            </p:custDataLst>
          </p:nvPr>
        </p:nvPicPr>
        <p:blipFill>
          <a:blip r:embed="rId3" r:link="rId2"/>
          <a:stretch>
            <a:fillRect/>
          </a:stretch>
        </p:blipFill>
        <p:spPr>
          <a:xfrm>
            <a:off x="838200" y="365125"/>
            <a:ext cx="9525" cy="9525"/>
          </a:xfrm>
          <a:prstGeom prst="rect">
            <a:avLst/>
          </a:prstGeom>
          <a:noFill/>
          <a:ln>
            <a:noFill/>
            <a:miter lim="800000"/>
          </a:ln>
        </p:spPr>
      </p:pic>
    </p:spTree>
    <p:custDataLst>
      <p:tags r:id="rId8"/>
    </p:custDataLst>
  </p:cSld>
  <p:clrMap bg1="lt1" tx1="dk1" bg2="lt2" tx2="dk2" accent1="accent1" accent2="accent2" accent3="accent3" accent4="accent4" accent5="accent5" accent6="accent6" hlink="hlink" folHlink="folHlink"/>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94.xml" /><Relationship Id="rId11" Type="http://schemas.openxmlformats.org/officeDocument/2006/relationships/image" Target="../media/image7.png" /><Relationship Id="rId12" Type="http://schemas.openxmlformats.org/officeDocument/2006/relationships/tags" Target="../tags/tag95.xml" /><Relationship Id="rId13" Type="http://schemas.openxmlformats.org/officeDocument/2006/relationships/tags" Target="../tags/tag96.xml" /><Relationship Id="rId14" Type="http://schemas.openxmlformats.org/officeDocument/2006/relationships/image" Target="../media/image8.png" /><Relationship Id="rId15" Type="http://schemas.openxmlformats.org/officeDocument/2006/relationships/tags" Target="../tags/tag97.xml" /><Relationship Id="rId16" Type="http://schemas.openxmlformats.org/officeDocument/2006/relationships/image" Target="../media/image9.jpeg" /><Relationship Id="rId17" Type="http://schemas.openxmlformats.org/officeDocument/2006/relationships/audio" Target="../media/chimes1.wav" /><Relationship Id="rId2" Type="http://schemas.openxmlformats.org/officeDocument/2006/relationships/notesSlide" Target="../notesSlides/notesSlide1.xml" /><Relationship Id="rId3" Type="http://schemas.openxmlformats.org/officeDocument/2006/relationships/tags" Target="../tags/tag88.xml" /><Relationship Id="rId4" Type="http://schemas.openxmlformats.org/officeDocument/2006/relationships/tags" Target="../tags/tag89.xml" /><Relationship Id="rId5" Type="http://schemas.openxmlformats.org/officeDocument/2006/relationships/tags" Target="../tags/tag90.xml" /><Relationship Id="rId6" Type="http://schemas.openxmlformats.org/officeDocument/2006/relationships/tags" Target="../tags/tag91.xml" /><Relationship Id="rId7" Type="http://schemas.openxmlformats.org/officeDocument/2006/relationships/tags" Target="../tags/tag92.xml" /><Relationship Id="rId8" Type="http://schemas.openxmlformats.org/officeDocument/2006/relationships/tags" Target="../tags/tag93.xml" /><Relationship Id="rId9" Type="http://schemas.openxmlformats.org/officeDocument/2006/relationships/image" Target="../media/image6.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0.xml" /><Relationship Id="rId10" Type="http://schemas.openxmlformats.org/officeDocument/2006/relationships/image" Target="../media/image29.wmf" /><Relationship Id="rId11" Type="http://schemas.openxmlformats.org/officeDocument/2006/relationships/tags" Target="../tags/tag245.xml" /><Relationship Id="rId12" Type="http://schemas.openxmlformats.org/officeDocument/2006/relationships/tags" Target="../tags/tag246.xml" /><Relationship Id="rId13" Type="http://schemas.openxmlformats.org/officeDocument/2006/relationships/tags" Target="../tags/tag247.xml" /><Relationship Id="rId14" Type="http://schemas.openxmlformats.org/officeDocument/2006/relationships/tags" Target="../tags/tag248.xml" /><Relationship Id="rId15" Type="http://schemas.openxmlformats.org/officeDocument/2006/relationships/tags" Target="../tags/tag249.xml" /><Relationship Id="rId16" Type="http://schemas.openxmlformats.org/officeDocument/2006/relationships/tags" Target="../tags/tag250.xml" /><Relationship Id="rId17" Type="http://schemas.openxmlformats.org/officeDocument/2006/relationships/oleObject" Target="../embeddings/oleObject6.bin" TargetMode="Internal" /><Relationship Id="rId18" Type="http://schemas.openxmlformats.org/officeDocument/2006/relationships/image" Target="../media/image30.wmf" /><Relationship Id="rId19" Type="http://schemas.openxmlformats.org/officeDocument/2006/relationships/tags" Target="../tags/tag251.xml" /><Relationship Id="rId2" Type="http://schemas.openxmlformats.org/officeDocument/2006/relationships/tags" Target="../tags/tag238.xml" /><Relationship Id="rId20" Type="http://schemas.openxmlformats.org/officeDocument/2006/relationships/vmlDrawing" Target="../drawings/vmlDrawing4.vml" /><Relationship Id="rId3" Type="http://schemas.openxmlformats.org/officeDocument/2006/relationships/tags" Target="../tags/tag239.xml" /><Relationship Id="rId4" Type="http://schemas.openxmlformats.org/officeDocument/2006/relationships/tags" Target="../tags/tag240.xml" /><Relationship Id="rId5" Type="http://schemas.openxmlformats.org/officeDocument/2006/relationships/tags" Target="../tags/tag241.xml" /><Relationship Id="rId6" Type="http://schemas.openxmlformats.org/officeDocument/2006/relationships/tags" Target="../tags/tag242.xml" /><Relationship Id="rId7" Type="http://schemas.openxmlformats.org/officeDocument/2006/relationships/tags" Target="../tags/tag243.xml" /><Relationship Id="rId8" Type="http://schemas.openxmlformats.org/officeDocument/2006/relationships/tags" Target="../tags/tag244.xml" /><Relationship Id="rId9" Type="http://schemas.openxmlformats.org/officeDocument/2006/relationships/oleObject" Target="../embeddings/oleObject5.bin" TargetMode="Interna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0.xml" /><Relationship Id="rId10" Type="http://schemas.openxmlformats.org/officeDocument/2006/relationships/tags" Target="../tags/tag258.xml" /><Relationship Id="rId11" Type="http://schemas.openxmlformats.org/officeDocument/2006/relationships/tags" Target="../tags/tag259.xml" /><Relationship Id="rId12" Type="http://schemas.openxmlformats.org/officeDocument/2006/relationships/tags" Target="../tags/tag260.xml" /><Relationship Id="rId13" Type="http://schemas.openxmlformats.org/officeDocument/2006/relationships/image" Target="../media/image33.jpeg" /><Relationship Id="rId14" Type="http://schemas.openxmlformats.org/officeDocument/2006/relationships/tags" Target="../tags/tag261.xml" /><Relationship Id="rId15" Type="http://schemas.openxmlformats.org/officeDocument/2006/relationships/tags" Target="../tags/tag262.xml" /><Relationship Id="rId16" Type="http://schemas.openxmlformats.org/officeDocument/2006/relationships/tags" Target="../tags/tag263.xml" /><Relationship Id="rId17" Type="http://schemas.openxmlformats.org/officeDocument/2006/relationships/image" Target="../media/image34.jpeg" /><Relationship Id="rId18" Type="http://schemas.openxmlformats.org/officeDocument/2006/relationships/tags" Target="../tags/tag264.xml" /><Relationship Id="rId19" Type="http://schemas.openxmlformats.org/officeDocument/2006/relationships/tags" Target="../tags/tag265.xml" /><Relationship Id="rId2" Type="http://schemas.openxmlformats.org/officeDocument/2006/relationships/tags" Target="../tags/tag252.xml" /><Relationship Id="rId3" Type="http://schemas.openxmlformats.org/officeDocument/2006/relationships/tags" Target="../tags/tag253.xml" /><Relationship Id="rId4" Type="http://schemas.openxmlformats.org/officeDocument/2006/relationships/image" Target="../media/image31.jpeg" /><Relationship Id="rId5" Type="http://schemas.openxmlformats.org/officeDocument/2006/relationships/tags" Target="../tags/tag254.xml" /><Relationship Id="rId6" Type="http://schemas.openxmlformats.org/officeDocument/2006/relationships/tags" Target="../tags/tag255.xml" /><Relationship Id="rId7" Type="http://schemas.openxmlformats.org/officeDocument/2006/relationships/tags" Target="../tags/tag256.xml" /><Relationship Id="rId8" Type="http://schemas.openxmlformats.org/officeDocument/2006/relationships/image" Target="../media/image32.jpeg" /><Relationship Id="rId9" Type="http://schemas.openxmlformats.org/officeDocument/2006/relationships/tags" Target="../tags/tag257.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0.xml" /><Relationship Id="rId10" Type="http://schemas.openxmlformats.org/officeDocument/2006/relationships/tags" Target="../tags/tag272.xml" /><Relationship Id="rId11" Type="http://schemas.openxmlformats.org/officeDocument/2006/relationships/tags" Target="../tags/tag273.xml" /><Relationship Id="rId12" Type="http://schemas.openxmlformats.org/officeDocument/2006/relationships/image" Target="../media/image37.jpeg" /><Relationship Id="rId13" Type="http://schemas.openxmlformats.org/officeDocument/2006/relationships/tags" Target="../tags/tag274.xml" /><Relationship Id="rId14" Type="http://schemas.openxmlformats.org/officeDocument/2006/relationships/tags" Target="../tags/tag275.xml" /><Relationship Id="rId15" Type="http://schemas.openxmlformats.org/officeDocument/2006/relationships/tags" Target="../tags/tag276.xml" /><Relationship Id="rId16" Type="http://schemas.openxmlformats.org/officeDocument/2006/relationships/image" Target="../media/image38.jpeg" /><Relationship Id="rId17" Type="http://schemas.openxmlformats.org/officeDocument/2006/relationships/tags" Target="../tags/tag277.xml" /><Relationship Id="rId18" Type="http://schemas.openxmlformats.org/officeDocument/2006/relationships/tags" Target="../tags/tag278.xml" /><Relationship Id="rId19" Type="http://schemas.openxmlformats.org/officeDocument/2006/relationships/tags" Target="../tags/tag279.xml" /><Relationship Id="rId2" Type="http://schemas.openxmlformats.org/officeDocument/2006/relationships/tags" Target="../tags/tag266.xml" /><Relationship Id="rId3" Type="http://schemas.openxmlformats.org/officeDocument/2006/relationships/tags" Target="../tags/tag267.xml" /><Relationship Id="rId4" Type="http://schemas.openxmlformats.org/officeDocument/2006/relationships/image" Target="../media/image35.jpeg" /><Relationship Id="rId5" Type="http://schemas.openxmlformats.org/officeDocument/2006/relationships/tags" Target="../tags/tag268.xml" /><Relationship Id="rId6" Type="http://schemas.openxmlformats.org/officeDocument/2006/relationships/tags" Target="../tags/tag269.xml" /><Relationship Id="rId7" Type="http://schemas.openxmlformats.org/officeDocument/2006/relationships/tags" Target="../tags/tag270.xml" /><Relationship Id="rId8" Type="http://schemas.openxmlformats.org/officeDocument/2006/relationships/image" Target="../media/image36.jpeg" /><Relationship Id="rId9" Type="http://schemas.openxmlformats.org/officeDocument/2006/relationships/tags" Target="../tags/tag271.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oleObject" Target="../embeddings/oleObject7.bin" TargetMode="Internal" /><Relationship Id="rId11" Type="http://schemas.openxmlformats.org/officeDocument/2006/relationships/image" Target="../media/image39.wmf" /><Relationship Id="rId12" Type="http://schemas.openxmlformats.org/officeDocument/2006/relationships/tags" Target="../tags/tag288.xml" /><Relationship Id="rId13" Type="http://schemas.openxmlformats.org/officeDocument/2006/relationships/tags" Target="../tags/tag289.xml" /><Relationship Id="rId14" Type="http://schemas.openxmlformats.org/officeDocument/2006/relationships/tags" Target="../tags/tag290.xml" /><Relationship Id="rId15" Type="http://schemas.openxmlformats.org/officeDocument/2006/relationships/oleObject" Target="../embeddings/oleObject8.bin" TargetMode="Internal" /><Relationship Id="rId16" Type="http://schemas.openxmlformats.org/officeDocument/2006/relationships/vmlDrawing" Target="../drawings/vmlDrawing5.vml" /><Relationship Id="rId2" Type="http://schemas.openxmlformats.org/officeDocument/2006/relationships/tags" Target="../tags/tag280.xml" /><Relationship Id="rId3" Type="http://schemas.openxmlformats.org/officeDocument/2006/relationships/tags" Target="../tags/tag281.xml" /><Relationship Id="rId4" Type="http://schemas.openxmlformats.org/officeDocument/2006/relationships/tags" Target="../tags/tag282.xml" /><Relationship Id="rId5" Type="http://schemas.openxmlformats.org/officeDocument/2006/relationships/tags" Target="../tags/tag283.xml" /><Relationship Id="rId6" Type="http://schemas.openxmlformats.org/officeDocument/2006/relationships/tags" Target="../tags/tag284.xml" /><Relationship Id="rId7" Type="http://schemas.openxmlformats.org/officeDocument/2006/relationships/tags" Target="../tags/tag285.xml" /><Relationship Id="rId8" Type="http://schemas.openxmlformats.org/officeDocument/2006/relationships/tags" Target="../tags/tag286.xml" /><Relationship Id="rId9" Type="http://schemas.openxmlformats.org/officeDocument/2006/relationships/tags" Target="../tags/tag287.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tags" Target="../tags/tag297.xml" /><Relationship Id="rId11" Type="http://schemas.openxmlformats.org/officeDocument/2006/relationships/oleObject" Target="../embeddings/oleObject10.bin" TargetMode="Internal" /><Relationship Id="rId12" Type="http://schemas.openxmlformats.org/officeDocument/2006/relationships/image" Target="../media/image40.wmf" /><Relationship Id="rId13" Type="http://schemas.openxmlformats.org/officeDocument/2006/relationships/vmlDrawing" Target="../drawings/vmlDrawing6.vml" /><Relationship Id="rId2" Type="http://schemas.openxmlformats.org/officeDocument/2006/relationships/tags" Target="../tags/tag291.xml" /><Relationship Id="rId3" Type="http://schemas.openxmlformats.org/officeDocument/2006/relationships/tags" Target="../tags/tag292.xml" /><Relationship Id="rId4" Type="http://schemas.openxmlformats.org/officeDocument/2006/relationships/oleObject" Target="../embeddings/oleObject9.bin" TargetMode="Internal" /><Relationship Id="rId5" Type="http://schemas.openxmlformats.org/officeDocument/2006/relationships/image" Target="../media/image39.wmf" /><Relationship Id="rId6" Type="http://schemas.openxmlformats.org/officeDocument/2006/relationships/tags" Target="../tags/tag293.xml" /><Relationship Id="rId7" Type="http://schemas.openxmlformats.org/officeDocument/2006/relationships/tags" Target="../tags/tag294.xml" /><Relationship Id="rId8" Type="http://schemas.openxmlformats.org/officeDocument/2006/relationships/tags" Target="../tags/tag295.xml" /><Relationship Id="rId9" Type="http://schemas.openxmlformats.org/officeDocument/2006/relationships/tags" Target="../tags/tag296.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1.xml" /><Relationship Id="rId10" Type="http://schemas.openxmlformats.org/officeDocument/2006/relationships/tags" Target="../tags/tag304.xml" /><Relationship Id="rId100" Type="http://schemas.openxmlformats.org/officeDocument/2006/relationships/tags" Target="../tags/tag388.xml" /><Relationship Id="rId101" Type="http://schemas.openxmlformats.org/officeDocument/2006/relationships/tags" Target="../tags/tag389.xml" /><Relationship Id="rId102" Type="http://schemas.openxmlformats.org/officeDocument/2006/relationships/tags" Target="../tags/tag390.xml" /><Relationship Id="rId103" Type="http://schemas.openxmlformats.org/officeDocument/2006/relationships/tags" Target="../tags/tag391.xml" /><Relationship Id="rId104" Type="http://schemas.openxmlformats.org/officeDocument/2006/relationships/tags" Target="../tags/tag392.xml" /><Relationship Id="rId105" Type="http://schemas.openxmlformats.org/officeDocument/2006/relationships/oleObject" Target="../embeddings/oleObject15.bin" TargetMode="Internal" /><Relationship Id="rId106" Type="http://schemas.openxmlformats.org/officeDocument/2006/relationships/tags" Target="../tags/tag393.xml" /><Relationship Id="rId107" Type="http://schemas.openxmlformats.org/officeDocument/2006/relationships/tags" Target="../tags/tag394.xml" /><Relationship Id="rId108" Type="http://schemas.openxmlformats.org/officeDocument/2006/relationships/tags" Target="../tags/tag395.xml" /><Relationship Id="rId109" Type="http://schemas.openxmlformats.org/officeDocument/2006/relationships/tags" Target="../tags/tag396.xml" /><Relationship Id="rId11" Type="http://schemas.openxmlformats.org/officeDocument/2006/relationships/tags" Target="../tags/tag305.xml" /><Relationship Id="rId110" Type="http://schemas.openxmlformats.org/officeDocument/2006/relationships/tags" Target="../tags/tag397.xml" /><Relationship Id="rId111" Type="http://schemas.openxmlformats.org/officeDocument/2006/relationships/tags" Target="../tags/tag398.xml" /><Relationship Id="rId112" Type="http://schemas.openxmlformats.org/officeDocument/2006/relationships/tags" Target="../tags/tag399.xml" /><Relationship Id="rId113" Type="http://schemas.openxmlformats.org/officeDocument/2006/relationships/oleObject" Target="../embeddings/oleObject16.bin" TargetMode="Internal" /><Relationship Id="rId114" Type="http://schemas.openxmlformats.org/officeDocument/2006/relationships/image" Target="../media/image45.wmf" /><Relationship Id="rId115" Type="http://schemas.openxmlformats.org/officeDocument/2006/relationships/tags" Target="../tags/tag400.xml" /><Relationship Id="rId116" Type="http://schemas.openxmlformats.org/officeDocument/2006/relationships/tags" Target="../tags/tag401.xml" /><Relationship Id="rId117" Type="http://schemas.openxmlformats.org/officeDocument/2006/relationships/tags" Target="../tags/tag402.xml" /><Relationship Id="rId118" Type="http://schemas.openxmlformats.org/officeDocument/2006/relationships/oleObject" Target="../embeddings/oleObject17.bin" TargetMode="Internal" /><Relationship Id="rId119" Type="http://schemas.openxmlformats.org/officeDocument/2006/relationships/image" Target="../media/image46.wmf" /><Relationship Id="rId12" Type="http://schemas.openxmlformats.org/officeDocument/2006/relationships/tags" Target="../tags/tag306.xml" /><Relationship Id="rId120" Type="http://schemas.openxmlformats.org/officeDocument/2006/relationships/tags" Target="../tags/tag403.xml" /><Relationship Id="rId121" Type="http://schemas.openxmlformats.org/officeDocument/2006/relationships/oleObject" Target="../embeddings/oleObject18.bin" TargetMode="Internal" /><Relationship Id="rId122" Type="http://schemas.openxmlformats.org/officeDocument/2006/relationships/image" Target="../media/image47.wmf" /><Relationship Id="rId123" Type="http://schemas.openxmlformats.org/officeDocument/2006/relationships/tags" Target="../tags/tag404.xml" /><Relationship Id="rId124" Type="http://schemas.openxmlformats.org/officeDocument/2006/relationships/tags" Target="../tags/tag405.xml" /><Relationship Id="rId125" Type="http://schemas.openxmlformats.org/officeDocument/2006/relationships/tags" Target="../tags/tag406.xml" /><Relationship Id="rId126" Type="http://schemas.openxmlformats.org/officeDocument/2006/relationships/oleObject" Target="../embeddings/oleObject19.bin" TargetMode="Internal" /><Relationship Id="rId127" Type="http://schemas.openxmlformats.org/officeDocument/2006/relationships/image" Target="../media/image48.wmf" /><Relationship Id="rId128" Type="http://schemas.openxmlformats.org/officeDocument/2006/relationships/tags" Target="../tags/tag407.xml" /><Relationship Id="rId129" Type="http://schemas.openxmlformats.org/officeDocument/2006/relationships/tags" Target="../tags/tag408.xml" /><Relationship Id="rId13" Type="http://schemas.openxmlformats.org/officeDocument/2006/relationships/tags" Target="../tags/tag307.xml" /><Relationship Id="rId130" Type="http://schemas.openxmlformats.org/officeDocument/2006/relationships/tags" Target="../tags/tag409.xml" /><Relationship Id="rId131" Type="http://schemas.openxmlformats.org/officeDocument/2006/relationships/oleObject" Target="../embeddings/oleObject20.bin" TargetMode="Internal" /><Relationship Id="rId132" Type="http://schemas.openxmlformats.org/officeDocument/2006/relationships/image" Target="../media/image49.wmf" /><Relationship Id="rId133" Type="http://schemas.openxmlformats.org/officeDocument/2006/relationships/tags" Target="../tags/tag410.xml" /><Relationship Id="rId134" Type="http://schemas.openxmlformats.org/officeDocument/2006/relationships/oleObject" Target="../embeddings/oleObject21.bin" TargetMode="Internal" /><Relationship Id="rId135" Type="http://schemas.openxmlformats.org/officeDocument/2006/relationships/image" Target="../media/image50.wmf" /><Relationship Id="rId136" Type="http://schemas.openxmlformats.org/officeDocument/2006/relationships/tags" Target="../tags/tag411.xml" /><Relationship Id="rId137" Type="http://schemas.openxmlformats.org/officeDocument/2006/relationships/oleObject" Target="../embeddings/oleObject22.bin" TargetMode="Internal" /><Relationship Id="rId138" Type="http://schemas.openxmlformats.org/officeDocument/2006/relationships/image" Target="../media/image51.wmf" /><Relationship Id="rId139" Type="http://schemas.openxmlformats.org/officeDocument/2006/relationships/tags" Target="../tags/tag412.xml" /><Relationship Id="rId14" Type="http://schemas.openxmlformats.org/officeDocument/2006/relationships/oleObject" Target="../embeddings/oleObject12.bin" TargetMode="Internal" /><Relationship Id="rId140" Type="http://schemas.openxmlformats.org/officeDocument/2006/relationships/tags" Target="../tags/tag413.xml" /><Relationship Id="rId141" Type="http://schemas.openxmlformats.org/officeDocument/2006/relationships/oleObject" Target="../embeddings/oleObject23.bin" TargetMode="Internal" /><Relationship Id="rId142" Type="http://schemas.openxmlformats.org/officeDocument/2006/relationships/image" Target="../media/image52.wmf" /><Relationship Id="rId143" Type="http://schemas.openxmlformats.org/officeDocument/2006/relationships/tags" Target="../tags/tag414.xml" /><Relationship Id="rId144" Type="http://schemas.openxmlformats.org/officeDocument/2006/relationships/tags" Target="../tags/tag415.xml" /><Relationship Id="rId145" Type="http://schemas.openxmlformats.org/officeDocument/2006/relationships/oleObject" Target="../embeddings/oleObject24.bin" TargetMode="Internal" /><Relationship Id="rId146" Type="http://schemas.openxmlformats.org/officeDocument/2006/relationships/image" Target="../media/image53.wmf" /><Relationship Id="rId147" Type="http://schemas.openxmlformats.org/officeDocument/2006/relationships/tags" Target="../tags/tag416.xml" /><Relationship Id="rId148" Type="http://schemas.openxmlformats.org/officeDocument/2006/relationships/oleObject" Target="../embeddings/oleObject25.bin" TargetMode="Internal" /><Relationship Id="rId149" Type="http://schemas.openxmlformats.org/officeDocument/2006/relationships/image" Target="../media/image54.wmf" /><Relationship Id="rId15" Type="http://schemas.openxmlformats.org/officeDocument/2006/relationships/image" Target="../media/image42.wmf" /><Relationship Id="rId150" Type="http://schemas.openxmlformats.org/officeDocument/2006/relationships/vmlDrawing" Target="../drawings/vmlDrawing7.vml" /><Relationship Id="rId16" Type="http://schemas.openxmlformats.org/officeDocument/2006/relationships/tags" Target="../tags/tag308.xml" /><Relationship Id="rId17" Type="http://schemas.openxmlformats.org/officeDocument/2006/relationships/tags" Target="../tags/tag309.xml" /><Relationship Id="rId18" Type="http://schemas.openxmlformats.org/officeDocument/2006/relationships/tags" Target="../tags/tag310.xml" /><Relationship Id="rId19" Type="http://schemas.openxmlformats.org/officeDocument/2006/relationships/oleObject" Target="../embeddings/oleObject13.bin" TargetMode="Internal" /><Relationship Id="rId2" Type="http://schemas.openxmlformats.org/officeDocument/2006/relationships/tags" Target="../tags/tag298.xml" /><Relationship Id="rId20" Type="http://schemas.openxmlformats.org/officeDocument/2006/relationships/image" Target="../media/image43.wmf" /><Relationship Id="rId21" Type="http://schemas.openxmlformats.org/officeDocument/2006/relationships/tags" Target="../tags/tag311.xml" /><Relationship Id="rId22" Type="http://schemas.openxmlformats.org/officeDocument/2006/relationships/tags" Target="../tags/tag312.xml" /><Relationship Id="rId23" Type="http://schemas.openxmlformats.org/officeDocument/2006/relationships/tags" Target="../tags/tag313.xml" /><Relationship Id="rId24" Type="http://schemas.openxmlformats.org/officeDocument/2006/relationships/tags" Target="../tags/tag314.xml" /><Relationship Id="rId25" Type="http://schemas.openxmlformats.org/officeDocument/2006/relationships/tags" Target="../tags/tag315.xml" /><Relationship Id="rId26" Type="http://schemas.openxmlformats.org/officeDocument/2006/relationships/tags" Target="../tags/tag316.xml" /><Relationship Id="rId27" Type="http://schemas.openxmlformats.org/officeDocument/2006/relationships/tags" Target="../tags/tag317.xml" /><Relationship Id="rId28" Type="http://schemas.openxmlformats.org/officeDocument/2006/relationships/tags" Target="../tags/tag318.xml" /><Relationship Id="rId29" Type="http://schemas.openxmlformats.org/officeDocument/2006/relationships/tags" Target="../tags/tag319.xml" /><Relationship Id="rId3" Type="http://schemas.openxmlformats.org/officeDocument/2006/relationships/tags" Target="../tags/tag299.xml" /><Relationship Id="rId30" Type="http://schemas.openxmlformats.org/officeDocument/2006/relationships/tags" Target="../tags/tag320.xml" /><Relationship Id="rId31" Type="http://schemas.openxmlformats.org/officeDocument/2006/relationships/tags" Target="../tags/tag321.xml" /><Relationship Id="rId32" Type="http://schemas.openxmlformats.org/officeDocument/2006/relationships/tags" Target="../tags/tag322.xml" /><Relationship Id="rId33" Type="http://schemas.openxmlformats.org/officeDocument/2006/relationships/tags" Target="../tags/tag323.xml" /><Relationship Id="rId34" Type="http://schemas.openxmlformats.org/officeDocument/2006/relationships/tags" Target="../tags/tag324.xml" /><Relationship Id="rId35" Type="http://schemas.openxmlformats.org/officeDocument/2006/relationships/tags" Target="../tags/tag325.xml" /><Relationship Id="rId36" Type="http://schemas.openxmlformats.org/officeDocument/2006/relationships/tags" Target="../tags/tag326.xml" /><Relationship Id="rId37" Type="http://schemas.openxmlformats.org/officeDocument/2006/relationships/tags" Target="../tags/tag327.xml" /><Relationship Id="rId38" Type="http://schemas.openxmlformats.org/officeDocument/2006/relationships/tags" Target="../tags/tag328.xml" /><Relationship Id="rId39" Type="http://schemas.openxmlformats.org/officeDocument/2006/relationships/tags" Target="../tags/tag329.xml" /><Relationship Id="rId4" Type="http://schemas.openxmlformats.org/officeDocument/2006/relationships/tags" Target="../tags/tag300.xml" /><Relationship Id="rId40" Type="http://schemas.openxmlformats.org/officeDocument/2006/relationships/tags" Target="../tags/tag330.xml" /><Relationship Id="rId41" Type="http://schemas.openxmlformats.org/officeDocument/2006/relationships/tags" Target="../tags/tag331.xml" /><Relationship Id="rId42" Type="http://schemas.openxmlformats.org/officeDocument/2006/relationships/tags" Target="../tags/tag332.xml" /><Relationship Id="rId43" Type="http://schemas.openxmlformats.org/officeDocument/2006/relationships/tags" Target="../tags/tag333.xml" /><Relationship Id="rId44" Type="http://schemas.openxmlformats.org/officeDocument/2006/relationships/tags" Target="../tags/tag334.xml" /><Relationship Id="rId45" Type="http://schemas.openxmlformats.org/officeDocument/2006/relationships/tags" Target="../tags/tag335.xml" /><Relationship Id="rId46" Type="http://schemas.openxmlformats.org/officeDocument/2006/relationships/tags" Target="../tags/tag336.xml" /><Relationship Id="rId47" Type="http://schemas.openxmlformats.org/officeDocument/2006/relationships/tags" Target="../tags/tag337.xml" /><Relationship Id="rId48" Type="http://schemas.openxmlformats.org/officeDocument/2006/relationships/tags" Target="../tags/tag338.xml" /><Relationship Id="rId49" Type="http://schemas.openxmlformats.org/officeDocument/2006/relationships/tags" Target="../tags/tag339.xml" /><Relationship Id="rId5" Type="http://schemas.openxmlformats.org/officeDocument/2006/relationships/tags" Target="../tags/tag301.xml" /><Relationship Id="rId50" Type="http://schemas.openxmlformats.org/officeDocument/2006/relationships/tags" Target="../tags/tag340.xml" /><Relationship Id="rId51" Type="http://schemas.openxmlformats.org/officeDocument/2006/relationships/tags" Target="../tags/tag341.xml" /><Relationship Id="rId52" Type="http://schemas.openxmlformats.org/officeDocument/2006/relationships/tags" Target="../tags/tag342.xml" /><Relationship Id="rId53" Type="http://schemas.openxmlformats.org/officeDocument/2006/relationships/tags" Target="../tags/tag343.xml" /><Relationship Id="rId54" Type="http://schemas.openxmlformats.org/officeDocument/2006/relationships/tags" Target="../tags/tag344.xml" /><Relationship Id="rId55" Type="http://schemas.openxmlformats.org/officeDocument/2006/relationships/tags" Target="../tags/tag345.xml" /><Relationship Id="rId56" Type="http://schemas.openxmlformats.org/officeDocument/2006/relationships/tags" Target="../tags/tag346.xml" /><Relationship Id="rId57" Type="http://schemas.openxmlformats.org/officeDocument/2006/relationships/tags" Target="../tags/tag347.xml" /><Relationship Id="rId58" Type="http://schemas.openxmlformats.org/officeDocument/2006/relationships/tags" Target="../tags/tag348.xml" /><Relationship Id="rId59" Type="http://schemas.openxmlformats.org/officeDocument/2006/relationships/tags" Target="../tags/tag349.xml" /><Relationship Id="rId6" Type="http://schemas.openxmlformats.org/officeDocument/2006/relationships/tags" Target="../tags/tag302.xml" /><Relationship Id="rId60" Type="http://schemas.openxmlformats.org/officeDocument/2006/relationships/tags" Target="../tags/tag350.xml" /><Relationship Id="rId61" Type="http://schemas.openxmlformats.org/officeDocument/2006/relationships/tags" Target="../tags/tag351.xml" /><Relationship Id="rId62" Type="http://schemas.openxmlformats.org/officeDocument/2006/relationships/tags" Target="../tags/tag352.xml" /><Relationship Id="rId63" Type="http://schemas.openxmlformats.org/officeDocument/2006/relationships/tags" Target="../tags/tag353.xml" /><Relationship Id="rId64" Type="http://schemas.openxmlformats.org/officeDocument/2006/relationships/tags" Target="../tags/tag354.xml" /><Relationship Id="rId65" Type="http://schemas.openxmlformats.org/officeDocument/2006/relationships/tags" Target="../tags/tag355.xml" /><Relationship Id="rId66" Type="http://schemas.openxmlformats.org/officeDocument/2006/relationships/tags" Target="../tags/tag356.xml" /><Relationship Id="rId67" Type="http://schemas.openxmlformats.org/officeDocument/2006/relationships/tags" Target="../tags/tag357.xml" /><Relationship Id="rId68" Type="http://schemas.openxmlformats.org/officeDocument/2006/relationships/tags" Target="../tags/tag358.xml" /><Relationship Id="rId69" Type="http://schemas.openxmlformats.org/officeDocument/2006/relationships/tags" Target="../tags/tag359.xml" /><Relationship Id="rId7" Type="http://schemas.openxmlformats.org/officeDocument/2006/relationships/tags" Target="../tags/tag303.xml" /><Relationship Id="rId70" Type="http://schemas.openxmlformats.org/officeDocument/2006/relationships/tags" Target="../tags/tag360.xml" /><Relationship Id="rId71" Type="http://schemas.openxmlformats.org/officeDocument/2006/relationships/tags" Target="../tags/tag361.xml" /><Relationship Id="rId72" Type="http://schemas.openxmlformats.org/officeDocument/2006/relationships/tags" Target="../tags/tag362.xml" /><Relationship Id="rId73" Type="http://schemas.openxmlformats.org/officeDocument/2006/relationships/tags" Target="../tags/tag363.xml" /><Relationship Id="rId74" Type="http://schemas.openxmlformats.org/officeDocument/2006/relationships/tags" Target="../tags/tag364.xml" /><Relationship Id="rId75" Type="http://schemas.openxmlformats.org/officeDocument/2006/relationships/tags" Target="../tags/tag365.xml" /><Relationship Id="rId76" Type="http://schemas.openxmlformats.org/officeDocument/2006/relationships/tags" Target="../tags/tag366.xml" /><Relationship Id="rId77" Type="http://schemas.openxmlformats.org/officeDocument/2006/relationships/tags" Target="../tags/tag367.xml" /><Relationship Id="rId78" Type="http://schemas.openxmlformats.org/officeDocument/2006/relationships/tags" Target="../tags/tag368.xml" /><Relationship Id="rId79" Type="http://schemas.openxmlformats.org/officeDocument/2006/relationships/tags" Target="../tags/tag369.xml" /><Relationship Id="rId8" Type="http://schemas.openxmlformats.org/officeDocument/2006/relationships/oleObject" Target="../embeddings/oleObject11.bin" TargetMode="Internal" /><Relationship Id="rId80" Type="http://schemas.openxmlformats.org/officeDocument/2006/relationships/tags" Target="../tags/tag370.xml" /><Relationship Id="rId81" Type="http://schemas.openxmlformats.org/officeDocument/2006/relationships/tags" Target="../tags/tag371.xml" /><Relationship Id="rId82" Type="http://schemas.openxmlformats.org/officeDocument/2006/relationships/tags" Target="../tags/tag372.xml" /><Relationship Id="rId83" Type="http://schemas.openxmlformats.org/officeDocument/2006/relationships/tags" Target="../tags/tag373.xml" /><Relationship Id="rId84" Type="http://schemas.openxmlformats.org/officeDocument/2006/relationships/tags" Target="../tags/tag374.xml" /><Relationship Id="rId85" Type="http://schemas.openxmlformats.org/officeDocument/2006/relationships/tags" Target="../tags/tag375.xml" /><Relationship Id="rId86" Type="http://schemas.openxmlformats.org/officeDocument/2006/relationships/tags" Target="../tags/tag376.xml" /><Relationship Id="rId87" Type="http://schemas.openxmlformats.org/officeDocument/2006/relationships/tags" Target="../tags/tag377.xml" /><Relationship Id="rId88" Type="http://schemas.openxmlformats.org/officeDocument/2006/relationships/tags" Target="../tags/tag378.xml" /><Relationship Id="rId89" Type="http://schemas.openxmlformats.org/officeDocument/2006/relationships/tags" Target="../tags/tag379.xml" /><Relationship Id="rId9" Type="http://schemas.openxmlformats.org/officeDocument/2006/relationships/image" Target="../media/image41.wmf" /><Relationship Id="rId90" Type="http://schemas.openxmlformats.org/officeDocument/2006/relationships/tags" Target="../tags/tag380.xml" /><Relationship Id="rId91" Type="http://schemas.openxmlformats.org/officeDocument/2006/relationships/tags" Target="../tags/tag381.xml" /><Relationship Id="rId92" Type="http://schemas.openxmlformats.org/officeDocument/2006/relationships/tags" Target="../tags/tag382.xml" /><Relationship Id="rId93" Type="http://schemas.openxmlformats.org/officeDocument/2006/relationships/tags" Target="../tags/tag383.xml" /><Relationship Id="rId94" Type="http://schemas.openxmlformats.org/officeDocument/2006/relationships/tags" Target="../tags/tag384.xml" /><Relationship Id="rId95" Type="http://schemas.openxmlformats.org/officeDocument/2006/relationships/tags" Target="../tags/tag385.xml" /><Relationship Id="rId96" Type="http://schemas.openxmlformats.org/officeDocument/2006/relationships/oleObject" Target="../embeddings/oleObject14.bin" TargetMode="Internal" /><Relationship Id="rId97" Type="http://schemas.openxmlformats.org/officeDocument/2006/relationships/image" Target="../media/image44.wmf" /><Relationship Id="rId98" Type="http://schemas.openxmlformats.org/officeDocument/2006/relationships/tags" Target="../tags/tag386.xml" /><Relationship Id="rId99" Type="http://schemas.openxmlformats.org/officeDocument/2006/relationships/tags" Target="../tags/tag387.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1.xml" /><Relationship Id="rId10" Type="http://schemas.openxmlformats.org/officeDocument/2006/relationships/image" Target="../media/image56.wmf" /><Relationship Id="rId100" Type="http://schemas.openxmlformats.org/officeDocument/2006/relationships/image" Target="../media/image44.wmf" /><Relationship Id="rId101" Type="http://schemas.openxmlformats.org/officeDocument/2006/relationships/tags" Target="../tags/tag504.xml" /><Relationship Id="rId102" Type="http://schemas.openxmlformats.org/officeDocument/2006/relationships/tags" Target="../tags/tag505.xml" /><Relationship Id="rId103" Type="http://schemas.openxmlformats.org/officeDocument/2006/relationships/tags" Target="../tags/tag506.xml" /><Relationship Id="rId104" Type="http://schemas.openxmlformats.org/officeDocument/2006/relationships/tags" Target="../tags/tag507.xml" /><Relationship Id="rId105" Type="http://schemas.openxmlformats.org/officeDocument/2006/relationships/tags" Target="../tags/tag508.xml" /><Relationship Id="rId106" Type="http://schemas.openxmlformats.org/officeDocument/2006/relationships/tags" Target="../tags/tag509.xml" /><Relationship Id="rId107" Type="http://schemas.openxmlformats.org/officeDocument/2006/relationships/tags" Target="../tags/tag510.xml" /><Relationship Id="rId108" Type="http://schemas.openxmlformats.org/officeDocument/2006/relationships/oleObject" Target="../embeddings/oleObject32.bin" TargetMode="Internal" /><Relationship Id="rId109" Type="http://schemas.openxmlformats.org/officeDocument/2006/relationships/tags" Target="../tags/tag511.xml" /><Relationship Id="rId11" Type="http://schemas.openxmlformats.org/officeDocument/2006/relationships/tags" Target="../tags/tag422.xml" /><Relationship Id="rId110" Type="http://schemas.openxmlformats.org/officeDocument/2006/relationships/tags" Target="../tags/tag512.xml" /><Relationship Id="rId111" Type="http://schemas.openxmlformats.org/officeDocument/2006/relationships/tags" Target="../tags/tag513.xml" /><Relationship Id="rId112" Type="http://schemas.openxmlformats.org/officeDocument/2006/relationships/tags" Target="../tags/tag514.xml" /><Relationship Id="rId113" Type="http://schemas.openxmlformats.org/officeDocument/2006/relationships/tags" Target="../tags/tag515.xml" /><Relationship Id="rId114" Type="http://schemas.openxmlformats.org/officeDocument/2006/relationships/tags" Target="../tags/tag516.xml" /><Relationship Id="rId115" Type="http://schemas.openxmlformats.org/officeDocument/2006/relationships/tags" Target="../tags/tag517.xml" /><Relationship Id="rId116" Type="http://schemas.openxmlformats.org/officeDocument/2006/relationships/oleObject" Target="../embeddings/oleObject33.bin" TargetMode="Internal" /><Relationship Id="rId117" Type="http://schemas.openxmlformats.org/officeDocument/2006/relationships/image" Target="../media/image45.wmf" /><Relationship Id="rId118" Type="http://schemas.openxmlformats.org/officeDocument/2006/relationships/tags" Target="../tags/tag518.xml" /><Relationship Id="rId119" Type="http://schemas.openxmlformats.org/officeDocument/2006/relationships/tags" Target="../tags/tag519.xml" /><Relationship Id="rId12" Type="http://schemas.openxmlformats.org/officeDocument/2006/relationships/oleObject" Target="../embeddings/oleObject28.bin" TargetMode="Internal" /><Relationship Id="rId120" Type="http://schemas.openxmlformats.org/officeDocument/2006/relationships/tags" Target="../tags/tag520.xml" /><Relationship Id="rId121" Type="http://schemas.openxmlformats.org/officeDocument/2006/relationships/oleObject" Target="../embeddings/oleObject34.bin" TargetMode="Internal" /><Relationship Id="rId122" Type="http://schemas.openxmlformats.org/officeDocument/2006/relationships/image" Target="../media/image46.wmf" /><Relationship Id="rId123" Type="http://schemas.openxmlformats.org/officeDocument/2006/relationships/tags" Target="../tags/tag521.xml" /><Relationship Id="rId124" Type="http://schemas.openxmlformats.org/officeDocument/2006/relationships/oleObject" Target="../embeddings/oleObject35.bin" TargetMode="Internal" /><Relationship Id="rId125" Type="http://schemas.openxmlformats.org/officeDocument/2006/relationships/image" Target="../media/image47.wmf" /><Relationship Id="rId126" Type="http://schemas.openxmlformats.org/officeDocument/2006/relationships/tags" Target="../tags/tag522.xml" /><Relationship Id="rId127" Type="http://schemas.openxmlformats.org/officeDocument/2006/relationships/tags" Target="../tags/tag523.xml" /><Relationship Id="rId128" Type="http://schemas.openxmlformats.org/officeDocument/2006/relationships/tags" Target="../tags/tag524.xml" /><Relationship Id="rId129" Type="http://schemas.openxmlformats.org/officeDocument/2006/relationships/oleObject" Target="../embeddings/oleObject36.bin" TargetMode="Internal" /><Relationship Id="rId13" Type="http://schemas.openxmlformats.org/officeDocument/2006/relationships/image" Target="../media/image57.wmf" /><Relationship Id="rId130" Type="http://schemas.openxmlformats.org/officeDocument/2006/relationships/image" Target="../media/image48.wmf" /><Relationship Id="rId131" Type="http://schemas.openxmlformats.org/officeDocument/2006/relationships/tags" Target="../tags/tag525.xml" /><Relationship Id="rId132" Type="http://schemas.openxmlformats.org/officeDocument/2006/relationships/tags" Target="../tags/tag526.xml" /><Relationship Id="rId133" Type="http://schemas.openxmlformats.org/officeDocument/2006/relationships/tags" Target="../tags/tag527.xml" /><Relationship Id="rId134" Type="http://schemas.openxmlformats.org/officeDocument/2006/relationships/oleObject" Target="../embeddings/oleObject37.bin" TargetMode="Internal" /><Relationship Id="rId135" Type="http://schemas.openxmlformats.org/officeDocument/2006/relationships/image" Target="../media/image49.wmf" /><Relationship Id="rId136" Type="http://schemas.openxmlformats.org/officeDocument/2006/relationships/tags" Target="../tags/tag528.xml" /><Relationship Id="rId137" Type="http://schemas.openxmlformats.org/officeDocument/2006/relationships/tags" Target="../tags/tag529.xml" /><Relationship Id="rId138" Type="http://schemas.openxmlformats.org/officeDocument/2006/relationships/tags" Target="../tags/tag530.xml" /><Relationship Id="rId139" Type="http://schemas.openxmlformats.org/officeDocument/2006/relationships/vmlDrawing" Target="../drawings/vmlDrawing8.vml" /><Relationship Id="rId14" Type="http://schemas.openxmlformats.org/officeDocument/2006/relationships/tags" Target="../tags/tag423.xml" /><Relationship Id="rId15" Type="http://schemas.openxmlformats.org/officeDocument/2006/relationships/tags" Target="../tags/tag424.xml" /><Relationship Id="rId16" Type="http://schemas.openxmlformats.org/officeDocument/2006/relationships/tags" Target="../tags/tag425.xml" /><Relationship Id="rId17" Type="http://schemas.openxmlformats.org/officeDocument/2006/relationships/oleObject" Target="../embeddings/oleObject29.bin" TargetMode="Internal" /><Relationship Id="rId18" Type="http://schemas.openxmlformats.org/officeDocument/2006/relationships/image" Target="../media/image42.wmf" /><Relationship Id="rId19" Type="http://schemas.openxmlformats.org/officeDocument/2006/relationships/tags" Target="../tags/tag426.xml" /><Relationship Id="rId2" Type="http://schemas.openxmlformats.org/officeDocument/2006/relationships/tags" Target="../tags/tag417.xml" /><Relationship Id="rId20" Type="http://schemas.openxmlformats.org/officeDocument/2006/relationships/tags" Target="../tags/tag427.xml" /><Relationship Id="rId21" Type="http://schemas.openxmlformats.org/officeDocument/2006/relationships/tags" Target="../tags/tag428.xml" /><Relationship Id="rId22" Type="http://schemas.openxmlformats.org/officeDocument/2006/relationships/oleObject" Target="../embeddings/oleObject30.bin" TargetMode="Internal" /><Relationship Id="rId23" Type="http://schemas.openxmlformats.org/officeDocument/2006/relationships/image" Target="../media/image43.wmf" /><Relationship Id="rId24" Type="http://schemas.openxmlformats.org/officeDocument/2006/relationships/tags" Target="../tags/tag429.xml" /><Relationship Id="rId25" Type="http://schemas.openxmlformats.org/officeDocument/2006/relationships/tags" Target="../tags/tag430.xml" /><Relationship Id="rId26" Type="http://schemas.openxmlformats.org/officeDocument/2006/relationships/tags" Target="../tags/tag431.xml" /><Relationship Id="rId27" Type="http://schemas.openxmlformats.org/officeDocument/2006/relationships/tags" Target="../tags/tag432.xml" /><Relationship Id="rId28" Type="http://schemas.openxmlformats.org/officeDocument/2006/relationships/tags" Target="../tags/tag433.xml" /><Relationship Id="rId29" Type="http://schemas.openxmlformats.org/officeDocument/2006/relationships/tags" Target="../tags/tag434.xml" /><Relationship Id="rId3" Type="http://schemas.openxmlformats.org/officeDocument/2006/relationships/tags" Target="../tags/tag418.xml" /><Relationship Id="rId30" Type="http://schemas.openxmlformats.org/officeDocument/2006/relationships/tags" Target="../tags/tag435.xml" /><Relationship Id="rId31" Type="http://schemas.openxmlformats.org/officeDocument/2006/relationships/tags" Target="../tags/tag436.xml" /><Relationship Id="rId32" Type="http://schemas.openxmlformats.org/officeDocument/2006/relationships/tags" Target="../tags/tag437.xml" /><Relationship Id="rId33" Type="http://schemas.openxmlformats.org/officeDocument/2006/relationships/tags" Target="../tags/tag438.xml" /><Relationship Id="rId34" Type="http://schemas.openxmlformats.org/officeDocument/2006/relationships/tags" Target="../tags/tag439.xml" /><Relationship Id="rId35" Type="http://schemas.openxmlformats.org/officeDocument/2006/relationships/tags" Target="../tags/tag440.xml" /><Relationship Id="rId36" Type="http://schemas.openxmlformats.org/officeDocument/2006/relationships/tags" Target="../tags/tag441.xml" /><Relationship Id="rId37" Type="http://schemas.openxmlformats.org/officeDocument/2006/relationships/tags" Target="../tags/tag442.xml" /><Relationship Id="rId38" Type="http://schemas.openxmlformats.org/officeDocument/2006/relationships/tags" Target="../tags/tag443.xml" /><Relationship Id="rId39" Type="http://schemas.openxmlformats.org/officeDocument/2006/relationships/tags" Target="../tags/tag444.xml" /><Relationship Id="rId4" Type="http://schemas.openxmlformats.org/officeDocument/2006/relationships/tags" Target="../tags/tag419.xml" /><Relationship Id="rId40" Type="http://schemas.openxmlformats.org/officeDocument/2006/relationships/tags" Target="../tags/tag445.xml" /><Relationship Id="rId41" Type="http://schemas.openxmlformats.org/officeDocument/2006/relationships/tags" Target="../tags/tag446.xml" /><Relationship Id="rId42" Type="http://schemas.openxmlformats.org/officeDocument/2006/relationships/tags" Target="../tags/tag447.xml" /><Relationship Id="rId43" Type="http://schemas.openxmlformats.org/officeDocument/2006/relationships/tags" Target="../tags/tag448.xml" /><Relationship Id="rId44" Type="http://schemas.openxmlformats.org/officeDocument/2006/relationships/tags" Target="../tags/tag449.xml" /><Relationship Id="rId45" Type="http://schemas.openxmlformats.org/officeDocument/2006/relationships/tags" Target="../tags/tag450.xml" /><Relationship Id="rId46" Type="http://schemas.openxmlformats.org/officeDocument/2006/relationships/tags" Target="../tags/tag451.xml" /><Relationship Id="rId47" Type="http://schemas.openxmlformats.org/officeDocument/2006/relationships/tags" Target="../tags/tag452.xml" /><Relationship Id="rId48" Type="http://schemas.openxmlformats.org/officeDocument/2006/relationships/tags" Target="../tags/tag453.xml" /><Relationship Id="rId49" Type="http://schemas.openxmlformats.org/officeDocument/2006/relationships/tags" Target="../tags/tag454.xml" /><Relationship Id="rId5" Type="http://schemas.openxmlformats.org/officeDocument/2006/relationships/oleObject" Target="../embeddings/oleObject26.bin" TargetMode="Internal" /><Relationship Id="rId50" Type="http://schemas.openxmlformats.org/officeDocument/2006/relationships/tags" Target="../tags/tag455.xml" /><Relationship Id="rId51" Type="http://schemas.openxmlformats.org/officeDocument/2006/relationships/tags" Target="../tags/tag456.xml" /><Relationship Id="rId52" Type="http://schemas.openxmlformats.org/officeDocument/2006/relationships/tags" Target="../tags/tag457.xml" /><Relationship Id="rId53" Type="http://schemas.openxmlformats.org/officeDocument/2006/relationships/tags" Target="../tags/tag458.xml" /><Relationship Id="rId54" Type="http://schemas.openxmlformats.org/officeDocument/2006/relationships/tags" Target="../tags/tag459.xml" /><Relationship Id="rId55" Type="http://schemas.openxmlformats.org/officeDocument/2006/relationships/tags" Target="../tags/tag460.xml" /><Relationship Id="rId56" Type="http://schemas.openxmlformats.org/officeDocument/2006/relationships/tags" Target="../tags/tag461.xml" /><Relationship Id="rId57" Type="http://schemas.openxmlformats.org/officeDocument/2006/relationships/tags" Target="../tags/tag462.xml" /><Relationship Id="rId58" Type="http://schemas.openxmlformats.org/officeDocument/2006/relationships/tags" Target="../tags/tag463.xml" /><Relationship Id="rId59" Type="http://schemas.openxmlformats.org/officeDocument/2006/relationships/tags" Target="../tags/tag464.xml" /><Relationship Id="rId6" Type="http://schemas.openxmlformats.org/officeDocument/2006/relationships/image" Target="../media/image55.wmf" /><Relationship Id="rId60" Type="http://schemas.openxmlformats.org/officeDocument/2006/relationships/tags" Target="../tags/tag465.xml" /><Relationship Id="rId61" Type="http://schemas.openxmlformats.org/officeDocument/2006/relationships/tags" Target="../tags/tag466.xml" /><Relationship Id="rId62" Type="http://schemas.openxmlformats.org/officeDocument/2006/relationships/tags" Target="../tags/tag467.xml" /><Relationship Id="rId63" Type="http://schemas.openxmlformats.org/officeDocument/2006/relationships/tags" Target="../tags/tag468.xml" /><Relationship Id="rId64" Type="http://schemas.openxmlformats.org/officeDocument/2006/relationships/tags" Target="../tags/tag469.xml" /><Relationship Id="rId65" Type="http://schemas.openxmlformats.org/officeDocument/2006/relationships/tags" Target="../tags/tag470.xml" /><Relationship Id="rId66" Type="http://schemas.openxmlformats.org/officeDocument/2006/relationships/tags" Target="../tags/tag471.xml" /><Relationship Id="rId67" Type="http://schemas.openxmlformats.org/officeDocument/2006/relationships/tags" Target="../tags/tag472.xml" /><Relationship Id="rId68" Type="http://schemas.openxmlformats.org/officeDocument/2006/relationships/tags" Target="../tags/tag473.xml" /><Relationship Id="rId69" Type="http://schemas.openxmlformats.org/officeDocument/2006/relationships/tags" Target="../tags/tag474.xml" /><Relationship Id="rId7" Type="http://schemas.openxmlformats.org/officeDocument/2006/relationships/tags" Target="../tags/tag420.xml" /><Relationship Id="rId70" Type="http://schemas.openxmlformats.org/officeDocument/2006/relationships/tags" Target="../tags/tag475.xml" /><Relationship Id="rId71" Type="http://schemas.openxmlformats.org/officeDocument/2006/relationships/tags" Target="../tags/tag476.xml" /><Relationship Id="rId72" Type="http://schemas.openxmlformats.org/officeDocument/2006/relationships/tags" Target="../tags/tag477.xml" /><Relationship Id="rId73" Type="http://schemas.openxmlformats.org/officeDocument/2006/relationships/tags" Target="../tags/tag478.xml" /><Relationship Id="rId74" Type="http://schemas.openxmlformats.org/officeDocument/2006/relationships/tags" Target="../tags/tag479.xml" /><Relationship Id="rId75" Type="http://schemas.openxmlformats.org/officeDocument/2006/relationships/tags" Target="../tags/tag480.xml" /><Relationship Id="rId76" Type="http://schemas.openxmlformats.org/officeDocument/2006/relationships/tags" Target="../tags/tag481.xml" /><Relationship Id="rId77" Type="http://schemas.openxmlformats.org/officeDocument/2006/relationships/tags" Target="../tags/tag482.xml" /><Relationship Id="rId78" Type="http://schemas.openxmlformats.org/officeDocument/2006/relationships/tags" Target="../tags/tag483.xml" /><Relationship Id="rId79" Type="http://schemas.openxmlformats.org/officeDocument/2006/relationships/tags" Target="../tags/tag484.xml" /><Relationship Id="rId8" Type="http://schemas.openxmlformats.org/officeDocument/2006/relationships/tags" Target="../tags/tag421.xml" /><Relationship Id="rId80" Type="http://schemas.openxmlformats.org/officeDocument/2006/relationships/tags" Target="../tags/tag485.xml" /><Relationship Id="rId81" Type="http://schemas.openxmlformats.org/officeDocument/2006/relationships/tags" Target="../tags/tag486.xml" /><Relationship Id="rId82" Type="http://schemas.openxmlformats.org/officeDocument/2006/relationships/tags" Target="../tags/tag487.xml" /><Relationship Id="rId83" Type="http://schemas.openxmlformats.org/officeDocument/2006/relationships/tags" Target="../tags/tag488.xml" /><Relationship Id="rId84" Type="http://schemas.openxmlformats.org/officeDocument/2006/relationships/tags" Target="../tags/tag489.xml" /><Relationship Id="rId85" Type="http://schemas.openxmlformats.org/officeDocument/2006/relationships/tags" Target="../tags/tag490.xml" /><Relationship Id="rId86" Type="http://schemas.openxmlformats.org/officeDocument/2006/relationships/tags" Target="../tags/tag491.xml" /><Relationship Id="rId87" Type="http://schemas.openxmlformats.org/officeDocument/2006/relationships/tags" Target="../tags/tag492.xml" /><Relationship Id="rId88" Type="http://schemas.openxmlformats.org/officeDocument/2006/relationships/tags" Target="../tags/tag493.xml" /><Relationship Id="rId89" Type="http://schemas.openxmlformats.org/officeDocument/2006/relationships/tags" Target="../tags/tag494.xml" /><Relationship Id="rId9" Type="http://schemas.openxmlformats.org/officeDocument/2006/relationships/oleObject" Target="../embeddings/oleObject27.bin" TargetMode="Internal" /><Relationship Id="rId90" Type="http://schemas.openxmlformats.org/officeDocument/2006/relationships/tags" Target="../tags/tag495.xml" /><Relationship Id="rId91" Type="http://schemas.openxmlformats.org/officeDocument/2006/relationships/tags" Target="../tags/tag496.xml" /><Relationship Id="rId92" Type="http://schemas.openxmlformats.org/officeDocument/2006/relationships/tags" Target="../tags/tag497.xml" /><Relationship Id="rId93" Type="http://schemas.openxmlformats.org/officeDocument/2006/relationships/tags" Target="../tags/tag498.xml" /><Relationship Id="rId94" Type="http://schemas.openxmlformats.org/officeDocument/2006/relationships/tags" Target="../tags/tag499.xml" /><Relationship Id="rId95" Type="http://schemas.openxmlformats.org/officeDocument/2006/relationships/tags" Target="../tags/tag500.xml" /><Relationship Id="rId96" Type="http://schemas.openxmlformats.org/officeDocument/2006/relationships/tags" Target="../tags/tag501.xml" /><Relationship Id="rId97" Type="http://schemas.openxmlformats.org/officeDocument/2006/relationships/tags" Target="../tags/tag502.xml" /><Relationship Id="rId98" Type="http://schemas.openxmlformats.org/officeDocument/2006/relationships/tags" Target="../tags/tag503.xml" /><Relationship Id="rId99" Type="http://schemas.openxmlformats.org/officeDocument/2006/relationships/oleObject" Target="../embeddings/oleObject31.bin" TargetMode="Interna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1.xml" /><Relationship Id="rId10" Type="http://schemas.openxmlformats.org/officeDocument/2006/relationships/tags" Target="../tags/tag537.xml" /><Relationship Id="rId11" Type="http://schemas.openxmlformats.org/officeDocument/2006/relationships/oleObject" Target="../embeddings/oleObject39.bin" TargetMode="Internal" /><Relationship Id="rId12" Type="http://schemas.openxmlformats.org/officeDocument/2006/relationships/image" Target="../media/image59.wmf" /><Relationship Id="rId13" Type="http://schemas.openxmlformats.org/officeDocument/2006/relationships/tags" Target="../tags/tag538.xml" /><Relationship Id="rId14" Type="http://schemas.openxmlformats.org/officeDocument/2006/relationships/oleObject" Target="../embeddings/oleObject40.bin" TargetMode="Internal" /><Relationship Id="rId15" Type="http://schemas.openxmlformats.org/officeDocument/2006/relationships/image" Target="../media/image60.wmf" /><Relationship Id="rId16" Type="http://schemas.openxmlformats.org/officeDocument/2006/relationships/tags" Target="../tags/tag539.xml" /><Relationship Id="rId17" Type="http://schemas.openxmlformats.org/officeDocument/2006/relationships/tags" Target="../tags/tag540.xml" /><Relationship Id="rId18" Type="http://schemas.openxmlformats.org/officeDocument/2006/relationships/tags" Target="../tags/tag541.xml" /><Relationship Id="rId19" Type="http://schemas.openxmlformats.org/officeDocument/2006/relationships/vmlDrawing" Target="../drawings/vmlDrawing9.vml" /><Relationship Id="rId2" Type="http://schemas.openxmlformats.org/officeDocument/2006/relationships/tags" Target="../tags/tag531.xml" /><Relationship Id="rId3" Type="http://schemas.openxmlformats.org/officeDocument/2006/relationships/tags" Target="../tags/tag532.xml" /><Relationship Id="rId4" Type="http://schemas.openxmlformats.org/officeDocument/2006/relationships/tags" Target="../tags/tag533.xml" /><Relationship Id="rId5" Type="http://schemas.openxmlformats.org/officeDocument/2006/relationships/tags" Target="../tags/tag534.xml" /><Relationship Id="rId6" Type="http://schemas.openxmlformats.org/officeDocument/2006/relationships/tags" Target="../tags/tag535.xml" /><Relationship Id="rId7" Type="http://schemas.openxmlformats.org/officeDocument/2006/relationships/tags" Target="../tags/tag536.xml" /><Relationship Id="rId8" Type="http://schemas.openxmlformats.org/officeDocument/2006/relationships/oleObject" Target="../embeddings/oleObject38.bin" TargetMode="Internal" /><Relationship Id="rId9" Type="http://schemas.openxmlformats.org/officeDocument/2006/relationships/image" Target="../media/image58.wmf"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tags" Target="../tags/tag546.xml" /><Relationship Id="rId4" Type="http://schemas.openxmlformats.org/officeDocument/2006/relationships/tags" Target="../tags/tag547.xml" /><Relationship Id="rId5" Type="http://schemas.openxmlformats.org/officeDocument/2006/relationships/tags" Target="../tags/tag548.xml" /><Relationship Id="rId6" Type="http://schemas.openxmlformats.org/officeDocument/2006/relationships/tags" Target="../tags/tag549.xml" /><Relationship Id="rId7" Type="http://schemas.openxmlformats.org/officeDocument/2006/relationships/tags" Target="../tags/tag550.xml" /><Relationship Id="rId8" Type="http://schemas.openxmlformats.org/officeDocument/2006/relationships/slide" Target="slide2.xml" TargetMode="Interna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slide" Target="slide2.xml" TargetMode="Internal" /><Relationship Id="rId2" Type="http://schemas.openxmlformats.org/officeDocument/2006/relationships/notesSlide" Target="../notesSlides/notesSlide6.xml" /><Relationship Id="rId3" Type="http://schemas.openxmlformats.org/officeDocument/2006/relationships/tags" Target="../tags/tag555.xml" /><Relationship Id="rId4" Type="http://schemas.openxmlformats.org/officeDocument/2006/relationships/tags" Target="../tags/tag556.xml" /><Relationship Id="rId5" Type="http://schemas.openxmlformats.org/officeDocument/2006/relationships/tags" Target="../tags/tag557.xml" /><Relationship Id="rId6" Type="http://schemas.openxmlformats.org/officeDocument/2006/relationships/image" Target="../media/image61.jpeg" /><Relationship Id="rId7" Type="http://schemas.openxmlformats.org/officeDocument/2006/relationships/tags" Target="../tags/tag558.xml" /><Relationship Id="rId8" Type="http://schemas.openxmlformats.org/officeDocument/2006/relationships/tags" Target="../tags/tag559.xml" /><Relationship Id="rId9" Type="http://schemas.openxmlformats.org/officeDocument/2006/relationships/tags" Target="../tags/tag560.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11.png" /><Relationship Id="rId11" Type="http://schemas.openxmlformats.org/officeDocument/2006/relationships/tags" Target="../tags/tag105.xml" /><Relationship Id="rId12" Type="http://schemas.openxmlformats.org/officeDocument/2006/relationships/tags" Target="../tags/tag106.xml" /><Relationship Id="rId13" Type="http://schemas.openxmlformats.org/officeDocument/2006/relationships/audio" Target="../media/chimes1.wav" /><Relationship Id="rId2" Type="http://schemas.openxmlformats.org/officeDocument/2006/relationships/tags" Target="../tags/tag98.xml" /><Relationship Id="rId3" Type="http://schemas.openxmlformats.org/officeDocument/2006/relationships/tags" Target="../tags/tag99.xml" /><Relationship Id="rId4" Type="http://schemas.openxmlformats.org/officeDocument/2006/relationships/image" Target="../media/image10.gif" /><Relationship Id="rId5" Type="http://schemas.openxmlformats.org/officeDocument/2006/relationships/tags" Target="../tags/tag100.xml" /><Relationship Id="rId6" Type="http://schemas.openxmlformats.org/officeDocument/2006/relationships/tags" Target="../tags/tag101.xml" /><Relationship Id="rId7" Type="http://schemas.openxmlformats.org/officeDocument/2006/relationships/tags" Target="../tags/tag102.xml" /><Relationship Id="rId8" Type="http://schemas.openxmlformats.org/officeDocument/2006/relationships/tags" Target="../tags/tag103.xml" /><Relationship Id="rId9" Type="http://schemas.openxmlformats.org/officeDocument/2006/relationships/tags" Target="../tags/tag104.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63.png" /><Relationship Id="rId11" Type="http://schemas.openxmlformats.org/officeDocument/2006/relationships/tags" Target="../tags/tag571.xml" /><Relationship Id="rId12" Type="http://schemas.openxmlformats.org/officeDocument/2006/relationships/slide" Target="slide2.xml" TargetMode="Internal" /><Relationship Id="rId2" Type="http://schemas.openxmlformats.org/officeDocument/2006/relationships/notesSlide" Target="../notesSlides/notesSlide7.xml" /><Relationship Id="rId3" Type="http://schemas.openxmlformats.org/officeDocument/2006/relationships/tags" Target="../tags/tag565.xml" /><Relationship Id="rId4" Type="http://schemas.openxmlformats.org/officeDocument/2006/relationships/tags" Target="../tags/tag566.xml" /><Relationship Id="rId5" Type="http://schemas.openxmlformats.org/officeDocument/2006/relationships/tags" Target="../tags/tag567.xml" /><Relationship Id="rId6" Type="http://schemas.openxmlformats.org/officeDocument/2006/relationships/image" Target="../media/image62.png" /><Relationship Id="rId7" Type="http://schemas.openxmlformats.org/officeDocument/2006/relationships/tags" Target="../tags/tag568.xml" /><Relationship Id="rId8" Type="http://schemas.openxmlformats.org/officeDocument/2006/relationships/tags" Target="../tags/tag569.xml" /><Relationship Id="rId9" Type="http://schemas.openxmlformats.org/officeDocument/2006/relationships/tags" Target="../tags/tag57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65.png" /><Relationship Id="rId2" Type="http://schemas.openxmlformats.org/officeDocument/2006/relationships/notesSlide" Target="../notesSlides/notesSlide8.xml" /><Relationship Id="rId3" Type="http://schemas.openxmlformats.org/officeDocument/2006/relationships/tags" Target="../tags/tag576.xml" /><Relationship Id="rId4" Type="http://schemas.openxmlformats.org/officeDocument/2006/relationships/tags" Target="../tags/tag577.xml" /><Relationship Id="rId5" Type="http://schemas.openxmlformats.org/officeDocument/2006/relationships/tags" Target="../tags/tag578.xml" /><Relationship Id="rId6" Type="http://schemas.openxmlformats.org/officeDocument/2006/relationships/image" Target="../media/image64.png" /><Relationship Id="rId7" Type="http://schemas.openxmlformats.org/officeDocument/2006/relationships/tags" Target="../tags/tag579.xml" /><Relationship Id="rId8" Type="http://schemas.openxmlformats.org/officeDocument/2006/relationships/tags" Target="../tags/tag580.xml" /><Relationship Id="rId9" Type="http://schemas.openxmlformats.org/officeDocument/2006/relationships/tags" Target="../tags/tag58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67.png" /><Relationship Id="rId11" Type="http://schemas.openxmlformats.org/officeDocument/2006/relationships/tags" Target="../tags/tag592.xml" /><Relationship Id="rId12" Type="http://schemas.openxmlformats.org/officeDocument/2006/relationships/tags" Target="../tags/tag593.xml" /><Relationship Id="rId13" Type="http://schemas.openxmlformats.org/officeDocument/2006/relationships/image" Target="../media/image68.png" /><Relationship Id="rId14" Type="http://schemas.openxmlformats.org/officeDocument/2006/relationships/tags" Target="../tags/tag594.xml" /><Relationship Id="rId15" Type="http://schemas.openxmlformats.org/officeDocument/2006/relationships/slide" Target="slide2.xml" TargetMode="Internal" /><Relationship Id="rId2" Type="http://schemas.openxmlformats.org/officeDocument/2006/relationships/notesSlide" Target="../notesSlides/notesSlide9.xml" /><Relationship Id="rId3" Type="http://schemas.openxmlformats.org/officeDocument/2006/relationships/tags" Target="../tags/tag586.xml" /><Relationship Id="rId4" Type="http://schemas.openxmlformats.org/officeDocument/2006/relationships/tags" Target="../tags/tag587.xml" /><Relationship Id="rId5" Type="http://schemas.openxmlformats.org/officeDocument/2006/relationships/tags" Target="../tags/tag588.xml" /><Relationship Id="rId6" Type="http://schemas.openxmlformats.org/officeDocument/2006/relationships/image" Target="../media/image66.png" /><Relationship Id="rId7" Type="http://schemas.openxmlformats.org/officeDocument/2006/relationships/tags" Target="../tags/tag589.xml" /><Relationship Id="rId8" Type="http://schemas.openxmlformats.org/officeDocument/2006/relationships/tags" Target="../tags/tag590.xml" /><Relationship Id="rId9" Type="http://schemas.openxmlformats.org/officeDocument/2006/relationships/tags" Target="../tags/tag591.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604.xml" /><Relationship Id="rId11" Type="http://schemas.openxmlformats.org/officeDocument/2006/relationships/tags" Target="../tags/tag605.xml" /><Relationship Id="rId12" Type="http://schemas.openxmlformats.org/officeDocument/2006/relationships/tags" Target="../tags/tag606.xml" /><Relationship Id="rId13" Type="http://schemas.openxmlformats.org/officeDocument/2006/relationships/image" Target="../media/image71.png" /><Relationship Id="rId2" Type="http://schemas.openxmlformats.org/officeDocument/2006/relationships/notesSlide" Target="../notesSlides/notesSlide10.xml" /><Relationship Id="rId3" Type="http://schemas.openxmlformats.org/officeDocument/2006/relationships/tags" Target="../tags/tag599.xml" /><Relationship Id="rId4" Type="http://schemas.openxmlformats.org/officeDocument/2006/relationships/image" Target="../media/image69.jpeg" /><Relationship Id="rId5" Type="http://schemas.openxmlformats.org/officeDocument/2006/relationships/tags" Target="../tags/tag600.xml" /><Relationship Id="rId6" Type="http://schemas.openxmlformats.org/officeDocument/2006/relationships/tags" Target="../tags/tag601.xml" /><Relationship Id="rId7" Type="http://schemas.openxmlformats.org/officeDocument/2006/relationships/image" Target="../media/image70.jpeg" /><Relationship Id="rId8" Type="http://schemas.openxmlformats.org/officeDocument/2006/relationships/tags" Target="../tags/tag602.xml" /><Relationship Id="rId9" Type="http://schemas.openxmlformats.org/officeDocument/2006/relationships/tags" Target="../tags/tag60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73.png" /><Relationship Id="rId2" Type="http://schemas.openxmlformats.org/officeDocument/2006/relationships/notesSlide" Target="../notesSlides/notesSlide11.xml" /><Relationship Id="rId3" Type="http://schemas.openxmlformats.org/officeDocument/2006/relationships/tags" Target="../tags/tag611.xml" /><Relationship Id="rId4" Type="http://schemas.openxmlformats.org/officeDocument/2006/relationships/tags" Target="../tags/tag612.xml" /><Relationship Id="rId5" Type="http://schemas.openxmlformats.org/officeDocument/2006/relationships/tags" Target="../tags/tag613.xml" /><Relationship Id="rId6" Type="http://schemas.openxmlformats.org/officeDocument/2006/relationships/image" Target="../media/image72.png" /><Relationship Id="rId7" Type="http://schemas.openxmlformats.org/officeDocument/2006/relationships/tags" Target="../tags/tag614.xml" /><Relationship Id="rId8" Type="http://schemas.openxmlformats.org/officeDocument/2006/relationships/tags" Target="../tags/tag615.xml" /><Relationship Id="rId9" Type="http://schemas.openxmlformats.org/officeDocument/2006/relationships/tags" Target="../tags/tag616.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tags" Target="../tags/tag621.xml" /><Relationship Id="rId4" Type="http://schemas.openxmlformats.org/officeDocument/2006/relationships/tags" Target="../tags/tag622.xml" /><Relationship Id="rId5" Type="http://schemas.openxmlformats.org/officeDocument/2006/relationships/tags" Target="../tags/tag623.xml" /><Relationship Id="rId6" Type="http://schemas.openxmlformats.org/officeDocument/2006/relationships/tags" Target="../tags/tag624.xml" /><Relationship Id="rId7" Type="http://schemas.openxmlformats.org/officeDocument/2006/relationships/image" Target="../media/image74.png" /><Relationship Id="rId8" Type="http://schemas.openxmlformats.org/officeDocument/2006/relationships/tags" Target="../tags/tag625.xml" /><Relationship Id="rId9" Type="http://schemas.openxmlformats.org/officeDocument/2006/relationships/slide" Target="slide2.xml" TargetMode="Interna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2.xml" /><Relationship Id="rId10" Type="http://schemas.openxmlformats.org/officeDocument/2006/relationships/tags" Target="../tags/tag634.xml" /><Relationship Id="rId11" Type="http://schemas.openxmlformats.org/officeDocument/2006/relationships/tags" Target="../tags/tag635.xml" /><Relationship Id="rId12" Type="http://schemas.openxmlformats.org/officeDocument/2006/relationships/tags" Target="../tags/tag636.xml" /><Relationship Id="rId13" Type="http://schemas.openxmlformats.org/officeDocument/2006/relationships/tags" Target="../tags/tag637.xml" /><Relationship Id="rId14" Type="http://schemas.openxmlformats.org/officeDocument/2006/relationships/oleObject" Target="../embeddings/oleObject41.bin" TargetMode="Internal" /><Relationship Id="rId15" Type="http://schemas.openxmlformats.org/officeDocument/2006/relationships/image" Target="../media/image75.wmf" /><Relationship Id="rId16" Type="http://schemas.openxmlformats.org/officeDocument/2006/relationships/tags" Target="../tags/tag638.xml" /><Relationship Id="rId17" Type="http://schemas.openxmlformats.org/officeDocument/2006/relationships/oleObject" Target="../embeddings/oleObject42.bin" TargetMode="Internal" /><Relationship Id="rId18" Type="http://schemas.openxmlformats.org/officeDocument/2006/relationships/image" Target="../media/image76.wmf" /><Relationship Id="rId19" Type="http://schemas.openxmlformats.org/officeDocument/2006/relationships/tags" Target="../tags/tag639.xml" /><Relationship Id="rId2" Type="http://schemas.openxmlformats.org/officeDocument/2006/relationships/tags" Target="../tags/tag626.xml" /><Relationship Id="rId20" Type="http://schemas.openxmlformats.org/officeDocument/2006/relationships/tags" Target="../tags/tag640.xml" /><Relationship Id="rId21" Type="http://schemas.openxmlformats.org/officeDocument/2006/relationships/tags" Target="../tags/tag641.xml" /><Relationship Id="rId22" Type="http://schemas.openxmlformats.org/officeDocument/2006/relationships/tags" Target="../tags/tag642.xml" /><Relationship Id="rId23" Type="http://schemas.openxmlformats.org/officeDocument/2006/relationships/tags" Target="../tags/tag643.xml" /><Relationship Id="rId24" Type="http://schemas.openxmlformats.org/officeDocument/2006/relationships/tags" Target="../tags/tag644.xml" /><Relationship Id="rId25" Type="http://schemas.openxmlformats.org/officeDocument/2006/relationships/tags" Target="../tags/tag645.xml" /><Relationship Id="rId26" Type="http://schemas.openxmlformats.org/officeDocument/2006/relationships/tags" Target="../tags/tag646.xml" /><Relationship Id="rId27" Type="http://schemas.openxmlformats.org/officeDocument/2006/relationships/tags" Target="../tags/tag647.xml" /><Relationship Id="rId28" Type="http://schemas.openxmlformats.org/officeDocument/2006/relationships/tags" Target="../tags/tag648.xml" /><Relationship Id="rId29" Type="http://schemas.openxmlformats.org/officeDocument/2006/relationships/tags" Target="../tags/tag649.xml" /><Relationship Id="rId3" Type="http://schemas.openxmlformats.org/officeDocument/2006/relationships/tags" Target="../tags/tag627.xml" /><Relationship Id="rId30" Type="http://schemas.openxmlformats.org/officeDocument/2006/relationships/tags" Target="../tags/tag650.xml" /><Relationship Id="rId31" Type="http://schemas.openxmlformats.org/officeDocument/2006/relationships/image" Target="../media/image77.png" /><Relationship Id="rId32" Type="http://schemas.openxmlformats.org/officeDocument/2006/relationships/tags" Target="../tags/tag651.xml" /><Relationship Id="rId33" Type="http://schemas.openxmlformats.org/officeDocument/2006/relationships/vmlDrawing" Target="../drawings/vmlDrawing10.vml" /><Relationship Id="rId4" Type="http://schemas.openxmlformats.org/officeDocument/2006/relationships/tags" Target="../tags/tag628.xml" /><Relationship Id="rId5" Type="http://schemas.openxmlformats.org/officeDocument/2006/relationships/tags" Target="../tags/tag629.xml" /><Relationship Id="rId6" Type="http://schemas.openxmlformats.org/officeDocument/2006/relationships/tags" Target="../tags/tag630.xml" /><Relationship Id="rId7" Type="http://schemas.openxmlformats.org/officeDocument/2006/relationships/tags" Target="../tags/tag631.xml" /><Relationship Id="rId8" Type="http://schemas.openxmlformats.org/officeDocument/2006/relationships/tags" Target="../tags/tag632.xml" /><Relationship Id="rId9" Type="http://schemas.openxmlformats.org/officeDocument/2006/relationships/tags" Target="../tags/tag633.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659.xml" /><Relationship Id="rId11" Type="http://schemas.openxmlformats.org/officeDocument/2006/relationships/image" Target="../media/image79.png" /><Relationship Id="rId12" Type="http://schemas.openxmlformats.org/officeDocument/2006/relationships/tags" Target="../tags/tag660.xml" /><Relationship Id="rId13" Type="http://schemas.openxmlformats.org/officeDocument/2006/relationships/image" Target="../media/image80.png" /><Relationship Id="rId14" Type="http://schemas.openxmlformats.org/officeDocument/2006/relationships/tags" Target="../tags/tag661.xml" /><Relationship Id="rId15" Type="http://schemas.openxmlformats.org/officeDocument/2006/relationships/image" Target="../media/image81.png" /><Relationship Id="rId16" Type="http://schemas.openxmlformats.org/officeDocument/2006/relationships/tags" Target="../tags/tag662.xml" /><Relationship Id="rId17" Type="http://schemas.openxmlformats.org/officeDocument/2006/relationships/image" Target="../media/image82.png" /><Relationship Id="rId18" Type="http://schemas.openxmlformats.org/officeDocument/2006/relationships/tags" Target="../tags/tag663.xml" /><Relationship Id="rId19" Type="http://schemas.openxmlformats.org/officeDocument/2006/relationships/image" Target="../media/image83.png" /><Relationship Id="rId2" Type="http://schemas.openxmlformats.org/officeDocument/2006/relationships/tags" Target="../tags/tag652.xml" /><Relationship Id="rId20" Type="http://schemas.openxmlformats.org/officeDocument/2006/relationships/tags" Target="../tags/tag664.xml" /><Relationship Id="rId21" Type="http://schemas.openxmlformats.org/officeDocument/2006/relationships/image" Target="../media/image84.png" /><Relationship Id="rId22" Type="http://schemas.openxmlformats.org/officeDocument/2006/relationships/tags" Target="../tags/tag665.xml" /><Relationship Id="rId23" Type="http://schemas.openxmlformats.org/officeDocument/2006/relationships/image" Target="../media/image85.png" /><Relationship Id="rId24" Type="http://schemas.openxmlformats.org/officeDocument/2006/relationships/tags" Target="../tags/tag666.xml" /><Relationship Id="rId25" Type="http://schemas.openxmlformats.org/officeDocument/2006/relationships/image" Target="../media/image86.png" /><Relationship Id="rId26" Type="http://schemas.openxmlformats.org/officeDocument/2006/relationships/tags" Target="../tags/tag667.xml" /><Relationship Id="rId27" Type="http://schemas.openxmlformats.org/officeDocument/2006/relationships/image" Target="../media/image87.png" /><Relationship Id="rId28" Type="http://schemas.openxmlformats.org/officeDocument/2006/relationships/tags" Target="../tags/tag668.xml" /><Relationship Id="rId29" Type="http://schemas.openxmlformats.org/officeDocument/2006/relationships/image" Target="../media/image88.png" /><Relationship Id="rId3" Type="http://schemas.openxmlformats.org/officeDocument/2006/relationships/tags" Target="../tags/tag653.xml" /><Relationship Id="rId30" Type="http://schemas.openxmlformats.org/officeDocument/2006/relationships/tags" Target="../tags/tag669.xml" /><Relationship Id="rId31" Type="http://schemas.openxmlformats.org/officeDocument/2006/relationships/image" Target="../media/image89.png" /><Relationship Id="rId32" Type="http://schemas.openxmlformats.org/officeDocument/2006/relationships/tags" Target="../tags/tag670.xml" /><Relationship Id="rId33" Type="http://schemas.openxmlformats.org/officeDocument/2006/relationships/image" Target="../media/image90.png" /><Relationship Id="rId34" Type="http://schemas.openxmlformats.org/officeDocument/2006/relationships/tags" Target="../tags/tag671.xml" /><Relationship Id="rId35" Type="http://schemas.openxmlformats.org/officeDocument/2006/relationships/image" Target="../media/image91.png" /><Relationship Id="rId36" Type="http://schemas.openxmlformats.org/officeDocument/2006/relationships/tags" Target="../tags/tag672.xml" /><Relationship Id="rId37" Type="http://schemas.openxmlformats.org/officeDocument/2006/relationships/image" Target="../media/image92.png" /><Relationship Id="rId38" Type="http://schemas.openxmlformats.org/officeDocument/2006/relationships/tags" Target="../tags/tag673.xml" /><Relationship Id="rId39" Type="http://schemas.openxmlformats.org/officeDocument/2006/relationships/image" Target="../media/image93.png" /><Relationship Id="rId4" Type="http://schemas.openxmlformats.org/officeDocument/2006/relationships/tags" Target="../tags/tag654.xml" /><Relationship Id="rId40" Type="http://schemas.openxmlformats.org/officeDocument/2006/relationships/tags" Target="../tags/tag674.xml" /><Relationship Id="rId41" Type="http://schemas.openxmlformats.org/officeDocument/2006/relationships/tags" Target="../tags/tag675.xml" /><Relationship Id="rId42" Type="http://schemas.openxmlformats.org/officeDocument/2006/relationships/audio" Target="../media/chimes1.wav" /><Relationship Id="rId5" Type="http://schemas.openxmlformats.org/officeDocument/2006/relationships/tags" Target="../tags/tag655.xml" /><Relationship Id="rId6" Type="http://schemas.openxmlformats.org/officeDocument/2006/relationships/image" Target="../media/image78.png" /><Relationship Id="rId7" Type="http://schemas.openxmlformats.org/officeDocument/2006/relationships/tags" Target="../tags/tag656.xml" /><Relationship Id="rId8" Type="http://schemas.openxmlformats.org/officeDocument/2006/relationships/tags" Target="../tags/tag657.xml" /><Relationship Id="rId9" Type="http://schemas.openxmlformats.org/officeDocument/2006/relationships/tags" Target="../tags/tag658.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14.xml" /><Relationship Id="rId11" Type="http://schemas.openxmlformats.org/officeDocument/2006/relationships/tags" Target="../tags/tag115.xml" /><Relationship Id="rId12" Type="http://schemas.openxmlformats.org/officeDocument/2006/relationships/tags" Target="../tags/tag116.xml" /><Relationship Id="rId13" Type="http://schemas.openxmlformats.org/officeDocument/2006/relationships/tags" Target="../tags/tag117.xml" /><Relationship Id="rId14" Type="http://schemas.openxmlformats.org/officeDocument/2006/relationships/tags" Target="../tags/tag118.xml" /><Relationship Id="rId15" Type="http://schemas.openxmlformats.org/officeDocument/2006/relationships/tags" Target="../tags/tag119.xml" /><Relationship Id="rId16" Type="http://schemas.openxmlformats.org/officeDocument/2006/relationships/tags" Target="../tags/tag120.xml" /><Relationship Id="rId17" Type="http://schemas.openxmlformats.org/officeDocument/2006/relationships/tags" Target="../tags/tag121.xml" /><Relationship Id="rId18" Type="http://schemas.openxmlformats.org/officeDocument/2006/relationships/tags" Target="../tags/tag122.xml" /><Relationship Id="rId19" Type="http://schemas.openxmlformats.org/officeDocument/2006/relationships/tags" Target="../tags/tag123.xml" /><Relationship Id="rId2" Type="http://schemas.openxmlformats.org/officeDocument/2006/relationships/tags" Target="../tags/tag107.xml" /><Relationship Id="rId20" Type="http://schemas.openxmlformats.org/officeDocument/2006/relationships/tags" Target="../tags/tag124.xml" /><Relationship Id="rId21" Type="http://schemas.openxmlformats.org/officeDocument/2006/relationships/tags" Target="../tags/tag125.xml" /><Relationship Id="rId22" Type="http://schemas.openxmlformats.org/officeDocument/2006/relationships/tags" Target="../tags/tag126.xml" /><Relationship Id="rId23" Type="http://schemas.openxmlformats.org/officeDocument/2006/relationships/tags" Target="../tags/tag127.xml" /><Relationship Id="rId24" Type="http://schemas.openxmlformats.org/officeDocument/2006/relationships/tags" Target="../tags/tag128.xml" /><Relationship Id="rId25" Type="http://schemas.openxmlformats.org/officeDocument/2006/relationships/tags" Target="../tags/tag129.xml" /><Relationship Id="rId26" Type="http://schemas.openxmlformats.org/officeDocument/2006/relationships/tags" Target="../tags/tag130.xml" /><Relationship Id="rId27" Type="http://schemas.openxmlformats.org/officeDocument/2006/relationships/tags" Target="../tags/tag131.xml" /><Relationship Id="rId28" Type="http://schemas.openxmlformats.org/officeDocument/2006/relationships/tags" Target="../tags/tag132.xml" /><Relationship Id="rId29" Type="http://schemas.openxmlformats.org/officeDocument/2006/relationships/tags" Target="../tags/tag133.xml" /><Relationship Id="rId3" Type="http://schemas.openxmlformats.org/officeDocument/2006/relationships/tags" Target="../tags/tag108.xml" /><Relationship Id="rId30" Type="http://schemas.openxmlformats.org/officeDocument/2006/relationships/tags" Target="../tags/tag134.xml" /><Relationship Id="rId31" Type="http://schemas.openxmlformats.org/officeDocument/2006/relationships/tags" Target="../tags/tag135.xml" /><Relationship Id="rId32" Type="http://schemas.openxmlformats.org/officeDocument/2006/relationships/tags" Target="../tags/tag136.xml" /><Relationship Id="rId33" Type="http://schemas.openxmlformats.org/officeDocument/2006/relationships/tags" Target="../tags/tag137.xml" /><Relationship Id="rId34" Type="http://schemas.openxmlformats.org/officeDocument/2006/relationships/tags" Target="../tags/tag138.xml" /><Relationship Id="rId35" Type="http://schemas.openxmlformats.org/officeDocument/2006/relationships/tags" Target="../tags/tag139.xml" /><Relationship Id="rId36" Type="http://schemas.openxmlformats.org/officeDocument/2006/relationships/tags" Target="../tags/tag140.xml" /><Relationship Id="rId37" Type="http://schemas.openxmlformats.org/officeDocument/2006/relationships/tags" Target="../tags/tag141.xml" /><Relationship Id="rId38" Type="http://schemas.openxmlformats.org/officeDocument/2006/relationships/tags" Target="../tags/tag142.xml" /><Relationship Id="rId39" Type="http://schemas.openxmlformats.org/officeDocument/2006/relationships/image" Target="../media/image13.png" /><Relationship Id="rId4" Type="http://schemas.openxmlformats.org/officeDocument/2006/relationships/image" Target="../media/image12.jpeg" /><Relationship Id="rId40" Type="http://schemas.openxmlformats.org/officeDocument/2006/relationships/tags" Target="../tags/tag143.xml" /><Relationship Id="rId41" Type="http://schemas.openxmlformats.org/officeDocument/2006/relationships/image" Target="../media/image14.png" /><Relationship Id="rId42" Type="http://schemas.openxmlformats.org/officeDocument/2006/relationships/tags" Target="../tags/tag144.xml" /><Relationship Id="rId43" Type="http://schemas.openxmlformats.org/officeDocument/2006/relationships/tags" Target="../tags/tag145.xml" /><Relationship Id="rId44" Type="http://schemas.openxmlformats.org/officeDocument/2006/relationships/audio" Target="../media/chimes1.wav" /><Relationship Id="rId5" Type="http://schemas.openxmlformats.org/officeDocument/2006/relationships/tags" Target="../tags/tag109.xml" /><Relationship Id="rId6" Type="http://schemas.openxmlformats.org/officeDocument/2006/relationships/tags" Target="../tags/tag110.xml" /><Relationship Id="rId7" Type="http://schemas.openxmlformats.org/officeDocument/2006/relationships/tags" Target="../tags/tag111.xml" /><Relationship Id="rId8" Type="http://schemas.openxmlformats.org/officeDocument/2006/relationships/tags" Target="../tags/tag112.xml" /><Relationship Id="rId9" Type="http://schemas.openxmlformats.org/officeDocument/2006/relationships/tags" Target="../tags/tag11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46.xml" /><Relationship Id="rId3" Type="http://schemas.openxmlformats.org/officeDocument/2006/relationships/tags" Target="../tags/tag147.xml" /><Relationship Id="rId4" Type="http://schemas.openxmlformats.org/officeDocument/2006/relationships/image" Target="../media/image15.jpeg" /><Relationship Id="rId5" Type="http://schemas.openxmlformats.org/officeDocument/2006/relationships/tags" Target="../tags/tag148.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image" Target="../media/image17.wmf" /><Relationship Id="rId11" Type="http://schemas.openxmlformats.org/officeDocument/2006/relationships/tags" Target="../tags/tag155.xml" /><Relationship Id="rId12" Type="http://schemas.openxmlformats.org/officeDocument/2006/relationships/tags" Target="../tags/tag156.xml" /><Relationship Id="rId13" Type="http://schemas.openxmlformats.org/officeDocument/2006/relationships/tags" Target="../tags/tag157.xml" /><Relationship Id="rId14" Type="http://schemas.openxmlformats.org/officeDocument/2006/relationships/vmlDrawing" Target="../drawings/vmlDrawing2.vml" /><Relationship Id="rId2" Type="http://schemas.openxmlformats.org/officeDocument/2006/relationships/tags" Target="../tags/tag149.xml" /><Relationship Id="rId3" Type="http://schemas.openxmlformats.org/officeDocument/2006/relationships/image" Target="../media/image16.png" /><Relationship Id="rId4" Type="http://schemas.openxmlformats.org/officeDocument/2006/relationships/tags" Target="../tags/tag150.xml" /><Relationship Id="rId5" Type="http://schemas.openxmlformats.org/officeDocument/2006/relationships/tags" Target="../tags/tag151.xml" /><Relationship Id="rId6" Type="http://schemas.openxmlformats.org/officeDocument/2006/relationships/tags" Target="../tags/tag152.xml" /><Relationship Id="rId7" Type="http://schemas.openxmlformats.org/officeDocument/2006/relationships/tags" Target="../tags/tag153.xml" /><Relationship Id="rId8" Type="http://schemas.openxmlformats.org/officeDocument/2006/relationships/tags" Target="../tags/tag154.xml" /><Relationship Id="rId9" Type="http://schemas.openxmlformats.org/officeDocument/2006/relationships/oleObject" Target="../embeddings/oleObject3.bin" TargetMode="Interna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tags" Target="../tags/tag166.xml" /><Relationship Id="rId11" Type="http://schemas.openxmlformats.org/officeDocument/2006/relationships/tags" Target="../tags/tag167.xml" /><Relationship Id="rId12" Type="http://schemas.openxmlformats.org/officeDocument/2006/relationships/tags" Target="../tags/tag168.xml" /><Relationship Id="rId13" Type="http://schemas.openxmlformats.org/officeDocument/2006/relationships/tags" Target="../tags/tag169.xml" /><Relationship Id="rId14" Type="http://schemas.openxmlformats.org/officeDocument/2006/relationships/tags" Target="../tags/tag170.xml" /><Relationship Id="rId15" Type="http://schemas.openxmlformats.org/officeDocument/2006/relationships/tags" Target="../tags/tag171.xml" /><Relationship Id="rId16" Type="http://schemas.openxmlformats.org/officeDocument/2006/relationships/tags" Target="../tags/tag172.xml" /><Relationship Id="rId17" Type="http://schemas.openxmlformats.org/officeDocument/2006/relationships/tags" Target="../tags/tag173.xml" /><Relationship Id="rId18" Type="http://schemas.openxmlformats.org/officeDocument/2006/relationships/oleObject" Target="../embeddings/oleObject4.bin" TargetMode="Internal" /><Relationship Id="rId19" Type="http://schemas.openxmlformats.org/officeDocument/2006/relationships/image" Target="../media/image21.wmf" /><Relationship Id="rId2" Type="http://schemas.openxmlformats.org/officeDocument/2006/relationships/notesSlide" Target="../notesSlides/notesSlide2.xml" /><Relationship Id="rId20" Type="http://schemas.openxmlformats.org/officeDocument/2006/relationships/image" Target="../media/image22.png" /><Relationship Id="rId21" Type="http://schemas.openxmlformats.org/officeDocument/2006/relationships/tags" Target="../tags/tag174.xml" /><Relationship Id="rId22" Type="http://schemas.openxmlformats.org/officeDocument/2006/relationships/tags" Target="../tags/tag175.xml" /><Relationship Id="rId23" Type="http://schemas.openxmlformats.org/officeDocument/2006/relationships/tags" Target="../tags/tag176.xml" /><Relationship Id="rId24" Type="http://schemas.openxmlformats.org/officeDocument/2006/relationships/tags" Target="../tags/tag177.xml" /><Relationship Id="rId25" Type="http://schemas.openxmlformats.org/officeDocument/2006/relationships/tags" Target="../tags/tag178.xml" /><Relationship Id="rId26" Type="http://schemas.openxmlformats.org/officeDocument/2006/relationships/tags" Target="../tags/tag179.xml" /><Relationship Id="rId27" Type="http://schemas.openxmlformats.org/officeDocument/2006/relationships/vmlDrawing" Target="../drawings/vmlDrawing3.vml" /><Relationship Id="rId3" Type="http://schemas.openxmlformats.org/officeDocument/2006/relationships/tags" Target="../tags/tag162.xml" /><Relationship Id="rId4" Type="http://schemas.openxmlformats.org/officeDocument/2006/relationships/tags" Target="../tags/tag163.xml" /><Relationship Id="rId5" Type="http://schemas.openxmlformats.org/officeDocument/2006/relationships/image" Target="../media/image18.png" /><Relationship Id="rId6" Type="http://schemas.openxmlformats.org/officeDocument/2006/relationships/tags" Target="../tags/tag164.xml" /><Relationship Id="rId7" Type="http://schemas.openxmlformats.org/officeDocument/2006/relationships/image" Target="../media/image19.png" /><Relationship Id="rId8" Type="http://schemas.openxmlformats.org/officeDocument/2006/relationships/tags" Target="../tags/tag165.xml" /><Relationship Id="rId9" Type="http://schemas.openxmlformats.org/officeDocument/2006/relationships/image" Target="../media/image20.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image" Target="../media/image23.png" /><Relationship Id="rId11" Type="http://schemas.openxmlformats.org/officeDocument/2006/relationships/tags" Target="../tags/tag189.xml" /><Relationship Id="rId12" Type="http://schemas.openxmlformats.org/officeDocument/2006/relationships/tags" Target="../tags/tag190.xml" /><Relationship Id="rId13" Type="http://schemas.openxmlformats.org/officeDocument/2006/relationships/tags" Target="../tags/tag191.xml" /><Relationship Id="rId14" Type="http://schemas.openxmlformats.org/officeDocument/2006/relationships/tags" Target="../tags/tag192.xml" /><Relationship Id="rId15" Type="http://schemas.openxmlformats.org/officeDocument/2006/relationships/tags" Target="../tags/tag193.xml" /><Relationship Id="rId2" Type="http://schemas.openxmlformats.org/officeDocument/2006/relationships/notesSlide" Target="../notesSlides/notesSlide3.xml" /><Relationship Id="rId3" Type="http://schemas.openxmlformats.org/officeDocument/2006/relationships/tags" Target="../tags/tag184.xml" /><Relationship Id="rId4" Type="http://schemas.openxmlformats.org/officeDocument/2006/relationships/tags" Target="../tags/tag185.xml" /><Relationship Id="rId5" Type="http://schemas.openxmlformats.org/officeDocument/2006/relationships/image" Target="../media/image20.png" /><Relationship Id="rId6" Type="http://schemas.openxmlformats.org/officeDocument/2006/relationships/tags" Target="../tags/tag186.xml" /><Relationship Id="rId7" Type="http://schemas.openxmlformats.org/officeDocument/2006/relationships/image" Target="../media/image19.png" /><Relationship Id="rId8" Type="http://schemas.openxmlformats.org/officeDocument/2006/relationships/tags" Target="../tags/tag187.xml" /><Relationship Id="rId9" Type="http://schemas.openxmlformats.org/officeDocument/2006/relationships/tags" Target="../tags/tag188.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image" Target="../media/image26.png" /><Relationship Id="rId11" Type="http://schemas.openxmlformats.org/officeDocument/2006/relationships/tags" Target="../tags/tag199.xml" /><Relationship Id="rId12" Type="http://schemas.openxmlformats.org/officeDocument/2006/relationships/tags" Target="../tags/tag200.xml" /><Relationship Id="rId13" Type="http://schemas.openxmlformats.org/officeDocument/2006/relationships/tags" Target="../tags/tag201.xml" /><Relationship Id="rId14" Type="http://schemas.openxmlformats.org/officeDocument/2006/relationships/tags" Target="../tags/tag202.xml" /><Relationship Id="rId15" Type="http://schemas.openxmlformats.org/officeDocument/2006/relationships/image" Target="../media/image27.png" /><Relationship Id="rId16" Type="http://schemas.openxmlformats.org/officeDocument/2006/relationships/tags" Target="../tags/tag203.xml" /><Relationship Id="rId2" Type="http://schemas.openxmlformats.org/officeDocument/2006/relationships/tags" Target="../tags/tag194.xml" /><Relationship Id="rId3" Type="http://schemas.openxmlformats.org/officeDocument/2006/relationships/image" Target="../media/image24.jpeg" /><Relationship Id="rId4" Type="http://schemas.openxmlformats.org/officeDocument/2006/relationships/tags" Target="../tags/tag195.xml" /><Relationship Id="rId5" Type="http://schemas.openxmlformats.org/officeDocument/2006/relationships/tags" Target="../tags/tag196.xml" /><Relationship Id="rId6" Type="http://schemas.openxmlformats.org/officeDocument/2006/relationships/image" Target="../media/image25.png" /><Relationship Id="rId7" Type="http://schemas.openxmlformats.org/officeDocument/2006/relationships/tags" Target="../tags/tag197.xml" /><Relationship Id="rId8" Type="http://schemas.openxmlformats.org/officeDocument/2006/relationships/image" Target="../media/image20.png" /><Relationship Id="rId9" Type="http://schemas.openxmlformats.org/officeDocument/2006/relationships/tags" Target="../tags/tag19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tags" Target="../tags/tag213.xml" /><Relationship Id="rId11" Type="http://schemas.openxmlformats.org/officeDocument/2006/relationships/tags" Target="../tags/tag214.xml" /><Relationship Id="rId12" Type="http://schemas.openxmlformats.org/officeDocument/2006/relationships/tags" Target="../tags/tag215.xml" /><Relationship Id="rId13" Type="http://schemas.openxmlformats.org/officeDocument/2006/relationships/tags" Target="../tags/tag216.xml" /><Relationship Id="rId14" Type="http://schemas.openxmlformats.org/officeDocument/2006/relationships/tags" Target="../tags/tag217.xml" /><Relationship Id="rId15" Type="http://schemas.openxmlformats.org/officeDocument/2006/relationships/tags" Target="../tags/tag218.xml" /><Relationship Id="rId16" Type="http://schemas.openxmlformats.org/officeDocument/2006/relationships/tags" Target="../tags/tag219.xml" /><Relationship Id="rId17" Type="http://schemas.openxmlformats.org/officeDocument/2006/relationships/tags" Target="../tags/tag220.xml" /><Relationship Id="rId18" Type="http://schemas.openxmlformats.org/officeDocument/2006/relationships/tags" Target="../tags/tag221.xml" /><Relationship Id="rId19" Type="http://schemas.openxmlformats.org/officeDocument/2006/relationships/tags" Target="../tags/tag222.xml" /><Relationship Id="rId2" Type="http://schemas.openxmlformats.org/officeDocument/2006/relationships/notesSlide" Target="../notesSlides/notesSlide4.xml" /><Relationship Id="rId20" Type="http://schemas.openxmlformats.org/officeDocument/2006/relationships/tags" Target="../tags/tag223.xml" /><Relationship Id="rId21" Type="http://schemas.openxmlformats.org/officeDocument/2006/relationships/tags" Target="../tags/tag224.xml" /><Relationship Id="rId22" Type="http://schemas.openxmlformats.org/officeDocument/2006/relationships/tags" Target="../tags/tag225.xml" /><Relationship Id="rId23" Type="http://schemas.openxmlformats.org/officeDocument/2006/relationships/tags" Target="../tags/tag226.xml" /><Relationship Id="rId24" Type="http://schemas.openxmlformats.org/officeDocument/2006/relationships/tags" Target="../tags/tag227.xml" /><Relationship Id="rId25" Type="http://schemas.openxmlformats.org/officeDocument/2006/relationships/tags" Target="../tags/tag228.xml" /><Relationship Id="rId26" Type="http://schemas.openxmlformats.org/officeDocument/2006/relationships/tags" Target="../tags/tag229.xml" /><Relationship Id="rId27" Type="http://schemas.openxmlformats.org/officeDocument/2006/relationships/tags" Target="../tags/tag230.xml" /><Relationship Id="rId28" Type="http://schemas.openxmlformats.org/officeDocument/2006/relationships/tags" Target="../tags/tag231.xml" /><Relationship Id="rId29" Type="http://schemas.openxmlformats.org/officeDocument/2006/relationships/tags" Target="../tags/tag232.xml" /><Relationship Id="rId3" Type="http://schemas.openxmlformats.org/officeDocument/2006/relationships/tags" Target="../tags/tag207.xml" /><Relationship Id="rId30" Type="http://schemas.openxmlformats.org/officeDocument/2006/relationships/tags" Target="../tags/tag233.xml" /><Relationship Id="rId31" Type="http://schemas.openxmlformats.org/officeDocument/2006/relationships/tags" Target="../tags/tag234.xml" /><Relationship Id="rId32" Type="http://schemas.openxmlformats.org/officeDocument/2006/relationships/tags" Target="../tags/tag235.xml" /><Relationship Id="rId33" Type="http://schemas.openxmlformats.org/officeDocument/2006/relationships/tags" Target="../tags/tag236.xml" /><Relationship Id="rId34" Type="http://schemas.openxmlformats.org/officeDocument/2006/relationships/tags" Target="../tags/tag237.xml" /><Relationship Id="rId4" Type="http://schemas.openxmlformats.org/officeDocument/2006/relationships/image" Target="../media/image28.png" /><Relationship Id="rId5" Type="http://schemas.openxmlformats.org/officeDocument/2006/relationships/tags" Target="../tags/tag208.xml" /><Relationship Id="rId6" Type="http://schemas.openxmlformats.org/officeDocument/2006/relationships/tags" Target="../tags/tag209.xml" /><Relationship Id="rId7" Type="http://schemas.openxmlformats.org/officeDocument/2006/relationships/tags" Target="../tags/tag210.xml" /><Relationship Id="rId8" Type="http://schemas.openxmlformats.org/officeDocument/2006/relationships/tags" Target="../tags/tag211.xml" /><Relationship Id="rId9" Type="http://schemas.openxmlformats.org/officeDocument/2006/relationships/tags" Target="../tags/tag21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16">
            <a:lum/>
          </a:blip>
          <a:stretch>
            <a:fillRect/>
          </a:stretch>
        </a:blipFill>
        <a:effectLst/>
      </p:bgPr>
    </p:bg>
    <p:spTree>
      <p:nvGrpSpPr>
        <p:cNvPr id="1" name=""/>
        <p:cNvGrpSpPr/>
        <p:nvPr>
          <p:custDataLst>
            <p:tags r:id="rId3"/>
          </p:custDataLst>
        </p:nvPr>
      </p:nvGrpSpPr>
      <p:grpSpPr>
        <a:xfrm>
          <a:off x="0" y="0"/>
          <a:ext cx="0" cy="0"/>
        </a:xfrm>
      </p:grpSpPr>
      <p:grpSp>
        <p:nvGrpSpPr>
          <p:cNvPr id="3" name="组合 2" title=""/>
          <p:cNvGrpSpPr/>
          <p:nvPr>
            <p:custDataLst>
              <p:tags r:id="rId4"/>
            </p:custDataLst>
          </p:nvPr>
        </p:nvGrpSpPr>
        <p:grpSpPr>
          <a:xfrm>
            <a:off x="-1287124" y="124818"/>
            <a:ext cx="11658765" cy="5690462"/>
            <a:chOff x="-1287124" y="124818"/>
            <a:chExt cx="11658765" cy="5690462"/>
          </a:xfrm>
        </p:grpSpPr>
        <p:sp>
          <p:nvSpPr>
            <p:cNvPr id="6" name="圆角矩形​​ 10"/>
            <p:cNvSpPr>
              <a:spLocks noChangeArrowheads="1"/>
            </p:cNvSpPr>
            <p:nvPr>
              <p:custDataLst>
                <p:tags r:id="rId5"/>
              </p:custDataLst>
            </p:nvPr>
          </p:nvSpPr>
          <p:spPr bwMode="auto">
            <a:xfrm>
              <a:off x="5835641" y="1100845"/>
              <a:ext cx="4536000" cy="648000"/>
            </a:xfrm>
            <a:prstGeom prst="roundRect">
              <a:avLst>
                <a:gd name="adj" fmla="val 50000"/>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r>
                <a:rPr lang="zh-CN" altLang="en-US" sz="3200" kern="0">
                  <a:solidFill>
                    <a:schemeClr val="tx2">
                      <a:lumMod val="50000"/>
                    </a:schemeClr>
                  </a:solidFill>
                  <a:effectLst>
                    <a:outerShdw blurRad="38100" dist="38100" dir="2700000" algn="tl">
                      <a:srgbClr val="000000">
                        <a:alpha val="43137"/>
                      </a:srgbClr>
                    </a:outerShdw>
                  </a:effectLst>
                  <a:cs typeface="Arial" panose="020b0604020202020204" pitchFamily="34" charset="0"/>
                  <a:sym typeface="Arial"/>
                </a:rPr>
                <a:t>第十一章</a:t>
              </a:r>
              <a:r>
                <a:rPr lang="en-US" altLang="zh-CN" sz="3200" kern="0">
                  <a:solidFill>
                    <a:schemeClr val="tx2">
                      <a:lumMod val="50000"/>
                    </a:schemeClr>
                  </a:solidFill>
                  <a:effectLst>
                    <a:outerShdw blurRad="38100" dist="38100" dir="2700000" algn="tl">
                      <a:srgbClr val="000000">
                        <a:alpha val="43137"/>
                      </a:srgbClr>
                    </a:outerShdw>
                  </a:effectLst>
                  <a:cs typeface="Arial" panose="020b0604020202020204" pitchFamily="34" charset="0"/>
                  <a:sym typeface="Arial"/>
                </a:rPr>
                <a:t> </a:t>
              </a:r>
              <a:r>
                <a:rPr lang="zh-CN" altLang="en-US" sz="3200" kern="0">
                  <a:solidFill>
                    <a:schemeClr val="tx2">
                      <a:lumMod val="50000"/>
                    </a:schemeClr>
                  </a:solidFill>
                  <a:effectLst>
                    <a:outerShdw blurRad="38100" dist="38100" dir="2700000" algn="tl">
                      <a:srgbClr val="000000">
                        <a:alpha val="43137"/>
                      </a:srgbClr>
                    </a:outerShdw>
                  </a:effectLst>
                  <a:cs typeface="Arial" panose="020b0604020202020204" pitchFamily="34" charset="0"/>
                  <a:sym typeface="Arial"/>
                </a:rPr>
                <a:t>功和机械能</a:t>
              </a:r>
              <a:endParaRPr lang="zh-CN" altLang="en-US" sz="3200" kern="0">
                <a:solidFill>
                  <a:schemeClr val="tx2">
                    <a:lumMod val="50000"/>
                  </a:schemeClr>
                </a:solidFill>
                <a:effectLst>
                  <a:outerShdw blurRad="38100" dist="38100" dir="2700000" algn="tl">
                    <a:srgbClr val="000000">
                      <a:alpha val="43137"/>
                    </a:srgbClr>
                  </a:outerShdw>
                </a:effectLst>
                <a:cs typeface="Arial" panose="020b0604020202020204" pitchFamily="34" charset="0"/>
                <a:sym typeface="Arial"/>
              </a:endParaRPr>
            </a:p>
          </p:txBody>
        </p:sp>
        <p:sp>
          <p:nvSpPr>
            <p:cNvPr id="8" name="文本框 7"/>
            <p:cNvSpPr txBox="1"/>
            <p:nvPr>
              <p:custDataLst>
                <p:tags r:id="rId6"/>
              </p:custDataLst>
            </p:nvPr>
          </p:nvSpPr>
          <p:spPr>
            <a:xfrm>
              <a:off x="-1287124" y="124818"/>
              <a:ext cx="6096000" cy="400110"/>
            </a:xfrm>
            <a:prstGeom prst="rect">
              <a:avLst/>
            </a:prstGeom>
            <a:noFill/>
          </p:spPr>
          <p:txBody>
            <a:bodyPr wrap="square">
              <a:spAutoFit/>
            </a:bodyPr>
            <a:lstStyle/>
            <a:p>
              <a:pPr algn="ctr"/>
              <a:r>
                <a:rPr lang="en-US" altLang="zh-CN" sz="2000">
                  <a:solidFill>
                    <a:srgbClr val="FFFF00"/>
                  </a:solidFill>
                  <a:effectLst>
                    <a:outerShdw blurRad="38100" dist="38100" dir="2700000" algn="tl">
                      <a:srgbClr val="000000">
                        <a:alpha val="43137"/>
                      </a:srgbClr>
                    </a:outerShdw>
                  </a:effectLst>
                  <a:cs typeface="+mn-ea"/>
                  <a:sym typeface="+mn-lt"/>
                </a:rPr>
                <a:t>2024</a:t>
              </a:r>
              <a:r>
                <a:rPr lang="zh-CN" altLang="en-US" sz="2000">
                  <a:solidFill>
                    <a:srgbClr val="FFFF00"/>
                  </a:solidFill>
                  <a:effectLst>
                    <a:outerShdw blurRad="38100" dist="38100" dir="2700000" algn="tl">
                      <a:srgbClr val="000000">
                        <a:alpha val="43137"/>
                      </a:srgbClr>
                    </a:outerShdw>
                  </a:effectLst>
                  <a:cs typeface="+mn-ea"/>
                  <a:sym typeface="+mn-lt"/>
                </a:rPr>
                <a:t>人教版物理八年级下册</a:t>
              </a:r>
              <a:endParaRPr lang="zh-CN" altLang="en-US" sz="2000">
                <a:solidFill>
                  <a:srgbClr val="FFFF00"/>
                </a:solidFill>
                <a:effectLst>
                  <a:outerShdw blurRad="38100" dist="38100" dir="2700000" algn="tl">
                    <a:srgbClr val="000000">
                      <a:alpha val="43137"/>
                    </a:srgbClr>
                  </a:outerShdw>
                </a:effectLst>
                <a:cs typeface="+mn-ea"/>
                <a:sym typeface="+mn-lt"/>
              </a:endParaRPr>
            </a:p>
          </p:txBody>
        </p:sp>
        <p:grpSp>
          <p:nvGrpSpPr>
            <p:cNvPr id="9" name="组合 8"/>
            <p:cNvGrpSpPr/>
            <p:nvPr>
              <p:custDataLst>
                <p:tags r:id="rId7"/>
              </p:custDataLst>
            </p:nvPr>
          </p:nvGrpSpPr>
          <p:grpSpPr>
            <a:xfrm>
              <a:off x="-88308" y="421271"/>
              <a:ext cx="10325384" cy="5394009"/>
              <a:chOff x="-88308" y="421271"/>
              <a:chExt cx="10325384" cy="5394009"/>
            </a:xfrm>
          </p:grpSpPr>
          <p:sp>
            <p:nvSpPr>
              <p:cNvPr id="19" name="TextBox 8"/>
              <p:cNvSpPr txBox="1"/>
              <p:nvPr>
                <p:custDataLst>
                  <p:tags r:id="rId8"/>
                </p:custDataLst>
              </p:nvPr>
            </p:nvSpPr>
            <p:spPr>
              <a:xfrm>
                <a:off x="6021553" y="3357228"/>
                <a:ext cx="4215523" cy="1384970"/>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prstClr val="black">
                        <a:lumMod val="65000"/>
                        <a:lumOff val="35000"/>
                      </a:prstClr>
                    </a:solidFill>
                    <a:effectLst/>
                    <a:uLnTx/>
                    <a:uFillTx/>
                    <a:latin typeface="Arial"/>
                    <a:ea typeface="微软雅黑"/>
                    <a:cs typeface="Arial"/>
                    <a:sym typeface="Arial"/>
                  </a:rPr>
                  <a:t>授课教师：</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endPar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a:solidFill>
                      <a:prstClr val="black">
                        <a:lumMod val="65000"/>
                        <a:lumOff val="35000"/>
                      </a:prstClr>
                    </a:solidFill>
                    <a:latin typeface="Arial"/>
                    <a:ea typeface="微软雅黑"/>
                    <a:cs typeface="Arial"/>
                    <a:sym typeface="Arial"/>
                  </a:rPr>
                  <a:t> 班      级</a:t>
                </a:r>
                <a:r>
                  <a:rPr lang="zh-CN" altLang="en-US" sz="2800">
                    <a:solidFill>
                      <a:schemeClr val="tx1">
                        <a:lumMod val="65000"/>
                        <a:lumOff val="35000"/>
                      </a:schemeClr>
                    </a:solidFill>
                    <a:latin typeface="Arial"/>
                    <a:ea typeface="微软雅黑"/>
                    <a:cs typeface="Arial"/>
                    <a:sym typeface="Arial"/>
                  </a:rPr>
                  <a:t>：</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endPar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a:solidFill>
                      <a:schemeClr val="tx1">
                        <a:lumMod val="65000"/>
                        <a:lumOff val="35000"/>
                      </a:schemeClr>
                    </a:solidFill>
                    <a:latin typeface="Arial"/>
                    <a:ea typeface="微软雅黑"/>
                    <a:cs typeface="Arial"/>
                    <a:sym typeface="Arial"/>
                  </a:rPr>
                  <a:t> 时      间：</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endParaRPr kumimoji="0" lang="zh-CN" altLang="en-US" sz="2800" b="0" i="0" u="none" strike="noStrike" kern="1200" cap="none" spc="0" normalizeH="0" baseline="0" noProof="0">
                  <a:ln>
                    <a:noFill/>
                  </a:ln>
                  <a:solidFill>
                    <a:schemeClr val="tx1">
                      <a:lumMod val="65000"/>
                      <a:lumOff val="35000"/>
                    </a:schemeClr>
                  </a:solidFill>
                  <a:effectLst/>
                  <a:uLnTx/>
                  <a:uFillTx/>
                  <a:latin typeface="Arial"/>
                  <a:ea typeface="微软雅黑"/>
                  <a:cs typeface="Arial"/>
                  <a:sym typeface="Arial"/>
                </a:endParaRPr>
              </a:p>
            </p:txBody>
          </p:sp>
          <p:pic>
            <p:nvPicPr>
              <p:cNvPr id="20" name="图片 19"/>
              <p:cNvPicPr>
                <a:picLocks noChangeAspect="1"/>
              </p:cNvPicPr>
              <p:nvPr>
                <p:custDataLst>
                  <p:tags r:id="rId10"/>
                </p:custDataLst>
              </p:nvPr>
            </p:nvPicPr>
            <p:blipFill>
              <a:blip r:embed="rId9">
                <a:alphaModFix amt="35000"/>
              </a:blip>
              <a:stretch>
                <a:fillRect/>
              </a:stretch>
            </p:blipFill>
            <p:spPr>
              <a:xfrm rot="21011104">
                <a:off x="2931774" y="3640664"/>
                <a:ext cx="1535614" cy="2174616"/>
              </a:xfrm>
              <a:prstGeom prst="rect">
                <a:avLst/>
              </a:prstGeom>
              <a:ln>
                <a:noFill/>
              </a:ln>
              <a:effectLst>
                <a:outerShdw blurRad="190500" algn="tl" rotWithShape="0">
                  <a:srgbClr val="000000">
                    <a:alpha val="70000"/>
                  </a:srgbClr>
                </a:outerShdw>
              </a:effectLst>
            </p:spPr>
          </p:pic>
          <p:pic>
            <p:nvPicPr>
              <p:cNvPr id="21" name="图片 20"/>
              <p:cNvPicPr>
                <a:picLocks noChangeAspect="1"/>
              </p:cNvPicPr>
              <p:nvPr>
                <p:custDataLst>
                  <p:tags r:id="rId12"/>
                </p:custDataLst>
              </p:nvPr>
            </p:nvPicPr>
            <p:blipFill>
              <a:blip r:embed="rId11"/>
              <a:stretch>
                <a:fillRect/>
              </a:stretch>
            </p:blipFill>
            <p:spPr>
              <a:xfrm>
                <a:off x="-88308" y="421271"/>
                <a:ext cx="2174616" cy="2174616"/>
              </a:xfrm>
              <a:prstGeom prst="rect">
                <a:avLst/>
              </a:prstGeom>
            </p:spPr>
          </p:pic>
        </p:grpSp>
      </p:grpSp>
      <p:sp>
        <p:nvSpPr>
          <p:cNvPr id="2" name="AutoShape 5" title=""/>
          <p:cNvSpPr>
            <a:spLocks noChangeArrowheads="1"/>
          </p:cNvSpPr>
          <p:nvPr>
            <p:custDataLst>
              <p:tags r:id="rId13"/>
            </p:custDataLst>
          </p:nvPr>
        </p:nvSpPr>
        <p:spPr bwMode="gray">
          <a:xfrm>
            <a:off x="5496912" y="1793226"/>
            <a:ext cx="5133948" cy="1134501"/>
          </a:xfrm>
          <a:custGeom>
            <a:gdLst>
              <a:gd name="connsiteX0" fmla="*/ 0 w 5133948"/>
              <a:gd name="connsiteY0" fmla="*/ 189087 h 1134501"/>
              <a:gd name="connsiteX1" fmla="*/ 189087 w 5133948"/>
              <a:gd name="connsiteY1" fmla="*/ 0 h 1134501"/>
              <a:gd name="connsiteX2" fmla="*/ 4944861 w 5133948"/>
              <a:gd name="connsiteY2" fmla="*/ 0 h 1134501"/>
              <a:gd name="connsiteX3" fmla="*/ 5133948 w 5133948"/>
              <a:gd name="connsiteY3" fmla="*/ 189087 h 1134501"/>
              <a:gd name="connsiteX4" fmla="*/ 5133948 w 5133948"/>
              <a:gd name="connsiteY4" fmla="*/ 945414 h 1134501"/>
              <a:gd name="connsiteX5" fmla="*/ 4944861 w 5133948"/>
              <a:gd name="connsiteY5" fmla="*/ 1134501 h 1134501"/>
              <a:gd name="connsiteX6" fmla="*/ 189087 w 5133948"/>
              <a:gd name="connsiteY6" fmla="*/ 1134501 h 1134501"/>
              <a:gd name="connsiteX7" fmla="*/ 0 w 5133948"/>
              <a:gd name="connsiteY7" fmla="*/ 945414 h 1134501"/>
              <a:gd name="connsiteX8" fmla="*/ 0 w 5133948"/>
              <a:gd name="connsiteY8" fmla="*/ 189087 h 11345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3948" h="1134501" fill="none" extrusionOk="0">
                <a:moveTo>
                  <a:pt x="0" y="189087"/>
                </a:moveTo>
                <a:cubicBezTo>
                  <a:pt x="3689" y="74372"/>
                  <a:pt x="84887" y="-6175"/>
                  <a:pt x="189087" y="0"/>
                </a:cubicBezTo>
                <a:cubicBezTo>
                  <a:pt x="1248000" y="-20655"/>
                  <a:pt x="3861378" y="-111687"/>
                  <a:pt x="4944861" y="0"/>
                </a:cubicBezTo>
                <a:cubicBezTo>
                  <a:pt x="5044231" y="17976"/>
                  <a:pt x="5137553" y="68778"/>
                  <a:pt x="5133948" y="189087"/>
                </a:cubicBezTo>
                <a:cubicBezTo>
                  <a:pt x="5146387" y="351140"/>
                  <a:pt x="5088127" y="760952"/>
                  <a:pt x="5133948" y="945414"/>
                </a:cubicBezTo>
                <a:cubicBezTo>
                  <a:pt x="5136851" y="1058106"/>
                  <a:pt x="5044624" y="1141213"/>
                  <a:pt x="4944861" y="1134501"/>
                </a:cubicBezTo>
                <a:cubicBezTo>
                  <a:pt x="4089172" y="1056676"/>
                  <a:pt x="1491340" y="1216779"/>
                  <a:pt x="189087" y="1134501"/>
                </a:cubicBezTo>
                <a:cubicBezTo>
                  <a:pt x="94698" y="1126656"/>
                  <a:pt x="-14431" y="1041665"/>
                  <a:pt x="0" y="945414"/>
                </a:cubicBezTo>
                <a:cubicBezTo>
                  <a:pt x="-33811" y="727352"/>
                  <a:pt x="-33253" y="414801"/>
                  <a:pt x="0" y="189087"/>
                </a:cubicBezTo>
                <a:close/>
              </a:path>
              <a:path w="5133948" h="1134501" stroke="0" extrusionOk="0">
                <a:moveTo>
                  <a:pt x="0" y="189087"/>
                </a:moveTo>
                <a:cubicBezTo>
                  <a:pt x="1979" y="86138"/>
                  <a:pt x="79715" y="-13761"/>
                  <a:pt x="189087" y="0"/>
                </a:cubicBezTo>
                <a:cubicBezTo>
                  <a:pt x="2556993" y="-83864"/>
                  <a:pt x="2612947" y="-109232"/>
                  <a:pt x="4944861" y="0"/>
                </a:cubicBezTo>
                <a:cubicBezTo>
                  <a:pt x="5051168" y="-4308"/>
                  <a:pt x="5131009" y="102147"/>
                  <a:pt x="5133948" y="189087"/>
                </a:cubicBezTo>
                <a:cubicBezTo>
                  <a:pt x="5101833" y="483226"/>
                  <a:pt x="5146102" y="635116"/>
                  <a:pt x="5133948" y="945414"/>
                </a:cubicBezTo>
                <a:cubicBezTo>
                  <a:pt x="5140424" y="1062026"/>
                  <a:pt x="5065713" y="1125499"/>
                  <a:pt x="4944861" y="1134501"/>
                </a:cubicBezTo>
                <a:cubicBezTo>
                  <a:pt x="4143252" y="1058495"/>
                  <a:pt x="1636545" y="1280291"/>
                  <a:pt x="189087" y="1134501"/>
                </a:cubicBezTo>
                <a:cubicBezTo>
                  <a:pt x="80170" y="1130257"/>
                  <a:pt x="14984" y="1059049"/>
                  <a:pt x="0" y="945414"/>
                </a:cubicBezTo>
                <a:cubicBezTo>
                  <a:pt x="-35272" y="629408"/>
                  <a:pt x="-8774" y="492653"/>
                  <a:pt x="0" y="189087"/>
                </a:cubicBezTo>
                <a:close/>
              </a:path>
            </a:pathLst>
          </a:custGeom>
          <a:ln w="571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effectLst>
            <a:glow rad="139700">
              <a:schemeClr val="accent6">
                <a:satMod val="175000"/>
                <a:alpha val="40000"/>
              </a:schemeClr>
            </a:glow>
          </a:effectLst>
        </p:spPr>
        <p:style>
          <a:lnRef idx="2">
            <a:schemeClr val="accent2"/>
          </a:lnRef>
          <a:fillRef idx="1">
            <a:schemeClr val="lt1"/>
          </a:fillRef>
          <a:effectRef idx="0">
            <a:schemeClr val="accent2"/>
          </a:effectRef>
          <a:fontRef idx="minor">
            <a:schemeClr val="dk1"/>
          </a:fontRef>
        </p:style>
        <p:txBody>
          <a:bodyPr wrap="none" lIns="98745" tIns="49372" rIns="98745" bIns="49372" anchor="ctr"/>
          <a:lstStyle>
            <a:lvl1pPr defTabSz="987425" eaLnBrk="0" hangingPunct="0">
              <a:defRPr>
                <a:solidFill>
                  <a:schemeClr val="tx1"/>
                </a:solidFill>
                <a:latin typeface="Arial" panose="020b0604020202020204" pitchFamily="34" charset="0"/>
                <a:ea typeface="宋体" panose="02010600030101010101" pitchFamily="2" charset="-122"/>
              </a:defRPr>
            </a:lvl1pPr>
            <a:lvl2pPr marL="803275" indent="-309880" defTabSz="987425" eaLnBrk="0" hangingPunct="0">
              <a:defRPr>
                <a:solidFill>
                  <a:schemeClr val="tx1"/>
                </a:solidFill>
                <a:latin typeface="Arial" panose="020b0604020202020204" pitchFamily="34" charset="0"/>
                <a:ea typeface="宋体" panose="02010600030101010101" pitchFamily="2" charset="-122"/>
              </a:defRPr>
            </a:lvl2pPr>
            <a:lvl3pPr marL="1235075" indent="-247650" defTabSz="987425" eaLnBrk="0" hangingPunct="0">
              <a:defRPr>
                <a:solidFill>
                  <a:schemeClr val="tx1"/>
                </a:solidFill>
                <a:latin typeface="Arial" panose="020b0604020202020204" pitchFamily="34" charset="0"/>
                <a:ea typeface="宋体" panose="02010600030101010101" pitchFamily="2" charset="-122"/>
              </a:defRPr>
            </a:lvl3pPr>
            <a:lvl4pPr marL="1729105" indent="-247650" defTabSz="987425" eaLnBrk="0" hangingPunct="0">
              <a:defRPr>
                <a:solidFill>
                  <a:schemeClr val="tx1"/>
                </a:solidFill>
                <a:latin typeface="Arial" panose="020b0604020202020204" pitchFamily="34" charset="0"/>
                <a:ea typeface="宋体" panose="02010600030101010101" pitchFamily="2" charset="-122"/>
              </a:defRPr>
            </a:lvl4pPr>
            <a:lvl5pPr marL="2222500" indent="-247650" defTabSz="987425" eaLnBrk="0" hangingPunct="0">
              <a:defRPr>
                <a:solidFill>
                  <a:schemeClr val="tx1"/>
                </a:solidFill>
                <a:latin typeface="Arial" panose="020b0604020202020204" pitchFamily="34" charset="0"/>
                <a:ea typeface="宋体" panose="02010600030101010101" pitchFamily="2" charset="-122"/>
              </a:defRPr>
            </a:lvl5pPr>
            <a:lvl6pPr marL="26797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1369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941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513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3600">
                <a:solidFill>
                  <a:schemeClr val="tx1">
                    <a:lumMod val="85000"/>
                    <a:lumOff val="15000"/>
                  </a:schemeClr>
                </a:solidFill>
                <a:effectLst>
                  <a:outerShdw blurRad="38100" dist="38100" dir="2700000" algn="tl">
                    <a:srgbClr val="000000">
                      <a:alpha val="43137"/>
                    </a:srgbClr>
                  </a:outerShdw>
                </a:effectLst>
                <a:latin typeface="+mj-ea"/>
                <a:ea typeface="+mj-ea"/>
                <a:cs typeface="Times New Roman" panose="02020603050405020304" pitchFamily="18" charset="0"/>
              </a:rPr>
              <a:t>11.2</a:t>
            </a:r>
            <a:r>
              <a:rPr lang="zh-CN" altLang="en-US" sz="3600">
                <a:solidFill>
                  <a:schemeClr val="tx1">
                    <a:lumMod val="85000"/>
                    <a:lumOff val="15000"/>
                  </a:schemeClr>
                </a:solidFill>
                <a:effectLst>
                  <a:outerShdw blurRad="38100" dist="38100" dir="2700000" algn="tl">
                    <a:srgbClr val="000000">
                      <a:alpha val="43137"/>
                    </a:srgbClr>
                  </a:outerShdw>
                </a:effectLst>
                <a:latin typeface="+mj-ea"/>
                <a:ea typeface="+mj-ea"/>
                <a:cs typeface="Times New Roman" panose="02020603050405020304" pitchFamily="18" charset="0"/>
              </a:rPr>
              <a:t>功率</a:t>
            </a:r>
            <a:r>
              <a:rPr lang="en-US" altLang="zh-CN" sz="3600">
                <a:solidFill>
                  <a:schemeClr val="tx1">
                    <a:lumMod val="85000"/>
                    <a:lumOff val="15000"/>
                  </a:schemeClr>
                </a:solidFill>
                <a:effectLst>
                  <a:outerShdw blurRad="38100" dist="38100" dir="2700000" algn="tl">
                    <a:srgbClr val="000000">
                      <a:alpha val="43137"/>
                    </a:srgbClr>
                  </a:outerShdw>
                </a:effectLst>
                <a:latin typeface="+mj-ea"/>
                <a:ea typeface="+mj-ea"/>
                <a:cs typeface="Times New Roman" panose="02020603050405020304" pitchFamily="18" charset="0"/>
              </a:rPr>
              <a:t> </a:t>
            </a:r>
            <a:endParaRPr lang="en-US" altLang="zh-CN" sz="3600">
              <a:solidFill>
                <a:schemeClr val="tx1">
                  <a:lumMod val="85000"/>
                  <a:lumOff val="15000"/>
                </a:schemeClr>
              </a:solidFill>
              <a:effectLst>
                <a:outerShdw blurRad="38100" dist="38100" dir="2700000" algn="tl">
                  <a:srgbClr val="000000">
                    <a:alpha val="43137"/>
                  </a:srgbClr>
                </a:outerShdw>
              </a:effectLst>
              <a:latin typeface="+mj-ea"/>
              <a:ea typeface="+mj-ea"/>
              <a:cs typeface="Times New Roman" panose="02020603050405020304" pitchFamily="18" charset="0"/>
            </a:endParaRPr>
          </a:p>
        </p:txBody>
      </p:sp>
      <p:pic>
        <p:nvPicPr>
          <p:cNvPr id="4" name="图片 3" title=""/>
          <p:cNvPicPr>
            <a:picLocks noChangeAspect="1"/>
          </p:cNvPicPr>
          <p:nvPr>
            <p:custDataLst>
              <p:tags r:id="rId15"/>
            </p:custDataLst>
          </p:nvPr>
        </p:nvPicPr>
        <p:blipFill>
          <a:blip r:embed="rId14"/>
          <a:stretch>
            <a:fillRect/>
          </a:stretch>
        </p:blipFill>
        <p:spPr>
          <a:xfrm>
            <a:off x="9095644" y="1796453"/>
            <a:ext cx="3429514" cy="455297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sh dir="u"/>
    <p:sndAc>
      <p:stSnd>
        <p:snd r:embed="rId17"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6155" name="Text Box 11" title=""/>
          <p:cNvSpPr txBox="1">
            <a:spLocks noChangeArrowheads="1"/>
          </p:cNvSpPr>
          <p:nvPr>
            <p:custDataLst>
              <p:tags r:id="rId3"/>
            </p:custDataLst>
          </p:nvPr>
        </p:nvSpPr>
        <p:spPr bwMode="auto">
          <a:xfrm>
            <a:off x="233453" y="818858"/>
            <a:ext cx="17984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eaLnBrk="1" hangingPunct="1">
              <a:spcBef>
                <a:spcPct val="50000"/>
              </a:spcBef>
            </a:pPr>
            <a:r>
              <a:rPr lang="en-US" altLang="zh-CN" sz="3000" b="1">
                <a:latin typeface="Times New Roman" panose="02020603050405020304" pitchFamily="18" charset="0"/>
                <a:cs typeface="Times New Roman" panose="02020603050405020304" pitchFamily="18" charset="0"/>
              </a:rPr>
              <a:t>5.</a:t>
            </a:r>
            <a:r>
              <a:rPr lang="zh-CN" altLang="en-US" sz="3000" b="1">
                <a:latin typeface="Times New Roman" panose="02020603050405020304" pitchFamily="18" charset="0"/>
                <a:cs typeface="Times New Roman" panose="02020603050405020304" pitchFamily="18" charset="0"/>
              </a:rPr>
              <a:t>单位：</a:t>
            </a:r>
            <a:endParaRPr lang="en-US" altLang="zh-CN" sz="3000" b="1">
              <a:latin typeface="Times New Roman" panose="02020603050405020304" pitchFamily="18" charset="0"/>
              <a:cs typeface="Times New Roman" panose="02020603050405020304" pitchFamily="18" charset="0"/>
            </a:endParaRPr>
          </a:p>
        </p:txBody>
      </p:sp>
      <p:sp>
        <p:nvSpPr>
          <p:cNvPr id="5" name="Text Box 5" title=""/>
          <p:cNvSpPr txBox="1">
            <a:spLocks noChangeArrowheads="1"/>
          </p:cNvSpPr>
          <p:nvPr>
            <p:custDataLst>
              <p:tags r:id="rId4"/>
            </p:custDataLst>
          </p:nvPr>
        </p:nvSpPr>
        <p:spPr bwMode="auto">
          <a:xfrm>
            <a:off x="612534" y="1430469"/>
            <a:ext cx="563531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a:latin typeface="Times New Roman" panose="02020603050405020304" pitchFamily="18" charset="0"/>
                <a:cs typeface="Times New Roman" panose="02020603050405020304" pitchFamily="18" charset="0"/>
              </a:rPr>
              <a:t>(1)</a:t>
            </a:r>
            <a:r>
              <a:rPr lang="zh-CN" altLang="en-US" sz="3000" b="1">
                <a:latin typeface="Times New Roman" panose="02020603050405020304" pitchFamily="18" charset="0"/>
                <a:cs typeface="Times New Roman" panose="02020603050405020304" pitchFamily="18" charset="0"/>
              </a:rPr>
              <a:t>国际单位：瓦特 ，符号 </a:t>
            </a:r>
            <a:r>
              <a:rPr lang="en-US" altLang="zh-CN" sz="3000" b="1">
                <a:latin typeface="Times New Roman" panose="02020603050405020304" pitchFamily="18" charset="0"/>
                <a:cs typeface="Times New Roman" panose="02020603050405020304" pitchFamily="18" charset="0"/>
              </a:rPr>
              <a:t>W</a:t>
            </a:r>
            <a:r>
              <a:rPr lang="zh-CN" altLang="en-US" sz="3000" b="1">
                <a:latin typeface="Times New Roman" panose="02020603050405020304" pitchFamily="18" charset="0"/>
                <a:cs typeface="Times New Roman" panose="02020603050405020304" pitchFamily="18" charset="0"/>
              </a:rPr>
              <a:t>，</a:t>
            </a:r>
            <a:endParaRPr lang="en-US" altLang="zh-CN" sz="3000" b="1">
              <a:latin typeface="Times New Roman" panose="02020603050405020304" pitchFamily="18" charset="0"/>
              <a:cs typeface="Times New Roman" panose="02020603050405020304" pitchFamily="18" charset="0"/>
            </a:endParaRPr>
          </a:p>
        </p:txBody>
      </p:sp>
      <p:sp>
        <p:nvSpPr>
          <p:cNvPr id="55303" name="Text Box 7" title=""/>
          <p:cNvSpPr txBox="1">
            <a:spLocks noChangeArrowheads="1"/>
          </p:cNvSpPr>
          <p:nvPr>
            <p:custDataLst>
              <p:tags r:id="rId5"/>
            </p:custDataLst>
          </p:nvPr>
        </p:nvSpPr>
        <p:spPr bwMode="auto">
          <a:xfrm>
            <a:off x="612534" y="3210446"/>
            <a:ext cx="892900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a:latin typeface="Times New Roman" panose="02020603050405020304" pitchFamily="18" charset="0"/>
                <a:cs typeface="Times New Roman" panose="02020603050405020304" pitchFamily="18" charset="0"/>
              </a:rPr>
              <a:t>(2)</a:t>
            </a:r>
            <a:r>
              <a:rPr lang="zh-CN" altLang="en-US" sz="3000" b="1">
                <a:latin typeface="Times New Roman" panose="02020603050405020304" pitchFamily="18" charset="0"/>
                <a:cs typeface="Times New Roman" panose="02020603050405020304" pitchFamily="18" charset="0"/>
              </a:rPr>
              <a:t>常用单位：千瓦 （</a:t>
            </a:r>
            <a:r>
              <a:rPr lang="en-US" altLang="zh-CN" sz="3000" b="1">
                <a:latin typeface="Times New Roman" panose="02020603050405020304" pitchFamily="18" charset="0"/>
                <a:cs typeface="Times New Roman" panose="02020603050405020304" pitchFamily="18" charset="0"/>
              </a:rPr>
              <a:t>kW</a:t>
            </a:r>
            <a:r>
              <a:rPr lang="zh-CN" altLang="en-US" sz="3000" b="1">
                <a:latin typeface="Times New Roman" panose="02020603050405020304" pitchFamily="18" charset="0"/>
                <a:cs typeface="Times New Roman" panose="02020603050405020304" pitchFamily="18" charset="0"/>
              </a:rPr>
              <a:t>）、兆瓦（</a:t>
            </a:r>
            <a:r>
              <a:rPr lang="en-US" altLang="zh-CN" sz="3000" b="1">
                <a:latin typeface="Times New Roman" panose="02020603050405020304" pitchFamily="18" charset="0"/>
                <a:cs typeface="Times New Roman" panose="02020603050405020304" pitchFamily="18" charset="0"/>
              </a:rPr>
              <a:t>MW</a:t>
            </a:r>
            <a:r>
              <a:rPr lang="zh-CN" altLang="en-US" sz="3000" b="1">
                <a:latin typeface="Times New Roman" panose="02020603050405020304" pitchFamily="18" charset="0"/>
                <a:cs typeface="Times New Roman" panose="02020603050405020304" pitchFamily="18" charset="0"/>
              </a:rPr>
              <a:t>）</a:t>
            </a:r>
            <a:endParaRPr lang="zh-CN" altLang="en-US" sz="3000" b="1">
              <a:latin typeface="Times New Roman" panose="02020603050405020304" pitchFamily="18" charset="0"/>
              <a:cs typeface="Times New Roman" panose="02020603050405020304" pitchFamily="18" charset="0"/>
            </a:endParaRPr>
          </a:p>
        </p:txBody>
      </p:sp>
      <p:sp>
        <p:nvSpPr>
          <p:cNvPr id="6" name="Text Box 14" title=""/>
          <p:cNvSpPr txBox="1">
            <a:spLocks noChangeArrowheads="1"/>
          </p:cNvSpPr>
          <p:nvPr>
            <p:custDataLst>
              <p:tags r:id="rId6"/>
            </p:custDataLst>
          </p:nvPr>
        </p:nvSpPr>
        <p:spPr bwMode="auto">
          <a:xfrm>
            <a:off x="612534" y="4078655"/>
            <a:ext cx="283425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000">
                <a:latin typeface="Times New Roman" panose="02020603050405020304" pitchFamily="18" charset="0"/>
                <a:ea typeface="黑体" panose="02010609060101010101" pitchFamily="49"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r>
              <a:rPr lang="en-US" altLang="zh-CN" b="1">
                <a:ea typeface="宋体" panose="02010600030101010101" pitchFamily="2" charset="-122"/>
                <a:cs typeface="Times New Roman" panose="02020603050405020304" pitchFamily="18" charset="0"/>
              </a:rPr>
              <a:t>(3)</a:t>
            </a:r>
            <a:r>
              <a:rPr lang="zh-CN" altLang="en-US" b="1">
                <a:ea typeface="宋体" panose="02010600030101010101" pitchFamily="2" charset="-122"/>
                <a:cs typeface="Times New Roman" panose="02020603050405020304" pitchFamily="18" charset="0"/>
              </a:rPr>
              <a:t>换算关系：</a:t>
            </a:r>
            <a:endParaRPr lang="en-US" altLang="zh-CN" b="1">
              <a:ea typeface="宋体" panose="02010600030101010101" pitchFamily="2" charset="-122"/>
              <a:cs typeface="Times New Roman" panose="02020603050405020304" pitchFamily="18" charset="0"/>
            </a:endParaRPr>
          </a:p>
        </p:txBody>
      </p:sp>
      <p:sp>
        <p:nvSpPr>
          <p:cNvPr id="30" name="文本框 29" title=""/>
          <p:cNvSpPr txBox="1"/>
          <p:nvPr>
            <p:custDataLst>
              <p:tags r:id="rId7"/>
            </p:custDataLst>
          </p:nvPr>
        </p:nvSpPr>
        <p:spPr>
          <a:xfrm>
            <a:off x="3030173" y="2281330"/>
            <a:ext cx="1322145" cy="553998"/>
          </a:xfrm>
          <a:prstGeom prst="rect">
            <a:avLst/>
          </a:prstGeom>
          <a:noFill/>
        </p:spPr>
        <p:txBody>
          <a:bodyPr wrap="square">
            <a:spAutoFit/>
          </a:bodyPr>
          <a:lstStyle/>
          <a:p>
            <a:r>
              <a:rPr lang="zh-CN" altLang="en-US" sz="3000" b="1">
                <a:solidFill>
                  <a:srgbClr val="FF0000"/>
                </a:solidFill>
                <a:latin typeface="Times New Roman" panose="02020603050405020304" pitchFamily="18" charset="0"/>
                <a:ea typeface="楷体" panose="02010609060101010101" charset="-122"/>
                <a:cs typeface="Times New Roman" panose="02020603050405020304" pitchFamily="18" charset="0"/>
              </a:rPr>
              <a:t>表示：</a:t>
            </a:r>
            <a:endParaRPr lang="zh-CN" altLang="en-US" sz="3000" b="1">
              <a:latin typeface="Times New Roman" panose="02020603050405020304" pitchFamily="18" charset="0"/>
              <a:ea typeface="楷体" panose="02010609060101010101" charset="-122"/>
              <a:cs typeface="Times New Roman" panose="02020603050405020304" pitchFamily="18" charset="0"/>
            </a:endParaRPr>
          </a:p>
        </p:txBody>
      </p:sp>
      <p:graphicFrame>
        <p:nvGraphicFramePr>
          <p:cNvPr id="20" name="对象 19" title=""/>
          <p:cNvGraphicFramePr>
            <a:graphicFrameLocks noChangeAspect="1"/>
          </p:cNvGraphicFramePr>
          <p:nvPr>
            <p:custDataLst>
              <p:tags r:id="rId8"/>
            </p:custDataLst>
          </p:nvPr>
        </p:nvGraphicFramePr>
        <p:xfrm>
          <a:off x="1426824" y="2042080"/>
          <a:ext cx="1476375" cy="1016000"/>
        </p:xfrm>
        <a:graphic>
          <a:graphicData uri="http://schemas.openxmlformats.org/presentationml/2006/ole">
            <mc:AlternateContent>
              <mc:Choice xmlns:v="urn:schemas-microsoft-com:vml" Requires="v">
                <p:oleObj spid="_x0000_s1042" name="Equation" r:id="rId9" imgW="14325600" imgH="9753600" progId="Equation.DSMT4">
                  <p:embed/>
                </p:oleObj>
              </mc:Choice>
              <mc:Fallback>
                <p:oleObj name="Equation" r:id="rId9" imgW="14325600" imgH="9753600" progId="Equation.DSMT4">
                  <p:embed/>
                  <p:pic>
                    <p:nvPicPr>
                      <p:cNvPr id="0" name="OLE substitute image"/>
                      <p:cNvPicPr/>
                      <p:nvPr/>
                    </p:nvPicPr>
                    <p:blipFill>
                      <a:blip r:embed="rId10"/>
                      <a:stretch>
                        <a:fillRect/>
                      </a:stretch>
                    </p:blipFill>
                    <p:spPr>
                      <a:xfrm>
                        <a:off x="1426824" y="2042080"/>
                        <a:ext cx="1476375" cy="1016000"/>
                      </a:xfrm>
                      <a:prstGeom prst="rect">
                        <a:avLst/>
                      </a:prstGeom>
                      <a:noFill/>
                    </p:spPr>
                  </p:pic>
                </p:oleObj>
              </mc:Fallback>
            </mc:AlternateContent>
          </a:graphicData>
        </a:graphic>
      </p:graphicFrame>
      <p:sp>
        <p:nvSpPr>
          <p:cNvPr id="21" name="文本框 20" title=""/>
          <p:cNvSpPr txBox="1"/>
          <p:nvPr>
            <p:custDataLst>
              <p:tags r:id="rId11"/>
            </p:custDataLst>
          </p:nvPr>
        </p:nvSpPr>
        <p:spPr>
          <a:xfrm>
            <a:off x="4205635" y="2240374"/>
            <a:ext cx="6086571" cy="553998"/>
          </a:xfrm>
          <a:prstGeom prst="rect">
            <a:avLst/>
          </a:prstGeom>
          <a:noFill/>
        </p:spPr>
        <p:txBody>
          <a:bodyPr wrap="square">
            <a:spAutoFit/>
          </a:bodyPr>
          <a:lstStyle/>
          <a:p>
            <a:r>
              <a:rPr lang="zh-CN" altLang="en-US" sz="3000" b="1">
                <a:solidFill>
                  <a:srgbClr val="FF0000"/>
                </a:solidFill>
                <a:latin typeface="Times New Roman" panose="02020603050405020304" pitchFamily="18" charset="0"/>
                <a:ea typeface="楷体" panose="02010609060101010101" charset="-122"/>
                <a:cs typeface="Times New Roman" panose="02020603050405020304" pitchFamily="18" charset="0"/>
              </a:rPr>
              <a:t>物体在</a:t>
            </a:r>
            <a:r>
              <a:rPr lang="en-US" altLang="zh-CN" sz="3000" b="1">
                <a:solidFill>
                  <a:srgbClr val="FF0000"/>
                </a:solidFill>
                <a:latin typeface="Times New Roman" panose="02020603050405020304" pitchFamily="18" charset="0"/>
                <a:ea typeface="楷体" panose="02010609060101010101" charset="-122"/>
                <a:cs typeface="Times New Roman" panose="02020603050405020304" pitchFamily="18" charset="0"/>
              </a:rPr>
              <a:t>1s</a:t>
            </a:r>
            <a:r>
              <a:rPr lang="zh-CN" altLang="en-US" sz="3000" b="1">
                <a:solidFill>
                  <a:srgbClr val="FF0000"/>
                </a:solidFill>
                <a:latin typeface="Times New Roman" panose="02020603050405020304" pitchFamily="18" charset="0"/>
                <a:ea typeface="楷体" panose="02010609060101010101" charset="-122"/>
                <a:cs typeface="Times New Roman" panose="02020603050405020304" pitchFamily="18" charset="0"/>
              </a:rPr>
              <a:t>内做功</a:t>
            </a:r>
            <a:r>
              <a:rPr lang="en-US" altLang="zh-CN" sz="3000" b="1">
                <a:solidFill>
                  <a:srgbClr val="FF0000"/>
                </a:solidFill>
                <a:latin typeface="Times New Roman" panose="02020603050405020304" pitchFamily="18" charset="0"/>
                <a:ea typeface="楷体" panose="02010609060101010101" charset="-122"/>
                <a:cs typeface="Times New Roman" panose="02020603050405020304" pitchFamily="18" charset="0"/>
              </a:rPr>
              <a:t>1J</a:t>
            </a:r>
            <a:r>
              <a:rPr lang="zh-CN" altLang="en-US" sz="3000" b="1">
                <a:solidFill>
                  <a:srgbClr val="FF0000"/>
                </a:solidFill>
                <a:latin typeface="Times New Roman" panose="02020603050405020304" pitchFamily="18" charset="0"/>
                <a:ea typeface="楷体" panose="02010609060101010101" charset="-122"/>
                <a:cs typeface="Times New Roman" panose="02020603050405020304" pitchFamily="18" charset="0"/>
              </a:rPr>
              <a:t>，功率是</a:t>
            </a:r>
            <a:r>
              <a:rPr lang="en-US" altLang="zh-CN" sz="3000" b="1">
                <a:solidFill>
                  <a:srgbClr val="FF0000"/>
                </a:solidFill>
                <a:latin typeface="Times New Roman" panose="02020603050405020304" pitchFamily="18" charset="0"/>
                <a:ea typeface="楷体" panose="02010609060101010101" charset="-122"/>
                <a:cs typeface="Times New Roman" panose="02020603050405020304" pitchFamily="18" charset="0"/>
              </a:rPr>
              <a:t>1W</a:t>
            </a:r>
            <a:endParaRPr lang="zh-CN" altLang="en-US" sz="3000" b="1">
              <a:latin typeface="Times New Roman" panose="02020603050405020304" pitchFamily="18" charset="0"/>
              <a:ea typeface="楷体" panose="02010609060101010101" charset="-122"/>
              <a:cs typeface="Times New Roman" panose="02020603050405020304" pitchFamily="18" charset="0"/>
            </a:endParaRPr>
          </a:p>
        </p:txBody>
      </p:sp>
      <p:sp>
        <p:nvSpPr>
          <p:cNvPr id="12" name="Text Box 14" title=""/>
          <p:cNvSpPr txBox="1">
            <a:spLocks noChangeArrowheads="1"/>
          </p:cNvSpPr>
          <p:nvPr>
            <p:custDataLst>
              <p:tags r:id="rId12"/>
            </p:custDataLst>
          </p:nvPr>
        </p:nvSpPr>
        <p:spPr bwMode="auto">
          <a:xfrm>
            <a:off x="1797735" y="4812962"/>
            <a:ext cx="268780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spcBef>
                <a:spcPct val="50000"/>
              </a:spcBef>
            </a:pPr>
            <a:r>
              <a:rPr lang="en-US" altLang="zh-CN" sz="3000" b="1">
                <a:latin typeface="Times New Roman" panose="02020603050405020304" pitchFamily="18" charset="0"/>
                <a:ea typeface="+mn-ea"/>
                <a:cs typeface="Times New Roman" panose="02020603050405020304" pitchFamily="18" charset="0"/>
              </a:rPr>
              <a:t>1kW=10</a:t>
            </a:r>
            <a:r>
              <a:rPr lang="en-US" altLang="zh-CN" sz="3000" b="1" baseline="30000">
                <a:latin typeface="Times New Roman" panose="02020603050405020304" pitchFamily="18" charset="0"/>
                <a:ea typeface="+mn-ea"/>
                <a:cs typeface="Times New Roman" panose="02020603050405020304" pitchFamily="18" charset="0"/>
              </a:rPr>
              <a:t>3</a:t>
            </a:r>
            <a:r>
              <a:rPr lang="en-US" altLang="zh-CN" sz="3000" b="1">
                <a:latin typeface="Times New Roman" panose="02020603050405020304" pitchFamily="18" charset="0"/>
                <a:ea typeface="+mn-ea"/>
                <a:cs typeface="Times New Roman" panose="02020603050405020304" pitchFamily="18" charset="0"/>
              </a:rPr>
              <a:t>W</a:t>
            </a:r>
            <a:r>
              <a:rPr lang="zh-CN" altLang="en-US" sz="3000" b="1">
                <a:latin typeface="Times New Roman" panose="02020603050405020304" pitchFamily="18" charset="0"/>
                <a:ea typeface="+mn-ea"/>
                <a:cs typeface="Times New Roman" panose="02020603050405020304" pitchFamily="18" charset="0"/>
              </a:rPr>
              <a:t>；</a:t>
            </a:r>
            <a:r>
              <a:rPr lang="en-US" altLang="zh-CN" sz="3000" b="1">
                <a:latin typeface="Times New Roman" panose="02020603050405020304" pitchFamily="18" charset="0"/>
                <a:ea typeface="+mn-ea"/>
                <a:cs typeface="Times New Roman" panose="02020603050405020304" pitchFamily="18" charset="0"/>
              </a:rPr>
              <a:t>     </a:t>
            </a:r>
            <a:endParaRPr lang="en-US" altLang="zh-CN" sz="3000" b="1">
              <a:latin typeface="Times New Roman" panose="02020603050405020304" pitchFamily="18" charset="0"/>
              <a:ea typeface="+mn-ea"/>
              <a:cs typeface="Times New Roman" panose="02020603050405020304" pitchFamily="18" charset="0"/>
            </a:endParaRPr>
          </a:p>
        </p:txBody>
      </p:sp>
      <p:sp>
        <p:nvSpPr>
          <p:cNvPr id="13" name="Text Box 14" title=""/>
          <p:cNvSpPr txBox="1">
            <a:spLocks noChangeArrowheads="1"/>
          </p:cNvSpPr>
          <p:nvPr>
            <p:custDataLst>
              <p:tags r:id="rId13"/>
            </p:custDataLst>
          </p:nvPr>
        </p:nvSpPr>
        <p:spPr bwMode="auto">
          <a:xfrm>
            <a:off x="4485538" y="4833606"/>
            <a:ext cx="268780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spcBef>
                <a:spcPct val="50000"/>
              </a:spcBef>
            </a:pPr>
            <a:r>
              <a:rPr lang="en-US" altLang="zh-CN" sz="3000" b="1">
                <a:latin typeface="Times New Roman" panose="02020603050405020304" pitchFamily="18" charset="0"/>
                <a:ea typeface="+mn-ea"/>
                <a:cs typeface="Times New Roman" panose="02020603050405020304" pitchFamily="18" charset="0"/>
              </a:rPr>
              <a:t>1MW=10</a:t>
            </a:r>
            <a:r>
              <a:rPr lang="en-US" altLang="zh-CN" sz="3000" b="1" baseline="30000">
                <a:latin typeface="Times New Roman" panose="02020603050405020304" pitchFamily="18" charset="0"/>
                <a:ea typeface="+mn-ea"/>
                <a:cs typeface="Times New Roman" panose="02020603050405020304" pitchFamily="18" charset="0"/>
              </a:rPr>
              <a:t>3</a:t>
            </a:r>
            <a:r>
              <a:rPr lang="en-US" altLang="zh-CN" sz="3000" b="1">
                <a:latin typeface="Times New Roman" panose="02020603050405020304" pitchFamily="18" charset="0"/>
                <a:ea typeface="+mn-ea"/>
                <a:cs typeface="Times New Roman" panose="02020603050405020304" pitchFamily="18" charset="0"/>
              </a:rPr>
              <a:t> k W</a:t>
            </a:r>
            <a:endParaRPr lang="en-US" altLang="zh-CN" sz="3000" b="1">
              <a:latin typeface="Times New Roman" panose="02020603050405020304" pitchFamily="18" charset="0"/>
              <a:ea typeface="+mn-ea"/>
              <a:cs typeface="Times New Roman" panose="02020603050405020304" pitchFamily="18" charset="0"/>
            </a:endParaRPr>
          </a:p>
        </p:txBody>
      </p:sp>
      <p:sp>
        <p:nvSpPr>
          <p:cNvPr id="14" name="文本框 51205" title=""/>
          <p:cNvSpPr txBox="1">
            <a:spLocks noChangeArrowheads="1"/>
          </p:cNvSpPr>
          <p:nvPr>
            <p:custDataLst>
              <p:tags r:id="rId14"/>
            </p:custDataLst>
          </p:nvPr>
        </p:nvSpPr>
        <p:spPr bwMode="auto">
          <a:xfrm>
            <a:off x="704746" y="5577672"/>
            <a:ext cx="114272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chemeClr val="bg1"/>
              </a:buClr>
            </a:pPr>
            <a:r>
              <a:rPr lang="en-US" altLang="zh-CN" sz="3000" b="1">
                <a:solidFill>
                  <a:srgbClr val="000000"/>
                </a:solidFill>
                <a:latin typeface="Times New Roman" panose="02020603050405020304" pitchFamily="18" charset="0"/>
                <a:cs typeface="Times New Roman" panose="02020603050405020304" pitchFamily="18" charset="0"/>
              </a:rPr>
              <a:t>1.2kW</a:t>
            </a:r>
            <a:r>
              <a:rPr lang="zh-CN" altLang="en-US" sz="3000" b="1">
                <a:solidFill>
                  <a:srgbClr val="000000"/>
                </a:solidFill>
                <a:latin typeface="Times New Roman" panose="02020603050405020304" pitchFamily="18" charset="0"/>
                <a:cs typeface="Times New Roman" panose="02020603050405020304" pitchFamily="18" charset="0"/>
              </a:rPr>
              <a:t>表示</a:t>
            </a:r>
            <a:r>
              <a:rPr lang="en-US" altLang="zh-CN" sz="3000" b="1">
                <a:solidFill>
                  <a:srgbClr val="000000"/>
                </a:solidFill>
                <a:latin typeface="Times New Roman" panose="02020603050405020304" pitchFamily="18" charset="0"/>
                <a:cs typeface="Times New Roman" panose="02020603050405020304" pitchFamily="18" charset="0"/>
              </a:rPr>
              <a:t>___________________________</a:t>
            </a:r>
            <a:r>
              <a:rPr lang="zh-CN" altLang="en-US" sz="3000" b="1">
                <a:solidFill>
                  <a:srgbClr val="000000"/>
                </a:solidFill>
                <a:latin typeface="Times New Roman" panose="02020603050405020304" pitchFamily="18" charset="0"/>
                <a:cs typeface="Times New Roman" panose="02020603050405020304" pitchFamily="18" charset="0"/>
              </a:rPr>
              <a:t>等于</a:t>
            </a:r>
            <a:r>
              <a:rPr lang="en-US" altLang="zh-CN" sz="3000" b="1">
                <a:solidFill>
                  <a:srgbClr val="000000"/>
                </a:solidFill>
                <a:latin typeface="Times New Roman" panose="02020603050405020304" pitchFamily="18" charset="0"/>
                <a:cs typeface="Times New Roman" panose="02020603050405020304" pitchFamily="18" charset="0"/>
              </a:rPr>
              <a:t>__________W</a:t>
            </a:r>
            <a:r>
              <a:rPr lang="zh-CN" altLang="en-US" sz="3000" b="1">
                <a:solidFill>
                  <a:srgbClr val="000000"/>
                </a:solidFill>
                <a:latin typeface="Times New Roman" panose="02020603050405020304" pitchFamily="18" charset="0"/>
                <a:cs typeface="Times New Roman" panose="02020603050405020304" pitchFamily="18" charset="0"/>
              </a:rPr>
              <a:t>。</a:t>
            </a:r>
            <a:endParaRPr lang="zh-CN" altLang="en-US" sz="3000" b="1">
              <a:solidFill>
                <a:srgbClr val="000000"/>
              </a:solidFill>
              <a:latin typeface="Times New Roman" panose="02020603050405020304" pitchFamily="18" charset="0"/>
              <a:cs typeface="Times New Roman" panose="02020603050405020304" pitchFamily="18" charset="0"/>
            </a:endParaRPr>
          </a:p>
        </p:txBody>
      </p:sp>
      <p:sp>
        <p:nvSpPr>
          <p:cNvPr id="15" name="文本框 14" title=""/>
          <p:cNvSpPr txBox="1">
            <a:spLocks noChangeArrowheads="1"/>
          </p:cNvSpPr>
          <p:nvPr>
            <p:custDataLst>
              <p:tags r:id="rId15"/>
            </p:custDataLst>
          </p:nvPr>
        </p:nvSpPr>
        <p:spPr bwMode="auto">
          <a:xfrm>
            <a:off x="1731641" y="5547269"/>
            <a:ext cx="6019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Clr>
                <a:schemeClr val="bg1"/>
              </a:buClr>
            </a:pPr>
            <a:r>
              <a:rPr lang="zh-CN" altLang="en-US" sz="3000" b="1">
                <a:latin typeface="Times New Roman" panose="02020603050405020304" pitchFamily="18" charset="0"/>
                <a:cs typeface="Times New Roman" panose="02020603050405020304" pitchFamily="18" charset="0"/>
              </a:rPr>
              <a:t>    </a:t>
            </a:r>
            <a:r>
              <a:rPr lang="zh-CN" altLang="en-US" sz="3000" b="1">
                <a:solidFill>
                  <a:srgbClr val="FF0000"/>
                </a:solidFill>
                <a:latin typeface="Times New Roman" panose="02020603050405020304" pitchFamily="18" charset="0"/>
                <a:cs typeface="Times New Roman" panose="02020603050405020304" pitchFamily="18" charset="0"/>
              </a:rPr>
              <a:t>表示物体在</a:t>
            </a:r>
            <a:r>
              <a:rPr lang="en-US" altLang="zh-CN" sz="3000" b="1">
                <a:solidFill>
                  <a:srgbClr val="FF0000"/>
                </a:solidFill>
                <a:latin typeface="Times New Roman" panose="02020603050405020304" pitchFamily="18" charset="0"/>
                <a:cs typeface="Times New Roman" panose="02020603050405020304" pitchFamily="18" charset="0"/>
              </a:rPr>
              <a:t>1s</a:t>
            </a:r>
            <a:r>
              <a:rPr lang="zh-CN" altLang="en-US" sz="3000" b="1">
                <a:solidFill>
                  <a:srgbClr val="FF0000"/>
                </a:solidFill>
                <a:latin typeface="Times New Roman" panose="02020603050405020304" pitchFamily="18" charset="0"/>
                <a:cs typeface="Times New Roman" panose="02020603050405020304" pitchFamily="18" charset="0"/>
              </a:rPr>
              <a:t>内做功</a:t>
            </a:r>
            <a:r>
              <a:rPr lang="en-US" altLang="zh-CN" sz="3000" b="1">
                <a:solidFill>
                  <a:srgbClr val="FF0000"/>
                </a:solidFill>
                <a:latin typeface="Times New Roman" panose="02020603050405020304" pitchFamily="18" charset="0"/>
                <a:cs typeface="Times New Roman" panose="02020603050405020304" pitchFamily="18" charset="0"/>
              </a:rPr>
              <a:t>1200J</a:t>
            </a:r>
            <a:endParaRPr lang="zh-CN" altLang="en-US" sz="3000" b="1">
              <a:solidFill>
                <a:srgbClr val="FF0000"/>
              </a:solidFill>
              <a:latin typeface="Times New Roman" panose="02020603050405020304" pitchFamily="18" charset="0"/>
              <a:cs typeface="Times New Roman" panose="02020603050405020304" pitchFamily="18" charset="0"/>
            </a:endParaRPr>
          </a:p>
        </p:txBody>
      </p:sp>
      <p:graphicFrame>
        <p:nvGraphicFramePr>
          <p:cNvPr id="16" name="对象 15" title=""/>
          <p:cNvGraphicFramePr>
            <a:graphicFrameLocks noChangeAspect="1"/>
          </p:cNvGraphicFramePr>
          <p:nvPr>
            <p:custDataLst>
              <p:tags r:id="rId16"/>
            </p:custDataLst>
          </p:nvPr>
        </p:nvGraphicFramePr>
        <p:xfrm>
          <a:off x="8866059" y="5582714"/>
          <a:ext cx="1350963" cy="508000"/>
        </p:xfrm>
        <a:graphic>
          <a:graphicData uri="http://schemas.openxmlformats.org/presentationml/2006/ole">
            <mc:AlternateContent>
              <mc:Choice xmlns:v="urn:schemas-microsoft-com:vml" Requires="v">
                <p:oleObj spid="_x0000_s1043" name="Equation" r:id="rId17" imgW="13106400" imgH="4876800" progId="Equation.DSMT4">
                  <p:embed/>
                </p:oleObj>
              </mc:Choice>
              <mc:Fallback>
                <p:oleObj name="Equation" r:id="rId17" imgW="13106400" imgH="4876800" progId="Equation.DSMT4">
                  <p:embed/>
                  <p:pic>
                    <p:nvPicPr>
                      <p:cNvPr id="0" name="OLE substitute image"/>
                      <p:cNvPicPr/>
                      <p:nvPr/>
                    </p:nvPicPr>
                    <p:blipFill>
                      <a:blip r:embed="rId18"/>
                      <a:stretch>
                        <a:fillRect/>
                      </a:stretch>
                    </p:blipFill>
                    <p:spPr>
                      <a:xfrm>
                        <a:off x="8866059" y="5582714"/>
                        <a:ext cx="1350963" cy="508000"/>
                      </a:xfrm>
                      <a:prstGeom prst="rect">
                        <a:avLst/>
                      </a:prstGeom>
                      <a:noFill/>
                    </p:spPr>
                  </p:pic>
                </p:oleObj>
              </mc:Fallback>
            </mc:AlternateContent>
          </a:graphicData>
        </a:graphic>
      </p:graphicFrame>
      <p:sp>
        <p:nvSpPr>
          <p:cNvPr id="17" name="Text Box 14" title=""/>
          <p:cNvSpPr txBox="1">
            <a:spLocks noChangeArrowheads="1"/>
          </p:cNvSpPr>
          <p:nvPr>
            <p:custDataLst>
              <p:tags r:id="rId19"/>
            </p:custDataLst>
          </p:nvPr>
        </p:nvSpPr>
        <p:spPr bwMode="auto">
          <a:xfrm>
            <a:off x="6928017" y="4833606"/>
            <a:ext cx="164684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spcBef>
                <a:spcPct val="50000"/>
              </a:spcBef>
            </a:pPr>
            <a:r>
              <a:rPr lang="en-US" altLang="zh-CN" sz="3000" b="1">
                <a:latin typeface="Times New Roman" panose="02020603050405020304" pitchFamily="18" charset="0"/>
                <a:ea typeface="+mn-ea"/>
                <a:cs typeface="Times New Roman" panose="02020603050405020304" pitchFamily="18" charset="0"/>
              </a:rPr>
              <a:t>=10</a:t>
            </a:r>
            <a:r>
              <a:rPr lang="en-US" altLang="zh-CN" sz="3000" b="1" baseline="30000">
                <a:latin typeface="Times New Roman" panose="02020603050405020304" pitchFamily="18" charset="0"/>
                <a:ea typeface="+mn-ea"/>
                <a:cs typeface="Times New Roman" panose="02020603050405020304" pitchFamily="18" charset="0"/>
              </a:rPr>
              <a:t>6</a:t>
            </a:r>
            <a:r>
              <a:rPr lang="en-US" altLang="zh-CN" sz="3000" b="1">
                <a:latin typeface="Times New Roman" panose="02020603050405020304" pitchFamily="18" charset="0"/>
                <a:ea typeface="+mn-ea"/>
                <a:cs typeface="Times New Roman" panose="02020603050405020304" pitchFamily="18" charset="0"/>
              </a:rPr>
              <a:t>W     </a:t>
            </a:r>
            <a:endParaRPr lang="en-US" altLang="zh-CN" sz="3000" b="1">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5303"/>
                                        </p:tgtEl>
                                        <p:attrNameLst>
                                          <p:attrName>style.visibility</p:attrName>
                                        </p:attrNameLst>
                                      </p:cBhvr>
                                      <p:to>
                                        <p:strVal val="visible"/>
                                      </p:to>
                                    </p:set>
                                    <p:animEffect transition="in" filter="fade">
                                      <p:cBhvr>
                                        <p:cTn id="27" dur="500"/>
                                        <p:tgtEl>
                                          <p:spTgt spid="55303"/>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nodeType="clickPar">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nodeType="clickPar">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nodeType="clickPar">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5303" grpId="0"/>
      <p:bldP spid="6" grpId="0"/>
      <p:bldP spid="30" grpId="0"/>
      <p:bldP spid="21" grpId="0"/>
      <p:bldP spid="12" grpId="0"/>
      <p:bldP spid="13" grpId="0"/>
      <p:bldP spid="14" grpId="0"/>
      <p:bldP spid="15" grpId="0"/>
      <p:bldP spid="17"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13" name="组合 12" title=""/>
          <p:cNvGrpSpPr/>
          <p:nvPr>
            <p:custDataLst>
              <p:tags r:id="rId3"/>
            </p:custDataLst>
          </p:nvPr>
        </p:nvGrpSpPr>
        <p:grpSpPr>
          <a:xfrm>
            <a:off x="1368435" y="1990450"/>
            <a:ext cx="3924161" cy="1351883"/>
            <a:chOff x="-1273726" y="2311256"/>
            <a:chExt cx="3924161" cy="1351883"/>
          </a:xfrm>
        </p:grpSpPr>
        <p:pic>
          <p:nvPicPr>
            <p:cNvPr id="14" name="图片 13"/>
            <p:cNvPicPr>
              <a:picLocks noChangeAspect="1"/>
            </p:cNvPicPr>
            <p:nvPr>
              <p:custDataLst>
                <p:tags r:id="rId5"/>
              </p:custDataLst>
            </p:nvPr>
          </p:nvPicPr>
          <p:blipFill>
            <a:blip r:embed="rId4"/>
            <a:stretch>
              <a:fillRect/>
            </a:stretch>
          </p:blipFill>
          <p:spPr>
            <a:xfrm>
              <a:off x="-1273726" y="2311256"/>
              <a:ext cx="1507496" cy="1351883"/>
            </a:xfrm>
            <a:prstGeom prst="ellipse">
              <a:avLst/>
            </a:prstGeom>
            <a:noFill/>
            <a:ln w="19050">
              <a:solidFill>
                <a:schemeClr val="accent6">
                  <a:lumMod val="50000"/>
                </a:schemeClr>
              </a:solidFill>
            </a:ln>
          </p:spPr>
        </p:pic>
        <p:sp>
          <p:nvSpPr>
            <p:cNvPr id="15" name="文本框 14"/>
            <p:cNvSpPr txBox="1">
              <a:spLocks noChangeArrowheads="1"/>
            </p:cNvSpPr>
            <p:nvPr>
              <p:custDataLst>
                <p:tags r:id="rId6"/>
              </p:custDataLst>
            </p:nvPr>
          </p:nvSpPr>
          <p:spPr bwMode="auto">
            <a:xfrm>
              <a:off x="291548" y="2397923"/>
              <a:ext cx="23588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a:solidFill>
                    <a:srgbClr val="0000FF"/>
                  </a:solidFill>
                  <a:latin typeface="Times New Roman" panose="02020603050405020304" pitchFamily="18" charset="0"/>
                  <a:ea typeface="楷体" panose="02010609060101010101" charset="-122"/>
                  <a:cs typeface="Times New Roman" panose="02020603050405020304" pitchFamily="18" charset="0"/>
                </a:rPr>
                <a:t>昆虫</a:t>
              </a:r>
              <a:r>
                <a:rPr lang="en-US" altLang="zh-CN" sz="3000" b="1">
                  <a:solidFill>
                    <a:srgbClr val="0000FF"/>
                  </a:solidFill>
                  <a:latin typeface="Times New Roman" panose="02020603050405020304" pitchFamily="18" charset="0"/>
                  <a:ea typeface="楷体" panose="02010609060101010101" charset="-122"/>
                  <a:cs typeface="Times New Roman" panose="02020603050405020304" pitchFamily="18" charset="0"/>
                </a:rPr>
                <a:t>:</a:t>
              </a:r>
              <a:r>
                <a:rPr lang="zh-CN" altLang="en-US" sz="3000" b="1">
                  <a:solidFill>
                    <a:srgbClr val="0000FF"/>
                  </a:solidFill>
                  <a:latin typeface="Times New Roman" panose="02020603050405020304" pitchFamily="18" charset="0"/>
                  <a:ea typeface="楷体" panose="02010609060101010101" charset="-122"/>
                  <a:cs typeface="Times New Roman" panose="02020603050405020304" pitchFamily="18" charset="0"/>
                </a:rPr>
                <a:t>约</a:t>
              </a:r>
              <a:r>
                <a:rPr lang="en-US" altLang="zh-CN" sz="3000" b="1">
                  <a:solidFill>
                    <a:srgbClr val="FF0000"/>
                  </a:solidFill>
                  <a:latin typeface="Times New Roman" panose="02020603050405020304" pitchFamily="18" charset="0"/>
                  <a:ea typeface="楷体" panose="02010609060101010101" charset="-122"/>
                  <a:cs typeface="Times New Roman" panose="02020603050405020304" pitchFamily="18" charset="0"/>
                </a:rPr>
                <a:t>2×10 </a:t>
              </a:r>
              <a:r>
                <a:rPr lang="en-US" altLang="zh-CN" sz="3000" b="1" baseline="30000">
                  <a:solidFill>
                    <a:srgbClr val="FF0000"/>
                  </a:solidFill>
                  <a:latin typeface="Times New Roman" panose="02020603050405020304" pitchFamily="18" charset="0"/>
                  <a:ea typeface="楷体" panose="02010609060101010101" charset="-122"/>
                  <a:cs typeface="Times New Roman" panose="02020603050405020304" pitchFamily="18" charset="0"/>
                </a:rPr>
                <a:t>-5</a:t>
              </a:r>
              <a:r>
                <a:rPr lang="en-US" altLang="zh-CN" sz="3000" b="1">
                  <a:solidFill>
                    <a:srgbClr val="FF0000"/>
                  </a:solidFill>
                  <a:latin typeface="Times New Roman" panose="02020603050405020304" pitchFamily="18" charset="0"/>
                  <a:ea typeface="楷体" panose="02010609060101010101" charset="-122"/>
                  <a:cs typeface="Times New Roman" panose="02020603050405020304" pitchFamily="18" charset="0"/>
                </a:rPr>
                <a:t> W</a:t>
              </a:r>
              <a:endParaRPr lang="en-US" altLang="zh-CN" sz="3000" b="1">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grpSp>
      <p:grpSp>
        <p:nvGrpSpPr>
          <p:cNvPr id="16" name="组合 15" title=""/>
          <p:cNvGrpSpPr/>
          <p:nvPr>
            <p:custDataLst>
              <p:tags r:id="rId7"/>
            </p:custDataLst>
          </p:nvPr>
        </p:nvGrpSpPr>
        <p:grpSpPr>
          <a:xfrm>
            <a:off x="5972822" y="1724248"/>
            <a:ext cx="3902836" cy="1503226"/>
            <a:chOff x="7093808" y="2595901"/>
            <a:chExt cx="3902836" cy="1503226"/>
          </a:xfrm>
        </p:grpSpPr>
        <p:pic>
          <p:nvPicPr>
            <p:cNvPr id="17" name="图片 16"/>
            <p:cNvPicPr>
              <a:picLocks noChangeAspect="1"/>
            </p:cNvPicPr>
            <p:nvPr>
              <p:custDataLst>
                <p:tags r:id="rId9"/>
              </p:custDataLst>
            </p:nvPr>
          </p:nvPicPr>
          <p:blipFill>
            <a:blip r:embed="rId8"/>
            <a:stretch>
              <a:fillRect/>
            </a:stretch>
          </p:blipFill>
          <p:spPr>
            <a:xfrm>
              <a:off x="7093808" y="2595901"/>
              <a:ext cx="1503200" cy="1503226"/>
            </a:xfrm>
            <a:prstGeom prst="ellipse">
              <a:avLst/>
            </a:prstGeom>
            <a:noFill/>
            <a:ln w="19050">
              <a:solidFill>
                <a:schemeClr val="accent6">
                  <a:lumMod val="50000"/>
                </a:schemeClr>
              </a:solidFill>
            </a:ln>
          </p:spPr>
        </p:pic>
        <p:sp>
          <p:nvSpPr>
            <p:cNvPr id="18" name="文本框 17"/>
            <p:cNvSpPr txBox="1">
              <a:spLocks noChangeArrowheads="1"/>
            </p:cNvSpPr>
            <p:nvPr>
              <p:custDataLst>
                <p:tags r:id="rId10"/>
              </p:custDataLst>
            </p:nvPr>
          </p:nvSpPr>
          <p:spPr bwMode="auto">
            <a:xfrm>
              <a:off x="8965435" y="2839683"/>
              <a:ext cx="203120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000" b="1">
                  <a:solidFill>
                    <a:srgbClr val="0000FF"/>
                  </a:solidFill>
                  <a:latin typeface="Times New Roman" panose="02020603050405020304" pitchFamily="18" charset="0"/>
                  <a:ea typeface="楷体" panose="02010609060101010101" charset="-122"/>
                  <a:cs typeface="Times New Roman" panose="02020603050405020304" pitchFamily="18" charset="0"/>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r>
                <a:rPr lang="zh-CN" altLang="en-US"/>
                <a:t>慢跑</a:t>
              </a:r>
              <a:r>
                <a:rPr lang="en-US" altLang="zh-CN"/>
                <a:t>:</a:t>
              </a:r>
              <a:endParaRPr lang="en-US" altLang="zh-CN"/>
            </a:p>
            <a:p>
              <a:r>
                <a:rPr lang="zh-CN" altLang="en-US"/>
                <a:t>约</a:t>
              </a:r>
              <a:r>
                <a:rPr lang="zh-CN" altLang="en-US">
                  <a:solidFill>
                    <a:srgbClr val="FF0000"/>
                  </a:solidFill>
                </a:rPr>
                <a:t>几十瓦</a:t>
              </a:r>
              <a:endParaRPr lang="zh-CN" altLang="en-US">
                <a:solidFill>
                  <a:srgbClr val="FF0000"/>
                </a:solidFill>
              </a:endParaRPr>
            </a:p>
          </p:txBody>
        </p:sp>
      </p:grpSp>
      <p:grpSp>
        <p:nvGrpSpPr>
          <p:cNvPr id="22" name="组合 21" title=""/>
          <p:cNvGrpSpPr/>
          <p:nvPr>
            <p:custDataLst>
              <p:tags r:id="rId11"/>
            </p:custDataLst>
          </p:nvPr>
        </p:nvGrpSpPr>
        <p:grpSpPr>
          <a:xfrm>
            <a:off x="1391124" y="4210206"/>
            <a:ext cx="3662348" cy="1530792"/>
            <a:chOff x="1029688" y="1749133"/>
            <a:chExt cx="3662348" cy="1530792"/>
          </a:xfrm>
        </p:grpSpPr>
        <p:sp>
          <p:nvSpPr>
            <p:cNvPr id="23" name="文本框 22"/>
            <p:cNvSpPr txBox="1">
              <a:spLocks noChangeArrowheads="1"/>
            </p:cNvSpPr>
            <p:nvPr>
              <p:custDataLst>
                <p:tags r:id="rId12"/>
              </p:custDataLst>
            </p:nvPr>
          </p:nvSpPr>
          <p:spPr bwMode="auto">
            <a:xfrm>
              <a:off x="2860862" y="1819170"/>
              <a:ext cx="183117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000" b="1">
                  <a:solidFill>
                    <a:srgbClr val="0000FF"/>
                  </a:solidFill>
                  <a:latin typeface="Times New Roman" panose="02020603050405020304" pitchFamily="18" charset="0"/>
                  <a:ea typeface="楷体" panose="02010609060101010101" charset="-122"/>
                  <a:cs typeface="Times New Roman" panose="02020603050405020304" pitchFamily="18" charset="0"/>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r>
                <a:rPr lang="zh-CN" altLang="en-US"/>
                <a:t>骑车</a:t>
              </a:r>
              <a:r>
                <a:rPr lang="en-US" altLang="zh-CN"/>
                <a:t>:</a:t>
              </a:r>
              <a:endParaRPr lang="en-US" altLang="zh-CN"/>
            </a:p>
            <a:p>
              <a:r>
                <a:rPr lang="zh-CN" altLang="en-US"/>
                <a:t>约</a:t>
              </a:r>
              <a:r>
                <a:rPr lang="en-US" altLang="zh-CN">
                  <a:solidFill>
                    <a:srgbClr val="FF0000"/>
                  </a:solidFill>
                </a:rPr>
                <a:t>70 W</a:t>
              </a:r>
              <a:endParaRPr lang="en-US" altLang="zh-CN">
                <a:solidFill>
                  <a:srgbClr val="FF0000"/>
                </a:solidFill>
              </a:endParaRPr>
            </a:p>
          </p:txBody>
        </p:sp>
        <p:pic>
          <p:nvPicPr>
            <p:cNvPr id="24" name="图片 23"/>
            <p:cNvPicPr>
              <a:picLocks noChangeAspect="1"/>
            </p:cNvPicPr>
            <p:nvPr>
              <p:custDataLst>
                <p:tags r:id="rId14"/>
              </p:custDataLst>
            </p:nvPr>
          </p:nvPicPr>
          <p:blipFill>
            <a:blip r:embed="rId13"/>
            <a:stretch>
              <a:fillRect/>
            </a:stretch>
          </p:blipFill>
          <p:spPr>
            <a:xfrm>
              <a:off x="1029688" y="1749133"/>
              <a:ext cx="1831174" cy="1530792"/>
            </a:xfrm>
            <a:prstGeom prst="ellipse">
              <a:avLst/>
            </a:prstGeom>
            <a:noFill/>
            <a:ln w="19050">
              <a:solidFill>
                <a:schemeClr val="accent6">
                  <a:lumMod val="50000"/>
                </a:schemeClr>
              </a:solidFill>
            </a:ln>
          </p:spPr>
        </p:pic>
      </p:grpSp>
      <p:grpSp>
        <p:nvGrpSpPr>
          <p:cNvPr id="3" name="组合 2" title=""/>
          <p:cNvGrpSpPr/>
          <p:nvPr>
            <p:custDataLst>
              <p:tags r:id="rId15"/>
            </p:custDataLst>
          </p:nvPr>
        </p:nvGrpSpPr>
        <p:grpSpPr>
          <a:xfrm>
            <a:off x="6096000" y="3835153"/>
            <a:ext cx="4241522" cy="1905845"/>
            <a:chOff x="7241785" y="1781329"/>
            <a:chExt cx="4241522" cy="1905845"/>
          </a:xfrm>
        </p:grpSpPr>
        <p:sp>
          <p:nvSpPr>
            <p:cNvPr id="21" name="文本框 20"/>
            <p:cNvSpPr txBox="1">
              <a:spLocks noChangeArrowheads="1"/>
            </p:cNvSpPr>
            <p:nvPr>
              <p:custDataLst>
                <p:tags r:id="rId16"/>
              </p:custDataLst>
            </p:nvPr>
          </p:nvSpPr>
          <p:spPr bwMode="auto">
            <a:xfrm>
              <a:off x="8744985" y="2226418"/>
              <a:ext cx="273832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000" b="1">
                  <a:solidFill>
                    <a:srgbClr val="0000FF"/>
                  </a:solidFill>
                  <a:latin typeface="Times New Roman" panose="02020603050405020304" pitchFamily="18" charset="0"/>
                  <a:ea typeface="楷体" panose="02010609060101010101" charset="-122"/>
                  <a:cs typeface="Times New Roman" panose="02020603050405020304" pitchFamily="18" charset="0"/>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9pPr>
            </a:lstStyle>
            <a:p>
              <a:pPr algn="ctr"/>
              <a:r>
                <a:rPr lang="zh-CN" altLang="en-US"/>
                <a:t>百米飞人</a:t>
              </a:r>
              <a:r>
                <a:rPr lang="en-US" altLang="zh-CN"/>
                <a:t>:</a:t>
              </a:r>
              <a:endParaRPr lang="en-US" altLang="zh-CN"/>
            </a:p>
            <a:p>
              <a:r>
                <a:rPr lang="zh-CN" altLang="en-US"/>
                <a:t>功率可达</a:t>
              </a:r>
              <a:r>
                <a:rPr lang="zh-CN" altLang="en-US">
                  <a:solidFill>
                    <a:srgbClr val="FF0000"/>
                  </a:solidFill>
                </a:rPr>
                <a:t>1 kW</a:t>
              </a:r>
              <a:endParaRPr lang="zh-CN" altLang="en-US">
                <a:solidFill>
                  <a:srgbClr val="FF0000"/>
                </a:solidFill>
              </a:endParaRPr>
            </a:p>
          </p:txBody>
        </p:sp>
        <p:pic>
          <p:nvPicPr>
            <p:cNvPr id="6146" name="Picture 2" descr="查看源图像"/>
            <p:cNvPicPr>
              <a:picLocks noChangeAspect="1" noChangeArrowheads="1"/>
            </p:cNvPicPr>
            <p:nvPr>
              <p:custDataLst>
                <p:tags r:id="rId18"/>
              </p:custDataLst>
            </p:nvPr>
          </p:nvPicPr>
          <p:blipFill>
            <a:blip r:embed="rId17">
              <a:extLst>
                <a:ext uri="{28A0092B-C50C-407E-A947-70E740481C1C}">
                  <a14:useLocalDpi xmlns:a14="http://schemas.microsoft.com/office/drawing/2010/main" val="0"/>
                </a:ext>
              </a:extLst>
            </a:blip>
            <a:srcRect l="48457" t="10937"/>
            <a:stretch>
              <a:fillRect/>
            </a:stretch>
          </p:blipFill>
          <p:spPr bwMode="auto">
            <a:xfrm>
              <a:off x="7241785" y="1781329"/>
              <a:ext cx="1503200" cy="1905845"/>
            </a:xfrm>
            <a:prstGeom prst="ellipse">
              <a:avLst/>
            </a:prstGeom>
            <a:noFill/>
            <a:ln w="19050">
              <a:solidFill>
                <a:schemeClr val="accent6">
                  <a:lumMod val="50000"/>
                </a:schemeClr>
              </a:solidFill>
            </a:ln>
            <a:extLst>
              <a:ext uri="{909E8E84-426E-40DD-AFC4-6F175D3DCCD1}">
                <a14:hiddenFill xmlns:a14="http://schemas.microsoft.com/office/drawing/2010/main">
                  <a:solidFill>
                    <a:srgbClr val="FFFFFF"/>
                  </a:solidFill>
                </a14:hiddenFill>
              </a:ext>
            </a:extLst>
          </p:spPr>
        </p:pic>
      </p:grpSp>
      <p:sp>
        <p:nvSpPr>
          <p:cNvPr id="19" name="Text Box 11" title=""/>
          <p:cNvSpPr txBox="1">
            <a:spLocks noChangeArrowheads="1"/>
          </p:cNvSpPr>
          <p:nvPr>
            <p:custDataLst>
              <p:tags r:id="rId19"/>
            </p:custDataLst>
          </p:nvPr>
        </p:nvSpPr>
        <p:spPr bwMode="auto">
          <a:xfrm>
            <a:off x="233453" y="837908"/>
            <a:ext cx="17984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eaLnBrk="1" hangingPunct="1">
              <a:spcBef>
                <a:spcPct val="50000"/>
              </a:spcBef>
            </a:pPr>
            <a:r>
              <a:rPr lang="en-US" altLang="zh-CN" sz="3000" b="1">
                <a:latin typeface="Times New Roman" panose="02020603050405020304" pitchFamily="18" charset="0"/>
                <a:ea typeface="+mn-ea"/>
                <a:cs typeface="Times New Roman" panose="02020603050405020304" pitchFamily="18" charset="0"/>
              </a:rPr>
              <a:t>5.</a:t>
            </a:r>
            <a:r>
              <a:rPr lang="zh-CN" altLang="en-US" sz="3000" b="1">
                <a:latin typeface="Times New Roman" panose="02020603050405020304" pitchFamily="18" charset="0"/>
                <a:ea typeface="+mn-ea"/>
                <a:cs typeface="Times New Roman" panose="02020603050405020304" pitchFamily="18" charset="0"/>
              </a:rPr>
              <a:t>单位：</a:t>
            </a:r>
            <a:endParaRPr lang="en-US" altLang="zh-CN" sz="3000" b="1">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27" name="组合 26" title=""/>
          <p:cNvGrpSpPr/>
          <p:nvPr>
            <p:custDataLst>
              <p:tags r:id="rId3"/>
            </p:custDataLst>
          </p:nvPr>
        </p:nvGrpSpPr>
        <p:grpSpPr>
          <a:xfrm>
            <a:off x="6259926" y="1784411"/>
            <a:ext cx="4688554" cy="1569101"/>
            <a:chOff x="2212846" y="2017776"/>
            <a:chExt cx="4491789" cy="1569101"/>
          </a:xfrm>
        </p:grpSpPr>
        <p:pic>
          <p:nvPicPr>
            <p:cNvPr id="28" name="图片 27"/>
            <p:cNvPicPr>
              <a:picLocks noChangeAspect="1"/>
            </p:cNvPicPr>
            <p:nvPr>
              <p:custDataLst>
                <p:tags r:id="rId5"/>
              </p:custDataLst>
            </p:nvPr>
          </p:nvPicPr>
          <p:blipFill>
            <a:blip r:embed="rId4"/>
            <a:stretch>
              <a:fillRect/>
            </a:stretch>
          </p:blipFill>
          <p:spPr>
            <a:xfrm>
              <a:off x="2212846" y="2017776"/>
              <a:ext cx="1635514" cy="1569101"/>
            </a:xfrm>
            <a:prstGeom prst="ellipse">
              <a:avLst/>
            </a:prstGeom>
            <a:noFill/>
            <a:ln w="19050">
              <a:solidFill>
                <a:schemeClr val="accent6">
                  <a:lumMod val="50000"/>
                </a:schemeClr>
              </a:solidFill>
            </a:ln>
          </p:spPr>
        </p:pic>
        <p:sp>
          <p:nvSpPr>
            <p:cNvPr id="29" name="文本框 28"/>
            <p:cNvSpPr txBox="1">
              <a:spLocks noChangeArrowheads="1"/>
            </p:cNvSpPr>
            <p:nvPr>
              <p:custDataLst>
                <p:tags r:id="rId6"/>
              </p:custDataLst>
            </p:nvPr>
          </p:nvSpPr>
          <p:spPr bwMode="auto">
            <a:xfrm>
              <a:off x="3966313" y="2093322"/>
              <a:ext cx="273832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a:solidFill>
                    <a:srgbClr val="0000FF"/>
                  </a:solidFill>
                  <a:latin typeface="Times New Roman" panose="02020603050405020304" pitchFamily="18" charset="0"/>
                  <a:ea typeface="楷体" panose="02010609060101010101" charset="-122"/>
                  <a:cs typeface="Times New Roman" panose="02020603050405020304" pitchFamily="18" charset="0"/>
                </a:rPr>
                <a:t>电力机车</a:t>
              </a:r>
              <a:r>
                <a:rPr lang="en-US" altLang="zh-CN" sz="3000" b="1">
                  <a:solidFill>
                    <a:srgbClr val="0000FF"/>
                  </a:solidFill>
                  <a:latin typeface="Times New Roman" panose="02020603050405020304" pitchFamily="18" charset="0"/>
                  <a:ea typeface="楷体" panose="02010609060101010101" charset="-122"/>
                  <a:cs typeface="Times New Roman" panose="02020603050405020304" pitchFamily="18" charset="0"/>
                </a:rPr>
                <a:t>:</a:t>
              </a:r>
              <a:endParaRPr lang="en-US" altLang="zh-CN" sz="3000" b="1">
                <a:solidFill>
                  <a:srgbClr val="0000FF"/>
                </a:solidFill>
                <a:latin typeface="Times New Roman" panose="02020603050405020304" pitchFamily="18" charset="0"/>
                <a:ea typeface="楷体" panose="02010609060101010101" charset="-122"/>
                <a:cs typeface="Times New Roman" panose="02020603050405020304" pitchFamily="18" charset="0"/>
              </a:endParaRPr>
            </a:p>
            <a:p>
              <a:pPr eaLnBrk="1" hangingPunct="1"/>
              <a:r>
                <a:rPr lang="zh-CN" altLang="en-US" sz="3000" b="1">
                  <a:solidFill>
                    <a:srgbClr val="0000FF"/>
                  </a:solidFill>
                  <a:latin typeface="Times New Roman" panose="02020603050405020304" pitchFamily="18" charset="0"/>
                  <a:ea typeface="楷体" panose="02010609060101010101" charset="-122"/>
                  <a:cs typeface="Times New Roman" panose="02020603050405020304" pitchFamily="18" charset="0"/>
                </a:rPr>
                <a:t>可达</a:t>
              </a:r>
              <a:r>
                <a:rPr lang="zh-CN" altLang="en-US" sz="3000" b="1">
                  <a:solidFill>
                    <a:srgbClr val="FF0000"/>
                  </a:solidFill>
                  <a:latin typeface="Times New Roman" panose="02020603050405020304" pitchFamily="18" charset="0"/>
                  <a:ea typeface="楷体" panose="02010609060101010101" charset="-122"/>
                  <a:cs typeface="Times New Roman" panose="02020603050405020304" pitchFamily="18" charset="0"/>
                </a:rPr>
                <a:t>5 000 kW</a:t>
              </a:r>
              <a:endParaRPr lang="zh-CN" altLang="en-US" sz="3000" b="1">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grpSp>
      <p:grpSp>
        <p:nvGrpSpPr>
          <p:cNvPr id="30" name="组合 29" title=""/>
          <p:cNvGrpSpPr/>
          <p:nvPr>
            <p:custDataLst>
              <p:tags r:id="rId7"/>
            </p:custDataLst>
          </p:nvPr>
        </p:nvGrpSpPr>
        <p:grpSpPr>
          <a:xfrm>
            <a:off x="717397" y="1882067"/>
            <a:ext cx="4226587" cy="1546933"/>
            <a:chOff x="1897153" y="517156"/>
            <a:chExt cx="4226587" cy="1546933"/>
          </a:xfrm>
        </p:grpSpPr>
        <p:pic>
          <p:nvPicPr>
            <p:cNvPr id="31" name="图片 30"/>
            <p:cNvPicPr>
              <a:picLocks noChangeAspect="1"/>
            </p:cNvPicPr>
            <p:nvPr>
              <p:custDataLst>
                <p:tags r:id="rId9"/>
              </p:custDataLst>
            </p:nvPr>
          </p:nvPicPr>
          <p:blipFill>
            <a:blip r:embed="rId8"/>
            <a:stretch>
              <a:fillRect/>
            </a:stretch>
          </p:blipFill>
          <p:spPr>
            <a:xfrm>
              <a:off x="1897153" y="517156"/>
              <a:ext cx="1610068" cy="1546933"/>
            </a:xfrm>
            <a:prstGeom prst="ellipse">
              <a:avLst/>
            </a:prstGeom>
            <a:noFill/>
            <a:ln w="19050">
              <a:solidFill>
                <a:schemeClr val="accent6">
                  <a:lumMod val="50000"/>
                </a:schemeClr>
              </a:solidFill>
            </a:ln>
          </p:spPr>
        </p:pic>
        <p:sp>
          <p:nvSpPr>
            <p:cNvPr id="32" name="文本框 31"/>
            <p:cNvSpPr txBox="1">
              <a:spLocks noChangeArrowheads="1"/>
            </p:cNvSpPr>
            <p:nvPr>
              <p:custDataLst>
                <p:tags r:id="rId10"/>
              </p:custDataLst>
            </p:nvPr>
          </p:nvSpPr>
          <p:spPr bwMode="auto">
            <a:xfrm>
              <a:off x="3629024" y="654454"/>
              <a:ext cx="24947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a:solidFill>
                    <a:srgbClr val="0000FF"/>
                  </a:solidFill>
                  <a:latin typeface="Times New Roman" panose="02020603050405020304" pitchFamily="18" charset="0"/>
                  <a:ea typeface="楷体" panose="02010609060101010101" charset="-122"/>
                  <a:cs typeface="Times New Roman" panose="02020603050405020304" pitchFamily="18" charset="0"/>
                </a:rPr>
                <a:t>内燃机车</a:t>
              </a:r>
              <a:r>
                <a:rPr lang="en-US" altLang="zh-CN" sz="3000" b="1">
                  <a:solidFill>
                    <a:srgbClr val="0000FF"/>
                  </a:solidFill>
                  <a:latin typeface="Times New Roman" panose="02020603050405020304" pitchFamily="18" charset="0"/>
                  <a:ea typeface="楷体" panose="02010609060101010101" charset="-122"/>
                  <a:cs typeface="Times New Roman" panose="02020603050405020304" pitchFamily="18" charset="0"/>
                </a:rPr>
                <a:t>:</a:t>
              </a:r>
              <a:endParaRPr lang="en-US" altLang="zh-CN" sz="3000" b="1">
                <a:solidFill>
                  <a:srgbClr val="0000FF"/>
                </a:solidFill>
                <a:latin typeface="Times New Roman" panose="02020603050405020304" pitchFamily="18" charset="0"/>
                <a:ea typeface="楷体" panose="02010609060101010101" charset="-122"/>
                <a:cs typeface="Times New Roman" panose="02020603050405020304" pitchFamily="18" charset="0"/>
              </a:endParaRPr>
            </a:p>
            <a:p>
              <a:pPr eaLnBrk="1" hangingPunct="1"/>
              <a:r>
                <a:rPr lang="zh-CN" altLang="en-US" sz="3000" b="1">
                  <a:solidFill>
                    <a:srgbClr val="0000FF"/>
                  </a:solidFill>
                  <a:latin typeface="Times New Roman" panose="02020603050405020304" pitchFamily="18" charset="0"/>
                  <a:ea typeface="楷体" panose="02010609060101010101" charset="-122"/>
                  <a:cs typeface="Times New Roman" panose="02020603050405020304" pitchFamily="18" charset="0"/>
                </a:rPr>
                <a:t>可达</a:t>
              </a:r>
              <a:r>
                <a:rPr lang="zh-CN" altLang="en-US" sz="3000" b="1">
                  <a:solidFill>
                    <a:srgbClr val="FF0000"/>
                  </a:solidFill>
                  <a:latin typeface="Times New Roman" panose="02020603050405020304" pitchFamily="18" charset="0"/>
                  <a:ea typeface="楷体" panose="02010609060101010101" charset="-122"/>
                  <a:cs typeface="Times New Roman" panose="02020603050405020304" pitchFamily="18" charset="0"/>
                </a:rPr>
                <a:t>5 000 kW</a:t>
              </a:r>
              <a:endParaRPr lang="zh-CN" altLang="en-US" sz="3000" b="1">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grpSp>
      <p:grpSp>
        <p:nvGrpSpPr>
          <p:cNvPr id="33" name="组合 32" title=""/>
          <p:cNvGrpSpPr/>
          <p:nvPr>
            <p:custDataLst>
              <p:tags r:id="rId11"/>
            </p:custDataLst>
          </p:nvPr>
        </p:nvGrpSpPr>
        <p:grpSpPr>
          <a:xfrm>
            <a:off x="802672" y="4083728"/>
            <a:ext cx="4526393" cy="1451799"/>
            <a:chOff x="2019741" y="3384545"/>
            <a:chExt cx="4311470" cy="1451799"/>
          </a:xfrm>
        </p:grpSpPr>
        <p:pic>
          <p:nvPicPr>
            <p:cNvPr id="34" name="图片 33"/>
            <p:cNvPicPr>
              <a:picLocks noChangeAspect="1"/>
            </p:cNvPicPr>
            <p:nvPr>
              <p:custDataLst>
                <p:tags r:id="rId13"/>
              </p:custDataLst>
            </p:nvPr>
          </p:nvPicPr>
          <p:blipFill>
            <a:blip r:embed="rId12"/>
            <a:stretch>
              <a:fillRect/>
            </a:stretch>
          </p:blipFill>
          <p:spPr>
            <a:xfrm>
              <a:off x="2019741" y="3384545"/>
              <a:ext cx="1752395" cy="1451799"/>
            </a:xfrm>
            <a:prstGeom prst="ellipse">
              <a:avLst/>
            </a:prstGeom>
            <a:noFill/>
            <a:ln w="19050">
              <a:solidFill>
                <a:schemeClr val="accent6">
                  <a:lumMod val="50000"/>
                </a:schemeClr>
              </a:solidFill>
            </a:ln>
          </p:spPr>
        </p:pic>
        <p:sp>
          <p:nvSpPr>
            <p:cNvPr id="35" name="文本框 34"/>
            <p:cNvSpPr txBox="1">
              <a:spLocks noChangeArrowheads="1"/>
            </p:cNvSpPr>
            <p:nvPr>
              <p:custDataLst>
                <p:tags r:id="rId14"/>
              </p:custDataLst>
            </p:nvPr>
          </p:nvSpPr>
          <p:spPr bwMode="auto">
            <a:xfrm>
              <a:off x="3792502" y="3811399"/>
              <a:ext cx="253870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a:solidFill>
                    <a:srgbClr val="0000FF"/>
                  </a:solidFill>
                  <a:latin typeface="Times New Roman" panose="02020603050405020304" pitchFamily="18" charset="0"/>
                  <a:ea typeface="楷体" panose="02010609060101010101" charset="-122"/>
                  <a:cs typeface="Times New Roman" panose="02020603050405020304" pitchFamily="18" charset="0"/>
                </a:rPr>
                <a:t>轿车</a:t>
              </a:r>
              <a:r>
                <a:rPr lang="en-US" altLang="zh-CN" sz="3000" b="1">
                  <a:solidFill>
                    <a:srgbClr val="0000FF"/>
                  </a:solidFill>
                  <a:latin typeface="Times New Roman" panose="02020603050405020304" pitchFamily="18" charset="0"/>
                  <a:ea typeface="楷体" panose="02010609060101010101" charset="-122"/>
                  <a:cs typeface="Times New Roman" panose="02020603050405020304" pitchFamily="18" charset="0"/>
                </a:rPr>
                <a:t>:</a:t>
              </a:r>
              <a:endParaRPr lang="en-US" altLang="zh-CN" sz="3000" b="1">
                <a:solidFill>
                  <a:srgbClr val="0000FF"/>
                </a:solidFill>
                <a:latin typeface="Times New Roman" panose="02020603050405020304" pitchFamily="18" charset="0"/>
                <a:ea typeface="楷体" panose="02010609060101010101" charset="-122"/>
                <a:cs typeface="Times New Roman" panose="02020603050405020304" pitchFamily="18" charset="0"/>
              </a:endParaRPr>
            </a:p>
            <a:p>
              <a:pPr eaLnBrk="1" hangingPunct="1"/>
              <a:r>
                <a:rPr lang="zh-CN" altLang="en-US" sz="3000" b="1">
                  <a:solidFill>
                    <a:srgbClr val="0000FF"/>
                  </a:solidFill>
                  <a:latin typeface="Times New Roman" panose="02020603050405020304" pitchFamily="18" charset="0"/>
                  <a:ea typeface="楷体" panose="02010609060101010101" charset="-122"/>
                  <a:cs typeface="Times New Roman" panose="02020603050405020304" pitchFamily="18" charset="0"/>
                </a:rPr>
                <a:t>可达</a:t>
              </a:r>
              <a:r>
                <a:rPr lang="zh-CN" altLang="en-US" sz="3000" b="1">
                  <a:solidFill>
                    <a:srgbClr val="FF0000"/>
                  </a:solidFill>
                  <a:latin typeface="Times New Roman" panose="02020603050405020304" pitchFamily="18" charset="0"/>
                  <a:ea typeface="楷体" panose="02010609060101010101" charset="-122"/>
                  <a:cs typeface="Times New Roman" panose="02020603050405020304" pitchFamily="18" charset="0"/>
                </a:rPr>
                <a:t>200 kW</a:t>
              </a:r>
              <a:endParaRPr lang="en-US" altLang="zh-CN" sz="3000" b="1">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grpSp>
      <p:grpSp>
        <p:nvGrpSpPr>
          <p:cNvPr id="36" name="组合 35" title=""/>
          <p:cNvGrpSpPr/>
          <p:nvPr>
            <p:custDataLst>
              <p:tags r:id="rId15"/>
            </p:custDataLst>
          </p:nvPr>
        </p:nvGrpSpPr>
        <p:grpSpPr>
          <a:xfrm>
            <a:off x="6383046" y="3977196"/>
            <a:ext cx="4480374" cy="1668534"/>
            <a:chOff x="539033" y="4846532"/>
            <a:chExt cx="8578568" cy="1668534"/>
          </a:xfrm>
        </p:grpSpPr>
        <p:pic>
          <p:nvPicPr>
            <p:cNvPr id="37" name="图片 36"/>
            <p:cNvPicPr>
              <a:picLocks noChangeAspect="1"/>
            </p:cNvPicPr>
            <p:nvPr>
              <p:custDataLst>
                <p:tags r:id="rId17"/>
              </p:custDataLst>
            </p:nvPr>
          </p:nvPicPr>
          <p:blipFill>
            <a:blip r:embed="rId16"/>
            <a:stretch>
              <a:fillRect/>
            </a:stretch>
          </p:blipFill>
          <p:spPr>
            <a:xfrm>
              <a:off x="539033" y="4846532"/>
              <a:ext cx="3268694" cy="1668534"/>
            </a:xfrm>
            <a:prstGeom prst="ellipse">
              <a:avLst/>
            </a:prstGeom>
            <a:noFill/>
            <a:ln w="19050">
              <a:solidFill>
                <a:schemeClr val="accent6">
                  <a:lumMod val="50000"/>
                </a:schemeClr>
              </a:solidFill>
            </a:ln>
          </p:spPr>
        </p:pic>
        <p:sp>
          <p:nvSpPr>
            <p:cNvPr id="38" name="文本框 37"/>
            <p:cNvSpPr txBox="1">
              <a:spLocks noChangeArrowheads="1"/>
            </p:cNvSpPr>
            <p:nvPr>
              <p:custDataLst>
                <p:tags r:id="rId18"/>
              </p:custDataLst>
            </p:nvPr>
          </p:nvSpPr>
          <p:spPr bwMode="auto">
            <a:xfrm>
              <a:off x="4096339" y="5468714"/>
              <a:ext cx="50212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a:solidFill>
                    <a:srgbClr val="0000FF"/>
                  </a:solidFill>
                  <a:latin typeface="Times New Roman" panose="02020603050405020304" pitchFamily="18" charset="0"/>
                  <a:ea typeface="楷体" panose="02010609060101010101" charset="-122"/>
                  <a:cs typeface="Times New Roman" panose="02020603050405020304" pitchFamily="18" charset="0"/>
                </a:rPr>
                <a:t>远洋货轮</a:t>
              </a:r>
              <a:r>
                <a:rPr lang="en-US" altLang="zh-CN" sz="3000" b="1">
                  <a:solidFill>
                    <a:srgbClr val="0000FF"/>
                  </a:solidFill>
                  <a:latin typeface="Times New Roman" panose="02020603050405020304" pitchFamily="18" charset="0"/>
                  <a:ea typeface="楷体" panose="02010609060101010101" charset="-122"/>
                  <a:cs typeface="Times New Roman" panose="02020603050405020304" pitchFamily="18" charset="0"/>
                </a:rPr>
                <a:t>:</a:t>
              </a:r>
              <a:endParaRPr lang="en-US" altLang="zh-CN" sz="3000" b="1">
                <a:solidFill>
                  <a:srgbClr val="0000FF"/>
                </a:solidFill>
                <a:latin typeface="Times New Roman" panose="02020603050405020304" pitchFamily="18" charset="0"/>
                <a:ea typeface="楷体" panose="02010609060101010101" charset="-122"/>
                <a:cs typeface="Times New Roman" panose="02020603050405020304" pitchFamily="18" charset="0"/>
              </a:endParaRPr>
            </a:p>
            <a:p>
              <a:pPr eaLnBrk="1" hangingPunct="1"/>
              <a:r>
                <a:rPr lang="zh-CN" altLang="en-US" sz="3000" b="1">
                  <a:solidFill>
                    <a:srgbClr val="0000FF"/>
                  </a:solidFill>
                  <a:latin typeface="Times New Roman" panose="02020603050405020304" pitchFamily="18" charset="0"/>
                  <a:ea typeface="楷体" panose="02010609060101010101" charset="-122"/>
                  <a:cs typeface="Times New Roman" panose="02020603050405020304" pitchFamily="18" charset="0"/>
                </a:rPr>
                <a:t>达</a:t>
              </a:r>
              <a:r>
                <a:rPr lang="zh-CN" altLang="en-US" sz="3000" b="1">
                  <a:solidFill>
                    <a:srgbClr val="FF0000"/>
                  </a:solidFill>
                  <a:latin typeface="Times New Roman" panose="02020603050405020304" pitchFamily="18" charset="0"/>
                  <a:ea typeface="楷体" panose="02010609060101010101" charset="-122"/>
                  <a:cs typeface="Times New Roman" panose="02020603050405020304" pitchFamily="18" charset="0"/>
                </a:rPr>
                <a:t>10</a:t>
              </a:r>
              <a:r>
                <a:rPr lang="en-US" altLang="zh-CN" sz="3000" b="1" baseline="30000">
                  <a:solidFill>
                    <a:srgbClr val="FF0000"/>
                  </a:solidFill>
                  <a:latin typeface="Times New Roman" panose="02020603050405020304" pitchFamily="18" charset="0"/>
                  <a:ea typeface="楷体" panose="02010609060101010101" charset="-122"/>
                  <a:cs typeface="Times New Roman" panose="02020603050405020304" pitchFamily="18" charset="0"/>
                </a:rPr>
                <a:t>4</a:t>
              </a:r>
              <a:r>
                <a:rPr lang="zh-CN" altLang="en-US" sz="3000" b="1">
                  <a:solidFill>
                    <a:srgbClr val="FF0000"/>
                  </a:solidFill>
                  <a:latin typeface="Times New Roman" panose="02020603050405020304" pitchFamily="18" charset="0"/>
                  <a:ea typeface="楷体" panose="02010609060101010101" charset="-122"/>
                  <a:cs typeface="Times New Roman" panose="02020603050405020304" pitchFamily="18" charset="0"/>
                </a:rPr>
                <a:t> kW </a:t>
              </a:r>
              <a:endParaRPr lang="zh-CN" altLang="en-US" sz="3000" b="1">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grpSp>
      <p:sp>
        <p:nvSpPr>
          <p:cNvPr id="15" name="Text Box 11" title=""/>
          <p:cNvSpPr txBox="1">
            <a:spLocks noChangeArrowheads="1"/>
          </p:cNvSpPr>
          <p:nvPr>
            <p:custDataLst>
              <p:tags r:id="rId19"/>
            </p:custDataLst>
          </p:nvPr>
        </p:nvSpPr>
        <p:spPr bwMode="auto">
          <a:xfrm>
            <a:off x="233453" y="818858"/>
            <a:ext cx="17984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eaLnBrk="1" hangingPunct="1">
              <a:spcBef>
                <a:spcPct val="50000"/>
              </a:spcBef>
            </a:pPr>
            <a:r>
              <a:rPr lang="en-US" altLang="zh-CN" sz="3000" b="1">
                <a:latin typeface="Times New Roman" panose="02020603050405020304" pitchFamily="18" charset="0"/>
                <a:ea typeface="+mn-ea"/>
                <a:cs typeface="Times New Roman" panose="02020603050405020304" pitchFamily="18" charset="0"/>
              </a:rPr>
              <a:t>5.</a:t>
            </a:r>
            <a:r>
              <a:rPr lang="zh-CN" altLang="en-US" sz="3000" b="1">
                <a:latin typeface="Times New Roman" panose="02020603050405020304" pitchFamily="18" charset="0"/>
                <a:ea typeface="+mn-ea"/>
                <a:cs typeface="Times New Roman" panose="02020603050405020304" pitchFamily="18" charset="0"/>
              </a:rPr>
              <a:t>单位：</a:t>
            </a:r>
            <a:endParaRPr lang="en-US" altLang="zh-CN" sz="3000" b="1">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15" name="组合 18" title=""/>
          <p:cNvGrpSpPr/>
          <p:nvPr>
            <p:custDataLst>
              <p:tags r:id="rId3"/>
            </p:custDataLst>
          </p:nvPr>
        </p:nvGrpSpPr>
        <p:grpSpPr>
          <a:xfrm>
            <a:off x="3450591" y="734448"/>
            <a:ext cx="1983740" cy="553721"/>
            <a:chOff x="2004695" y="686607"/>
            <a:chExt cx="1983740" cy="555157"/>
          </a:xfrm>
        </p:grpSpPr>
        <p:sp>
          <p:nvSpPr>
            <p:cNvPr id="16" name="圆角矩形 15"/>
            <p:cNvSpPr/>
            <p:nvPr>
              <p:custDataLst>
                <p:tags r:id="rId4"/>
              </p:custDataLst>
            </p:nvPr>
          </p:nvSpPr>
          <p:spPr>
            <a:xfrm>
              <a:off x="2005542" y="686607"/>
              <a:ext cx="1893147" cy="555157"/>
            </a:xfrm>
            <a:prstGeom prst="roundRect">
              <a:avLst/>
            </a:prstGeom>
            <a:solidFill>
              <a:srgbClr val="F07474">
                <a:lumMod val="75000"/>
              </a:srgbClr>
            </a:solidFill>
            <a:ln w="25400" cap="flat" cmpd="sng" algn="ctr">
              <a:noFill/>
              <a:prstDash val="solid"/>
            </a:ln>
            <a:effectLst/>
          </p:spPr>
          <p:txBody>
            <a:bodyPr anchor="ctr"/>
            <a:lstStyle/>
            <a:p>
              <a:pPr algn="ctr" eaLnBrk="0" fontAlgn="auto" hangingPunct="0">
                <a:spcBef>
                  <a:spcPct val="0"/>
                </a:spcBef>
                <a:spcAft>
                  <a:spcPct val="0"/>
                </a:spcAft>
                <a:defRPr/>
              </a:pPr>
              <a:endParaRPr kumimoji="1" lang="zh-CN" altLang="en-US" sz="135"/>
            </a:p>
          </p:txBody>
        </p:sp>
        <p:sp>
          <p:nvSpPr>
            <p:cNvPr id="17" name="矩形 1"/>
            <p:cNvSpPr>
              <a:spLocks noChangeArrowheads="1"/>
            </p:cNvSpPr>
            <p:nvPr>
              <p:custDataLst>
                <p:tags r:id="rId5"/>
              </p:custDataLst>
            </p:nvPr>
          </p:nvSpPr>
          <p:spPr bwMode="auto">
            <a:xfrm>
              <a:off x="2004695" y="740934"/>
              <a:ext cx="1983740" cy="486399"/>
            </a:xfrm>
            <a:prstGeom prst="rect">
              <a:avLst/>
            </a:prstGeom>
            <a:noFill/>
            <a:ln w="9525">
              <a:noFill/>
              <a:miter lim="800000"/>
            </a:ln>
          </p:spPr>
          <p:txBody>
            <a:bodyPr wrap="square">
              <a:spAutoFit/>
            </a:bodyPr>
            <a:lstStyle/>
            <a:p>
              <a:pPr algn="ctr">
                <a:lnSpc>
                  <a:spcPct val="80000"/>
                </a:lnSpc>
              </a:pPr>
              <a:r>
                <a:rPr lang="zh-CN" altLang="en-US" sz="3200">
                  <a:solidFill>
                    <a:sysClr val="window" lastClr="FFFFFF"/>
                  </a:solidFill>
                  <a:latin typeface="Times New Roman" panose="02020603050405020304" pitchFamily="18" charset="0"/>
                  <a:ea typeface="黑体" panose="02010609060101010101" pitchFamily="49" charset="-122"/>
                </a:rPr>
                <a:t>知识点 </a:t>
              </a:r>
              <a:r>
                <a:rPr lang="en-US" altLang="zh-CN" sz="3200" b="1">
                  <a:solidFill>
                    <a:sysClr val="window" lastClr="FFFFFF"/>
                  </a:solidFill>
                  <a:latin typeface="Times New Roman" panose="02020603050405020304" pitchFamily="18" charset="0"/>
                  <a:ea typeface="黑体" panose="02010609060101010101" pitchFamily="49" charset="-122"/>
                </a:rPr>
                <a:t>2</a:t>
              </a:r>
              <a:endParaRPr lang="zh-CN" altLang="en-US" sz="3200" b="1">
                <a:solidFill>
                  <a:sysClr val="window" lastClr="FFFFFF"/>
                </a:solidFill>
                <a:latin typeface="Times New Roman" panose="02020603050405020304" pitchFamily="18" charset="0"/>
                <a:ea typeface="黑体" panose="02010609060101010101" pitchFamily="49" charset="-122"/>
              </a:endParaRPr>
            </a:p>
          </p:txBody>
        </p:sp>
      </p:grpSp>
      <p:sp>
        <p:nvSpPr>
          <p:cNvPr id="18" name="矩形 4" title=""/>
          <p:cNvSpPr>
            <a:spLocks noChangeArrowheads="1"/>
          </p:cNvSpPr>
          <p:nvPr>
            <p:custDataLst>
              <p:tags r:id="rId6"/>
            </p:custDataLst>
          </p:nvPr>
        </p:nvSpPr>
        <p:spPr bwMode="auto">
          <a:xfrm>
            <a:off x="5691293" y="734060"/>
            <a:ext cx="2467187" cy="583565"/>
          </a:xfrm>
          <a:prstGeom prst="rect">
            <a:avLst/>
          </a:prstGeom>
          <a:noFill/>
          <a:ln w="9525">
            <a:noFill/>
            <a:miter lim="800000"/>
          </a:ln>
        </p:spPr>
        <p:txBody>
          <a:bodyPr wrap="square">
            <a:spAutoFit/>
          </a:bodyPr>
          <a:lstStyle/>
          <a:p>
            <a:pPr>
              <a:defRPr/>
            </a:pPr>
            <a:r>
              <a:rPr lang="zh-CN" altLang="en-US" sz="3200" b="1">
                <a:latin typeface="Times New Roman" panose="02020603050405020304" pitchFamily="18" charset="0"/>
                <a:ea typeface="黑体" panose="02010609060101010101" pitchFamily="49" charset="-122"/>
              </a:rPr>
              <a:t>功率的计算</a:t>
            </a:r>
            <a:endParaRPr lang="zh-CN" altLang="en-US" sz="3200" b="1">
              <a:latin typeface="Times New Roman" panose="02020603050405020304" pitchFamily="18" charset="0"/>
              <a:ea typeface="黑体" panose="02010609060101010101" pitchFamily="49" charset="-122"/>
            </a:endParaRPr>
          </a:p>
        </p:txBody>
      </p:sp>
      <p:sp>
        <p:nvSpPr>
          <p:cNvPr id="3" name="文本框 2" title=""/>
          <p:cNvSpPr txBox="1"/>
          <p:nvPr>
            <p:custDataLst>
              <p:tags r:id="rId7"/>
            </p:custDataLst>
          </p:nvPr>
        </p:nvSpPr>
        <p:spPr>
          <a:xfrm>
            <a:off x="2452793" y="2584027"/>
            <a:ext cx="4589780" cy="460375"/>
          </a:xfrm>
          <a:prstGeom prst="rect">
            <a:avLst/>
          </a:prstGeom>
          <a:noFill/>
        </p:spPr>
        <p:txBody>
          <a:bodyPr wrap="square" rtlCol="0">
            <a:spAutoFit/>
          </a:bodyPr>
          <a:lstStyle/>
          <a:p>
            <a:r>
              <a:rPr lang="zh-CN" altLang="en-US" sz="2400" b="1"/>
              <a:t>根据          求功率的解题思路</a:t>
            </a:r>
            <a:endParaRPr lang="zh-CN" altLang="en-US" sz="2400" b="1"/>
          </a:p>
        </p:txBody>
      </p:sp>
      <p:sp>
        <p:nvSpPr>
          <p:cNvPr id="4" name="文本框 3" title=""/>
          <p:cNvSpPr txBox="1"/>
          <p:nvPr>
            <p:custDataLst>
              <p:tags r:id="rId8"/>
            </p:custDataLst>
          </p:nvPr>
        </p:nvSpPr>
        <p:spPr>
          <a:xfrm>
            <a:off x="2176780" y="3616960"/>
            <a:ext cx="5788660" cy="460375"/>
          </a:xfrm>
          <a:prstGeom prst="rect">
            <a:avLst/>
          </a:prstGeom>
          <a:noFill/>
        </p:spPr>
        <p:txBody>
          <a:bodyPr wrap="square" rtlCol="0">
            <a:spAutoFit/>
          </a:bodyPr>
          <a:lstStyle/>
          <a:p>
            <a:r>
              <a:rPr lang="zh-CN" altLang="en-US" sz="2400"/>
              <a:t>（</a:t>
            </a:r>
            <a:r>
              <a:rPr lang="en-US" altLang="zh-CN" sz="2400"/>
              <a:t>1</a:t>
            </a:r>
            <a:r>
              <a:rPr lang="zh-CN" altLang="en-US" sz="2400">
                <a:ea typeface="宋体" panose="02010600030101010101" pitchFamily="2" charset="-122"/>
              </a:rPr>
              <a:t>）根据</a:t>
            </a:r>
            <a:r>
              <a:rPr lang="en-US" altLang="zh-CN" sz="2400" i="1">
                <a:ea typeface="宋体" panose="02010600030101010101" pitchFamily="2" charset="-122"/>
              </a:rPr>
              <a:t>W</a:t>
            </a:r>
            <a:r>
              <a:rPr lang="en-US" altLang="zh-CN" sz="2400">
                <a:ea typeface="宋体" panose="02010600030101010101" pitchFamily="2" charset="-122"/>
              </a:rPr>
              <a:t>=</a:t>
            </a:r>
            <a:r>
              <a:rPr lang="en-US" altLang="zh-CN" sz="2400" i="1">
                <a:ea typeface="宋体" panose="02010600030101010101" pitchFamily="2" charset="-122"/>
              </a:rPr>
              <a:t>Fs</a:t>
            </a:r>
            <a:r>
              <a:rPr lang="zh-CN" altLang="en-US" sz="2400">
                <a:ea typeface="宋体" panose="02010600030101010101" pitchFamily="2" charset="-122"/>
              </a:rPr>
              <a:t>，计算物体做功的多少。</a:t>
            </a:r>
            <a:endParaRPr lang="zh-CN" altLang="en-US" sz="2400">
              <a:ea typeface="宋体" panose="02010600030101010101" pitchFamily="2" charset="-122"/>
            </a:endParaRPr>
          </a:p>
        </p:txBody>
      </p:sp>
      <p:graphicFrame>
        <p:nvGraphicFramePr>
          <p:cNvPr id="6" name="对象 5" title="">
            <a:hlinkClick action="ppaction://ole?verb="/>
          </p:cNvPr>
          <p:cNvGraphicFramePr>
            <a:graphicFrameLocks noChangeAspect="1"/>
          </p:cNvGraphicFramePr>
          <p:nvPr>
            <p:custDataLst>
              <p:tags r:id="rId9"/>
            </p:custDataLst>
          </p:nvPr>
        </p:nvGraphicFramePr>
        <p:xfrm>
          <a:off x="3257973" y="2482427"/>
          <a:ext cx="769620" cy="695113"/>
        </p:xfrm>
        <a:graphic>
          <a:graphicData uri="http://schemas.openxmlformats.org/presentationml/2006/ole">
            <mc:AlternateContent>
              <mc:Choice xmlns:v="urn:schemas-microsoft-com:vml" Requires="v">
                <p:oleObj spid="_x0000_s1044" r:id="rId10" imgW="393700" imgH="355600" progId="Equation.KSEE3">
                  <p:embed/>
                </p:oleObj>
              </mc:Choice>
              <mc:Fallback>
                <p:oleObj r:id="rId10" imgW="393700" imgH="355600" progId="Equation.KSEE3">
                  <p:embed/>
                  <p:pic>
                    <p:nvPicPr>
                      <p:cNvPr id="0" name="OLE substitute image"/>
                      <p:cNvPicPr/>
                      <p:nvPr/>
                    </p:nvPicPr>
                    <p:blipFill>
                      <a:blip r:embed="rId11"/>
                      <a:stretch>
                        <a:fillRect/>
                      </a:stretch>
                    </p:blipFill>
                    <p:spPr>
                      <a:xfrm>
                        <a:off x="3257973" y="2482427"/>
                        <a:ext cx="769620" cy="695113"/>
                      </a:xfrm>
                      <a:prstGeom prst="rect">
                        <a:avLst/>
                      </a:prstGeom>
                    </p:spPr>
                  </p:pic>
                </p:oleObj>
              </mc:Fallback>
            </mc:AlternateContent>
          </a:graphicData>
        </a:graphic>
      </p:graphicFrame>
      <p:grpSp>
        <p:nvGrpSpPr>
          <p:cNvPr id="9" name="组合 8" title=""/>
          <p:cNvGrpSpPr/>
          <p:nvPr>
            <p:custDataLst>
              <p:tags r:id="rId12"/>
            </p:custDataLst>
          </p:nvPr>
        </p:nvGrpSpPr>
        <p:grpSpPr>
          <a:xfrm>
            <a:off x="2176780" y="4499187"/>
            <a:ext cx="5788660" cy="701040"/>
            <a:chOff x="2571" y="5314"/>
            <a:chExt cx="6837" cy="828"/>
          </a:xfrm>
        </p:grpSpPr>
        <p:sp>
          <p:nvSpPr>
            <p:cNvPr id="5" name="文本框 4"/>
            <p:cNvSpPr txBox="1"/>
            <p:nvPr>
              <p:custDataLst>
                <p:tags r:id="rId13"/>
              </p:custDataLst>
            </p:nvPr>
          </p:nvSpPr>
          <p:spPr>
            <a:xfrm>
              <a:off x="2571" y="5438"/>
              <a:ext cx="6837" cy="544"/>
            </a:xfrm>
            <a:prstGeom prst="rect">
              <a:avLst/>
            </a:prstGeom>
            <a:noFill/>
          </p:spPr>
          <p:txBody>
            <a:bodyPr wrap="square" rtlCol="0">
              <a:spAutoFit/>
            </a:bodyPr>
            <a:lstStyle/>
            <a:p>
              <a:r>
                <a:rPr lang="zh-CN" altLang="en-US" sz="2400"/>
                <a:t>（</a:t>
              </a:r>
              <a:r>
                <a:rPr lang="en-US" altLang="zh-CN" sz="2400"/>
                <a:t>2</a:t>
              </a:r>
              <a:r>
                <a:rPr lang="zh-CN" altLang="en-US" sz="2400"/>
                <a:t>）根据          ，计算物体做功的功率。</a:t>
              </a:r>
              <a:endParaRPr lang="zh-CN" altLang="en-US" sz="2400"/>
            </a:p>
          </p:txBody>
        </p:sp>
        <p:graphicFrame>
          <p:nvGraphicFramePr>
            <p:cNvPr id="8" name="对象 7">
              <a:hlinkClick action="ppaction://ole?verb="/>
            </p:cNvPr>
            <p:cNvGraphicFramePr>
              <a:graphicFrameLocks noChangeAspect="1"/>
            </p:cNvGraphicFramePr>
            <p:nvPr>
              <p:custDataLst>
                <p:tags r:id="rId14"/>
              </p:custDataLst>
            </p:nvPr>
          </p:nvGraphicFramePr>
          <p:xfrm>
            <a:off x="4406" y="5314"/>
            <a:ext cx="917" cy="828"/>
          </p:xfrm>
          <a:graphic>
            <a:graphicData uri="http://schemas.openxmlformats.org/presentationml/2006/ole">
              <mc:AlternateContent>
                <mc:Choice xmlns:v="urn:schemas-microsoft-com:vml" Requires="v">
                  <p:oleObj spid="_x0000_s1045" r:id="rId15" imgW="393700" imgH="355600" progId="Equation.KSEE3">
                    <p:embed/>
                  </p:oleObj>
                </mc:Choice>
                <mc:Fallback>
                  <p:oleObj r:id="rId15" imgW="393700" imgH="355600" progId="Equation.KSEE3">
                    <p:embed/>
                    <p:pic>
                      <p:nvPicPr>
                        <p:cNvPr id="0" name="OLE substitute image"/>
                        <p:cNvPicPr/>
                        <p:nvPr/>
                      </p:nvPicPr>
                      <p:blipFill>
                        <a:blip r:embed="rId11"/>
                        <a:stretch>
                          <a:fillRect/>
                        </a:stretch>
                      </p:blipFill>
                      <p:spPr>
                        <a:xfrm>
                          <a:off x="4406" y="5314"/>
                          <a:ext cx="917" cy="828"/>
                        </a:xfrm>
                        <a:prstGeom prst="rect">
                          <a:avLst/>
                        </a:prstGeom>
                      </p:spPr>
                    </p:pic>
                  </p:oleObj>
                </mc:Fallback>
              </mc:AlternateContent>
            </a:graphicData>
          </a:graphic>
        </p:graphicFrame>
      </p:gr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aphicFrame>
        <p:nvGraphicFramePr>
          <p:cNvPr id="6" name="对象 5" title="">
            <a:hlinkClick action="ppaction://ole?verb="/>
          </p:cNvPr>
          <p:cNvGraphicFramePr>
            <a:graphicFrameLocks noChangeAspect="1"/>
          </p:cNvGraphicFramePr>
          <p:nvPr>
            <p:custDataLst>
              <p:tags r:id="rId3"/>
            </p:custDataLst>
          </p:nvPr>
        </p:nvGraphicFramePr>
        <p:xfrm>
          <a:off x="2929467" y="2027767"/>
          <a:ext cx="769620" cy="695113"/>
        </p:xfrm>
        <a:graphic>
          <a:graphicData uri="http://schemas.openxmlformats.org/presentationml/2006/ole">
            <mc:AlternateContent>
              <mc:Choice xmlns:v="urn:schemas-microsoft-com:vml" Requires="v">
                <p:oleObj spid="_x0000_s1046" r:id="rId4" imgW="393700" imgH="355600" progId="Equation.KSEE3">
                  <p:embed/>
                </p:oleObj>
              </mc:Choice>
              <mc:Fallback>
                <p:oleObj r:id="rId4" imgW="393700" imgH="355600" progId="Equation.KSEE3">
                  <p:embed/>
                  <p:pic>
                    <p:nvPicPr>
                      <p:cNvPr id="0" name="OLE substitute image"/>
                      <p:cNvPicPr/>
                      <p:nvPr/>
                    </p:nvPicPr>
                    <p:blipFill>
                      <a:blip r:embed="rId5"/>
                      <a:stretch>
                        <a:fillRect/>
                      </a:stretch>
                    </p:blipFill>
                    <p:spPr>
                      <a:xfrm>
                        <a:off x="2929467" y="2027767"/>
                        <a:ext cx="769620" cy="695113"/>
                      </a:xfrm>
                      <a:prstGeom prst="rect">
                        <a:avLst/>
                      </a:prstGeom>
                    </p:spPr>
                  </p:pic>
                </p:oleObj>
              </mc:Fallback>
            </mc:AlternateContent>
          </a:graphicData>
        </a:graphic>
      </p:graphicFrame>
      <p:sp>
        <p:nvSpPr>
          <p:cNvPr id="3" name="文本框 2" title=""/>
          <p:cNvSpPr txBox="1"/>
          <p:nvPr>
            <p:custDataLst>
              <p:tags r:id="rId6"/>
            </p:custDataLst>
          </p:nvPr>
        </p:nvSpPr>
        <p:spPr>
          <a:xfrm>
            <a:off x="2593340" y="2129367"/>
            <a:ext cx="4266353" cy="460375"/>
          </a:xfrm>
          <a:prstGeom prst="rect">
            <a:avLst/>
          </a:prstGeom>
          <a:noFill/>
        </p:spPr>
        <p:txBody>
          <a:bodyPr wrap="square" rtlCol="0">
            <a:spAutoFit/>
          </a:bodyPr>
          <a:lstStyle/>
          <a:p>
            <a:r>
              <a:rPr lang="en-US" altLang="zh-CN" sz="2400" b="1"/>
              <a:t>            </a:t>
            </a:r>
            <a:r>
              <a:rPr lang="zh-CN" altLang="en-US" sz="2400" b="1"/>
              <a:t>的变形公式及其应用</a:t>
            </a:r>
            <a:endParaRPr lang="zh-CN" altLang="en-US" sz="2400" b="1"/>
          </a:p>
        </p:txBody>
      </p:sp>
      <p:sp>
        <p:nvSpPr>
          <p:cNvPr id="4" name="文本框 3" title=""/>
          <p:cNvSpPr txBox="1"/>
          <p:nvPr>
            <p:custDataLst>
              <p:tags r:id="rId7"/>
            </p:custDataLst>
          </p:nvPr>
        </p:nvSpPr>
        <p:spPr>
          <a:xfrm>
            <a:off x="2655993" y="2968413"/>
            <a:ext cx="7847753" cy="460375"/>
          </a:xfrm>
          <a:prstGeom prst="rect">
            <a:avLst/>
          </a:prstGeom>
          <a:noFill/>
        </p:spPr>
        <p:txBody>
          <a:bodyPr wrap="square" rtlCol="0">
            <a:spAutoFit/>
          </a:bodyPr>
          <a:lstStyle/>
          <a:p>
            <a:r>
              <a:rPr lang="zh-CN" altLang="en-US" sz="2400"/>
              <a:t>（</a:t>
            </a:r>
            <a:r>
              <a:rPr lang="en-US" altLang="zh-CN" sz="2400"/>
              <a:t>1</a:t>
            </a:r>
            <a:r>
              <a:rPr lang="zh-CN" altLang="en-US" sz="2400"/>
              <a:t>）</a:t>
            </a:r>
            <a:r>
              <a:rPr lang="en-US" altLang="zh-CN" sz="2400" i="1"/>
              <a:t>W</a:t>
            </a:r>
            <a:r>
              <a:rPr lang="en-US" altLang="zh-CN" sz="2400"/>
              <a:t>=</a:t>
            </a:r>
            <a:r>
              <a:rPr lang="en-US" altLang="zh-CN" sz="2400" i="1"/>
              <a:t>Pt</a:t>
            </a:r>
            <a:r>
              <a:rPr lang="zh-CN" altLang="en-US" sz="2400">
                <a:ea typeface="宋体" panose="02010600030101010101" pitchFamily="2" charset="-122"/>
              </a:rPr>
              <a:t>：已知功率、做功的时间，求做功多少。</a:t>
            </a:r>
            <a:endParaRPr lang="zh-CN" altLang="en-US" sz="2400">
              <a:ea typeface="宋体" panose="02010600030101010101" pitchFamily="2" charset="-122"/>
            </a:endParaRPr>
          </a:p>
        </p:txBody>
      </p:sp>
      <p:grpSp>
        <p:nvGrpSpPr>
          <p:cNvPr id="9" name="组合 8" title=""/>
          <p:cNvGrpSpPr/>
          <p:nvPr>
            <p:custDataLst>
              <p:tags r:id="rId8"/>
            </p:custDataLst>
          </p:nvPr>
        </p:nvGrpSpPr>
        <p:grpSpPr>
          <a:xfrm>
            <a:off x="2733040" y="3804920"/>
            <a:ext cx="7791027" cy="708660"/>
            <a:chOff x="3228" y="4494"/>
            <a:chExt cx="9202" cy="837"/>
          </a:xfrm>
        </p:grpSpPr>
        <p:sp>
          <p:nvSpPr>
            <p:cNvPr id="5" name="文本框 4"/>
            <p:cNvSpPr txBox="1"/>
            <p:nvPr>
              <p:custDataLst>
                <p:tags r:id="rId9"/>
              </p:custDataLst>
            </p:nvPr>
          </p:nvSpPr>
          <p:spPr>
            <a:xfrm>
              <a:off x="3228" y="4623"/>
              <a:ext cx="9202" cy="544"/>
            </a:xfrm>
            <a:prstGeom prst="rect">
              <a:avLst/>
            </a:prstGeom>
            <a:noFill/>
          </p:spPr>
          <p:txBody>
            <a:bodyPr wrap="square" rtlCol="0">
              <a:spAutoFit/>
            </a:bodyPr>
            <a:lstStyle/>
            <a:p>
              <a:r>
                <a:rPr lang="zh-CN" altLang="en-US" sz="2400"/>
                <a:t>（</a:t>
              </a:r>
              <a:r>
                <a:rPr lang="en-US" altLang="zh-CN" sz="2400"/>
                <a:t>2</a:t>
              </a:r>
              <a:r>
                <a:rPr lang="zh-CN" altLang="en-US" sz="2400"/>
                <a:t>）       ：已知做功多少、功率大小，求做功所用时间。</a:t>
              </a:r>
              <a:endParaRPr lang="en-US" altLang="zh-CN" sz="2400"/>
            </a:p>
          </p:txBody>
        </p:sp>
        <p:graphicFrame>
          <p:nvGraphicFramePr>
            <p:cNvPr id="7" name="对象 6">
              <a:hlinkClick action="ppaction://ole?verb="/>
            </p:cNvPr>
            <p:cNvGraphicFramePr>
              <a:graphicFrameLocks noChangeAspect="1"/>
            </p:cNvGraphicFramePr>
            <p:nvPr>
              <p:custDataLst>
                <p:tags r:id="rId10"/>
              </p:custDataLst>
            </p:nvPr>
          </p:nvGraphicFramePr>
          <p:xfrm>
            <a:off x="4150" y="4494"/>
            <a:ext cx="868" cy="837"/>
          </p:xfrm>
          <a:graphic>
            <a:graphicData uri="http://schemas.openxmlformats.org/presentationml/2006/ole">
              <mc:AlternateContent>
                <mc:Choice xmlns:v="urn:schemas-microsoft-com:vml" Requires="v">
                  <p:oleObj spid="_x0000_s1047" r:id="rId11" imgW="355600" imgH="342900" progId="Equation.KSEE3">
                    <p:embed/>
                  </p:oleObj>
                </mc:Choice>
                <mc:Fallback>
                  <p:oleObj r:id="rId11" imgW="355600" imgH="342900" progId="Equation.KSEE3">
                    <p:embed/>
                    <p:pic>
                      <p:nvPicPr>
                        <p:cNvPr id="0" name="OLE substitute image"/>
                        <p:cNvPicPr/>
                        <p:nvPr/>
                      </p:nvPicPr>
                      <p:blipFill>
                        <a:blip r:embed="rId12"/>
                        <a:stretch>
                          <a:fillRect/>
                        </a:stretch>
                      </p:blipFill>
                      <p:spPr>
                        <a:xfrm>
                          <a:off x="4150" y="4494"/>
                          <a:ext cx="868" cy="837"/>
                        </a:xfrm>
                        <a:prstGeom prst="rect">
                          <a:avLst/>
                        </a:prstGeom>
                      </p:spPr>
                    </p:pic>
                  </p:oleObj>
                </mc:Fallback>
              </mc:AlternateContent>
            </a:graphicData>
          </a:graphic>
        </p:graphicFrame>
      </p:gr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497157" y="1379506"/>
            <a:ext cx="2178802" cy="553998"/>
          </a:xfrm>
          <a:prstGeom prst="rect">
            <a:avLst/>
          </a:prstGeom>
          <a:noFill/>
        </p:spPr>
        <p:txBody>
          <a:bodyPr wrap="none" rtlCol="0">
            <a:spAutoFit/>
          </a:bodyPr>
          <a:lstStyle/>
          <a:p>
            <a:pPr algn="l"/>
            <a:r>
              <a:rPr lang="en-US" altLang="zh-CN" sz="3000" b="1">
                <a:latin typeface="Times New Roman" panose="02020603050405020304" pitchFamily="18" charset="0"/>
                <a:ea typeface="宋体" panose="02010600030101010101" pitchFamily="2" charset="-122"/>
                <a:cs typeface="Times New Roman" panose="02020603050405020304" pitchFamily="18" charset="0"/>
              </a:rPr>
              <a:t>(2)</a:t>
            </a:r>
            <a:r>
              <a:rPr lang="zh-CN" altLang="en-US" sz="3000" b="1">
                <a:latin typeface="Times New Roman" panose="02020603050405020304" pitchFamily="18" charset="0"/>
                <a:ea typeface="宋体" panose="02010600030101010101" pitchFamily="2" charset="-122"/>
                <a:cs typeface="Times New Roman" panose="02020603050405020304" pitchFamily="18" charset="0"/>
              </a:rPr>
              <a:t>对应性：</a:t>
            </a:r>
            <a:endParaRPr lang="zh-CN" altLang="en-US" sz="30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3" name="Text Box 4" title=""/>
          <p:cNvSpPr txBox="1">
            <a:spLocks noChangeArrowheads="1"/>
          </p:cNvSpPr>
          <p:nvPr>
            <p:custDataLst>
              <p:tags r:id="rId4"/>
            </p:custDataLst>
          </p:nvPr>
        </p:nvSpPr>
        <p:spPr bwMode="auto">
          <a:xfrm>
            <a:off x="451410" y="733044"/>
            <a:ext cx="213713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eaLnBrk="1" hangingPunct="1">
              <a:spcBef>
                <a:spcPct val="50000"/>
              </a:spcBef>
            </a:pPr>
            <a:r>
              <a:rPr lang="en-US" altLang="zh-CN" sz="3000" b="1">
                <a:latin typeface="Times New Roman" panose="02020603050405020304" pitchFamily="18" charset="0"/>
                <a:cs typeface="Times New Roman" panose="02020603050405020304" pitchFamily="18" charset="0"/>
              </a:rPr>
              <a:t>2.</a:t>
            </a:r>
            <a:r>
              <a:rPr lang="zh-CN" altLang="en-US" sz="3000" b="1">
                <a:latin typeface="Times New Roman" panose="02020603050405020304" pitchFamily="18" charset="0"/>
                <a:cs typeface="Times New Roman" panose="02020603050405020304" pitchFamily="18" charset="0"/>
              </a:rPr>
              <a:t>说明：</a:t>
            </a:r>
            <a:endParaRPr lang="en-US" altLang="zh-CN" sz="3000" b="1">
              <a:latin typeface="Times New Roman" panose="02020603050405020304" pitchFamily="18" charset="0"/>
              <a:cs typeface="Times New Roman" panose="02020603050405020304" pitchFamily="18" charset="0"/>
            </a:endParaRPr>
          </a:p>
        </p:txBody>
      </p:sp>
      <p:sp>
        <p:nvSpPr>
          <p:cNvPr id="104" name="文本框 103" title=""/>
          <p:cNvSpPr txBox="1"/>
          <p:nvPr>
            <p:custDataLst>
              <p:tags r:id="rId5"/>
            </p:custDataLst>
          </p:nvPr>
        </p:nvSpPr>
        <p:spPr>
          <a:xfrm>
            <a:off x="2693802" y="1441454"/>
            <a:ext cx="8652682" cy="553998"/>
          </a:xfrm>
          <a:prstGeom prst="rect">
            <a:avLst/>
          </a:prstGeom>
          <a:noFill/>
        </p:spPr>
        <p:txBody>
          <a:bodyPr wrap="square" rtlCol="0">
            <a:spAutoFit/>
          </a:bodyPr>
          <a:lstStyle/>
          <a:p>
            <a:pPr algn="l"/>
            <a:r>
              <a:rPr lang="en-US" altLang="zh-CN" sz="3000" b="1" i="1">
                <a:latin typeface="Times New Roman" panose="02020603050405020304" pitchFamily="18" charset="0"/>
                <a:ea typeface="宋体" panose="02010600030101010101" pitchFamily="2" charset="-122"/>
                <a:cs typeface="Times New Roman" panose="02020603050405020304" pitchFamily="18" charset="0"/>
              </a:rPr>
              <a:t>P</a:t>
            </a:r>
            <a:r>
              <a:rPr lang="zh-CN" altLang="en-US" sz="3000" b="1">
                <a:latin typeface="Times New Roman" panose="02020603050405020304" pitchFamily="18" charset="0"/>
                <a:ea typeface="宋体" panose="02010600030101010101" pitchFamily="2" charset="-122"/>
                <a:cs typeface="Times New Roman" panose="02020603050405020304" pitchFamily="18" charset="0"/>
              </a:rPr>
              <a:t>、</a:t>
            </a:r>
            <a:r>
              <a:rPr lang="en-US" altLang="zh-CN" sz="3000" b="1" i="1">
                <a:latin typeface="Times New Roman" panose="02020603050405020304" pitchFamily="18" charset="0"/>
                <a:ea typeface="宋体" panose="02010600030101010101" pitchFamily="2" charset="-122"/>
                <a:cs typeface="Times New Roman" panose="02020603050405020304" pitchFamily="18" charset="0"/>
              </a:rPr>
              <a:t>W</a:t>
            </a:r>
            <a:r>
              <a:rPr lang="zh-CN" altLang="en-US" sz="3000" b="1">
                <a:latin typeface="Times New Roman" panose="02020603050405020304" pitchFamily="18" charset="0"/>
                <a:ea typeface="宋体" panose="02010600030101010101" pitchFamily="2" charset="-122"/>
                <a:cs typeface="Times New Roman" panose="02020603050405020304" pitchFamily="18" charset="0"/>
              </a:rPr>
              <a:t>、</a:t>
            </a:r>
            <a:r>
              <a:rPr lang="en-US" altLang="zh-CN" sz="3000" b="1" i="1">
                <a:latin typeface="Times New Roman" panose="02020603050405020304" pitchFamily="18" charset="0"/>
                <a:ea typeface="宋体" panose="02010600030101010101" pitchFamily="2" charset="-122"/>
                <a:cs typeface="Times New Roman" panose="02020603050405020304" pitchFamily="18" charset="0"/>
              </a:rPr>
              <a:t>t</a:t>
            </a:r>
            <a:r>
              <a:rPr lang="zh-CN" altLang="en-US" sz="3000" b="1">
                <a:latin typeface="Times New Roman" panose="02020603050405020304" pitchFamily="18" charset="0"/>
                <a:ea typeface="宋体" panose="02010600030101010101" pitchFamily="2" charset="-122"/>
                <a:cs typeface="Times New Roman" panose="02020603050405020304" pitchFamily="18" charset="0"/>
              </a:rPr>
              <a:t>、</a:t>
            </a:r>
            <a:r>
              <a:rPr lang="en-US" altLang="zh-CN" sz="3000" b="1" i="1">
                <a:latin typeface="Times New Roman" panose="02020603050405020304" pitchFamily="18" charset="0"/>
                <a:ea typeface="宋体" panose="02010600030101010101" pitchFamily="2" charset="-122"/>
                <a:cs typeface="Times New Roman" panose="02020603050405020304" pitchFamily="18" charset="0"/>
              </a:rPr>
              <a:t>F</a:t>
            </a:r>
            <a:r>
              <a:rPr lang="zh-CN" altLang="en-US" sz="3000" b="1">
                <a:latin typeface="Times New Roman" panose="02020603050405020304" pitchFamily="18" charset="0"/>
                <a:ea typeface="宋体" panose="02010600030101010101" pitchFamily="2" charset="-122"/>
                <a:cs typeface="Times New Roman" panose="02020603050405020304" pitchFamily="18" charset="0"/>
              </a:rPr>
              <a:t>、</a:t>
            </a:r>
            <a:r>
              <a:rPr lang="en-US" altLang="zh-CN" sz="3000" b="1" i="1">
                <a:latin typeface="Times New Roman" panose="02020603050405020304" pitchFamily="18" charset="0"/>
                <a:ea typeface="宋体" panose="02010600030101010101" pitchFamily="2" charset="-122"/>
                <a:cs typeface="Times New Roman" panose="02020603050405020304" pitchFamily="18" charset="0"/>
              </a:rPr>
              <a:t>v</a:t>
            </a:r>
            <a:r>
              <a:rPr lang="zh-CN" altLang="en-US" sz="3000" b="1">
                <a:latin typeface="Times New Roman" panose="02020603050405020304" pitchFamily="18" charset="0"/>
                <a:ea typeface="宋体" panose="02010600030101010101" pitchFamily="2" charset="-122"/>
                <a:cs typeface="Times New Roman" panose="02020603050405020304" pitchFamily="18" charset="0"/>
              </a:rPr>
              <a:t>对应于同一个力，同一做功过程。</a:t>
            </a:r>
            <a:endParaRPr lang="zh-CN" altLang="en-US" sz="3000" b="1">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05" name="组合 104" title=""/>
          <p:cNvGrpSpPr/>
          <p:nvPr>
            <p:custDataLst>
              <p:tags r:id="rId6"/>
            </p:custDataLst>
          </p:nvPr>
        </p:nvGrpSpPr>
        <p:grpSpPr>
          <a:xfrm>
            <a:off x="656921" y="5030291"/>
            <a:ext cx="4831257" cy="690304"/>
            <a:chOff x="4949339" y="5608520"/>
            <a:chExt cx="4831257" cy="690304"/>
          </a:xfrm>
        </p:grpSpPr>
        <p:graphicFrame>
          <p:nvGraphicFramePr>
            <p:cNvPr id="106" name="对象 105"/>
            <p:cNvGraphicFramePr>
              <a:graphicFrameLocks noChangeAspect="1"/>
            </p:cNvGraphicFramePr>
            <p:nvPr>
              <p:custDataLst>
                <p:tags r:id="rId7"/>
              </p:custDataLst>
            </p:nvPr>
          </p:nvGraphicFramePr>
          <p:xfrm>
            <a:off x="4949339" y="5657474"/>
            <a:ext cx="758825" cy="641350"/>
          </p:xfrm>
          <a:graphic>
            <a:graphicData uri="http://schemas.openxmlformats.org/presentationml/2006/ole">
              <mc:AlternateContent>
                <mc:Choice xmlns:v="urn:schemas-microsoft-com:vml" Requires="v">
                  <p:oleObj spid="_x0000_s1048" name="Equation" r:id="rId8" imgW="6400800" imgH="5486400" progId="Equation.DSMT4">
                    <p:embed/>
                  </p:oleObj>
                </mc:Choice>
                <mc:Fallback>
                  <p:oleObj name="Equation" r:id="rId8" imgW="6400800" imgH="5486400" progId="Equation.DSMT4">
                    <p:embed/>
                    <p:pic>
                      <p:nvPicPr>
                        <p:cNvPr id="0" name="OLE substitute image"/>
                        <p:cNvPicPr/>
                        <p:nvPr/>
                      </p:nvPicPr>
                      <p:blipFill>
                        <a:blip r:embed="rId9"/>
                        <a:stretch>
                          <a:fillRect/>
                        </a:stretch>
                      </p:blipFill>
                      <p:spPr>
                        <a:xfrm>
                          <a:off x="4949339" y="5657474"/>
                          <a:ext cx="758825" cy="641350"/>
                        </a:xfrm>
                        <a:prstGeom prst="rect">
                          <a:avLst/>
                        </a:prstGeom>
                        <a:noFill/>
                      </p:spPr>
                    </p:pic>
                  </p:oleObj>
                </mc:Fallback>
              </mc:AlternateContent>
            </a:graphicData>
          </a:graphic>
        </p:graphicFrame>
        <p:sp>
          <p:nvSpPr>
            <p:cNvPr id="107" name="文本框 106"/>
            <p:cNvSpPr txBox="1"/>
            <p:nvPr>
              <p:custDataLst>
                <p:tags r:id="rId10"/>
              </p:custDataLst>
            </p:nvPr>
          </p:nvSpPr>
          <p:spPr>
            <a:xfrm>
              <a:off x="5716663" y="5608520"/>
              <a:ext cx="4063933" cy="553998"/>
            </a:xfrm>
            <a:prstGeom prst="rect">
              <a:avLst/>
            </a:prstGeom>
            <a:noFill/>
          </p:spPr>
          <p:txBody>
            <a:bodyPr wrap="none" rtlCol="0">
              <a:spAutoFit/>
            </a:bodyPr>
            <a:lstStyle/>
            <a:p>
              <a:pPr algn="l"/>
              <a:r>
                <a:rPr lang="en-US" altLang="zh-CN" sz="3000" b="1">
                  <a:solidFill>
                    <a:schemeClr val="accent6">
                      <a:lumMod val="50000"/>
                    </a:schemeClr>
                  </a:solidFill>
                  <a:latin typeface="Times New Roman" panose="02020603050405020304" pitchFamily="18" charset="0"/>
                  <a:ea typeface="楷体" panose="02010609060101010101" charset="-122"/>
                  <a:cs typeface="Times New Roman" panose="02020603050405020304" pitchFamily="18" charset="0"/>
                </a:rPr>
                <a:t>=_______=___________</a:t>
              </a:r>
              <a:endParaRPr lang="zh-CN" altLang="en-US" sz="3000" b="1">
                <a:solidFill>
                  <a:schemeClr val="accent6">
                    <a:lumMod val="50000"/>
                  </a:schemeClr>
                </a:solidFill>
                <a:latin typeface="Times New Roman" panose="02020603050405020304" pitchFamily="18" charset="0"/>
                <a:ea typeface="楷体" panose="02010609060101010101" charset="-122"/>
                <a:cs typeface="Times New Roman" panose="02020603050405020304" pitchFamily="18" charset="0"/>
              </a:endParaRPr>
            </a:p>
          </p:txBody>
        </p:sp>
      </p:grpSp>
      <p:grpSp>
        <p:nvGrpSpPr>
          <p:cNvPr id="111" name="组合 110" title=""/>
          <p:cNvGrpSpPr/>
          <p:nvPr>
            <p:custDataLst>
              <p:tags r:id="rId11"/>
            </p:custDataLst>
          </p:nvPr>
        </p:nvGrpSpPr>
        <p:grpSpPr>
          <a:xfrm>
            <a:off x="1587549" y="3339609"/>
            <a:ext cx="2128467" cy="635000"/>
            <a:chOff x="3271795" y="4001354"/>
            <a:chExt cx="2128467" cy="635000"/>
          </a:xfrm>
        </p:grpSpPr>
        <p:cxnSp>
          <p:nvCxnSpPr>
            <p:cNvPr id="112" name="直接箭头连接符 111"/>
            <p:cNvCxnSpPr/>
            <p:nvPr>
              <p:custDataLst>
                <p:tags r:id="rId12"/>
              </p:custDataLst>
            </p:nvPr>
          </p:nvCxnSpPr>
          <p:spPr>
            <a:xfrm>
              <a:off x="3271795" y="4023530"/>
              <a:ext cx="2128467" cy="0"/>
            </a:xfrm>
            <a:prstGeom prst="straightConnector1">
              <a:avLst/>
            </a:prstGeom>
            <a:ln w="4762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graphicFrame>
          <p:nvGraphicFramePr>
            <p:cNvPr id="113" name="对象 112"/>
            <p:cNvGraphicFramePr>
              <a:graphicFrameLocks noChangeAspect="1"/>
            </p:cNvGraphicFramePr>
            <p:nvPr>
              <p:custDataLst>
                <p:tags r:id="rId13"/>
              </p:custDataLst>
            </p:nvPr>
          </p:nvGraphicFramePr>
          <p:xfrm>
            <a:off x="3885527" y="4001354"/>
            <a:ext cx="415925" cy="635000"/>
          </p:xfrm>
          <a:graphic>
            <a:graphicData uri="http://schemas.openxmlformats.org/presentationml/2006/ole">
              <mc:AlternateContent>
                <mc:Choice xmlns:v="urn:schemas-microsoft-com:vml" Requires="v">
                  <p:oleObj spid="_x0000_s1049" name="Equation" r:id="rId14" imgW="3657600" imgH="5486400" progId="Equation.DSMT4">
                    <p:embed/>
                  </p:oleObj>
                </mc:Choice>
                <mc:Fallback>
                  <p:oleObj name="Equation" r:id="rId14" imgW="3657600" imgH="5486400" progId="Equation.DSMT4">
                    <p:embed/>
                    <p:pic>
                      <p:nvPicPr>
                        <p:cNvPr id="0" name="OLE substitute image"/>
                        <p:cNvPicPr/>
                        <p:nvPr/>
                      </p:nvPicPr>
                      <p:blipFill>
                        <a:blip r:embed="rId15"/>
                        <a:stretch>
                          <a:fillRect/>
                        </a:stretch>
                      </p:blipFill>
                      <p:spPr>
                        <a:xfrm>
                          <a:off x="3885527" y="4001354"/>
                          <a:ext cx="415925" cy="635000"/>
                        </a:xfrm>
                        <a:prstGeom prst="rect">
                          <a:avLst/>
                        </a:prstGeom>
                        <a:noFill/>
                      </p:spPr>
                    </p:pic>
                  </p:oleObj>
                </mc:Fallback>
              </mc:AlternateContent>
            </a:graphicData>
          </a:graphic>
        </p:graphicFrame>
      </p:grpSp>
      <p:grpSp>
        <p:nvGrpSpPr>
          <p:cNvPr id="114" name="组合 113" title=""/>
          <p:cNvGrpSpPr/>
          <p:nvPr>
            <p:custDataLst>
              <p:tags r:id="rId16"/>
            </p:custDataLst>
          </p:nvPr>
        </p:nvGrpSpPr>
        <p:grpSpPr>
          <a:xfrm>
            <a:off x="3714110" y="3345593"/>
            <a:ext cx="3306033" cy="635000"/>
            <a:chOff x="5398356" y="4007338"/>
            <a:chExt cx="3306033" cy="635000"/>
          </a:xfrm>
        </p:grpSpPr>
        <p:cxnSp>
          <p:nvCxnSpPr>
            <p:cNvPr id="115" name="直接箭头连接符 114"/>
            <p:cNvCxnSpPr/>
            <p:nvPr>
              <p:custDataLst>
                <p:tags r:id="rId17"/>
              </p:custDataLst>
            </p:nvPr>
          </p:nvCxnSpPr>
          <p:spPr>
            <a:xfrm>
              <a:off x="5398356" y="4023530"/>
              <a:ext cx="3306033" cy="0"/>
            </a:xfrm>
            <a:prstGeom prst="straightConnector1">
              <a:avLst/>
            </a:prstGeom>
            <a:ln w="4762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graphicFrame>
          <p:nvGraphicFramePr>
            <p:cNvPr id="116" name="对象 115"/>
            <p:cNvGraphicFramePr>
              <a:graphicFrameLocks noChangeAspect="1"/>
            </p:cNvGraphicFramePr>
            <p:nvPr>
              <p:custDataLst>
                <p:tags r:id="rId18"/>
              </p:custDataLst>
            </p:nvPr>
          </p:nvGraphicFramePr>
          <p:xfrm>
            <a:off x="6948027" y="4007338"/>
            <a:ext cx="450850" cy="635000"/>
          </p:xfrm>
          <a:graphic>
            <a:graphicData uri="http://schemas.openxmlformats.org/presentationml/2006/ole">
              <mc:AlternateContent>
                <mc:Choice xmlns:v="urn:schemas-microsoft-com:vml" Requires="v">
                  <p:oleObj spid="_x0000_s1050" name="Equation" r:id="rId19" imgW="3962400" imgH="5486400" progId="Equation.DSMT4">
                    <p:embed/>
                  </p:oleObj>
                </mc:Choice>
                <mc:Fallback>
                  <p:oleObj name="Equation" r:id="rId19" imgW="3962400" imgH="5486400" progId="Equation.DSMT4">
                    <p:embed/>
                    <p:pic>
                      <p:nvPicPr>
                        <p:cNvPr id="0" name="OLE substitute image"/>
                        <p:cNvPicPr/>
                        <p:nvPr/>
                      </p:nvPicPr>
                      <p:blipFill>
                        <a:blip r:embed="rId20"/>
                        <a:stretch>
                          <a:fillRect/>
                        </a:stretch>
                      </p:blipFill>
                      <p:spPr>
                        <a:xfrm>
                          <a:off x="6948027" y="4007338"/>
                          <a:ext cx="450850" cy="635000"/>
                        </a:xfrm>
                        <a:prstGeom prst="rect">
                          <a:avLst/>
                        </a:prstGeom>
                        <a:noFill/>
                      </p:spPr>
                    </p:pic>
                  </p:oleObj>
                </mc:Fallback>
              </mc:AlternateContent>
            </a:graphicData>
          </a:graphic>
        </p:graphicFrame>
      </p:grpSp>
      <p:grpSp>
        <p:nvGrpSpPr>
          <p:cNvPr id="117" name="组合 116" title=""/>
          <p:cNvGrpSpPr/>
          <p:nvPr>
            <p:custDataLst>
              <p:tags r:id="rId21"/>
            </p:custDataLst>
          </p:nvPr>
        </p:nvGrpSpPr>
        <p:grpSpPr>
          <a:xfrm>
            <a:off x="425952" y="2145254"/>
            <a:ext cx="7586445" cy="2128010"/>
            <a:chOff x="616678" y="2799273"/>
            <a:chExt cx="7586445" cy="2128010"/>
          </a:xfrm>
        </p:grpSpPr>
        <p:grpSp>
          <p:nvGrpSpPr>
            <p:cNvPr id="118" name="组合 117"/>
            <p:cNvGrpSpPr/>
            <p:nvPr>
              <p:custDataLst>
                <p:tags r:id="rId22"/>
              </p:custDataLst>
            </p:nvPr>
          </p:nvGrpSpPr>
          <p:grpSpPr>
            <a:xfrm>
              <a:off x="1001836" y="3789590"/>
              <a:ext cx="7201287" cy="95113"/>
              <a:chOff x="1725879" y="2204566"/>
              <a:chExt cx="7201287" cy="95113"/>
            </a:xfrm>
          </p:grpSpPr>
          <p:grpSp>
            <p:nvGrpSpPr>
              <p:cNvPr id="127" name="组合 126"/>
              <p:cNvGrpSpPr/>
              <p:nvPr>
                <p:custDataLst>
                  <p:tags r:id="rId23"/>
                </p:custDataLst>
              </p:nvPr>
            </p:nvGrpSpPr>
            <p:grpSpPr>
              <a:xfrm>
                <a:off x="1725879" y="2204566"/>
                <a:ext cx="7201287" cy="90010"/>
                <a:chOff x="1806074" y="2571750"/>
                <a:chExt cx="7201287" cy="90010"/>
              </a:xfrm>
            </p:grpSpPr>
            <p:cxnSp>
              <p:nvCxnSpPr>
                <p:cNvPr id="161" name="直接连接符 160"/>
                <p:cNvCxnSpPr/>
                <p:nvPr>
                  <p:custDataLst>
                    <p:tags r:id="rId24"/>
                  </p:custDataLst>
                </p:nvPr>
              </p:nvCxnSpPr>
              <p:spPr>
                <a:xfrm flipH="1">
                  <a:off x="1830663"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custDataLst>
                    <p:tags r:id="rId25"/>
                  </p:custDataLst>
                </p:nvPr>
              </p:nvCxnSpPr>
              <p:spPr>
                <a:xfrm flipH="1">
                  <a:off x="1943177"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custDataLst>
                    <p:tags r:id="rId26"/>
                  </p:custDataLst>
                </p:nvPr>
              </p:nvCxnSpPr>
              <p:spPr>
                <a:xfrm flipH="1">
                  <a:off x="2055691"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custDataLst>
                    <p:tags r:id="rId27"/>
                  </p:custDataLst>
                </p:nvPr>
              </p:nvCxnSpPr>
              <p:spPr>
                <a:xfrm flipH="1">
                  <a:off x="2168205"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custDataLst>
                    <p:tags r:id="rId28"/>
                  </p:custDataLst>
                </p:nvPr>
              </p:nvCxnSpPr>
              <p:spPr>
                <a:xfrm flipH="1">
                  <a:off x="2276745"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custDataLst>
                    <p:tags r:id="rId29"/>
                  </p:custDataLst>
                </p:nvPr>
              </p:nvCxnSpPr>
              <p:spPr>
                <a:xfrm flipH="1">
                  <a:off x="2389259"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custDataLst>
                    <p:tags r:id="rId30"/>
                  </p:custDataLst>
                </p:nvPr>
              </p:nvCxnSpPr>
              <p:spPr>
                <a:xfrm flipH="1">
                  <a:off x="2501773"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custDataLst>
                    <p:tags r:id="rId31"/>
                  </p:custDataLst>
                </p:nvPr>
              </p:nvCxnSpPr>
              <p:spPr>
                <a:xfrm flipH="1">
                  <a:off x="2614287"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custDataLst>
                    <p:tags r:id="rId32"/>
                  </p:custDataLst>
                </p:nvPr>
              </p:nvCxnSpPr>
              <p:spPr>
                <a:xfrm flipH="1">
                  <a:off x="2730757"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custDataLst>
                    <p:tags r:id="rId33"/>
                  </p:custDataLst>
                </p:nvPr>
              </p:nvCxnSpPr>
              <p:spPr>
                <a:xfrm flipH="1">
                  <a:off x="2843271"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custDataLst>
                    <p:tags r:id="rId34"/>
                  </p:custDataLst>
                </p:nvPr>
              </p:nvCxnSpPr>
              <p:spPr>
                <a:xfrm flipH="1">
                  <a:off x="2955785"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custDataLst>
                    <p:tags r:id="rId35"/>
                  </p:custDataLst>
                </p:nvPr>
              </p:nvCxnSpPr>
              <p:spPr>
                <a:xfrm flipH="1">
                  <a:off x="3068299"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custDataLst>
                    <p:tags r:id="rId36"/>
                  </p:custDataLst>
                </p:nvPr>
              </p:nvCxnSpPr>
              <p:spPr>
                <a:xfrm flipH="1">
                  <a:off x="3176839"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custDataLst>
                    <p:tags r:id="rId37"/>
                  </p:custDataLst>
                </p:nvPr>
              </p:nvCxnSpPr>
              <p:spPr>
                <a:xfrm flipH="1">
                  <a:off x="3289353"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custDataLst>
                    <p:tags r:id="rId38"/>
                  </p:custDataLst>
                </p:nvPr>
              </p:nvCxnSpPr>
              <p:spPr>
                <a:xfrm flipH="1">
                  <a:off x="3401867"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custDataLst>
                    <p:tags r:id="rId39"/>
                  </p:custDataLst>
                </p:nvPr>
              </p:nvCxnSpPr>
              <p:spPr>
                <a:xfrm flipH="1">
                  <a:off x="3514381"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custDataLst>
                    <p:tags r:id="rId40"/>
                  </p:custDataLst>
                </p:nvPr>
              </p:nvCxnSpPr>
              <p:spPr>
                <a:xfrm flipH="1">
                  <a:off x="3601393"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8" name="直接连接符 177"/>
                <p:cNvCxnSpPr/>
                <p:nvPr>
                  <p:custDataLst>
                    <p:tags r:id="rId41"/>
                  </p:custDataLst>
                </p:nvPr>
              </p:nvCxnSpPr>
              <p:spPr>
                <a:xfrm flipH="1">
                  <a:off x="3698372"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custDataLst>
                    <p:tags r:id="rId42"/>
                  </p:custDataLst>
                </p:nvPr>
              </p:nvCxnSpPr>
              <p:spPr>
                <a:xfrm flipH="1">
                  <a:off x="3810886"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custDataLst>
                    <p:tags r:id="rId43"/>
                  </p:custDataLst>
                </p:nvPr>
              </p:nvCxnSpPr>
              <p:spPr>
                <a:xfrm flipH="1">
                  <a:off x="3923400"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custDataLst>
                    <p:tags r:id="rId44"/>
                  </p:custDataLst>
                </p:nvPr>
              </p:nvCxnSpPr>
              <p:spPr>
                <a:xfrm flipH="1">
                  <a:off x="4031940"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custDataLst>
                    <p:tags r:id="rId45"/>
                  </p:custDataLst>
                </p:nvPr>
              </p:nvCxnSpPr>
              <p:spPr>
                <a:xfrm flipH="1">
                  <a:off x="4144454"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custDataLst>
                    <p:tags r:id="rId46"/>
                  </p:custDataLst>
                </p:nvPr>
              </p:nvCxnSpPr>
              <p:spPr>
                <a:xfrm flipH="1">
                  <a:off x="4256968"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custDataLst>
                    <p:tags r:id="rId47"/>
                  </p:custDataLst>
                </p:nvPr>
              </p:nvCxnSpPr>
              <p:spPr>
                <a:xfrm flipH="1">
                  <a:off x="4369482"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custDataLst>
                    <p:tags r:id="rId48"/>
                  </p:custDataLst>
                </p:nvPr>
              </p:nvCxnSpPr>
              <p:spPr>
                <a:xfrm flipH="1">
                  <a:off x="4485952"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custDataLst>
                    <p:tags r:id="rId49"/>
                  </p:custDataLst>
                </p:nvPr>
              </p:nvCxnSpPr>
              <p:spPr>
                <a:xfrm flipH="1">
                  <a:off x="4598466"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custDataLst>
                    <p:tags r:id="rId50"/>
                  </p:custDataLst>
                </p:nvPr>
              </p:nvCxnSpPr>
              <p:spPr>
                <a:xfrm flipH="1">
                  <a:off x="4710980"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custDataLst>
                    <p:tags r:id="rId51"/>
                  </p:custDataLst>
                </p:nvPr>
              </p:nvCxnSpPr>
              <p:spPr>
                <a:xfrm flipH="1">
                  <a:off x="4823494"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custDataLst>
                    <p:tags r:id="rId52"/>
                  </p:custDataLst>
                </p:nvPr>
              </p:nvCxnSpPr>
              <p:spPr>
                <a:xfrm flipH="1">
                  <a:off x="4932034"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custDataLst>
                    <p:tags r:id="rId53"/>
                  </p:custDataLst>
                </p:nvPr>
              </p:nvCxnSpPr>
              <p:spPr>
                <a:xfrm flipH="1">
                  <a:off x="5044548"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custDataLst>
                    <p:tags r:id="rId54"/>
                  </p:custDataLst>
                </p:nvPr>
              </p:nvCxnSpPr>
              <p:spPr>
                <a:xfrm flipH="1">
                  <a:off x="5157062"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2" name="直接连接符 191"/>
                <p:cNvCxnSpPr/>
                <p:nvPr>
                  <p:custDataLst>
                    <p:tags r:id="rId55"/>
                  </p:custDataLst>
                </p:nvPr>
              </p:nvCxnSpPr>
              <p:spPr>
                <a:xfrm flipH="1">
                  <a:off x="5269576"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custDataLst>
                    <p:tags r:id="rId56"/>
                  </p:custDataLst>
                </p:nvPr>
              </p:nvCxnSpPr>
              <p:spPr>
                <a:xfrm>
                  <a:off x="1806074" y="2571750"/>
                  <a:ext cx="7201287"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8" name="组合 127"/>
              <p:cNvGrpSpPr/>
              <p:nvPr>
                <p:custDataLst>
                  <p:tags r:id="rId57"/>
                </p:custDataLst>
              </p:nvPr>
            </p:nvGrpSpPr>
            <p:grpSpPr>
              <a:xfrm>
                <a:off x="5299314" y="2209669"/>
                <a:ext cx="3551427" cy="90010"/>
                <a:chOff x="1830663" y="2571750"/>
                <a:chExt cx="3551427" cy="90010"/>
              </a:xfrm>
            </p:grpSpPr>
            <p:cxnSp>
              <p:nvCxnSpPr>
                <p:cNvPr id="129" name="直接连接符 128"/>
                <p:cNvCxnSpPr/>
                <p:nvPr>
                  <p:custDataLst>
                    <p:tags r:id="rId58"/>
                  </p:custDataLst>
                </p:nvPr>
              </p:nvCxnSpPr>
              <p:spPr>
                <a:xfrm flipH="1">
                  <a:off x="1830663"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custDataLst>
                    <p:tags r:id="rId59"/>
                  </p:custDataLst>
                </p:nvPr>
              </p:nvCxnSpPr>
              <p:spPr>
                <a:xfrm flipH="1">
                  <a:off x="1943177"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custDataLst>
                    <p:tags r:id="rId60"/>
                  </p:custDataLst>
                </p:nvPr>
              </p:nvCxnSpPr>
              <p:spPr>
                <a:xfrm flipH="1">
                  <a:off x="2055691"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custDataLst>
                    <p:tags r:id="rId61"/>
                  </p:custDataLst>
                </p:nvPr>
              </p:nvCxnSpPr>
              <p:spPr>
                <a:xfrm flipH="1">
                  <a:off x="2168205"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custDataLst>
                    <p:tags r:id="rId62"/>
                  </p:custDataLst>
                </p:nvPr>
              </p:nvCxnSpPr>
              <p:spPr>
                <a:xfrm flipH="1">
                  <a:off x="2276745"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custDataLst>
                    <p:tags r:id="rId63"/>
                  </p:custDataLst>
                </p:nvPr>
              </p:nvCxnSpPr>
              <p:spPr>
                <a:xfrm flipH="1">
                  <a:off x="2389259"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custDataLst>
                    <p:tags r:id="rId64"/>
                  </p:custDataLst>
                </p:nvPr>
              </p:nvCxnSpPr>
              <p:spPr>
                <a:xfrm flipH="1">
                  <a:off x="2501773"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custDataLst>
                    <p:tags r:id="rId65"/>
                  </p:custDataLst>
                </p:nvPr>
              </p:nvCxnSpPr>
              <p:spPr>
                <a:xfrm flipH="1">
                  <a:off x="2614287"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custDataLst>
                    <p:tags r:id="rId66"/>
                  </p:custDataLst>
                </p:nvPr>
              </p:nvCxnSpPr>
              <p:spPr>
                <a:xfrm flipH="1">
                  <a:off x="2730757"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custDataLst>
                    <p:tags r:id="rId67"/>
                  </p:custDataLst>
                </p:nvPr>
              </p:nvCxnSpPr>
              <p:spPr>
                <a:xfrm flipH="1">
                  <a:off x="2843271"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custDataLst>
                    <p:tags r:id="rId68"/>
                  </p:custDataLst>
                </p:nvPr>
              </p:nvCxnSpPr>
              <p:spPr>
                <a:xfrm flipH="1">
                  <a:off x="2955785"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custDataLst>
                    <p:tags r:id="rId69"/>
                  </p:custDataLst>
                </p:nvPr>
              </p:nvCxnSpPr>
              <p:spPr>
                <a:xfrm flipH="1">
                  <a:off x="3068299"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custDataLst>
                    <p:tags r:id="rId70"/>
                  </p:custDataLst>
                </p:nvPr>
              </p:nvCxnSpPr>
              <p:spPr>
                <a:xfrm flipH="1">
                  <a:off x="3176839"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custDataLst>
                    <p:tags r:id="rId71"/>
                  </p:custDataLst>
                </p:nvPr>
              </p:nvCxnSpPr>
              <p:spPr>
                <a:xfrm flipH="1">
                  <a:off x="3289353"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custDataLst>
                    <p:tags r:id="rId72"/>
                  </p:custDataLst>
                </p:nvPr>
              </p:nvCxnSpPr>
              <p:spPr>
                <a:xfrm flipH="1">
                  <a:off x="3401867"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custDataLst>
                    <p:tags r:id="rId73"/>
                  </p:custDataLst>
                </p:nvPr>
              </p:nvCxnSpPr>
              <p:spPr>
                <a:xfrm flipH="1">
                  <a:off x="3514381"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custDataLst>
                    <p:tags r:id="rId74"/>
                  </p:custDataLst>
                </p:nvPr>
              </p:nvCxnSpPr>
              <p:spPr>
                <a:xfrm flipH="1">
                  <a:off x="3601393"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custDataLst>
                    <p:tags r:id="rId75"/>
                  </p:custDataLst>
                </p:nvPr>
              </p:nvCxnSpPr>
              <p:spPr>
                <a:xfrm flipH="1">
                  <a:off x="3698372"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custDataLst>
                    <p:tags r:id="rId76"/>
                  </p:custDataLst>
                </p:nvPr>
              </p:nvCxnSpPr>
              <p:spPr>
                <a:xfrm flipH="1">
                  <a:off x="3810886"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custDataLst>
                    <p:tags r:id="rId77"/>
                  </p:custDataLst>
                </p:nvPr>
              </p:nvCxnSpPr>
              <p:spPr>
                <a:xfrm flipH="1">
                  <a:off x="3923400"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custDataLst>
                    <p:tags r:id="rId78"/>
                  </p:custDataLst>
                </p:nvPr>
              </p:nvCxnSpPr>
              <p:spPr>
                <a:xfrm flipH="1">
                  <a:off x="4031940"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custDataLst>
                    <p:tags r:id="rId79"/>
                  </p:custDataLst>
                </p:nvPr>
              </p:nvCxnSpPr>
              <p:spPr>
                <a:xfrm flipH="1">
                  <a:off x="4144454"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custDataLst>
                    <p:tags r:id="rId80"/>
                  </p:custDataLst>
                </p:nvPr>
              </p:nvCxnSpPr>
              <p:spPr>
                <a:xfrm flipH="1">
                  <a:off x="4256968"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custDataLst>
                    <p:tags r:id="rId81"/>
                  </p:custDataLst>
                </p:nvPr>
              </p:nvCxnSpPr>
              <p:spPr>
                <a:xfrm flipH="1">
                  <a:off x="4369482"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custDataLst>
                    <p:tags r:id="rId82"/>
                  </p:custDataLst>
                </p:nvPr>
              </p:nvCxnSpPr>
              <p:spPr>
                <a:xfrm flipH="1">
                  <a:off x="4485952"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custDataLst>
                    <p:tags r:id="rId83"/>
                  </p:custDataLst>
                </p:nvPr>
              </p:nvCxnSpPr>
              <p:spPr>
                <a:xfrm flipH="1">
                  <a:off x="4598466"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custDataLst>
                    <p:tags r:id="rId84"/>
                  </p:custDataLst>
                </p:nvPr>
              </p:nvCxnSpPr>
              <p:spPr>
                <a:xfrm flipH="1">
                  <a:off x="4710980"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custDataLst>
                    <p:tags r:id="rId85"/>
                  </p:custDataLst>
                </p:nvPr>
              </p:nvCxnSpPr>
              <p:spPr>
                <a:xfrm flipH="1">
                  <a:off x="4823494"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custDataLst>
                    <p:tags r:id="rId86"/>
                  </p:custDataLst>
                </p:nvPr>
              </p:nvCxnSpPr>
              <p:spPr>
                <a:xfrm flipH="1">
                  <a:off x="4932034"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custDataLst>
                    <p:tags r:id="rId87"/>
                  </p:custDataLst>
                </p:nvPr>
              </p:nvCxnSpPr>
              <p:spPr>
                <a:xfrm flipH="1">
                  <a:off x="5044548"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custDataLst>
                    <p:tags r:id="rId88"/>
                  </p:custDataLst>
                </p:nvPr>
              </p:nvCxnSpPr>
              <p:spPr>
                <a:xfrm flipH="1">
                  <a:off x="5157062"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custDataLst>
                    <p:tags r:id="rId89"/>
                  </p:custDataLst>
                </p:nvPr>
              </p:nvCxnSpPr>
              <p:spPr>
                <a:xfrm flipH="1">
                  <a:off x="5269576"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119" name="组合 118"/>
            <p:cNvGrpSpPr/>
            <p:nvPr>
              <p:custDataLst>
                <p:tags r:id="rId90"/>
              </p:custDataLst>
            </p:nvPr>
          </p:nvGrpSpPr>
          <p:grpSpPr>
            <a:xfrm>
              <a:off x="616678" y="2799273"/>
              <a:ext cx="1980951" cy="2128010"/>
              <a:chOff x="2110198" y="2806999"/>
              <a:chExt cx="1980951" cy="2128010"/>
            </a:xfrm>
          </p:grpSpPr>
          <p:grpSp>
            <p:nvGrpSpPr>
              <p:cNvPr id="120" name="组合 119"/>
              <p:cNvGrpSpPr/>
              <p:nvPr>
                <p:custDataLst>
                  <p:tags r:id="rId91"/>
                </p:custDataLst>
              </p:nvPr>
            </p:nvGrpSpPr>
            <p:grpSpPr>
              <a:xfrm>
                <a:off x="2110198" y="2806999"/>
                <a:ext cx="1980951" cy="1650507"/>
                <a:chOff x="2110198" y="2806999"/>
                <a:chExt cx="1980951" cy="1650507"/>
              </a:xfrm>
            </p:grpSpPr>
            <p:grpSp>
              <p:nvGrpSpPr>
                <p:cNvPr id="122" name="组合 121"/>
                <p:cNvGrpSpPr/>
                <p:nvPr>
                  <p:custDataLst>
                    <p:tags r:id="rId92"/>
                  </p:custDataLst>
                </p:nvPr>
              </p:nvGrpSpPr>
              <p:grpSpPr>
                <a:xfrm>
                  <a:off x="2110198" y="2806999"/>
                  <a:ext cx="1980951" cy="981343"/>
                  <a:chOff x="2110198" y="2806999"/>
                  <a:chExt cx="1980951" cy="981343"/>
                </a:xfrm>
              </p:grpSpPr>
              <p:sp>
                <p:nvSpPr>
                  <p:cNvPr id="124" name="矩形 123"/>
                  <p:cNvSpPr/>
                  <p:nvPr>
                    <p:custDataLst>
                      <p:tags r:id="rId93"/>
                    </p:custDataLst>
                  </p:nvPr>
                </p:nvSpPr>
                <p:spPr>
                  <a:xfrm>
                    <a:off x="3269809" y="3106774"/>
                    <a:ext cx="821340" cy="681568"/>
                  </a:xfrm>
                  <a:prstGeom prst="rect">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i="1">
                      <a:solidFill>
                        <a:srgbClr val="C00000"/>
                      </a:solidFill>
                      <a:latin typeface="Times New Roman" panose="02020603050405020304" pitchFamily="18" charset="0"/>
                      <a:cs typeface="Times New Roman" panose="02020603050405020304" pitchFamily="18" charset="0"/>
                    </a:endParaRPr>
                  </a:p>
                </p:txBody>
              </p:sp>
              <p:cxnSp>
                <p:nvCxnSpPr>
                  <p:cNvPr id="125" name="直接箭头连接符 124"/>
                  <p:cNvCxnSpPr/>
                  <p:nvPr>
                    <p:custDataLst>
                      <p:tags r:id="rId94"/>
                    </p:custDataLst>
                  </p:nvPr>
                </p:nvCxnSpPr>
                <p:spPr>
                  <a:xfrm flipV="1">
                    <a:off x="2110198" y="3483888"/>
                    <a:ext cx="1157035" cy="12412"/>
                  </a:xfrm>
                  <a:prstGeom prst="straightConnector1">
                    <a:avLst/>
                  </a:prstGeom>
                  <a:ln w="57150">
                    <a:solidFill>
                      <a:srgbClr val="00206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graphicFrame>
                <p:nvGraphicFramePr>
                  <p:cNvPr id="126" name="对象 125"/>
                  <p:cNvGraphicFramePr>
                    <a:graphicFrameLocks noChangeAspect="1"/>
                  </p:cNvGraphicFramePr>
                  <p:nvPr>
                    <p:custDataLst>
                      <p:tags r:id="rId95"/>
                    </p:custDataLst>
                  </p:nvPr>
                </p:nvGraphicFramePr>
                <p:xfrm>
                  <a:off x="2123759" y="2806999"/>
                  <a:ext cx="485775" cy="635000"/>
                </p:xfrm>
                <a:graphic>
                  <a:graphicData uri="http://schemas.openxmlformats.org/presentationml/2006/ole">
                    <mc:AlternateContent>
                      <mc:Choice xmlns:v="urn:schemas-microsoft-com:vml" Requires="v">
                        <p:oleObj spid="_x0000_s1051" name="Equation" r:id="rId96" imgW="4267200" imgH="5486400" progId="Equation.DSMT4">
                          <p:embed/>
                        </p:oleObj>
                      </mc:Choice>
                      <mc:Fallback>
                        <p:oleObj name="Equation" r:id="rId96" imgW="4267200" imgH="5486400" progId="Equation.DSMT4">
                          <p:embed/>
                          <p:pic>
                            <p:nvPicPr>
                              <p:cNvPr id="0" name="OLE substitute image"/>
                              <p:cNvPicPr/>
                              <p:nvPr/>
                            </p:nvPicPr>
                            <p:blipFill>
                              <a:blip r:embed="rId97"/>
                              <a:stretch>
                                <a:fillRect/>
                              </a:stretch>
                            </p:blipFill>
                            <p:spPr>
                              <a:xfrm>
                                <a:off x="2123759" y="2806999"/>
                                <a:ext cx="485775" cy="635000"/>
                              </a:xfrm>
                              <a:prstGeom prst="rect">
                                <a:avLst/>
                              </a:prstGeom>
                              <a:noFill/>
                            </p:spPr>
                          </p:pic>
                        </p:oleObj>
                      </mc:Fallback>
                    </mc:AlternateContent>
                  </a:graphicData>
                </a:graphic>
              </p:graphicFrame>
            </p:grpSp>
            <p:cxnSp>
              <p:nvCxnSpPr>
                <p:cNvPr id="123" name="直接连接符 122"/>
                <p:cNvCxnSpPr/>
                <p:nvPr>
                  <p:custDataLst>
                    <p:tags r:id="rId98"/>
                  </p:custDataLst>
                </p:nvPr>
              </p:nvCxnSpPr>
              <p:spPr>
                <a:xfrm flipH="1">
                  <a:off x="3269809" y="3699448"/>
                  <a:ext cx="395" cy="758058"/>
                </a:xfrm>
                <a:prstGeom prst="line">
                  <a:avLst/>
                </a:prstGeom>
                <a:ln w="22225">
                  <a:solidFill>
                    <a:schemeClr val="tx1"/>
                  </a:solidFill>
                  <a:headEnd type="none" w="lg" len="med"/>
                  <a:tailEnd type="none" w="med" len="lg"/>
                </a:ln>
              </p:spPr>
              <p:style>
                <a:lnRef idx="1">
                  <a:schemeClr val="accent1"/>
                </a:lnRef>
                <a:fillRef idx="0">
                  <a:schemeClr val="accent1"/>
                </a:fillRef>
                <a:effectRef idx="0">
                  <a:schemeClr val="accent1"/>
                </a:effectRef>
                <a:fontRef idx="minor">
                  <a:schemeClr val="tx1"/>
                </a:fontRef>
              </p:style>
            </p:cxnSp>
          </p:grpSp>
          <p:sp>
            <p:nvSpPr>
              <p:cNvPr id="121" name="文本框 120"/>
              <p:cNvSpPr txBox="1"/>
              <p:nvPr>
                <p:custDataLst>
                  <p:tags r:id="rId99"/>
                </p:custDataLst>
              </p:nvPr>
            </p:nvSpPr>
            <p:spPr>
              <a:xfrm>
                <a:off x="2966027" y="4381011"/>
                <a:ext cx="441146" cy="553998"/>
              </a:xfrm>
              <a:prstGeom prst="rect">
                <a:avLst/>
              </a:prstGeom>
              <a:noFill/>
            </p:spPr>
            <p:txBody>
              <a:bodyPr wrap="none" rtlCol="0">
                <a:spAutoFit/>
              </a:bodyPr>
              <a:lstStyle/>
              <a:p>
                <a:pPr algn="l"/>
                <a:r>
                  <a:rPr lang="en-US" altLang="zh-CN" sz="3000" b="1" i="1">
                    <a:solidFill>
                      <a:schemeClr val="accent6">
                        <a:lumMod val="50000"/>
                      </a:schemeClr>
                    </a:solidFill>
                    <a:latin typeface="Times New Roman" panose="02020603050405020304" pitchFamily="18" charset="0"/>
                    <a:ea typeface="楷体" panose="02010609060101010101" charset="-122"/>
                    <a:cs typeface="Times New Roman" panose="02020603050405020304" pitchFamily="18" charset="0"/>
                  </a:rPr>
                  <a:t>A</a:t>
                </a:r>
                <a:endParaRPr lang="zh-CN" altLang="en-US" sz="3000" b="1" i="1">
                  <a:solidFill>
                    <a:schemeClr val="accent6">
                      <a:lumMod val="50000"/>
                    </a:schemeClr>
                  </a:solidFill>
                  <a:latin typeface="Times New Roman" panose="02020603050405020304" pitchFamily="18" charset="0"/>
                  <a:ea typeface="楷体" panose="02010609060101010101" charset="-122"/>
                  <a:cs typeface="Times New Roman" panose="02020603050405020304" pitchFamily="18" charset="0"/>
                </a:endParaRPr>
              </a:p>
            </p:txBody>
          </p:sp>
        </p:grpSp>
      </p:grpSp>
      <p:grpSp>
        <p:nvGrpSpPr>
          <p:cNvPr id="199" name="组合 198" title=""/>
          <p:cNvGrpSpPr/>
          <p:nvPr>
            <p:custDataLst>
              <p:tags r:id="rId100"/>
            </p:custDataLst>
          </p:nvPr>
        </p:nvGrpSpPr>
        <p:grpSpPr>
          <a:xfrm>
            <a:off x="2519417" y="2200269"/>
            <a:ext cx="1981210" cy="2101078"/>
            <a:chOff x="4203663" y="2862014"/>
            <a:chExt cx="1981210" cy="2101078"/>
          </a:xfrm>
        </p:grpSpPr>
        <p:grpSp>
          <p:nvGrpSpPr>
            <p:cNvPr id="200" name="组合 199"/>
            <p:cNvGrpSpPr/>
            <p:nvPr>
              <p:custDataLst>
                <p:tags r:id="rId101"/>
              </p:custDataLst>
            </p:nvPr>
          </p:nvGrpSpPr>
          <p:grpSpPr>
            <a:xfrm>
              <a:off x="4203663" y="2862014"/>
              <a:ext cx="1981210" cy="917702"/>
              <a:chOff x="4203663" y="2862014"/>
              <a:chExt cx="1981210" cy="917702"/>
            </a:xfrm>
          </p:grpSpPr>
          <p:sp>
            <p:nvSpPr>
              <p:cNvPr id="203" name="矩形 202"/>
              <p:cNvSpPr/>
              <p:nvPr>
                <p:custDataLst>
                  <p:tags r:id="rId102"/>
                </p:custDataLst>
              </p:nvPr>
            </p:nvSpPr>
            <p:spPr>
              <a:xfrm>
                <a:off x="5363533" y="3098148"/>
                <a:ext cx="821340" cy="681568"/>
              </a:xfrm>
              <a:prstGeom prst="rect">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i="1">
                  <a:solidFill>
                    <a:srgbClr val="C00000"/>
                  </a:solidFill>
                  <a:latin typeface="Times New Roman" panose="02020603050405020304" pitchFamily="18" charset="0"/>
                  <a:cs typeface="Times New Roman" panose="02020603050405020304" pitchFamily="18" charset="0"/>
                </a:endParaRPr>
              </a:p>
            </p:txBody>
          </p:sp>
          <p:cxnSp>
            <p:nvCxnSpPr>
              <p:cNvPr id="204" name="直接箭头连接符 203"/>
              <p:cNvCxnSpPr/>
              <p:nvPr>
                <p:custDataLst>
                  <p:tags r:id="rId103"/>
                </p:custDataLst>
              </p:nvPr>
            </p:nvCxnSpPr>
            <p:spPr>
              <a:xfrm flipV="1">
                <a:off x="4203663" y="3514096"/>
                <a:ext cx="1157035" cy="12412"/>
              </a:xfrm>
              <a:prstGeom prst="straightConnector1">
                <a:avLst/>
              </a:prstGeom>
              <a:ln w="57150">
                <a:solidFill>
                  <a:srgbClr val="00206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graphicFrame>
            <p:nvGraphicFramePr>
              <p:cNvPr id="205" name="对象 204"/>
              <p:cNvGraphicFramePr>
                <a:graphicFrameLocks noChangeAspect="1"/>
              </p:cNvGraphicFramePr>
              <p:nvPr>
                <p:custDataLst>
                  <p:tags r:id="rId104"/>
                </p:custDataLst>
              </p:nvPr>
            </p:nvGraphicFramePr>
            <p:xfrm>
              <a:off x="4681813" y="2862014"/>
              <a:ext cx="485775" cy="635000"/>
            </p:xfrm>
            <a:graphic>
              <a:graphicData uri="http://schemas.openxmlformats.org/presentationml/2006/ole">
                <mc:AlternateContent>
                  <mc:Choice xmlns:v="urn:schemas-microsoft-com:vml" Requires="v">
                    <p:oleObj spid="_x0000_s1052" name="Equation" r:id="rId105" imgW="4267200" imgH="5486400" progId="Equation.DSMT4">
                      <p:embed/>
                    </p:oleObj>
                  </mc:Choice>
                  <mc:Fallback>
                    <p:oleObj name="Equation" r:id="rId105" imgW="4267200" imgH="5486400" progId="Equation.DSMT4">
                      <p:embed/>
                      <p:pic>
                        <p:nvPicPr>
                          <p:cNvPr id="0" name="OLE substitute image"/>
                          <p:cNvPicPr/>
                          <p:nvPr/>
                        </p:nvPicPr>
                        <p:blipFill>
                          <a:blip r:embed="rId97"/>
                          <a:stretch>
                            <a:fillRect/>
                          </a:stretch>
                        </p:blipFill>
                        <p:spPr>
                          <a:xfrm>
                            <a:off x="4681813" y="2862014"/>
                            <a:ext cx="485775" cy="635000"/>
                          </a:xfrm>
                          <a:prstGeom prst="rect">
                            <a:avLst/>
                          </a:prstGeom>
                          <a:noFill/>
                        </p:spPr>
                      </p:pic>
                    </p:oleObj>
                  </mc:Fallback>
                </mc:AlternateContent>
              </a:graphicData>
            </a:graphic>
          </p:graphicFrame>
        </p:grpSp>
        <p:cxnSp>
          <p:nvCxnSpPr>
            <p:cNvPr id="201" name="直接连接符 200"/>
            <p:cNvCxnSpPr/>
            <p:nvPr>
              <p:custDataLst>
                <p:tags r:id="rId106"/>
              </p:custDataLst>
            </p:nvPr>
          </p:nvCxnSpPr>
          <p:spPr>
            <a:xfrm flipH="1">
              <a:off x="5386380" y="3788342"/>
              <a:ext cx="5065" cy="758057"/>
            </a:xfrm>
            <a:prstGeom prst="line">
              <a:avLst/>
            </a:prstGeom>
            <a:ln w="22225">
              <a:solidFill>
                <a:schemeClr val="tx1"/>
              </a:solidFill>
              <a:headEnd type="none" w="lg" len="med"/>
              <a:tailEnd type="none" w="med" len="lg"/>
            </a:ln>
          </p:spPr>
          <p:style>
            <a:lnRef idx="1">
              <a:schemeClr val="accent1"/>
            </a:lnRef>
            <a:fillRef idx="0">
              <a:schemeClr val="accent1"/>
            </a:fillRef>
            <a:effectRef idx="0">
              <a:schemeClr val="accent1"/>
            </a:effectRef>
            <a:fontRef idx="minor">
              <a:schemeClr val="tx1"/>
            </a:fontRef>
          </p:style>
        </p:cxnSp>
        <p:sp>
          <p:nvSpPr>
            <p:cNvPr id="202" name="文本框 201"/>
            <p:cNvSpPr txBox="1"/>
            <p:nvPr>
              <p:custDataLst>
                <p:tags r:id="rId107"/>
              </p:custDataLst>
            </p:nvPr>
          </p:nvSpPr>
          <p:spPr>
            <a:xfrm>
              <a:off x="5186140" y="4409094"/>
              <a:ext cx="441146" cy="553998"/>
            </a:xfrm>
            <a:prstGeom prst="rect">
              <a:avLst/>
            </a:prstGeom>
            <a:noFill/>
          </p:spPr>
          <p:txBody>
            <a:bodyPr wrap="none" rtlCol="0">
              <a:spAutoFit/>
            </a:bodyPr>
            <a:lstStyle/>
            <a:p>
              <a:pPr algn="l"/>
              <a:r>
                <a:rPr lang="en-US" altLang="zh-CN" sz="3000" b="1" i="1">
                  <a:solidFill>
                    <a:schemeClr val="accent6">
                      <a:lumMod val="50000"/>
                    </a:schemeClr>
                  </a:solidFill>
                  <a:latin typeface="Times New Roman" panose="02020603050405020304" pitchFamily="18" charset="0"/>
                  <a:ea typeface="楷体" panose="02010609060101010101" charset="-122"/>
                  <a:cs typeface="Times New Roman" panose="02020603050405020304" pitchFamily="18" charset="0"/>
                </a:rPr>
                <a:t>B</a:t>
              </a:r>
              <a:endParaRPr lang="zh-CN" altLang="en-US" sz="3000" b="1" i="1">
                <a:solidFill>
                  <a:schemeClr val="accent6">
                    <a:lumMod val="50000"/>
                  </a:schemeClr>
                </a:solidFill>
                <a:latin typeface="Times New Roman" panose="02020603050405020304" pitchFamily="18" charset="0"/>
                <a:ea typeface="楷体" panose="02010609060101010101" charset="-122"/>
                <a:cs typeface="Times New Roman" panose="02020603050405020304" pitchFamily="18" charset="0"/>
              </a:endParaRPr>
            </a:p>
          </p:txBody>
        </p:sp>
      </p:grpSp>
      <p:grpSp>
        <p:nvGrpSpPr>
          <p:cNvPr id="206" name="组合 205" title=""/>
          <p:cNvGrpSpPr/>
          <p:nvPr>
            <p:custDataLst>
              <p:tags r:id="rId108"/>
            </p:custDataLst>
          </p:nvPr>
        </p:nvGrpSpPr>
        <p:grpSpPr>
          <a:xfrm>
            <a:off x="6112582" y="2152005"/>
            <a:ext cx="1739684" cy="2118596"/>
            <a:chOff x="7796828" y="2813750"/>
            <a:chExt cx="1739684" cy="2118596"/>
          </a:xfrm>
        </p:grpSpPr>
        <p:grpSp>
          <p:nvGrpSpPr>
            <p:cNvPr id="207" name="组合 206"/>
            <p:cNvGrpSpPr/>
            <p:nvPr>
              <p:custDataLst>
                <p:tags r:id="rId109"/>
              </p:custDataLst>
            </p:nvPr>
          </p:nvGrpSpPr>
          <p:grpSpPr>
            <a:xfrm>
              <a:off x="7796828" y="2813750"/>
              <a:ext cx="1739684" cy="974592"/>
              <a:chOff x="7796828" y="2813750"/>
              <a:chExt cx="1739684" cy="974592"/>
            </a:xfrm>
          </p:grpSpPr>
          <p:sp>
            <p:nvSpPr>
              <p:cNvPr id="210" name="矩形 209"/>
              <p:cNvSpPr/>
              <p:nvPr>
                <p:custDataLst>
                  <p:tags r:id="rId110"/>
                </p:custDataLst>
              </p:nvPr>
            </p:nvSpPr>
            <p:spPr>
              <a:xfrm>
                <a:off x="8715172" y="3106774"/>
                <a:ext cx="821340" cy="681568"/>
              </a:xfrm>
              <a:prstGeom prst="rect">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i="1">
                  <a:solidFill>
                    <a:srgbClr val="C00000"/>
                  </a:solidFill>
                  <a:latin typeface="Times New Roman" panose="02020603050405020304" pitchFamily="18" charset="0"/>
                  <a:cs typeface="Times New Roman" panose="02020603050405020304" pitchFamily="18" charset="0"/>
                </a:endParaRPr>
              </a:p>
            </p:txBody>
          </p:sp>
          <p:cxnSp>
            <p:nvCxnSpPr>
              <p:cNvPr id="211" name="直接箭头连接符 210"/>
              <p:cNvCxnSpPr/>
              <p:nvPr>
                <p:custDataLst>
                  <p:tags r:id="rId111"/>
                </p:custDataLst>
              </p:nvPr>
            </p:nvCxnSpPr>
            <p:spPr>
              <a:xfrm flipV="1">
                <a:off x="7839521" y="3483888"/>
                <a:ext cx="873075" cy="9366"/>
              </a:xfrm>
              <a:prstGeom prst="straightConnector1">
                <a:avLst/>
              </a:prstGeom>
              <a:ln w="57150">
                <a:solidFill>
                  <a:srgbClr val="00206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graphicFrame>
            <p:nvGraphicFramePr>
              <p:cNvPr id="212" name="对象 211"/>
              <p:cNvGraphicFramePr>
                <a:graphicFrameLocks noChangeAspect="1"/>
              </p:cNvGraphicFramePr>
              <p:nvPr>
                <p:custDataLst>
                  <p:tags r:id="rId112"/>
                </p:custDataLst>
              </p:nvPr>
            </p:nvGraphicFramePr>
            <p:xfrm>
              <a:off x="7796828" y="2813750"/>
              <a:ext cx="519112" cy="635000"/>
            </p:xfrm>
            <a:graphic>
              <a:graphicData uri="http://schemas.openxmlformats.org/presentationml/2006/ole">
                <mc:AlternateContent>
                  <mc:Choice xmlns:v="urn:schemas-microsoft-com:vml" Requires="v">
                    <p:oleObj spid="_x0000_s1053" name="Equation" r:id="rId113" imgW="4572000" imgH="5486400" progId="Equation.DSMT4">
                      <p:embed/>
                    </p:oleObj>
                  </mc:Choice>
                  <mc:Fallback>
                    <p:oleObj name="Equation" r:id="rId113" imgW="4572000" imgH="5486400" progId="Equation.DSMT4">
                      <p:embed/>
                      <p:pic>
                        <p:nvPicPr>
                          <p:cNvPr id="0" name="OLE substitute image"/>
                          <p:cNvPicPr/>
                          <p:nvPr/>
                        </p:nvPicPr>
                        <p:blipFill>
                          <a:blip r:embed="rId114"/>
                          <a:stretch>
                            <a:fillRect/>
                          </a:stretch>
                        </p:blipFill>
                        <p:spPr>
                          <a:xfrm>
                            <a:off x="7796828" y="2813750"/>
                            <a:ext cx="519112" cy="635000"/>
                          </a:xfrm>
                          <a:prstGeom prst="rect">
                            <a:avLst/>
                          </a:prstGeom>
                          <a:noFill/>
                        </p:spPr>
                      </p:pic>
                    </p:oleObj>
                  </mc:Fallback>
                </mc:AlternateContent>
              </a:graphicData>
            </a:graphic>
          </p:graphicFrame>
        </p:grpSp>
        <p:cxnSp>
          <p:nvCxnSpPr>
            <p:cNvPr id="208" name="直接连接符 207"/>
            <p:cNvCxnSpPr/>
            <p:nvPr>
              <p:custDataLst>
                <p:tags r:id="rId115"/>
              </p:custDataLst>
            </p:nvPr>
          </p:nvCxnSpPr>
          <p:spPr>
            <a:xfrm flipH="1">
              <a:off x="8712596" y="3779716"/>
              <a:ext cx="0" cy="745445"/>
            </a:xfrm>
            <a:prstGeom prst="line">
              <a:avLst/>
            </a:prstGeom>
            <a:ln w="22225">
              <a:solidFill>
                <a:schemeClr val="tx1"/>
              </a:solidFill>
              <a:headEnd type="none" w="lg" len="med"/>
              <a:tailEnd type="none" w="med" len="lg"/>
            </a:ln>
          </p:spPr>
          <p:style>
            <a:lnRef idx="1">
              <a:schemeClr val="accent1"/>
            </a:lnRef>
            <a:fillRef idx="0">
              <a:schemeClr val="accent1"/>
            </a:fillRef>
            <a:effectRef idx="0">
              <a:schemeClr val="accent1"/>
            </a:effectRef>
            <a:fontRef idx="minor">
              <a:schemeClr val="tx1"/>
            </a:fontRef>
          </p:style>
        </p:cxnSp>
        <p:sp>
          <p:nvSpPr>
            <p:cNvPr id="209" name="文本框 208"/>
            <p:cNvSpPr txBox="1"/>
            <p:nvPr>
              <p:custDataLst>
                <p:tags r:id="rId116"/>
              </p:custDataLst>
            </p:nvPr>
          </p:nvSpPr>
          <p:spPr>
            <a:xfrm>
              <a:off x="8514313" y="4378348"/>
              <a:ext cx="441146" cy="553998"/>
            </a:xfrm>
            <a:prstGeom prst="rect">
              <a:avLst/>
            </a:prstGeom>
            <a:noFill/>
          </p:spPr>
          <p:txBody>
            <a:bodyPr wrap="none" rtlCol="0">
              <a:spAutoFit/>
            </a:bodyPr>
            <a:lstStyle/>
            <a:p>
              <a:pPr algn="l"/>
              <a:r>
                <a:rPr lang="en-US" altLang="zh-CN" sz="3000" b="1" i="1">
                  <a:solidFill>
                    <a:schemeClr val="accent6">
                      <a:lumMod val="50000"/>
                    </a:schemeClr>
                  </a:solidFill>
                  <a:latin typeface="Times New Roman" panose="02020603050405020304" pitchFamily="18" charset="0"/>
                  <a:ea typeface="楷体" panose="02010609060101010101" charset="-122"/>
                  <a:cs typeface="Times New Roman" panose="02020603050405020304" pitchFamily="18" charset="0"/>
                </a:rPr>
                <a:t>C</a:t>
              </a:r>
              <a:endParaRPr lang="zh-CN" altLang="en-US" sz="3000" b="1" i="1">
                <a:solidFill>
                  <a:schemeClr val="accent6">
                    <a:lumMod val="50000"/>
                  </a:schemeClr>
                </a:solidFill>
                <a:latin typeface="Times New Roman" panose="02020603050405020304" pitchFamily="18" charset="0"/>
                <a:ea typeface="楷体" panose="02010609060101010101" charset="-122"/>
                <a:cs typeface="Times New Roman" panose="02020603050405020304" pitchFamily="18" charset="0"/>
              </a:endParaRPr>
            </a:p>
          </p:txBody>
        </p:sp>
      </p:grpSp>
      <p:graphicFrame>
        <p:nvGraphicFramePr>
          <p:cNvPr id="216" name="对象 215" title=""/>
          <p:cNvGraphicFramePr>
            <a:graphicFrameLocks noChangeAspect="1"/>
          </p:cNvGraphicFramePr>
          <p:nvPr>
            <p:custDataLst>
              <p:tags r:id="rId117"/>
            </p:custDataLst>
          </p:nvPr>
        </p:nvGraphicFramePr>
        <p:xfrm>
          <a:off x="2910289" y="3381406"/>
          <a:ext cx="457200" cy="739775"/>
        </p:xfrm>
        <a:graphic>
          <a:graphicData uri="http://schemas.openxmlformats.org/presentationml/2006/ole">
            <mc:AlternateContent>
              <mc:Choice xmlns:v="urn:schemas-microsoft-com:vml" Requires="v">
                <p:oleObj spid="_x0000_s1054" name="Equation" r:id="rId118" imgW="3352800" imgH="5486400" progId="Equation.DSMT4">
                  <p:embed/>
                </p:oleObj>
              </mc:Choice>
              <mc:Fallback>
                <p:oleObj name="Equation" r:id="rId118" imgW="3352800" imgH="5486400" progId="Equation.DSMT4">
                  <p:embed/>
                  <p:pic>
                    <p:nvPicPr>
                      <p:cNvPr id="0" name="OLE substitute image"/>
                      <p:cNvPicPr/>
                      <p:nvPr/>
                    </p:nvPicPr>
                    <p:blipFill>
                      <a:blip r:embed="rId119"/>
                      <a:stretch>
                        <a:fillRect/>
                      </a:stretch>
                    </p:blipFill>
                    <p:spPr>
                      <a:xfrm>
                        <a:off x="2910289" y="3381406"/>
                        <a:ext cx="457200" cy="739775"/>
                      </a:xfrm>
                      <a:prstGeom prst="rect">
                        <a:avLst/>
                      </a:prstGeom>
                      <a:noFill/>
                    </p:spPr>
                  </p:pic>
                </p:oleObj>
              </mc:Fallback>
            </mc:AlternateContent>
          </a:graphicData>
        </a:graphic>
      </p:graphicFrame>
      <p:graphicFrame>
        <p:nvGraphicFramePr>
          <p:cNvPr id="217" name="对象 216" title=""/>
          <p:cNvGraphicFramePr>
            <a:graphicFrameLocks noChangeAspect="1"/>
          </p:cNvGraphicFramePr>
          <p:nvPr>
            <p:custDataLst>
              <p:tags r:id="rId120"/>
            </p:custDataLst>
          </p:nvPr>
        </p:nvGraphicFramePr>
        <p:xfrm>
          <a:off x="5978838" y="3332280"/>
          <a:ext cx="457200" cy="739775"/>
        </p:xfrm>
        <a:graphic>
          <a:graphicData uri="http://schemas.openxmlformats.org/presentationml/2006/ole">
            <mc:AlternateContent>
              <mc:Choice xmlns:v="urn:schemas-microsoft-com:vml" Requires="v">
                <p:oleObj spid="_x0000_s1055" name="Equation" r:id="rId121" imgW="3352800" imgH="5486400" progId="Equation.DSMT4">
                  <p:embed/>
                </p:oleObj>
              </mc:Choice>
              <mc:Fallback>
                <p:oleObj name="Equation" r:id="rId121" imgW="3352800" imgH="5486400" progId="Equation.DSMT4">
                  <p:embed/>
                  <p:pic>
                    <p:nvPicPr>
                      <p:cNvPr id="0" name="OLE substitute image"/>
                      <p:cNvPicPr/>
                      <p:nvPr/>
                    </p:nvPicPr>
                    <p:blipFill>
                      <a:blip r:embed="rId122"/>
                      <a:stretch>
                        <a:fillRect/>
                      </a:stretch>
                    </p:blipFill>
                    <p:spPr>
                      <a:xfrm>
                        <a:off x="5978838" y="3332280"/>
                        <a:ext cx="457200" cy="739775"/>
                      </a:xfrm>
                      <a:prstGeom prst="rect">
                        <a:avLst/>
                      </a:prstGeom>
                      <a:noFill/>
                    </p:spPr>
                  </p:pic>
                </p:oleObj>
              </mc:Fallback>
            </mc:AlternateContent>
          </a:graphicData>
        </a:graphic>
      </p:graphicFrame>
      <p:grpSp>
        <p:nvGrpSpPr>
          <p:cNvPr id="196" name="组合 195" title=""/>
          <p:cNvGrpSpPr/>
          <p:nvPr>
            <p:custDataLst>
              <p:tags r:id="rId123"/>
            </p:custDataLst>
          </p:nvPr>
        </p:nvGrpSpPr>
        <p:grpSpPr>
          <a:xfrm>
            <a:off x="1631020" y="1926788"/>
            <a:ext cx="801368" cy="633412"/>
            <a:chOff x="3853018" y="3698286"/>
            <a:chExt cx="801368" cy="633412"/>
          </a:xfrm>
        </p:grpSpPr>
        <p:cxnSp>
          <p:nvCxnSpPr>
            <p:cNvPr id="218" name="直接箭头连接符 217"/>
            <p:cNvCxnSpPr/>
            <p:nvPr>
              <p:custDataLst>
                <p:tags r:id="rId124"/>
              </p:custDataLst>
            </p:nvPr>
          </p:nvCxnSpPr>
          <p:spPr>
            <a:xfrm flipV="1">
              <a:off x="3853018" y="4018976"/>
              <a:ext cx="542182" cy="5816"/>
            </a:xfrm>
            <a:prstGeom prst="straightConnector1">
              <a:avLst/>
            </a:prstGeom>
            <a:ln w="19050">
              <a:solidFill>
                <a:srgbClr val="00206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graphicFrame>
          <p:nvGraphicFramePr>
            <p:cNvPr id="219" name="对象 218"/>
            <p:cNvGraphicFramePr>
              <a:graphicFrameLocks noChangeAspect="1"/>
            </p:cNvGraphicFramePr>
            <p:nvPr>
              <p:custDataLst>
                <p:tags r:id="rId125"/>
              </p:custDataLst>
            </p:nvPr>
          </p:nvGraphicFramePr>
          <p:xfrm>
            <a:off x="4309899" y="3698286"/>
            <a:ext cx="344487" cy="633412"/>
          </p:xfrm>
          <a:graphic>
            <a:graphicData uri="http://schemas.openxmlformats.org/presentationml/2006/ole">
              <mc:AlternateContent>
                <mc:Choice xmlns:v="urn:schemas-microsoft-com:vml" Requires="v">
                  <p:oleObj spid="_x0000_s1056" name="Equation" r:id="rId126" imgW="3657600" imgH="5486400" progId="Equation.DSMT4">
                    <p:embed/>
                  </p:oleObj>
                </mc:Choice>
                <mc:Fallback>
                  <p:oleObj name="Equation" r:id="rId126" imgW="3657600" imgH="5486400" progId="Equation.DSMT4">
                    <p:embed/>
                    <p:pic>
                      <p:nvPicPr>
                        <p:cNvPr id="0" name="OLE substitute image"/>
                        <p:cNvPicPr/>
                        <p:nvPr/>
                      </p:nvPicPr>
                      <p:blipFill>
                        <a:blip r:embed="rId127"/>
                        <a:stretch>
                          <a:fillRect/>
                        </a:stretch>
                      </p:blipFill>
                      <p:spPr>
                        <a:xfrm>
                          <a:off x="4309899" y="3698286"/>
                          <a:ext cx="344487" cy="633412"/>
                        </a:xfrm>
                        <a:prstGeom prst="rect">
                          <a:avLst/>
                        </a:prstGeom>
                        <a:noFill/>
                      </p:spPr>
                    </p:pic>
                  </p:oleObj>
                </mc:Fallback>
              </mc:AlternateContent>
            </a:graphicData>
          </a:graphic>
        </p:graphicFrame>
      </p:grpSp>
      <p:grpSp>
        <p:nvGrpSpPr>
          <p:cNvPr id="221" name="组合 220" title=""/>
          <p:cNvGrpSpPr/>
          <p:nvPr>
            <p:custDataLst>
              <p:tags r:id="rId128"/>
            </p:custDataLst>
          </p:nvPr>
        </p:nvGrpSpPr>
        <p:grpSpPr>
          <a:xfrm>
            <a:off x="7879715" y="2056778"/>
            <a:ext cx="816410" cy="633412"/>
            <a:chOff x="3853018" y="3697808"/>
            <a:chExt cx="816410" cy="633412"/>
          </a:xfrm>
        </p:grpSpPr>
        <p:cxnSp>
          <p:nvCxnSpPr>
            <p:cNvPr id="222" name="直接箭头连接符 221"/>
            <p:cNvCxnSpPr/>
            <p:nvPr>
              <p:custDataLst>
                <p:tags r:id="rId129"/>
              </p:custDataLst>
            </p:nvPr>
          </p:nvCxnSpPr>
          <p:spPr>
            <a:xfrm flipV="1">
              <a:off x="3853018" y="4018976"/>
              <a:ext cx="542182" cy="5816"/>
            </a:xfrm>
            <a:prstGeom prst="straightConnector1">
              <a:avLst/>
            </a:prstGeom>
            <a:ln w="19050">
              <a:solidFill>
                <a:srgbClr val="00206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graphicFrame>
          <p:nvGraphicFramePr>
            <p:cNvPr id="223" name="对象 222"/>
            <p:cNvGraphicFramePr>
              <a:graphicFrameLocks noChangeAspect="1"/>
            </p:cNvGraphicFramePr>
            <p:nvPr>
              <p:custDataLst>
                <p:tags r:id="rId130"/>
              </p:custDataLst>
            </p:nvPr>
          </p:nvGraphicFramePr>
          <p:xfrm>
            <a:off x="4296366" y="3697808"/>
            <a:ext cx="373062" cy="633412"/>
          </p:xfrm>
          <a:graphic>
            <a:graphicData uri="http://schemas.openxmlformats.org/presentationml/2006/ole">
              <mc:AlternateContent>
                <mc:Choice xmlns:v="urn:schemas-microsoft-com:vml" Requires="v">
                  <p:oleObj spid="_x0000_s1057" name="Equation" r:id="rId131" imgW="3962400" imgH="5486400" progId="Equation.DSMT4">
                    <p:embed/>
                  </p:oleObj>
                </mc:Choice>
                <mc:Fallback>
                  <p:oleObj name="Equation" r:id="rId131" imgW="3962400" imgH="5486400" progId="Equation.DSMT4">
                    <p:embed/>
                    <p:pic>
                      <p:nvPicPr>
                        <p:cNvPr id="0" name="OLE substitute image"/>
                        <p:cNvPicPr/>
                        <p:nvPr/>
                      </p:nvPicPr>
                      <p:blipFill>
                        <a:blip r:embed="rId132"/>
                        <a:stretch>
                          <a:fillRect/>
                        </a:stretch>
                      </p:blipFill>
                      <p:spPr>
                        <a:xfrm>
                          <a:off x="4296366" y="3697808"/>
                          <a:ext cx="373062" cy="633412"/>
                        </a:xfrm>
                        <a:prstGeom prst="rect">
                          <a:avLst/>
                        </a:prstGeom>
                        <a:noFill/>
                      </p:spPr>
                    </p:pic>
                  </p:oleObj>
                </mc:Fallback>
              </mc:AlternateContent>
            </a:graphicData>
          </a:graphic>
        </p:graphicFrame>
      </p:grpSp>
      <p:graphicFrame>
        <p:nvGraphicFramePr>
          <p:cNvPr id="224" name="对象 223" title=""/>
          <p:cNvGraphicFramePr>
            <a:graphicFrameLocks noChangeAspect="1"/>
          </p:cNvGraphicFramePr>
          <p:nvPr>
            <p:custDataLst>
              <p:tags r:id="rId133"/>
            </p:custDataLst>
          </p:nvPr>
        </p:nvGraphicFramePr>
        <p:xfrm>
          <a:off x="1792050" y="4118813"/>
          <a:ext cx="1039812" cy="1438275"/>
        </p:xfrm>
        <a:graphic>
          <a:graphicData uri="http://schemas.openxmlformats.org/presentationml/2006/ole">
            <mc:AlternateContent>
              <mc:Choice xmlns:v="urn:schemas-microsoft-com:vml" Requires="v">
                <p:oleObj spid="_x0000_s1058" name="Equation" r:id="rId134" imgW="7620000" imgH="10668000" progId="Equation.DSMT4">
                  <p:embed/>
                </p:oleObj>
              </mc:Choice>
              <mc:Fallback>
                <p:oleObj name="Equation" r:id="rId134" imgW="7620000" imgH="10668000" progId="Equation.DSMT4">
                  <p:embed/>
                  <p:pic>
                    <p:nvPicPr>
                      <p:cNvPr id="0" name="OLE substitute image"/>
                      <p:cNvPicPr/>
                      <p:nvPr/>
                    </p:nvPicPr>
                    <p:blipFill>
                      <a:blip r:embed="rId135"/>
                      <a:stretch>
                        <a:fillRect/>
                      </a:stretch>
                    </p:blipFill>
                    <p:spPr>
                      <a:xfrm>
                        <a:off x="1792050" y="4118813"/>
                        <a:ext cx="1039812" cy="1438275"/>
                      </a:xfrm>
                      <a:prstGeom prst="rect">
                        <a:avLst/>
                      </a:prstGeom>
                      <a:noFill/>
                    </p:spPr>
                  </p:pic>
                </p:oleObj>
              </mc:Fallback>
            </mc:AlternateContent>
          </a:graphicData>
        </a:graphic>
      </p:graphicFrame>
      <p:graphicFrame>
        <p:nvGraphicFramePr>
          <p:cNvPr id="4" name="对象 3" title=""/>
          <p:cNvGraphicFramePr>
            <a:graphicFrameLocks noChangeAspect="1"/>
          </p:cNvGraphicFramePr>
          <p:nvPr>
            <p:custDataLst>
              <p:tags r:id="rId136"/>
            </p:custDataLst>
          </p:nvPr>
        </p:nvGraphicFramePr>
        <p:xfrm>
          <a:off x="3914656" y="4896452"/>
          <a:ext cx="802570" cy="635000"/>
        </p:xfrm>
        <a:graphic>
          <a:graphicData uri="http://schemas.openxmlformats.org/presentationml/2006/ole">
            <mc:AlternateContent>
              <mc:Choice xmlns:v="urn:schemas-microsoft-com:vml" Requires="v">
                <p:oleObj spid="_x0000_s1059" name="Equation" r:id="rId137" imgW="292100" imgH="228600" progId="Equation.DSMT4">
                  <p:embed/>
                </p:oleObj>
              </mc:Choice>
              <mc:Fallback>
                <p:oleObj name="Equation" r:id="rId137" imgW="292100" imgH="228600" progId="Equation.DSMT4">
                  <p:embed/>
                  <p:pic>
                    <p:nvPicPr>
                      <p:cNvPr id="0" name="OLE substitute image"/>
                      <p:cNvPicPr/>
                      <p:nvPr/>
                    </p:nvPicPr>
                    <p:blipFill>
                      <a:blip r:embed="rId138">
                        <a:extLst>
                          <a:ext uri="{28A0092B-C50C-407E-A947-70E740481C1C}">
                            <a14:useLocalDpi xmlns:a14="http://schemas.microsoft.com/office/drawing/2010/main" val="0"/>
                          </a:ext>
                        </a:extLst>
                      </a:blip>
                      <a:stretch>
                        <a:fillRect/>
                      </a:stretch>
                    </p:blipFill>
                    <p:spPr>
                      <a:xfrm>
                        <a:off x="3914656" y="4896452"/>
                        <a:ext cx="802570" cy="635000"/>
                      </a:xfrm>
                      <a:prstGeom prst="rect">
                        <a:avLst/>
                      </a:prstGeom>
                      <a:noFill/>
                    </p:spPr>
                  </p:pic>
                </p:oleObj>
              </mc:Fallback>
            </mc:AlternateContent>
          </a:graphicData>
        </a:graphic>
      </p:graphicFrame>
      <p:grpSp>
        <p:nvGrpSpPr>
          <p:cNvPr id="226" name="组合 225" title=""/>
          <p:cNvGrpSpPr/>
          <p:nvPr>
            <p:custDataLst>
              <p:tags r:id="rId139"/>
            </p:custDataLst>
          </p:nvPr>
        </p:nvGrpSpPr>
        <p:grpSpPr>
          <a:xfrm>
            <a:off x="5955749" y="5032659"/>
            <a:ext cx="4831257" cy="690304"/>
            <a:chOff x="4949339" y="5608520"/>
            <a:chExt cx="4831257" cy="690304"/>
          </a:xfrm>
        </p:grpSpPr>
        <p:graphicFrame>
          <p:nvGraphicFramePr>
            <p:cNvPr id="227" name="对象 226"/>
            <p:cNvGraphicFramePr>
              <a:graphicFrameLocks noChangeAspect="1"/>
            </p:cNvGraphicFramePr>
            <p:nvPr>
              <p:custDataLst>
                <p:tags r:id="rId140"/>
              </p:custDataLst>
            </p:nvPr>
          </p:nvGraphicFramePr>
          <p:xfrm>
            <a:off x="4949339" y="5657474"/>
            <a:ext cx="758825" cy="641350"/>
          </p:xfrm>
          <a:graphic>
            <a:graphicData uri="http://schemas.openxmlformats.org/presentationml/2006/ole">
              <mc:AlternateContent>
                <mc:Choice xmlns:v="urn:schemas-microsoft-com:vml" Requires="v">
                  <p:oleObj spid="_x0000_s1060" name="Equation" r:id="rId141" imgW="6400800" imgH="5486400" progId="Equation.DSMT4">
                    <p:embed/>
                  </p:oleObj>
                </mc:Choice>
                <mc:Fallback>
                  <p:oleObj name="Equation" r:id="rId141" imgW="6400800" imgH="5486400" progId="Equation.DSMT4">
                    <p:embed/>
                    <p:pic>
                      <p:nvPicPr>
                        <p:cNvPr id="0" name="OLE substitute image"/>
                        <p:cNvPicPr/>
                        <p:nvPr/>
                      </p:nvPicPr>
                      <p:blipFill>
                        <a:blip r:embed="rId142"/>
                        <a:stretch>
                          <a:fillRect/>
                        </a:stretch>
                      </p:blipFill>
                      <p:spPr>
                        <a:xfrm>
                          <a:off x="4949339" y="5657474"/>
                          <a:ext cx="758825" cy="641350"/>
                        </a:xfrm>
                        <a:prstGeom prst="rect">
                          <a:avLst/>
                        </a:prstGeom>
                        <a:noFill/>
                      </p:spPr>
                    </p:pic>
                  </p:oleObj>
                </mc:Fallback>
              </mc:AlternateContent>
            </a:graphicData>
          </a:graphic>
        </p:graphicFrame>
        <p:sp>
          <p:nvSpPr>
            <p:cNvPr id="228" name="文本框 227"/>
            <p:cNvSpPr txBox="1"/>
            <p:nvPr>
              <p:custDataLst>
                <p:tags r:id="rId143"/>
              </p:custDataLst>
            </p:nvPr>
          </p:nvSpPr>
          <p:spPr>
            <a:xfrm>
              <a:off x="5716663" y="5608520"/>
              <a:ext cx="4063933" cy="553998"/>
            </a:xfrm>
            <a:prstGeom prst="rect">
              <a:avLst/>
            </a:prstGeom>
            <a:noFill/>
          </p:spPr>
          <p:txBody>
            <a:bodyPr wrap="none" rtlCol="0">
              <a:spAutoFit/>
            </a:bodyPr>
            <a:lstStyle/>
            <a:p>
              <a:pPr algn="l"/>
              <a:r>
                <a:rPr lang="en-US" altLang="zh-CN" sz="3000" b="1">
                  <a:solidFill>
                    <a:schemeClr val="accent6">
                      <a:lumMod val="50000"/>
                    </a:schemeClr>
                  </a:solidFill>
                  <a:latin typeface="Times New Roman" panose="02020603050405020304" pitchFamily="18" charset="0"/>
                  <a:ea typeface="楷体" panose="02010609060101010101" charset="-122"/>
                  <a:cs typeface="Times New Roman" panose="02020603050405020304" pitchFamily="18" charset="0"/>
                </a:rPr>
                <a:t>=_______=___________</a:t>
              </a:r>
              <a:endParaRPr lang="zh-CN" altLang="en-US" sz="3000" b="1">
                <a:solidFill>
                  <a:schemeClr val="accent6">
                    <a:lumMod val="50000"/>
                  </a:schemeClr>
                </a:solidFill>
                <a:latin typeface="Times New Roman" panose="02020603050405020304" pitchFamily="18" charset="0"/>
                <a:ea typeface="楷体" panose="02010609060101010101" charset="-122"/>
                <a:cs typeface="Times New Roman" panose="02020603050405020304" pitchFamily="18" charset="0"/>
              </a:endParaRPr>
            </a:p>
          </p:txBody>
        </p:sp>
      </p:grpSp>
      <p:graphicFrame>
        <p:nvGraphicFramePr>
          <p:cNvPr id="229" name="对象 228" title=""/>
          <p:cNvGraphicFramePr>
            <a:graphicFrameLocks noChangeAspect="1"/>
          </p:cNvGraphicFramePr>
          <p:nvPr>
            <p:custDataLst>
              <p:tags r:id="rId144"/>
            </p:custDataLst>
          </p:nvPr>
        </p:nvGraphicFramePr>
        <p:xfrm>
          <a:off x="7053056" y="4177022"/>
          <a:ext cx="1122363" cy="1438275"/>
        </p:xfrm>
        <a:graphic>
          <a:graphicData uri="http://schemas.openxmlformats.org/presentationml/2006/ole">
            <mc:AlternateContent>
              <mc:Choice xmlns:v="urn:schemas-microsoft-com:vml" Requires="v">
                <p:oleObj spid="_x0000_s1061" name="Equation" r:id="rId145" imgW="8229600" imgH="10668000" progId="Equation.DSMT4">
                  <p:embed/>
                </p:oleObj>
              </mc:Choice>
              <mc:Fallback>
                <p:oleObj name="Equation" r:id="rId145" imgW="8229600" imgH="10668000" progId="Equation.DSMT4">
                  <p:embed/>
                  <p:pic>
                    <p:nvPicPr>
                      <p:cNvPr id="0" name="OLE substitute image"/>
                      <p:cNvPicPr/>
                      <p:nvPr/>
                    </p:nvPicPr>
                    <p:blipFill>
                      <a:blip r:embed="rId146"/>
                      <a:stretch>
                        <a:fillRect/>
                      </a:stretch>
                    </p:blipFill>
                    <p:spPr>
                      <a:xfrm>
                        <a:off x="7053056" y="4177022"/>
                        <a:ext cx="1122363" cy="1438275"/>
                      </a:xfrm>
                      <a:prstGeom prst="rect">
                        <a:avLst/>
                      </a:prstGeom>
                      <a:noFill/>
                    </p:spPr>
                  </p:pic>
                </p:oleObj>
              </mc:Fallback>
            </mc:AlternateContent>
          </a:graphicData>
        </a:graphic>
      </p:graphicFrame>
      <p:graphicFrame>
        <p:nvGraphicFramePr>
          <p:cNvPr id="230" name="对象 229" title=""/>
          <p:cNvGraphicFramePr>
            <a:graphicFrameLocks noChangeAspect="1"/>
          </p:cNvGraphicFramePr>
          <p:nvPr>
            <p:custDataLst>
              <p:tags r:id="rId147"/>
            </p:custDataLst>
          </p:nvPr>
        </p:nvGraphicFramePr>
        <p:xfrm>
          <a:off x="9060829" y="4896452"/>
          <a:ext cx="836612" cy="635000"/>
        </p:xfrm>
        <a:graphic>
          <a:graphicData uri="http://schemas.openxmlformats.org/presentationml/2006/ole">
            <mc:AlternateContent>
              <mc:Choice xmlns:v="urn:schemas-microsoft-com:vml" Requires="v">
                <p:oleObj spid="_x0000_s1062" name="Equation" r:id="rId148" imgW="7315200" imgH="5486400" progId="Equation.DSMT4">
                  <p:embed/>
                </p:oleObj>
              </mc:Choice>
              <mc:Fallback>
                <p:oleObj name="Equation" r:id="rId148" imgW="7315200" imgH="5486400" progId="Equation.DSMT4">
                  <p:embed/>
                  <p:pic>
                    <p:nvPicPr>
                      <p:cNvPr id="0" name="OLE substitute image"/>
                      <p:cNvPicPr/>
                      <p:nvPr/>
                    </p:nvPicPr>
                    <p:blipFill>
                      <a:blip r:embed="rId149"/>
                      <a:stretch>
                        <a:fillRect/>
                      </a:stretch>
                    </p:blipFill>
                    <p:spPr>
                      <a:xfrm>
                        <a:off x="9060829" y="4896452"/>
                        <a:ext cx="836612" cy="635000"/>
                      </a:xfrm>
                      <a:prstGeom prst="rect">
                        <a:avLst/>
                      </a:prstGeom>
                      <a:noFill/>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500"/>
                                        <p:tgtEl>
                                          <p:spTgt spid="104"/>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7"/>
                                        </p:tgtEl>
                                        <p:attrNameLst>
                                          <p:attrName>style.visibility</p:attrName>
                                        </p:attrNameLst>
                                      </p:cBhvr>
                                      <p:to>
                                        <p:strVal val="visible"/>
                                      </p:to>
                                    </p:set>
                                    <p:animEffect transition="in" filter="fade">
                                      <p:cBhvr>
                                        <p:cTn id="17" dur="500"/>
                                        <p:tgtEl>
                                          <p:spTgt spid="117"/>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9"/>
                                        </p:tgtEl>
                                        <p:attrNameLst>
                                          <p:attrName>style.visibility</p:attrName>
                                        </p:attrNameLst>
                                      </p:cBhvr>
                                      <p:to>
                                        <p:strVal val="visible"/>
                                      </p:to>
                                    </p:set>
                                    <p:animEffect transition="in" filter="wipe(left)">
                                      <p:cBhvr>
                                        <p:cTn id="22" dur="500"/>
                                        <p:tgtEl>
                                          <p:spTgt spid="199"/>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barn(inVertical)">
                                      <p:cBhvr>
                                        <p:cTn id="27" dur="500"/>
                                        <p:tgtEl>
                                          <p:spTgt spid="111"/>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6"/>
                                        </p:tgtEl>
                                        <p:attrNameLst>
                                          <p:attrName>style.visibility</p:attrName>
                                        </p:attrNameLst>
                                      </p:cBhvr>
                                      <p:to>
                                        <p:strVal val="visible"/>
                                      </p:to>
                                    </p:set>
                                    <p:animEffect transition="in" filter="wipe(left)">
                                      <p:cBhvr>
                                        <p:cTn id="32" dur="500"/>
                                        <p:tgtEl>
                                          <p:spTgt spid="206"/>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barn(inVertical)">
                                      <p:cBhvr>
                                        <p:cTn id="37" dur="500"/>
                                        <p:tgtEl>
                                          <p:spTgt spid="114"/>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6"/>
                                        </p:tgtEl>
                                        <p:attrNameLst>
                                          <p:attrName>style.visibility</p:attrName>
                                        </p:attrNameLst>
                                      </p:cBhvr>
                                      <p:to>
                                        <p:strVal val="visible"/>
                                      </p:to>
                                    </p:set>
                                    <p:animEffect transition="in" filter="fade">
                                      <p:cBhvr>
                                        <p:cTn id="42" dur="500"/>
                                        <p:tgtEl>
                                          <p:spTgt spid="216"/>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6"/>
                                        </p:tgtEl>
                                        <p:attrNameLst>
                                          <p:attrName>style.visibility</p:attrName>
                                        </p:attrNameLst>
                                      </p:cBhvr>
                                      <p:to>
                                        <p:strVal val="visible"/>
                                      </p:to>
                                    </p:set>
                                    <p:animEffect transition="in" filter="fade">
                                      <p:cBhvr>
                                        <p:cTn id="47" dur="500"/>
                                        <p:tgtEl>
                                          <p:spTgt spid="196"/>
                                        </p:tgtEl>
                                      </p:cBhvr>
                                    </p:animEffect>
                                  </p:childTnLst>
                                </p:cTn>
                              </p:par>
                            </p:childTnLst>
                          </p:cTn>
                        </p:par>
                      </p:childTnLst>
                    </p:cTn>
                  </p:par>
                  <p:par>
                    <p:cTn id="48" fill="hold" nodeType="clickPar">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7"/>
                                        </p:tgtEl>
                                        <p:attrNameLst>
                                          <p:attrName>style.visibility</p:attrName>
                                        </p:attrNameLst>
                                      </p:cBhvr>
                                      <p:to>
                                        <p:strVal val="visible"/>
                                      </p:to>
                                    </p:set>
                                    <p:animEffect transition="in" filter="fade">
                                      <p:cBhvr>
                                        <p:cTn id="52" dur="500"/>
                                        <p:tgtEl>
                                          <p:spTgt spid="217"/>
                                        </p:tgtEl>
                                      </p:cBhvr>
                                    </p:animEffect>
                                  </p:childTnLst>
                                </p:cTn>
                              </p:par>
                            </p:childTnLst>
                          </p:cTn>
                        </p:par>
                      </p:childTnLst>
                    </p:cTn>
                  </p:par>
                  <p:par>
                    <p:cTn id="53" fill="hold" nodeType="clickPar">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1"/>
                                        </p:tgtEl>
                                        <p:attrNameLst>
                                          <p:attrName>style.visibility</p:attrName>
                                        </p:attrNameLst>
                                      </p:cBhvr>
                                      <p:to>
                                        <p:strVal val="visible"/>
                                      </p:to>
                                    </p:set>
                                    <p:animEffect transition="in" filter="fade">
                                      <p:cBhvr>
                                        <p:cTn id="57" dur="500"/>
                                        <p:tgtEl>
                                          <p:spTgt spid="221"/>
                                        </p:tgtEl>
                                      </p:cBhvr>
                                    </p:animEffect>
                                  </p:childTnLst>
                                </p:cTn>
                              </p:par>
                            </p:childTnLst>
                          </p:cTn>
                        </p:par>
                      </p:childTnLst>
                    </p:cTn>
                  </p:par>
                  <p:par>
                    <p:cTn id="58" fill="hold" nodeType="clickPar">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5"/>
                                        </p:tgtEl>
                                        <p:attrNameLst>
                                          <p:attrName>style.visibility</p:attrName>
                                        </p:attrNameLst>
                                      </p:cBhvr>
                                      <p:to>
                                        <p:strVal val="visible"/>
                                      </p:to>
                                    </p:set>
                                    <p:animEffect transition="in" filter="fade">
                                      <p:cBhvr>
                                        <p:cTn id="62" dur="500"/>
                                        <p:tgtEl>
                                          <p:spTgt spid="105"/>
                                        </p:tgtEl>
                                      </p:cBhvr>
                                    </p:animEffect>
                                  </p:childTnLst>
                                </p:cTn>
                              </p:par>
                            </p:childTnLst>
                          </p:cTn>
                        </p:par>
                      </p:childTnLst>
                    </p:cTn>
                  </p:par>
                  <p:par>
                    <p:cTn id="63" fill="hold" nodeType="clickPar">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24"/>
                                        </p:tgtEl>
                                        <p:attrNameLst>
                                          <p:attrName>style.visibility</p:attrName>
                                        </p:attrNameLst>
                                      </p:cBhvr>
                                      <p:to>
                                        <p:strVal val="visible"/>
                                      </p:to>
                                    </p:set>
                                    <p:animEffect transition="in" filter="fade">
                                      <p:cBhvr>
                                        <p:cTn id="67" dur="500"/>
                                        <p:tgtEl>
                                          <p:spTgt spid="224"/>
                                        </p:tgtEl>
                                      </p:cBhvr>
                                    </p:animEffect>
                                  </p:childTnLst>
                                </p:cTn>
                              </p:par>
                            </p:childTnLst>
                          </p:cTn>
                        </p:par>
                      </p:childTnLst>
                    </p:cTn>
                  </p:par>
                  <p:par>
                    <p:cTn id="68" fill="hold" nodeType="clickPar">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500"/>
                                        <p:tgtEl>
                                          <p:spTgt spid="4"/>
                                        </p:tgtEl>
                                      </p:cBhvr>
                                    </p:animEffect>
                                  </p:childTnLst>
                                </p:cTn>
                              </p:par>
                            </p:childTnLst>
                          </p:cTn>
                        </p:par>
                      </p:childTnLst>
                    </p:cTn>
                  </p:par>
                  <p:par>
                    <p:cTn id="73" fill="hold" nodeType="clickPar">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26"/>
                                        </p:tgtEl>
                                        <p:attrNameLst>
                                          <p:attrName>style.visibility</p:attrName>
                                        </p:attrNameLst>
                                      </p:cBhvr>
                                      <p:to>
                                        <p:strVal val="visible"/>
                                      </p:to>
                                    </p:set>
                                    <p:animEffect transition="in" filter="fade">
                                      <p:cBhvr>
                                        <p:cTn id="77" dur="500"/>
                                        <p:tgtEl>
                                          <p:spTgt spid="226"/>
                                        </p:tgtEl>
                                      </p:cBhvr>
                                    </p:animEffect>
                                  </p:childTnLst>
                                </p:cTn>
                              </p:par>
                            </p:childTnLst>
                          </p:cTn>
                        </p:par>
                      </p:childTnLst>
                    </p:cTn>
                  </p:par>
                  <p:par>
                    <p:cTn id="78" fill="hold" nodeType="clickPar">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29"/>
                                        </p:tgtEl>
                                        <p:attrNameLst>
                                          <p:attrName>style.visibility</p:attrName>
                                        </p:attrNameLst>
                                      </p:cBhvr>
                                      <p:to>
                                        <p:strVal val="visible"/>
                                      </p:to>
                                    </p:set>
                                    <p:animEffect transition="in" filter="fade">
                                      <p:cBhvr>
                                        <p:cTn id="82" dur="500"/>
                                        <p:tgtEl>
                                          <p:spTgt spid="229"/>
                                        </p:tgtEl>
                                      </p:cBhvr>
                                    </p:animEffect>
                                  </p:childTnLst>
                                </p:cTn>
                              </p:par>
                            </p:childTnLst>
                          </p:cTn>
                        </p:par>
                      </p:childTnLst>
                    </p:cTn>
                  </p:par>
                  <p:par>
                    <p:cTn id="83" fill="hold" nodeType="clickPar">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30"/>
                                        </p:tgtEl>
                                        <p:attrNameLst>
                                          <p:attrName>style.visibility</p:attrName>
                                        </p:attrNameLst>
                                      </p:cBhvr>
                                      <p:to>
                                        <p:strVal val="visible"/>
                                      </p:to>
                                    </p:set>
                                    <p:animEffect transition="in" filter="fade">
                                      <p:cBhvr>
                                        <p:cTn id="87"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4"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108" name="组合 107" title=""/>
          <p:cNvGrpSpPr/>
          <p:nvPr>
            <p:custDataLst>
              <p:tags r:id="rId3"/>
            </p:custDataLst>
          </p:nvPr>
        </p:nvGrpSpPr>
        <p:grpSpPr>
          <a:xfrm>
            <a:off x="1722927" y="5393948"/>
            <a:ext cx="5913987" cy="684212"/>
            <a:chOff x="5030389" y="5543266"/>
            <a:chExt cx="5913987" cy="684212"/>
          </a:xfrm>
        </p:grpSpPr>
        <p:graphicFrame>
          <p:nvGraphicFramePr>
            <p:cNvPr id="109" name="对象 108"/>
            <p:cNvGraphicFramePr>
              <a:graphicFrameLocks noChangeAspect="1"/>
            </p:cNvGraphicFramePr>
            <p:nvPr>
              <p:custDataLst>
                <p:tags r:id="rId4"/>
              </p:custDataLst>
            </p:nvPr>
          </p:nvGraphicFramePr>
          <p:xfrm>
            <a:off x="5030389" y="5543266"/>
            <a:ext cx="608012" cy="684212"/>
          </p:xfrm>
          <a:graphic>
            <a:graphicData uri="http://schemas.openxmlformats.org/presentationml/2006/ole">
              <mc:AlternateContent>
                <mc:Choice xmlns:v="urn:schemas-microsoft-com:vml" Requires="v">
                  <p:oleObj spid="_x0000_s1063" name="Equation" r:id="rId5" imgW="5791200" imgH="5486400" progId="Equation.DSMT4">
                    <p:embed/>
                  </p:oleObj>
                </mc:Choice>
                <mc:Fallback>
                  <p:oleObj name="Equation" r:id="rId5" imgW="5791200" imgH="5486400" progId="Equation.DSMT4">
                    <p:embed/>
                    <p:pic>
                      <p:nvPicPr>
                        <p:cNvPr id="0" name="OLE substitute image"/>
                        <p:cNvPicPr/>
                        <p:nvPr/>
                      </p:nvPicPr>
                      <p:blipFill>
                        <a:blip r:embed="rId6"/>
                        <a:stretch>
                          <a:fillRect/>
                        </a:stretch>
                      </p:blipFill>
                      <p:spPr>
                        <a:xfrm>
                          <a:off x="5030389" y="5543266"/>
                          <a:ext cx="608012" cy="684212"/>
                        </a:xfrm>
                        <a:prstGeom prst="rect">
                          <a:avLst/>
                        </a:prstGeom>
                        <a:noFill/>
                      </p:spPr>
                    </p:pic>
                  </p:oleObj>
                </mc:Fallback>
              </mc:AlternateContent>
            </a:graphicData>
          </a:graphic>
        </p:graphicFrame>
        <p:sp>
          <p:nvSpPr>
            <p:cNvPr id="110" name="文本框 109"/>
            <p:cNvSpPr txBox="1"/>
            <p:nvPr>
              <p:custDataLst>
                <p:tags r:id="rId7"/>
              </p:custDataLst>
            </p:nvPr>
          </p:nvSpPr>
          <p:spPr>
            <a:xfrm>
              <a:off x="5716663" y="5608520"/>
              <a:ext cx="5227713" cy="553998"/>
            </a:xfrm>
            <a:prstGeom prst="rect">
              <a:avLst/>
            </a:prstGeom>
            <a:noFill/>
          </p:spPr>
          <p:txBody>
            <a:bodyPr wrap="none" rtlCol="0">
              <a:spAutoFit/>
            </a:bodyPr>
            <a:lstStyle/>
            <a:p>
              <a:pPr algn="l"/>
              <a:r>
                <a:rPr lang="en-US" altLang="zh-CN" sz="3000" b="1">
                  <a:solidFill>
                    <a:schemeClr val="accent6">
                      <a:lumMod val="50000"/>
                    </a:schemeClr>
                  </a:solidFill>
                  <a:latin typeface="楷体" panose="02010609060101010101" charset="-122"/>
                  <a:ea typeface="楷体" panose="02010609060101010101" charset="-122"/>
                </a:rPr>
                <a:t>=____________=____________</a:t>
              </a:r>
              <a:endParaRPr lang="zh-CN" altLang="en-US" sz="3000" b="1">
                <a:solidFill>
                  <a:schemeClr val="accent6">
                    <a:lumMod val="50000"/>
                  </a:schemeClr>
                </a:solidFill>
                <a:latin typeface="楷体" panose="02010609060101010101" charset="-122"/>
                <a:ea typeface="楷体" panose="02010609060101010101" charset="-122"/>
              </a:endParaRPr>
            </a:p>
          </p:txBody>
        </p:sp>
      </p:grpSp>
      <p:graphicFrame>
        <p:nvGraphicFramePr>
          <p:cNvPr id="197" name="对象 196" title=""/>
          <p:cNvGraphicFramePr>
            <a:graphicFrameLocks noChangeAspect="1"/>
          </p:cNvGraphicFramePr>
          <p:nvPr>
            <p:custDataLst>
              <p:tags r:id="rId8"/>
            </p:custDataLst>
          </p:nvPr>
        </p:nvGraphicFramePr>
        <p:xfrm>
          <a:off x="2818241" y="4813625"/>
          <a:ext cx="1781175" cy="1208087"/>
        </p:xfrm>
        <a:graphic>
          <a:graphicData uri="http://schemas.openxmlformats.org/presentationml/2006/ole">
            <mc:AlternateContent>
              <mc:Choice xmlns:v="urn:schemas-microsoft-com:vml" Requires="v">
                <p:oleObj spid="_x0000_s1064" name="Equation" r:id="rId9" imgW="17983200" imgH="10668000" progId="Equation.DSMT4">
                  <p:embed/>
                </p:oleObj>
              </mc:Choice>
              <mc:Fallback>
                <p:oleObj name="Equation" r:id="rId9" imgW="17983200" imgH="10668000" progId="Equation.DSMT4">
                  <p:embed/>
                  <p:pic>
                    <p:nvPicPr>
                      <p:cNvPr id="0" name="OLE substitute image"/>
                      <p:cNvPicPr/>
                      <p:nvPr/>
                    </p:nvPicPr>
                    <p:blipFill>
                      <a:blip r:embed="rId10"/>
                      <a:stretch>
                        <a:fillRect/>
                      </a:stretch>
                    </p:blipFill>
                    <p:spPr>
                      <a:xfrm>
                        <a:off x="2818241" y="4813625"/>
                        <a:ext cx="1781175" cy="1208087"/>
                      </a:xfrm>
                      <a:prstGeom prst="rect">
                        <a:avLst/>
                      </a:prstGeom>
                      <a:noFill/>
                    </p:spPr>
                  </p:pic>
                </p:oleObj>
              </mc:Fallback>
            </mc:AlternateContent>
          </a:graphicData>
        </a:graphic>
      </p:graphicFrame>
      <p:graphicFrame>
        <p:nvGraphicFramePr>
          <p:cNvPr id="198" name="对象 197" title=""/>
          <p:cNvGraphicFramePr>
            <a:graphicFrameLocks noChangeAspect="1"/>
          </p:cNvGraphicFramePr>
          <p:nvPr>
            <p:custDataLst>
              <p:tags r:id="rId11"/>
            </p:custDataLst>
          </p:nvPr>
        </p:nvGraphicFramePr>
        <p:xfrm>
          <a:off x="5350630" y="4605206"/>
          <a:ext cx="2041525" cy="1344613"/>
        </p:xfrm>
        <a:graphic>
          <a:graphicData uri="http://schemas.openxmlformats.org/presentationml/2006/ole">
            <mc:AlternateContent>
              <mc:Choice xmlns:v="urn:schemas-microsoft-com:vml" Requires="v">
                <p:oleObj spid="_x0000_s1065" name="Equation" r:id="rId12" imgW="17678400" imgH="10668000" progId="Equation.DSMT4">
                  <p:embed/>
                </p:oleObj>
              </mc:Choice>
              <mc:Fallback>
                <p:oleObj name="Equation" r:id="rId12" imgW="17678400" imgH="10668000" progId="Equation.DSMT4">
                  <p:embed/>
                  <p:pic>
                    <p:nvPicPr>
                      <p:cNvPr id="0" name="OLE substitute image"/>
                      <p:cNvPicPr/>
                      <p:nvPr/>
                    </p:nvPicPr>
                    <p:blipFill>
                      <a:blip r:embed="rId13"/>
                      <a:stretch>
                        <a:fillRect/>
                      </a:stretch>
                    </p:blipFill>
                    <p:spPr>
                      <a:xfrm>
                        <a:off x="5350630" y="4605206"/>
                        <a:ext cx="2041525" cy="1344613"/>
                      </a:xfrm>
                      <a:prstGeom prst="rect">
                        <a:avLst/>
                      </a:prstGeom>
                      <a:noFill/>
                    </p:spPr>
                  </p:pic>
                </p:oleObj>
              </mc:Fallback>
            </mc:AlternateContent>
          </a:graphicData>
        </a:graphic>
      </p:graphicFrame>
      <p:grpSp>
        <p:nvGrpSpPr>
          <p:cNvPr id="321" name="组合 320" title=""/>
          <p:cNvGrpSpPr/>
          <p:nvPr>
            <p:custDataLst>
              <p:tags r:id="rId14"/>
            </p:custDataLst>
          </p:nvPr>
        </p:nvGrpSpPr>
        <p:grpSpPr>
          <a:xfrm>
            <a:off x="1587549" y="3339609"/>
            <a:ext cx="2128467" cy="635000"/>
            <a:chOff x="3271795" y="4001354"/>
            <a:chExt cx="2128467" cy="635000"/>
          </a:xfrm>
        </p:grpSpPr>
        <p:cxnSp>
          <p:nvCxnSpPr>
            <p:cNvPr id="322" name="直接箭头连接符 321"/>
            <p:cNvCxnSpPr/>
            <p:nvPr>
              <p:custDataLst>
                <p:tags r:id="rId15"/>
              </p:custDataLst>
            </p:nvPr>
          </p:nvCxnSpPr>
          <p:spPr>
            <a:xfrm>
              <a:off x="3271795" y="4023530"/>
              <a:ext cx="2128467" cy="0"/>
            </a:xfrm>
            <a:prstGeom prst="straightConnector1">
              <a:avLst/>
            </a:prstGeom>
            <a:ln w="4762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graphicFrame>
          <p:nvGraphicFramePr>
            <p:cNvPr id="323" name="对象 322"/>
            <p:cNvGraphicFramePr>
              <a:graphicFrameLocks noChangeAspect="1"/>
            </p:cNvGraphicFramePr>
            <p:nvPr>
              <p:custDataLst>
                <p:tags r:id="rId16"/>
              </p:custDataLst>
            </p:nvPr>
          </p:nvGraphicFramePr>
          <p:xfrm>
            <a:off x="3885527" y="4001354"/>
            <a:ext cx="415925" cy="635000"/>
          </p:xfrm>
          <a:graphic>
            <a:graphicData uri="http://schemas.openxmlformats.org/presentationml/2006/ole">
              <mc:AlternateContent>
                <mc:Choice xmlns:v="urn:schemas-microsoft-com:vml" Requires="v">
                  <p:oleObj spid="_x0000_s1066" name="Equation" r:id="rId17" imgW="3657600" imgH="5486400" progId="Equation.DSMT4">
                    <p:embed/>
                  </p:oleObj>
                </mc:Choice>
                <mc:Fallback>
                  <p:oleObj name="Equation" r:id="rId17" imgW="3657600" imgH="5486400" progId="Equation.DSMT4">
                    <p:embed/>
                    <p:pic>
                      <p:nvPicPr>
                        <p:cNvPr id="0" name="OLE substitute image"/>
                        <p:cNvPicPr/>
                        <p:nvPr/>
                      </p:nvPicPr>
                      <p:blipFill>
                        <a:blip r:embed="rId18"/>
                        <a:stretch>
                          <a:fillRect/>
                        </a:stretch>
                      </p:blipFill>
                      <p:spPr>
                        <a:xfrm>
                          <a:off x="3885527" y="4001354"/>
                          <a:ext cx="415925" cy="635000"/>
                        </a:xfrm>
                        <a:prstGeom prst="rect">
                          <a:avLst/>
                        </a:prstGeom>
                        <a:noFill/>
                      </p:spPr>
                    </p:pic>
                  </p:oleObj>
                </mc:Fallback>
              </mc:AlternateContent>
            </a:graphicData>
          </a:graphic>
        </p:graphicFrame>
      </p:grpSp>
      <p:grpSp>
        <p:nvGrpSpPr>
          <p:cNvPr id="324" name="组合 323" title=""/>
          <p:cNvGrpSpPr/>
          <p:nvPr>
            <p:custDataLst>
              <p:tags r:id="rId19"/>
            </p:custDataLst>
          </p:nvPr>
        </p:nvGrpSpPr>
        <p:grpSpPr>
          <a:xfrm>
            <a:off x="3714110" y="3345593"/>
            <a:ext cx="3306033" cy="635000"/>
            <a:chOff x="5398356" y="4007338"/>
            <a:chExt cx="3306033" cy="635000"/>
          </a:xfrm>
        </p:grpSpPr>
        <p:cxnSp>
          <p:nvCxnSpPr>
            <p:cNvPr id="325" name="直接箭头连接符 324"/>
            <p:cNvCxnSpPr/>
            <p:nvPr>
              <p:custDataLst>
                <p:tags r:id="rId20"/>
              </p:custDataLst>
            </p:nvPr>
          </p:nvCxnSpPr>
          <p:spPr>
            <a:xfrm>
              <a:off x="5398356" y="4023530"/>
              <a:ext cx="3306033" cy="0"/>
            </a:xfrm>
            <a:prstGeom prst="straightConnector1">
              <a:avLst/>
            </a:prstGeom>
            <a:ln w="4762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graphicFrame>
          <p:nvGraphicFramePr>
            <p:cNvPr id="326" name="对象 325"/>
            <p:cNvGraphicFramePr>
              <a:graphicFrameLocks noChangeAspect="1"/>
            </p:cNvGraphicFramePr>
            <p:nvPr>
              <p:custDataLst>
                <p:tags r:id="rId21"/>
              </p:custDataLst>
            </p:nvPr>
          </p:nvGraphicFramePr>
          <p:xfrm>
            <a:off x="6948027" y="4007338"/>
            <a:ext cx="450850" cy="635000"/>
          </p:xfrm>
          <a:graphic>
            <a:graphicData uri="http://schemas.openxmlformats.org/presentationml/2006/ole">
              <mc:AlternateContent>
                <mc:Choice xmlns:v="urn:schemas-microsoft-com:vml" Requires="v">
                  <p:oleObj spid="_x0000_s1067" name="Equation" r:id="rId22" imgW="3962400" imgH="5486400" progId="Equation.DSMT4">
                    <p:embed/>
                  </p:oleObj>
                </mc:Choice>
                <mc:Fallback>
                  <p:oleObj name="Equation" r:id="rId22" imgW="3962400" imgH="5486400" progId="Equation.DSMT4">
                    <p:embed/>
                    <p:pic>
                      <p:nvPicPr>
                        <p:cNvPr id="0" name="OLE substitute image"/>
                        <p:cNvPicPr/>
                        <p:nvPr/>
                      </p:nvPicPr>
                      <p:blipFill>
                        <a:blip r:embed="rId23"/>
                        <a:stretch>
                          <a:fillRect/>
                        </a:stretch>
                      </p:blipFill>
                      <p:spPr>
                        <a:xfrm>
                          <a:off x="6948027" y="4007338"/>
                          <a:ext cx="450850" cy="635000"/>
                        </a:xfrm>
                        <a:prstGeom prst="rect">
                          <a:avLst/>
                        </a:prstGeom>
                        <a:noFill/>
                      </p:spPr>
                    </p:pic>
                  </p:oleObj>
                </mc:Fallback>
              </mc:AlternateContent>
            </a:graphicData>
          </a:graphic>
        </p:graphicFrame>
      </p:grpSp>
      <p:grpSp>
        <p:nvGrpSpPr>
          <p:cNvPr id="327" name="组合 326" title=""/>
          <p:cNvGrpSpPr/>
          <p:nvPr>
            <p:custDataLst>
              <p:tags r:id="rId24"/>
            </p:custDataLst>
          </p:nvPr>
        </p:nvGrpSpPr>
        <p:grpSpPr>
          <a:xfrm>
            <a:off x="425952" y="2145254"/>
            <a:ext cx="7586445" cy="2128010"/>
            <a:chOff x="616678" y="2799273"/>
            <a:chExt cx="7586445" cy="2128010"/>
          </a:xfrm>
        </p:grpSpPr>
        <p:grpSp>
          <p:nvGrpSpPr>
            <p:cNvPr id="328" name="组合 327"/>
            <p:cNvGrpSpPr/>
            <p:nvPr>
              <p:custDataLst>
                <p:tags r:id="rId25"/>
              </p:custDataLst>
            </p:nvPr>
          </p:nvGrpSpPr>
          <p:grpSpPr>
            <a:xfrm>
              <a:off x="1001836" y="3789590"/>
              <a:ext cx="7201287" cy="95113"/>
              <a:chOff x="1725879" y="2204566"/>
              <a:chExt cx="7201287" cy="95113"/>
            </a:xfrm>
          </p:grpSpPr>
          <p:grpSp>
            <p:nvGrpSpPr>
              <p:cNvPr id="337" name="组合 336"/>
              <p:cNvGrpSpPr/>
              <p:nvPr>
                <p:custDataLst>
                  <p:tags r:id="rId26"/>
                </p:custDataLst>
              </p:nvPr>
            </p:nvGrpSpPr>
            <p:grpSpPr>
              <a:xfrm>
                <a:off x="1725879" y="2204566"/>
                <a:ext cx="7201287" cy="90010"/>
                <a:chOff x="1806074" y="2571750"/>
                <a:chExt cx="7201287" cy="90010"/>
              </a:xfrm>
            </p:grpSpPr>
            <p:cxnSp>
              <p:nvCxnSpPr>
                <p:cNvPr id="371" name="直接连接符 370"/>
                <p:cNvCxnSpPr/>
                <p:nvPr>
                  <p:custDataLst>
                    <p:tags r:id="rId27"/>
                  </p:custDataLst>
                </p:nvPr>
              </p:nvCxnSpPr>
              <p:spPr>
                <a:xfrm flipH="1">
                  <a:off x="1830663"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2" name="直接连接符 371"/>
                <p:cNvCxnSpPr/>
                <p:nvPr>
                  <p:custDataLst>
                    <p:tags r:id="rId28"/>
                  </p:custDataLst>
                </p:nvPr>
              </p:nvCxnSpPr>
              <p:spPr>
                <a:xfrm flipH="1">
                  <a:off x="1943177"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3" name="直接连接符 372"/>
                <p:cNvCxnSpPr/>
                <p:nvPr>
                  <p:custDataLst>
                    <p:tags r:id="rId29"/>
                  </p:custDataLst>
                </p:nvPr>
              </p:nvCxnSpPr>
              <p:spPr>
                <a:xfrm flipH="1">
                  <a:off x="2055691"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4" name="直接连接符 373"/>
                <p:cNvCxnSpPr/>
                <p:nvPr>
                  <p:custDataLst>
                    <p:tags r:id="rId30"/>
                  </p:custDataLst>
                </p:nvPr>
              </p:nvCxnSpPr>
              <p:spPr>
                <a:xfrm flipH="1">
                  <a:off x="2168205"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5" name="直接连接符 374"/>
                <p:cNvCxnSpPr/>
                <p:nvPr>
                  <p:custDataLst>
                    <p:tags r:id="rId31"/>
                  </p:custDataLst>
                </p:nvPr>
              </p:nvCxnSpPr>
              <p:spPr>
                <a:xfrm flipH="1">
                  <a:off x="2276745"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6" name="直接连接符 375"/>
                <p:cNvCxnSpPr/>
                <p:nvPr>
                  <p:custDataLst>
                    <p:tags r:id="rId32"/>
                  </p:custDataLst>
                </p:nvPr>
              </p:nvCxnSpPr>
              <p:spPr>
                <a:xfrm flipH="1">
                  <a:off x="2389259"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7" name="直接连接符 376"/>
                <p:cNvCxnSpPr/>
                <p:nvPr>
                  <p:custDataLst>
                    <p:tags r:id="rId33"/>
                  </p:custDataLst>
                </p:nvPr>
              </p:nvCxnSpPr>
              <p:spPr>
                <a:xfrm flipH="1">
                  <a:off x="2501773"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8" name="直接连接符 377"/>
                <p:cNvCxnSpPr/>
                <p:nvPr>
                  <p:custDataLst>
                    <p:tags r:id="rId34"/>
                  </p:custDataLst>
                </p:nvPr>
              </p:nvCxnSpPr>
              <p:spPr>
                <a:xfrm flipH="1">
                  <a:off x="2614287"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9" name="直接连接符 378"/>
                <p:cNvCxnSpPr/>
                <p:nvPr>
                  <p:custDataLst>
                    <p:tags r:id="rId35"/>
                  </p:custDataLst>
                </p:nvPr>
              </p:nvCxnSpPr>
              <p:spPr>
                <a:xfrm flipH="1">
                  <a:off x="2730757"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0" name="直接连接符 379"/>
                <p:cNvCxnSpPr/>
                <p:nvPr>
                  <p:custDataLst>
                    <p:tags r:id="rId36"/>
                  </p:custDataLst>
                </p:nvPr>
              </p:nvCxnSpPr>
              <p:spPr>
                <a:xfrm flipH="1">
                  <a:off x="2843271"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1" name="直接连接符 380"/>
                <p:cNvCxnSpPr/>
                <p:nvPr>
                  <p:custDataLst>
                    <p:tags r:id="rId37"/>
                  </p:custDataLst>
                </p:nvPr>
              </p:nvCxnSpPr>
              <p:spPr>
                <a:xfrm flipH="1">
                  <a:off x="2955785"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2" name="直接连接符 381"/>
                <p:cNvCxnSpPr/>
                <p:nvPr>
                  <p:custDataLst>
                    <p:tags r:id="rId38"/>
                  </p:custDataLst>
                </p:nvPr>
              </p:nvCxnSpPr>
              <p:spPr>
                <a:xfrm flipH="1">
                  <a:off x="3068299"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3" name="直接连接符 382"/>
                <p:cNvCxnSpPr/>
                <p:nvPr>
                  <p:custDataLst>
                    <p:tags r:id="rId39"/>
                  </p:custDataLst>
                </p:nvPr>
              </p:nvCxnSpPr>
              <p:spPr>
                <a:xfrm flipH="1">
                  <a:off x="3176839"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4" name="直接连接符 383"/>
                <p:cNvCxnSpPr/>
                <p:nvPr>
                  <p:custDataLst>
                    <p:tags r:id="rId40"/>
                  </p:custDataLst>
                </p:nvPr>
              </p:nvCxnSpPr>
              <p:spPr>
                <a:xfrm flipH="1">
                  <a:off x="3289353"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5" name="直接连接符 384"/>
                <p:cNvCxnSpPr/>
                <p:nvPr>
                  <p:custDataLst>
                    <p:tags r:id="rId41"/>
                  </p:custDataLst>
                </p:nvPr>
              </p:nvCxnSpPr>
              <p:spPr>
                <a:xfrm flipH="1">
                  <a:off x="3401867"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6" name="直接连接符 385"/>
                <p:cNvCxnSpPr/>
                <p:nvPr>
                  <p:custDataLst>
                    <p:tags r:id="rId42"/>
                  </p:custDataLst>
                </p:nvPr>
              </p:nvCxnSpPr>
              <p:spPr>
                <a:xfrm flipH="1">
                  <a:off x="3514381"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7" name="直接连接符 386"/>
                <p:cNvCxnSpPr/>
                <p:nvPr>
                  <p:custDataLst>
                    <p:tags r:id="rId43"/>
                  </p:custDataLst>
                </p:nvPr>
              </p:nvCxnSpPr>
              <p:spPr>
                <a:xfrm flipH="1">
                  <a:off x="3601393"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8" name="直接连接符 387"/>
                <p:cNvCxnSpPr/>
                <p:nvPr>
                  <p:custDataLst>
                    <p:tags r:id="rId44"/>
                  </p:custDataLst>
                </p:nvPr>
              </p:nvCxnSpPr>
              <p:spPr>
                <a:xfrm flipH="1">
                  <a:off x="3698372"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9" name="直接连接符 388"/>
                <p:cNvCxnSpPr/>
                <p:nvPr>
                  <p:custDataLst>
                    <p:tags r:id="rId45"/>
                  </p:custDataLst>
                </p:nvPr>
              </p:nvCxnSpPr>
              <p:spPr>
                <a:xfrm flipH="1">
                  <a:off x="3810886"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0" name="直接连接符 389"/>
                <p:cNvCxnSpPr/>
                <p:nvPr>
                  <p:custDataLst>
                    <p:tags r:id="rId46"/>
                  </p:custDataLst>
                </p:nvPr>
              </p:nvCxnSpPr>
              <p:spPr>
                <a:xfrm flipH="1">
                  <a:off x="3923400"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1" name="直接连接符 390"/>
                <p:cNvCxnSpPr/>
                <p:nvPr>
                  <p:custDataLst>
                    <p:tags r:id="rId47"/>
                  </p:custDataLst>
                </p:nvPr>
              </p:nvCxnSpPr>
              <p:spPr>
                <a:xfrm flipH="1">
                  <a:off x="4031940"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2" name="直接连接符 391"/>
                <p:cNvCxnSpPr/>
                <p:nvPr>
                  <p:custDataLst>
                    <p:tags r:id="rId48"/>
                  </p:custDataLst>
                </p:nvPr>
              </p:nvCxnSpPr>
              <p:spPr>
                <a:xfrm flipH="1">
                  <a:off x="4144454"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3" name="直接连接符 392"/>
                <p:cNvCxnSpPr/>
                <p:nvPr>
                  <p:custDataLst>
                    <p:tags r:id="rId49"/>
                  </p:custDataLst>
                </p:nvPr>
              </p:nvCxnSpPr>
              <p:spPr>
                <a:xfrm flipH="1">
                  <a:off x="4256968"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4" name="直接连接符 393"/>
                <p:cNvCxnSpPr/>
                <p:nvPr>
                  <p:custDataLst>
                    <p:tags r:id="rId50"/>
                  </p:custDataLst>
                </p:nvPr>
              </p:nvCxnSpPr>
              <p:spPr>
                <a:xfrm flipH="1">
                  <a:off x="4369482"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5" name="直接连接符 394"/>
                <p:cNvCxnSpPr/>
                <p:nvPr>
                  <p:custDataLst>
                    <p:tags r:id="rId51"/>
                  </p:custDataLst>
                </p:nvPr>
              </p:nvCxnSpPr>
              <p:spPr>
                <a:xfrm flipH="1">
                  <a:off x="4485952"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6" name="直接连接符 395"/>
                <p:cNvCxnSpPr/>
                <p:nvPr>
                  <p:custDataLst>
                    <p:tags r:id="rId52"/>
                  </p:custDataLst>
                </p:nvPr>
              </p:nvCxnSpPr>
              <p:spPr>
                <a:xfrm flipH="1">
                  <a:off x="4598466"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7" name="直接连接符 396"/>
                <p:cNvCxnSpPr/>
                <p:nvPr>
                  <p:custDataLst>
                    <p:tags r:id="rId53"/>
                  </p:custDataLst>
                </p:nvPr>
              </p:nvCxnSpPr>
              <p:spPr>
                <a:xfrm flipH="1">
                  <a:off x="4710980"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8" name="直接连接符 397"/>
                <p:cNvCxnSpPr/>
                <p:nvPr>
                  <p:custDataLst>
                    <p:tags r:id="rId54"/>
                  </p:custDataLst>
                </p:nvPr>
              </p:nvCxnSpPr>
              <p:spPr>
                <a:xfrm flipH="1">
                  <a:off x="4823494"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9" name="直接连接符 398"/>
                <p:cNvCxnSpPr/>
                <p:nvPr>
                  <p:custDataLst>
                    <p:tags r:id="rId55"/>
                  </p:custDataLst>
                </p:nvPr>
              </p:nvCxnSpPr>
              <p:spPr>
                <a:xfrm flipH="1">
                  <a:off x="4932034"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0" name="直接连接符 399"/>
                <p:cNvCxnSpPr/>
                <p:nvPr>
                  <p:custDataLst>
                    <p:tags r:id="rId56"/>
                  </p:custDataLst>
                </p:nvPr>
              </p:nvCxnSpPr>
              <p:spPr>
                <a:xfrm flipH="1">
                  <a:off x="5044548"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1" name="直接连接符 400"/>
                <p:cNvCxnSpPr/>
                <p:nvPr>
                  <p:custDataLst>
                    <p:tags r:id="rId57"/>
                  </p:custDataLst>
                </p:nvPr>
              </p:nvCxnSpPr>
              <p:spPr>
                <a:xfrm flipH="1">
                  <a:off x="5157062"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2" name="直接连接符 401"/>
                <p:cNvCxnSpPr/>
                <p:nvPr>
                  <p:custDataLst>
                    <p:tags r:id="rId58"/>
                  </p:custDataLst>
                </p:nvPr>
              </p:nvCxnSpPr>
              <p:spPr>
                <a:xfrm flipH="1">
                  <a:off x="5269576"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3" name="直接连接符 402"/>
                <p:cNvCxnSpPr/>
                <p:nvPr>
                  <p:custDataLst>
                    <p:tags r:id="rId59"/>
                  </p:custDataLst>
                </p:nvPr>
              </p:nvCxnSpPr>
              <p:spPr>
                <a:xfrm>
                  <a:off x="1806074" y="2571750"/>
                  <a:ext cx="7201287"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38" name="组合 337"/>
              <p:cNvGrpSpPr/>
              <p:nvPr>
                <p:custDataLst>
                  <p:tags r:id="rId60"/>
                </p:custDataLst>
              </p:nvPr>
            </p:nvGrpSpPr>
            <p:grpSpPr>
              <a:xfrm>
                <a:off x="5299314" y="2209669"/>
                <a:ext cx="3551427" cy="90010"/>
                <a:chOff x="1830663" y="2571750"/>
                <a:chExt cx="3551427" cy="90010"/>
              </a:xfrm>
            </p:grpSpPr>
            <p:cxnSp>
              <p:nvCxnSpPr>
                <p:cNvPr id="339" name="直接连接符 338"/>
                <p:cNvCxnSpPr/>
                <p:nvPr>
                  <p:custDataLst>
                    <p:tags r:id="rId61"/>
                  </p:custDataLst>
                </p:nvPr>
              </p:nvCxnSpPr>
              <p:spPr>
                <a:xfrm flipH="1">
                  <a:off x="1830663"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0" name="直接连接符 339"/>
                <p:cNvCxnSpPr/>
                <p:nvPr>
                  <p:custDataLst>
                    <p:tags r:id="rId62"/>
                  </p:custDataLst>
                </p:nvPr>
              </p:nvCxnSpPr>
              <p:spPr>
                <a:xfrm flipH="1">
                  <a:off x="1943177"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1" name="直接连接符 340"/>
                <p:cNvCxnSpPr/>
                <p:nvPr>
                  <p:custDataLst>
                    <p:tags r:id="rId63"/>
                  </p:custDataLst>
                </p:nvPr>
              </p:nvCxnSpPr>
              <p:spPr>
                <a:xfrm flipH="1">
                  <a:off x="2055691"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2" name="直接连接符 341"/>
                <p:cNvCxnSpPr/>
                <p:nvPr>
                  <p:custDataLst>
                    <p:tags r:id="rId64"/>
                  </p:custDataLst>
                </p:nvPr>
              </p:nvCxnSpPr>
              <p:spPr>
                <a:xfrm flipH="1">
                  <a:off x="2168205"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3" name="直接连接符 342"/>
                <p:cNvCxnSpPr/>
                <p:nvPr>
                  <p:custDataLst>
                    <p:tags r:id="rId65"/>
                  </p:custDataLst>
                </p:nvPr>
              </p:nvCxnSpPr>
              <p:spPr>
                <a:xfrm flipH="1">
                  <a:off x="2276745"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4" name="直接连接符 343"/>
                <p:cNvCxnSpPr/>
                <p:nvPr>
                  <p:custDataLst>
                    <p:tags r:id="rId66"/>
                  </p:custDataLst>
                </p:nvPr>
              </p:nvCxnSpPr>
              <p:spPr>
                <a:xfrm flipH="1">
                  <a:off x="2389259"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5" name="直接连接符 344"/>
                <p:cNvCxnSpPr/>
                <p:nvPr>
                  <p:custDataLst>
                    <p:tags r:id="rId67"/>
                  </p:custDataLst>
                </p:nvPr>
              </p:nvCxnSpPr>
              <p:spPr>
                <a:xfrm flipH="1">
                  <a:off x="2501773"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6" name="直接连接符 345"/>
                <p:cNvCxnSpPr/>
                <p:nvPr>
                  <p:custDataLst>
                    <p:tags r:id="rId68"/>
                  </p:custDataLst>
                </p:nvPr>
              </p:nvCxnSpPr>
              <p:spPr>
                <a:xfrm flipH="1">
                  <a:off x="2614287"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7" name="直接连接符 346"/>
                <p:cNvCxnSpPr/>
                <p:nvPr>
                  <p:custDataLst>
                    <p:tags r:id="rId69"/>
                  </p:custDataLst>
                </p:nvPr>
              </p:nvCxnSpPr>
              <p:spPr>
                <a:xfrm flipH="1">
                  <a:off x="2730757"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8" name="直接连接符 347"/>
                <p:cNvCxnSpPr/>
                <p:nvPr>
                  <p:custDataLst>
                    <p:tags r:id="rId70"/>
                  </p:custDataLst>
                </p:nvPr>
              </p:nvCxnSpPr>
              <p:spPr>
                <a:xfrm flipH="1">
                  <a:off x="2843271"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9" name="直接连接符 348"/>
                <p:cNvCxnSpPr/>
                <p:nvPr>
                  <p:custDataLst>
                    <p:tags r:id="rId71"/>
                  </p:custDataLst>
                </p:nvPr>
              </p:nvCxnSpPr>
              <p:spPr>
                <a:xfrm flipH="1">
                  <a:off x="2955785"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0" name="直接连接符 349"/>
                <p:cNvCxnSpPr/>
                <p:nvPr>
                  <p:custDataLst>
                    <p:tags r:id="rId72"/>
                  </p:custDataLst>
                </p:nvPr>
              </p:nvCxnSpPr>
              <p:spPr>
                <a:xfrm flipH="1">
                  <a:off x="3068299"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1" name="直接连接符 350"/>
                <p:cNvCxnSpPr/>
                <p:nvPr>
                  <p:custDataLst>
                    <p:tags r:id="rId73"/>
                  </p:custDataLst>
                </p:nvPr>
              </p:nvCxnSpPr>
              <p:spPr>
                <a:xfrm flipH="1">
                  <a:off x="3176839"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2" name="直接连接符 351"/>
                <p:cNvCxnSpPr/>
                <p:nvPr>
                  <p:custDataLst>
                    <p:tags r:id="rId74"/>
                  </p:custDataLst>
                </p:nvPr>
              </p:nvCxnSpPr>
              <p:spPr>
                <a:xfrm flipH="1">
                  <a:off x="3289353"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3" name="直接连接符 352"/>
                <p:cNvCxnSpPr/>
                <p:nvPr>
                  <p:custDataLst>
                    <p:tags r:id="rId75"/>
                  </p:custDataLst>
                </p:nvPr>
              </p:nvCxnSpPr>
              <p:spPr>
                <a:xfrm flipH="1">
                  <a:off x="3401867"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4" name="直接连接符 353"/>
                <p:cNvCxnSpPr/>
                <p:nvPr>
                  <p:custDataLst>
                    <p:tags r:id="rId76"/>
                  </p:custDataLst>
                </p:nvPr>
              </p:nvCxnSpPr>
              <p:spPr>
                <a:xfrm flipH="1">
                  <a:off x="3514381"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5" name="直接连接符 354"/>
                <p:cNvCxnSpPr/>
                <p:nvPr>
                  <p:custDataLst>
                    <p:tags r:id="rId77"/>
                  </p:custDataLst>
                </p:nvPr>
              </p:nvCxnSpPr>
              <p:spPr>
                <a:xfrm flipH="1">
                  <a:off x="3601393"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6" name="直接连接符 355"/>
                <p:cNvCxnSpPr/>
                <p:nvPr>
                  <p:custDataLst>
                    <p:tags r:id="rId78"/>
                  </p:custDataLst>
                </p:nvPr>
              </p:nvCxnSpPr>
              <p:spPr>
                <a:xfrm flipH="1">
                  <a:off x="3698372"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7" name="直接连接符 356"/>
                <p:cNvCxnSpPr/>
                <p:nvPr>
                  <p:custDataLst>
                    <p:tags r:id="rId79"/>
                  </p:custDataLst>
                </p:nvPr>
              </p:nvCxnSpPr>
              <p:spPr>
                <a:xfrm flipH="1">
                  <a:off x="3810886"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8" name="直接连接符 357"/>
                <p:cNvCxnSpPr/>
                <p:nvPr>
                  <p:custDataLst>
                    <p:tags r:id="rId80"/>
                  </p:custDataLst>
                </p:nvPr>
              </p:nvCxnSpPr>
              <p:spPr>
                <a:xfrm flipH="1">
                  <a:off x="3923400"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9" name="直接连接符 358"/>
                <p:cNvCxnSpPr/>
                <p:nvPr>
                  <p:custDataLst>
                    <p:tags r:id="rId81"/>
                  </p:custDataLst>
                </p:nvPr>
              </p:nvCxnSpPr>
              <p:spPr>
                <a:xfrm flipH="1">
                  <a:off x="4031940"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0" name="直接连接符 359"/>
                <p:cNvCxnSpPr/>
                <p:nvPr>
                  <p:custDataLst>
                    <p:tags r:id="rId82"/>
                  </p:custDataLst>
                </p:nvPr>
              </p:nvCxnSpPr>
              <p:spPr>
                <a:xfrm flipH="1">
                  <a:off x="4144454"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1" name="直接连接符 360"/>
                <p:cNvCxnSpPr/>
                <p:nvPr>
                  <p:custDataLst>
                    <p:tags r:id="rId83"/>
                  </p:custDataLst>
                </p:nvPr>
              </p:nvCxnSpPr>
              <p:spPr>
                <a:xfrm flipH="1">
                  <a:off x="4256968"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2" name="直接连接符 361"/>
                <p:cNvCxnSpPr/>
                <p:nvPr>
                  <p:custDataLst>
                    <p:tags r:id="rId84"/>
                  </p:custDataLst>
                </p:nvPr>
              </p:nvCxnSpPr>
              <p:spPr>
                <a:xfrm flipH="1">
                  <a:off x="4369482"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3" name="直接连接符 362"/>
                <p:cNvCxnSpPr/>
                <p:nvPr>
                  <p:custDataLst>
                    <p:tags r:id="rId85"/>
                  </p:custDataLst>
                </p:nvPr>
              </p:nvCxnSpPr>
              <p:spPr>
                <a:xfrm flipH="1">
                  <a:off x="4485952"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4" name="直接连接符 363"/>
                <p:cNvCxnSpPr/>
                <p:nvPr>
                  <p:custDataLst>
                    <p:tags r:id="rId86"/>
                  </p:custDataLst>
                </p:nvPr>
              </p:nvCxnSpPr>
              <p:spPr>
                <a:xfrm flipH="1">
                  <a:off x="4598466"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5" name="直接连接符 364"/>
                <p:cNvCxnSpPr/>
                <p:nvPr>
                  <p:custDataLst>
                    <p:tags r:id="rId87"/>
                  </p:custDataLst>
                </p:nvPr>
              </p:nvCxnSpPr>
              <p:spPr>
                <a:xfrm flipH="1">
                  <a:off x="4710980"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6" name="直接连接符 365"/>
                <p:cNvCxnSpPr/>
                <p:nvPr>
                  <p:custDataLst>
                    <p:tags r:id="rId88"/>
                  </p:custDataLst>
                </p:nvPr>
              </p:nvCxnSpPr>
              <p:spPr>
                <a:xfrm flipH="1">
                  <a:off x="4823494"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7" name="直接连接符 366"/>
                <p:cNvCxnSpPr/>
                <p:nvPr>
                  <p:custDataLst>
                    <p:tags r:id="rId89"/>
                  </p:custDataLst>
                </p:nvPr>
              </p:nvCxnSpPr>
              <p:spPr>
                <a:xfrm flipH="1">
                  <a:off x="4932034"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8" name="直接连接符 367"/>
                <p:cNvCxnSpPr/>
                <p:nvPr>
                  <p:custDataLst>
                    <p:tags r:id="rId90"/>
                  </p:custDataLst>
                </p:nvPr>
              </p:nvCxnSpPr>
              <p:spPr>
                <a:xfrm flipH="1">
                  <a:off x="5044548"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9" name="直接连接符 368"/>
                <p:cNvCxnSpPr/>
                <p:nvPr>
                  <p:custDataLst>
                    <p:tags r:id="rId91"/>
                  </p:custDataLst>
                </p:nvPr>
              </p:nvCxnSpPr>
              <p:spPr>
                <a:xfrm flipH="1">
                  <a:off x="5157062"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0" name="直接连接符 369"/>
                <p:cNvCxnSpPr/>
                <p:nvPr>
                  <p:custDataLst>
                    <p:tags r:id="rId92"/>
                  </p:custDataLst>
                </p:nvPr>
              </p:nvCxnSpPr>
              <p:spPr>
                <a:xfrm flipH="1">
                  <a:off x="5269576" y="2571750"/>
                  <a:ext cx="112514" cy="9001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329" name="组合 328"/>
            <p:cNvGrpSpPr/>
            <p:nvPr>
              <p:custDataLst>
                <p:tags r:id="rId93"/>
              </p:custDataLst>
            </p:nvPr>
          </p:nvGrpSpPr>
          <p:grpSpPr>
            <a:xfrm>
              <a:off x="616678" y="2799273"/>
              <a:ext cx="1980951" cy="2128010"/>
              <a:chOff x="2110198" y="2806999"/>
              <a:chExt cx="1980951" cy="2128010"/>
            </a:xfrm>
          </p:grpSpPr>
          <p:grpSp>
            <p:nvGrpSpPr>
              <p:cNvPr id="330" name="组合 329"/>
              <p:cNvGrpSpPr/>
              <p:nvPr>
                <p:custDataLst>
                  <p:tags r:id="rId94"/>
                </p:custDataLst>
              </p:nvPr>
            </p:nvGrpSpPr>
            <p:grpSpPr>
              <a:xfrm>
                <a:off x="2110198" y="2806999"/>
                <a:ext cx="1980951" cy="1650507"/>
                <a:chOff x="2110198" y="2806999"/>
                <a:chExt cx="1980951" cy="1650507"/>
              </a:xfrm>
            </p:grpSpPr>
            <p:grpSp>
              <p:nvGrpSpPr>
                <p:cNvPr id="332" name="组合 331"/>
                <p:cNvGrpSpPr/>
                <p:nvPr>
                  <p:custDataLst>
                    <p:tags r:id="rId95"/>
                  </p:custDataLst>
                </p:nvPr>
              </p:nvGrpSpPr>
              <p:grpSpPr>
                <a:xfrm>
                  <a:off x="2110198" y="2806999"/>
                  <a:ext cx="1980951" cy="981343"/>
                  <a:chOff x="2110198" y="2806999"/>
                  <a:chExt cx="1980951" cy="981343"/>
                </a:xfrm>
              </p:grpSpPr>
              <p:sp>
                <p:nvSpPr>
                  <p:cNvPr id="334" name="矩形 333"/>
                  <p:cNvSpPr/>
                  <p:nvPr>
                    <p:custDataLst>
                      <p:tags r:id="rId96"/>
                    </p:custDataLst>
                  </p:nvPr>
                </p:nvSpPr>
                <p:spPr>
                  <a:xfrm>
                    <a:off x="3269809" y="3106774"/>
                    <a:ext cx="821340" cy="681568"/>
                  </a:xfrm>
                  <a:prstGeom prst="rect">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i="1">
                      <a:solidFill>
                        <a:srgbClr val="C00000"/>
                      </a:solidFill>
                      <a:latin typeface="Times New Roman" panose="02020603050405020304" pitchFamily="18" charset="0"/>
                      <a:cs typeface="Times New Roman" panose="02020603050405020304" pitchFamily="18" charset="0"/>
                    </a:endParaRPr>
                  </a:p>
                </p:txBody>
              </p:sp>
              <p:cxnSp>
                <p:nvCxnSpPr>
                  <p:cNvPr id="335" name="直接箭头连接符 334"/>
                  <p:cNvCxnSpPr/>
                  <p:nvPr>
                    <p:custDataLst>
                      <p:tags r:id="rId97"/>
                    </p:custDataLst>
                  </p:nvPr>
                </p:nvCxnSpPr>
                <p:spPr>
                  <a:xfrm flipV="1">
                    <a:off x="2110198" y="3483888"/>
                    <a:ext cx="1157035" cy="12412"/>
                  </a:xfrm>
                  <a:prstGeom prst="straightConnector1">
                    <a:avLst/>
                  </a:prstGeom>
                  <a:ln w="57150">
                    <a:solidFill>
                      <a:srgbClr val="00206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graphicFrame>
                <p:nvGraphicFramePr>
                  <p:cNvPr id="336" name="对象 335"/>
                  <p:cNvGraphicFramePr>
                    <a:graphicFrameLocks noChangeAspect="1"/>
                  </p:cNvGraphicFramePr>
                  <p:nvPr>
                    <p:custDataLst>
                      <p:tags r:id="rId98"/>
                    </p:custDataLst>
                  </p:nvPr>
                </p:nvGraphicFramePr>
                <p:xfrm>
                  <a:off x="2123759" y="2806999"/>
                  <a:ext cx="485775" cy="635000"/>
                </p:xfrm>
                <a:graphic>
                  <a:graphicData uri="http://schemas.openxmlformats.org/presentationml/2006/ole">
                    <mc:AlternateContent>
                      <mc:Choice xmlns:v="urn:schemas-microsoft-com:vml" Requires="v">
                        <p:oleObj spid="_x0000_s1068" name="Equation" r:id="rId99" imgW="4267200" imgH="5486400" progId="Equation.DSMT4">
                          <p:embed/>
                        </p:oleObj>
                      </mc:Choice>
                      <mc:Fallback>
                        <p:oleObj name="Equation" r:id="rId99" imgW="4267200" imgH="5486400" progId="Equation.DSMT4">
                          <p:embed/>
                          <p:pic>
                            <p:nvPicPr>
                              <p:cNvPr id="0" name="OLE substitute image"/>
                              <p:cNvPicPr/>
                              <p:nvPr/>
                            </p:nvPicPr>
                            <p:blipFill>
                              <a:blip r:embed="rId100"/>
                              <a:stretch>
                                <a:fillRect/>
                              </a:stretch>
                            </p:blipFill>
                            <p:spPr>
                              <a:xfrm>
                                <a:off x="2123759" y="2806999"/>
                                <a:ext cx="485775" cy="635000"/>
                              </a:xfrm>
                              <a:prstGeom prst="rect">
                                <a:avLst/>
                              </a:prstGeom>
                              <a:noFill/>
                            </p:spPr>
                          </p:pic>
                        </p:oleObj>
                      </mc:Fallback>
                    </mc:AlternateContent>
                  </a:graphicData>
                </a:graphic>
              </p:graphicFrame>
            </p:grpSp>
            <p:cxnSp>
              <p:nvCxnSpPr>
                <p:cNvPr id="333" name="直接连接符 332"/>
                <p:cNvCxnSpPr/>
                <p:nvPr>
                  <p:custDataLst>
                    <p:tags r:id="rId101"/>
                  </p:custDataLst>
                </p:nvPr>
              </p:nvCxnSpPr>
              <p:spPr>
                <a:xfrm flipH="1">
                  <a:off x="3269809" y="3699448"/>
                  <a:ext cx="395" cy="758058"/>
                </a:xfrm>
                <a:prstGeom prst="line">
                  <a:avLst/>
                </a:prstGeom>
                <a:ln w="22225">
                  <a:solidFill>
                    <a:schemeClr val="tx1"/>
                  </a:solidFill>
                  <a:headEnd type="none" w="lg" len="med"/>
                  <a:tailEnd type="none" w="med" len="lg"/>
                </a:ln>
              </p:spPr>
              <p:style>
                <a:lnRef idx="1">
                  <a:schemeClr val="accent1"/>
                </a:lnRef>
                <a:fillRef idx="0">
                  <a:schemeClr val="accent1"/>
                </a:fillRef>
                <a:effectRef idx="0">
                  <a:schemeClr val="accent1"/>
                </a:effectRef>
                <a:fontRef idx="minor">
                  <a:schemeClr val="tx1"/>
                </a:fontRef>
              </p:style>
            </p:cxnSp>
          </p:grpSp>
          <p:sp>
            <p:nvSpPr>
              <p:cNvPr id="331" name="文本框 330"/>
              <p:cNvSpPr txBox="1"/>
              <p:nvPr>
                <p:custDataLst>
                  <p:tags r:id="rId102"/>
                </p:custDataLst>
              </p:nvPr>
            </p:nvSpPr>
            <p:spPr>
              <a:xfrm>
                <a:off x="2966027" y="4381011"/>
                <a:ext cx="441146" cy="553998"/>
              </a:xfrm>
              <a:prstGeom prst="rect">
                <a:avLst/>
              </a:prstGeom>
              <a:noFill/>
            </p:spPr>
            <p:txBody>
              <a:bodyPr wrap="none" rtlCol="0">
                <a:spAutoFit/>
              </a:bodyPr>
              <a:lstStyle/>
              <a:p>
                <a:pPr algn="l"/>
                <a:r>
                  <a:rPr lang="en-US" altLang="zh-CN" sz="3000" b="1" i="1">
                    <a:solidFill>
                      <a:schemeClr val="accent6">
                        <a:lumMod val="50000"/>
                      </a:schemeClr>
                    </a:solidFill>
                    <a:latin typeface="Times New Roman" panose="02020603050405020304" pitchFamily="18" charset="0"/>
                    <a:ea typeface="楷体" panose="02010609060101010101" charset="-122"/>
                    <a:cs typeface="Times New Roman" panose="02020603050405020304" pitchFamily="18" charset="0"/>
                  </a:rPr>
                  <a:t>A</a:t>
                </a:r>
                <a:endParaRPr lang="zh-CN" altLang="en-US" sz="3000" b="1" i="1">
                  <a:solidFill>
                    <a:schemeClr val="accent6">
                      <a:lumMod val="50000"/>
                    </a:schemeClr>
                  </a:solidFill>
                  <a:latin typeface="Times New Roman" panose="02020603050405020304" pitchFamily="18" charset="0"/>
                  <a:ea typeface="楷体" panose="02010609060101010101" charset="-122"/>
                  <a:cs typeface="Times New Roman" panose="02020603050405020304" pitchFamily="18" charset="0"/>
                </a:endParaRPr>
              </a:p>
            </p:txBody>
          </p:sp>
        </p:grpSp>
      </p:grpSp>
      <p:grpSp>
        <p:nvGrpSpPr>
          <p:cNvPr id="404" name="组合 403" title=""/>
          <p:cNvGrpSpPr/>
          <p:nvPr>
            <p:custDataLst>
              <p:tags r:id="rId103"/>
            </p:custDataLst>
          </p:nvPr>
        </p:nvGrpSpPr>
        <p:grpSpPr>
          <a:xfrm>
            <a:off x="2519417" y="2200269"/>
            <a:ext cx="1981210" cy="2101078"/>
            <a:chOff x="4203663" y="2862014"/>
            <a:chExt cx="1981210" cy="2101078"/>
          </a:xfrm>
        </p:grpSpPr>
        <p:grpSp>
          <p:nvGrpSpPr>
            <p:cNvPr id="405" name="组合 404"/>
            <p:cNvGrpSpPr/>
            <p:nvPr>
              <p:custDataLst>
                <p:tags r:id="rId104"/>
              </p:custDataLst>
            </p:nvPr>
          </p:nvGrpSpPr>
          <p:grpSpPr>
            <a:xfrm>
              <a:off x="4203663" y="2862014"/>
              <a:ext cx="1981210" cy="917702"/>
              <a:chOff x="4203663" y="2862014"/>
              <a:chExt cx="1981210" cy="917702"/>
            </a:xfrm>
          </p:grpSpPr>
          <p:sp>
            <p:nvSpPr>
              <p:cNvPr id="408" name="矩形 407"/>
              <p:cNvSpPr/>
              <p:nvPr>
                <p:custDataLst>
                  <p:tags r:id="rId105"/>
                </p:custDataLst>
              </p:nvPr>
            </p:nvSpPr>
            <p:spPr>
              <a:xfrm>
                <a:off x="5363533" y="3098148"/>
                <a:ext cx="821340" cy="681568"/>
              </a:xfrm>
              <a:prstGeom prst="rect">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i="1">
                  <a:solidFill>
                    <a:srgbClr val="C00000"/>
                  </a:solidFill>
                  <a:latin typeface="Times New Roman" panose="02020603050405020304" pitchFamily="18" charset="0"/>
                  <a:cs typeface="Times New Roman" panose="02020603050405020304" pitchFamily="18" charset="0"/>
                </a:endParaRPr>
              </a:p>
            </p:txBody>
          </p:sp>
          <p:cxnSp>
            <p:nvCxnSpPr>
              <p:cNvPr id="409" name="直接箭头连接符 408"/>
              <p:cNvCxnSpPr/>
              <p:nvPr>
                <p:custDataLst>
                  <p:tags r:id="rId106"/>
                </p:custDataLst>
              </p:nvPr>
            </p:nvCxnSpPr>
            <p:spPr>
              <a:xfrm flipV="1">
                <a:off x="4203663" y="3514096"/>
                <a:ext cx="1157035" cy="12412"/>
              </a:xfrm>
              <a:prstGeom prst="straightConnector1">
                <a:avLst/>
              </a:prstGeom>
              <a:ln w="57150">
                <a:solidFill>
                  <a:srgbClr val="00206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graphicFrame>
            <p:nvGraphicFramePr>
              <p:cNvPr id="410" name="对象 409"/>
              <p:cNvGraphicFramePr>
                <a:graphicFrameLocks noChangeAspect="1"/>
              </p:cNvGraphicFramePr>
              <p:nvPr>
                <p:custDataLst>
                  <p:tags r:id="rId107"/>
                </p:custDataLst>
              </p:nvPr>
            </p:nvGraphicFramePr>
            <p:xfrm>
              <a:off x="4681813" y="2862014"/>
              <a:ext cx="485775" cy="635000"/>
            </p:xfrm>
            <a:graphic>
              <a:graphicData uri="http://schemas.openxmlformats.org/presentationml/2006/ole">
                <mc:AlternateContent>
                  <mc:Choice xmlns:v="urn:schemas-microsoft-com:vml" Requires="v">
                    <p:oleObj spid="_x0000_s1069" name="Equation" r:id="rId108" imgW="4267200" imgH="5486400" progId="Equation.DSMT4">
                      <p:embed/>
                    </p:oleObj>
                  </mc:Choice>
                  <mc:Fallback>
                    <p:oleObj name="Equation" r:id="rId108" imgW="4267200" imgH="5486400" progId="Equation.DSMT4">
                      <p:embed/>
                      <p:pic>
                        <p:nvPicPr>
                          <p:cNvPr id="0" name="OLE substitute image"/>
                          <p:cNvPicPr/>
                          <p:nvPr/>
                        </p:nvPicPr>
                        <p:blipFill>
                          <a:blip r:embed="rId100"/>
                          <a:stretch>
                            <a:fillRect/>
                          </a:stretch>
                        </p:blipFill>
                        <p:spPr>
                          <a:xfrm>
                            <a:off x="4681813" y="2862014"/>
                            <a:ext cx="485775" cy="635000"/>
                          </a:xfrm>
                          <a:prstGeom prst="rect">
                            <a:avLst/>
                          </a:prstGeom>
                          <a:noFill/>
                        </p:spPr>
                      </p:pic>
                    </p:oleObj>
                  </mc:Fallback>
                </mc:AlternateContent>
              </a:graphicData>
            </a:graphic>
          </p:graphicFrame>
        </p:grpSp>
        <p:cxnSp>
          <p:nvCxnSpPr>
            <p:cNvPr id="406" name="直接连接符 405"/>
            <p:cNvCxnSpPr/>
            <p:nvPr>
              <p:custDataLst>
                <p:tags r:id="rId109"/>
              </p:custDataLst>
            </p:nvPr>
          </p:nvCxnSpPr>
          <p:spPr>
            <a:xfrm flipH="1">
              <a:off x="5386380" y="3788342"/>
              <a:ext cx="5065" cy="758057"/>
            </a:xfrm>
            <a:prstGeom prst="line">
              <a:avLst/>
            </a:prstGeom>
            <a:ln w="22225">
              <a:solidFill>
                <a:schemeClr val="tx1"/>
              </a:solidFill>
              <a:headEnd type="none" w="lg" len="med"/>
              <a:tailEnd type="none" w="med" len="lg"/>
            </a:ln>
          </p:spPr>
          <p:style>
            <a:lnRef idx="1">
              <a:schemeClr val="accent1"/>
            </a:lnRef>
            <a:fillRef idx="0">
              <a:schemeClr val="accent1"/>
            </a:fillRef>
            <a:effectRef idx="0">
              <a:schemeClr val="accent1"/>
            </a:effectRef>
            <a:fontRef idx="minor">
              <a:schemeClr val="tx1"/>
            </a:fontRef>
          </p:style>
        </p:cxnSp>
        <p:sp>
          <p:nvSpPr>
            <p:cNvPr id="407" name="文本框 406"/>
            <p:cNvSpPr txBox="1"/>
            <p:nvPr>
              <p:custDataLst>
                <p:tags r:id="rId110"/>
              </p:custDataLst>
            </p:nvPr>
          </p:nvSpPr>
          <p:spPr>
            <a:xfrm>
              <a:off x="5186140" y="4409094"/>
              <a:ext cx="441146" cy="553998"/>
            </a:xfrm>
            <a:prstGeom prst="rect">
              <a:avLst/>
            </a:prstGeom>
            <a:noFill/>
          </p:spPr>
          <p:txBody>
            <a:bodyPr wrap="none" rtlCol="0">
              <a:spAutoFit/>
            </a:bodyPr>
            <a:lstStyle/>
            <a:p>
              <a:pPr algn="l"/>
              <a:r>
                <a:rPr lang="en-US" altLang="zh-CN" sz="3000" b="1" i="1">
                  <a:solidFill>
                    <a:schemeClr val="accent6">
                      <a:lumMod val="50000"/>
                    </a:schemeClr>
                  </a:solidFill>
                  <a:latin typeface="Times New Roman" panose="02020603050405020304" pitchFamily="18" charset="0"/>
                  <a:ea typeface="楷体" panose="02010609060101010101" charset="-122"/>
                  <a:cs typeface="Times New Roman" panose="02020603050405020304" pitchFamily="18" charset="0"/>
                </a:rPr>
                <a:t>B</a:t>
              </a:r>
              <a:endParaRPr lang="zh-CN" altLang="en-US" sz="3000" b="1" i="1">
                <a:solidFill>
                  <a:schemeClr val="accent6">
                    <a:lumMod val="50000"/>
                  </a:schemeClr>
                </a:solidFill>
                <a:latin typeface="Times New Roman" panose="02020603050405020304" pitchFamily="18" charset="0"/>
                <a:ea typeface="楷体" panose="02010609060101010101" charset="-122"/>
                <a:cs typeface="Times New Roman" panose="02020603050405020304" pitchFamily="18" charset="0"/>
              </a:endParaRPr>
            </a:p>
          </p:txBody>
        </p:sp>
      </p:grpSp>
      <p:grpSp>
        <p:nvGrpSpPr>
          <p:cNvPr id="411" name="组合 410" title=""/>
          <p:cNvGrpSpPr/>
          <p:nvPr>
            <p:custDataLst>
              <p:tags r:id="rId111"/>
            </p:custDataLst>
          </p:nvPr>
        </p:nvGrpSpPr>
        <p:grpSpPr>
          <a:xfrm>
            <a:off x="6112582" y="2152005"/>
            <a:ext cx="1739684" cy="2118596"/>
            <a:chOff x="7796828" y="2813750"/>
            <a:chExt cx="1739684" cy="2118596"/>
          </a:xfrm>
        </p:grpSpPr>
        <p:grpSp>
          <p:nvGrpSpPr>
            <p:cNvPr id="412" name="组合 411"/>
            <p:cNvGrpSpPr/>
            <p:nvPr>
              <p:custDataLst>
                <p:tags r:id="rId112"/>
              </p:custDataLst>
            </p:nvPr>
          </p:nvGrpSpPr>
          <p:grpSpPr>
            <a:xfrm>
              <a:off x="7796828" y="2813750"/>
              <a:ext cx="1739684" cy="974592"/>
              <a:chOff x="7796828" y="2813750"/>
              <a:chExt cx="1739684" cy="974592"/>
            </a:xfrm>
          </p:grpSpPr>
          <p:sp>
            <p:nvSpPr>
              <p:cNvPr id="415" name="矩形 414"/>
              <p:cNvSpPr/>
              <p:nvPr>
                <p:custDataLst>
                  <p:tags r:id="rId113"/>
                </p:custDataLst>
              </p:nvPr>
            </p:nvSpPr>
            <p:spPr>
              <a:xfrm>
                <a:off x="8715172" y="3106774"/>
                <a:ext cx="821340" cy="681568"/>
              </a:xfrm>
              <a:prstGeom prst="rect">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i="1">
                  <a:solidFill>
                    <a:srgbClr val="C00000"/>
                  </a:solidFill>
                  <a:latin typeface="Times New Roman" panose="02020603050405020304" pitchFamily="18" charset="0"/>
                  <a:cs typeface="Times New Roman" panose="02020603050405020304" pitchFamily="18" charset="0"/>
                </a:endParaRPr>
              </a:p>
            </p:txBody>
          </p:sp>
          <p:cxnSp>
            <p:nvCxnSpPr>
              <p:cNvPr id="416" name="直接箭头连接符 415"/>
              <p:cNvCxnSpPr/>
              <p:nvPr>
                <p:custDataLst>
                  <p:tags r:id="rId114"/>
                </p:custDataLst>
              </p:nvPr>
            </p:nvCxnSpPr>
            <p:spPr>
              <a:xfrm flipV="1">
                <a:off x="7839521" y="3483888"/>
                <a:ext cx="873075" cy="9366"/>
              </a:xfrm>
              <a:prstGeom prst="straightConnector1">
                <a:avLst/>
              </a:prstGeom>
              <a:ln w="57150">
                <a:solidFill>
                  <a:srgbClr val="00206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graphicFrame>
            <p:nvGraphicFramePr>
              <p:cNvPr id="417" name="对象 416"/>
              <p:cNvGraphicFramePr>
                <a:graphicFrameLocks noChangeAspect="1"/>
              </p:cNvGraphicFramePr>
              <p:nvPr>
                <p:custDataLst>
                  <p:tags r:id="rId115"/>
                </p:custDataLst>
              </p:nvPr>
            </p:nvGraphicFramePr>
            <p:xfrm>
              <a:off x="7796828" y="2813750"/>
              <a:ext cx="519112" cy="635000"/>
            </p:xfrm>
            <a:graphic>
              <a:graphicData uri="http://schemas.openxmlformats.org/presentationml/2006/ole">
                <mc:AlternateContent>
                  <mc:Choice xmlns:v="urn:schemas-microsoft-com:vml" Requires="v">
                    <p:oleObj spid="_x0000_s1070" name="Equation" r:id="rId116" imgW="4572000" imgH="5486400" progId="Equation.DSMT4">
                      <p:embed/>
                    </p:oleObj>
                  </mc:Choice>
                  <mc:Fallback>
                    <p:oleObj name="Equation" r:id="rId116" imgW="4572000" imgH="5486400" progId="Equation.DSMT4">
                      <p:embed/>
                      <p:pic>
                        <p:nvPicPr>
                          <p:cNvPr id="0" name="OLE substitute image"/>
                          <p:cNvPicPr/>
                          <p:nvPr/>
                        </p:nvPicPr>
                        <p:blipFill>
                          <a:blip r:embed="rId117"/>
                          <a:stretch>
                            <a:fillRect/>
                          </a:stretch>
                        </p:blipFill>
                        <p:spPr>
                          <a:xfrm>
                            <a:off x="7796828" y="2813750"/>
                            <a:ext cx="519112" cy="635000"/>
                          </a:xfrm>
                          <a:prstGeom prst="rect">
                            <a:avLst/>
                          </a:prstGeom>
                          <a:noFill/>
                        </p:spPr>
                      </p:pic>
                    </p:oleObj>
                  </mc:Fallback>
                </mc:AlternateContent>
              </a:graphicData>
            </a:graphic>
          </p:graphicFrame>
        </p:grpSp>
        <p:cxnSp>
          <p:nvCxnSpPr>
            <p:cNvPr id="413" name="直接连接符 412"/>
            <p:cNvCxnSpPr/>
            <p:nvPr>
              <p:custDataLst>
                <p:tags r:id="rId118"/>
              </p:custDataLst>
            </p:nvPr>
          </p:nvCxnSpPr>
          <p:spPr>
            <a:xfrm flipH="1">
              <a:off x="8712596" y="3779716"/>
              <a:ext cx="0" cy="745445"/>
            </a:xfrm>
            <a:prstGeom prst="line">
              <a:avLst/>
            </a:prstGeom>
            <a:ln w="22225">
              <a:solidFill>
                <a:schemeClr val="tx1"/>
              </a:solidFill>
              <a:headEnd type="none" w="lg" len="med"/>
              <a:tailEnd type="none" w="med" len="lg"/>
            </a:ln>
          </p:spPr>
          <p:style>
            <a:lnRef idx="1">
              <a:schemeClr val="accent1"/>
            </a:lnRef>
            <a:fillRef idx="0">
              <a:schemeClr val="accent1"/>
            </a:fillRef>
            <a:effectRef idx="0">
              <a:schemeClr val="accent1"/>
            </a:effectRef>
            <a:fontRef idx="minor">
              <a:schemeClr val="tx1"/>
            </a:fontRef>
          </p:style>
        </p:cxnSp>
        <p:sp>
          <p:nvSpPr>
            <p:cNvPr id="414" name="文本框 413"/>
            <p:cNvSpPr txBox="1"/>
            <p:nvPr>
              <p:custDataLst>
                <p:tags r:id="rId119"/>
              </p:custDataLst>
            </p:nvPr>
          </p:nvSpPr>
          <p:spPr>
            <a:xfrm>
              <a:off x="8514313" y="4378348"/>
              <a:ext cx="441146" cy="553998"/>
            </a:xfrm>
            <a:prstGeom prst="rect">
              <a:avLst/>
            </a:prstGeom>
            <a:noFill/>
          </p:spPr>
          <p:txBody>
            <a:bodyPr wrap="none" rtlCol="0">
              <a:spAutoFit/>
            </a:bodyPr>
            <a:lstStyle/>
            <a:p>
              <a:pPr algn="l"/>
              <a:r>
                <a:rPr lang="en-US" altLang="zh-CN" sz="3000" b="1" i="1">
                  <a:solidFill>
                    <a:schemeClr val="accent6">
                      <a:lumMod val="50000"/>
                    </a:schemeClr>
                  </a:solidFill>
                  <a:latin typeface="Times New Roman" panose="02020603050405020304" pitchFamily="18" charset="0"/>
                  <a:ea typeface="楷体" panose="02010609060101010101" charset="-122"/>
                  <a:cs typeface="Times New Roman" panose="02020603050405020304" pitchFamily="18" charset="0"/>
                </a:rPr>
                <a:t>C</a:t>
              </a:r>
              <a:endParaRPr lang="zh-CN" altLang="en-US" sz="3000" b="1" i="1">
                <a:solidFill>
                  <a:schemeClr val="accent6">
                    <a:lumMod val="50000"/>
                  </a:schemeClr>
                </a:solidFill>
                <a:latin typeface="Times New Roman" panose="02020603050405020304" pitchFamily="18" charset="0"/>
                <a:ea typeface="楷体" panose="02010609060101010101" charset="-122"/>
                <a:cs typeface="Times New Roman" panose="02020603050405020304" pitchFamily="18" charset="0"/>
              </a:endParaRPr>
            </a:p>
          </p:txBody>
        </p:sp>
      </p:grpSp>
      <p:graphicFrame>
        <p:nvGraphicFramePr>
          <p:cNvPr id="418" name="对象 417" title=""/>
          <p:cNvGraphicFramePr>
            <a:graphicFrameLocks noChangeAspect="1"/>
          </p:cNvGraphicFramePr>
          <p:nvPr>
            <p:custDataLst>
              <p:tags r:id="rId120"/>
            </p:custDataLst>
          </p:nvPr>
        </p:nvGraphicFramePr>
        <p:xfrm>
          <a:off x="2910289" y="3381406"/>
          <a:ext cx="457200" cy="739775"/>
        </p:xfrm>
        <a:graphic>
          <a:graphicData uri="http://schemas.openxmlformats.org/presentationml/2006/ole">
            <mc:AlternateContent>
              <mc:Choice xmlns:v="urn:schemas-microsoft-com:vml" Requires="v">
                <p:oleObj spid="_x0000_s1071" name="Equation" r:id="rId121" imgW="3352800" imgH="5486400" progId="Equation.DSMT4">
                  <p:embed/>
                </p:oleObj>
              </mc:Choice>
              <mc:Fallback>
                <p:oleObj name="Equation" r:id="rId121" imgW="3352800" imgH="5486400" progId="Equation.DSMT4">
                  <p:embed/>
                  <p:pic>
                    <p:nvPicPr>
                      <p:cNvPr id="0" name="OLE substitute image"/>
                      <p:cNvPicPr/>
                      <p:nvPr/>
                    </p:nvPicPr>
                    <p:blipFill>
                      <a:blip r:embed="rId122"/>
                      <a:stretch>
                        <a:fillRect/>
                      </a:stretch>
                    </p:blipFill>
                    <p:spPr>
                      <a:xfrm>
                        <a:off x="2910289" y="3381406"/>
                        <a:ext cx="457200" cy="739775"/>
                      </a:xfrm>
                      <a:prstGeom prst="rect">
                        <a:avLst/>
                      </a:prstGeom>
                      <a:noFill/>
                    </p:spPr>
                  </p:pic>
                </p:oleObj>
              </mc:Fallback>
            </mc:AlternateContent>
          </a:graphicData>
        </a:graphic>
      </p:graphicFrame>
      <p:graphicFrame>
        <p:nvGraphicFramePr>
          <p:cNvPr id="419" name="对象 418" title=""/>
          <p:cNvGraphicFramePr>
            <a:graphicFrameLocks noChangeAspect="1"/>
          </p:cNvGraphicFramePr>
          <p:nvPr>
            <p:custDataLst>
              <p:tags r:id="rId123"/>
            </p:custDataLst>
          </p:nvPr>
        </p:nvGraphicFramePr>
        <p:xfrm>
          <a:off x="5978838" y="3332280"/>
          <a:ext cx="457200" cy="739775"/>
        </p:xfrm>
        <a:graphic>
          <a:graphicData uri="http://schemas.openxmlformats.org/presentationml/2006/ole">
            <mc:AlternateContent>
              <mc:Choice xmlns:v="urn:schemas-microsoft-com:vml" Requires="v">
                <p:oleObj spid="_x0000_s1072" name="Equation" r:id="rId124" imgW="3352800" imgH="5486400" progId="Equation.DSMT4">
                  <p:embed/>
                </p:oleObj>
              </mc:Choice>
              <mc:Fallback>
                <p:oleObj name="Equation" r:id="rId124" imgW="3352800" imgH="5486400" progId="Equation.DSMT4">
                  <p:embed/>
                  <p:pic>
                    <p:nvPicPr>
                      <p:cNvPr id="0" name="OLE substitute image"/>
                      <p:cNvPicPr/>
                      <p:nvPr/>
                    </p:nvPicPr>
                    <p:blipFill>
                      <a:blip r:embed="rId125"/>
                      <a:stretch>
                        <a:fillRect/>
                      </a:stretch>
                    </p:blipFill>
                    <p:spPr>
                      <a:xfrm>
                        <a:off x="5978838" y="3332280"/>
                        <a:ext cx="457200" cy="739775"/>
                      </a:xfrm>
                      <a:prstGeom prst="rect">
                        <a:avLst/>
                      </a:prstGeom>
                      <a:noFill/>
                    </p:spPr>
                  </p:pic>
                </p:oleObj>
              </mc:Fallback>
            </mc:AlternateContent>
          </a:graphicData>
        </a:graphic>
      </p:graphicFrame>
      <p:grpSp>
        <p:nvGrpSpPr>
          <p:cNvPr id="420" name="组合 419" title=""/>
          <p:cNvGrpSpPr/>
          <p:nvPr>
            <p:custDataLst>
              <p:tags r:id="rId126"/>
            </p:custDataLst>
          </p:nvPr>
        </p:nvGrpSpPr>
        <p:grpSpPr>
          <a:xfrm>
            <a:off x="1631020" y="1926788"/>
            <a:ext cx="801368" cy="633412"/>
            <a:chOff x="3853018" y="3698286"/>
            <a:chExt cx="801368" cy="633412"/>
          </a:xfrm>
        </p:grpSpPr>
        <p:cxnSp>
          <p:nvCxnSpPr>
            <p:cNvPr id="421" name="直接箭头连接符 420"/>
            <p:cNvCxnSpPr/>
            <p:nvPr>
              <p:custDataLst>
                <p:tags r:id="rId127"/>
              </p:custDataLst>
            </p:nvPr>
          </p:nvCxnSpPr>
          <p:spPr>
            <a:xfrm flipV="1">
              <a:off x="3853018" y="4018976"/>
              <a:ext cx="542182" cy="5816"/>
            </a:xfrm>
            <a:prstGeom prst="straightConnector1">
              <a:avLst/>
            </a:prstGeom>
            <a:ln w="19050">
              <a:solidFill>
                <a:srgbClr val="00206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graphicFrame>
          <p:nvGraphicFramePr>
            <p:cNvPr id="422" name="对象 421"/>
            <p:cNvGraphicFramePr>
              <a:graphicFrameLocks noChangeAspect="1"/>
            </p:cNvGraphicFramePr>
            <p:nvPr>
              <p:custDataLst>
                <p:tags r:id="rId128"/>
              </p:custDataLst>
            </p:nvPr>
          </p:nvGraphicFramePr>
          <p:xfrm>
            <a:off x="4309899" y="3698286"/>
            <a:ext cx="344487" cy="633412"/>
          </p:xfrm>
          <a:graphic>
            <a:graphicData uri="http://schemas.openxmlformats.org/presentationml/2006/ole">
              <mc:AlternateContent>
                <mc:Choice xmlns:v="urn:schemas-microsoft-com:vml" Requires="v">
                  <p:oleObj spid="_x0000_s1073" name="Equation" r:id="rId129" imgW="3657600" imgH="5486400" progId="Equation.DSMT4">
                    <p:embed/>
                  </p:oleObj>
                </mc:Choice>
                <mc:Fallback>
                  <p:oleObj name="Equation" r:id="rId129" imgW="3657600" imgH="5486400" progId="Equation.DSMT4">
                    <p:embed/>
                    <p:pic>
                      <p:nvPicPr>
                        <p:cNvPr id="0" name="OLE substitute image"/>
                        <p:cNvPicPr/>
                        <p:nvPr/>
                      </p:nvPicPr>
                      <p:blipFill>
                        <a:blip r:embed="rId130"/>
                        <a:stretch>
                          <a:fillRect/>
                        </a:stretch>
                      </p:blipFill>
                      <p:spPr>
                        <a:xfrm>
                          <a:off x="4309899" y="3698286"/>
                          <a:ext cx="344487" cy="633412"/>
                        </a:xfrm>
                        <a:prstGeom prst="rect">
                          <a:avLst/>
                        </a:prstGeom>
                        <a:noFill/>
                      </p:spPr>
                    </p:pic>
                  </p:oleObj>
                </mc:Fallback>
              </mc:AlternateContent>
            </a:graphicData>
          </a:graphic>
        </p:graphicFrame>
      </p:grpSp>
      <p:grpSp>
        <p:nvGrpSpPr>
          <p:cNvPr id="423" name="组合 422" title=""/>
          <p:cNvGrpSpPr/>
          <p:nvPr>
            <p:custDataLst>
              <p:tags r:id="rId131"/>
            </p:custDataLst>
          </p:nvPr>
        </p:nvGrpSpPr>
        <p:grpSpPr>
          <a:xfrm>
            <a:off x="7879715" y="2056778"/>
            <a:ext cx="816410" cy="633412"/>
            <a:chOff x="3853018" y="3697808"/>
            <a:chExt cx="816410" cy="633412"/>
          </a:xfrm>
        </p:grpSpPr>
        <p:cxnSp>
          <p:nvCxnSpPr>
            <p:cNvPr id="424" name="直接箭头连接符 423"/>
            <p:cNvCxnSpPr/>
            <p:nvPr>
              <p:custDataLst>
                <p:tags r:id="rId132"/>
              </p:custDataLst>
            </p:nvPr>
          </p:nvCxnSpPr>
          <p:spPr>
            <a:xfrm flipV="1">
              <a:off x="3853018" y="4018976"/>
              <a:ext cx="542182" cy="5816"/>
            </a:xfrm>
            <a:prstGeom prst="straightConnector1">
              <a:avLst/>
            </a:prstGeom>
            <a:ln w="19050">
              <a:solidFill>
                <a:srgbClr val="00206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graphicFrame>
          <p:nvGraphicFramePr>
            <p:cNvPr id="425" name="对象 424"/>
            <p:cNvGraphicFramePr>
              <a:graphicFrameLocks noChangeAspect="1"/>
            </p:cNvGraphicFramePr>
            <p:nvPr>
              <p:custDataLst>
                <p:tags r:id="rId133"/>
              </p:custDataLst>
            </p:nvPr>
          </p:nvGraphicFramePr>
          <p:xfrm>
            <a:off x="4296366" y="3697808"/>
            <a:ext cx="373062" cy="633412"/>
          </p:xfrm>
          <a:graphic>
            <a:graphicData uri="http://schemas.openxmlformats.org/presentationml/2006/ole">
              <mc:AlternateContent>
                <mc:Choice xmlns:v="urn:schemas-microsoft-com:vml" Requires="v">
                  <p:oleObj spid="_x0000_s1074" name="Equation" r:id="rId134" imgW="3962400" imgH="5486400" progId="Equation.DSMT4">
                    <p:embed/>
                  </p:oleObj>
                </mc:Choice>
                <mc:Fallback>
                  <p:oleObj name="Equation" r:id="rId134" imgW="3962400" imgH="5486400" progId="Equation.DSMT4">
                    <p:embed/>
                    <p:pic>
                      <p:nvPicPr>
                        <p:cNvPr id="0" name="OLE substitute image"/>
                        <p:cNvPicPr/>
                        <p:nvPr/>
                      </p:nvPicPr>
                      <p:blipFill>
                        <a:blip r:embed="rId135"/>
                        <a:stretch>
                          <a:fillRect/>
                        </a:stretch>
                      </p:blipFill>
                      <p:spPr>
                        <a:xfrm>
                          <a:off x="4296366" y="3697808"/>
                          <a:ext cx="373062" cy="633412"/>
                        </a:xfrm>
                        <a:prstGeom prst="rect">
                          <a:avLst/>
                        </a:prstGeom>
                        <a:noFill/>
                      </p:spPr>
                    </p:pic>
                  </p:oleObj>
                </mc:Fallback>
              </mc:AlternateContent>
            </a:graphicData>
          </a:graphic>
        </p:graphicFrame>
      </p:grpSp>
      <p:sp>
        <p:nvSpPr>
          <p:cNvPr id="112" name="文本框 1" title=""/>
          <p:cNvSpPr txBox="1"/>
          <p:nvPr>
            <p:custDataLst>
              <p:tags r:id="rId136"/>
            </p:custDataLst>
          </p:nvPr>
        </p:nvSpPr>
        <p:spPr>
          <a:xfrm>
            <a:off x="497157" y="1379506"/>
            <a:ext cx="2178802" cy="553998"/>
          </a:xfrm>
          <a:prstGeom prst="rect">
            <a:avLst/>
          </a:prstGeom>
          <a:noFill/>
        </p:spPr>
        <p:txBody>
          <a:bodyPr wrap="none" rtlCol="0">
            <a:spAutoFit/>
          </a:bodyPr>
          <a:lstStyle/>
          <a:p>
            <a:pPr algn="l"/>
            <a:r>
              <a:rPr lang="en-US" altLang="zh-CN" sz="3000" b="1">
                <a:latin typeface="Times New Roman" panose="02020603050405020304" pitchFamily="18" charset="0"/>
                <a:ea typeface="宋体" panose="02010600030101010101" pitchFamily="2" charset="-122"/>
                <a:cs typeface="Times New Roman" panose="02020603050405020304" pitchFamily="18" charset="0"/>
              </a:rPr>
              <a:t>(2)</a:t>
            </a:r>
            <a:r>
              <a:rPr lang="zh-CN" altLang="en-US" sz="3000" b="1">
                <a:latin typeface="Times New Roman" panose="02020603050405020304" pitchFamily="18" charset="0"/>
                <a:ea typeface="宋体" panose="02010600030101010101" pitchFamily="2" charset="-122"/>
                <a:cs typeface="Times New Roman" panose="02020603050405020304" pitchFamily="18" charset="0"/>
              </a:rPr>
              <a:t>对应性：</a:t>
            </a:r>
            <a:endParaRPr lang="zh-CN" altLang="en-US" sz="30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3" name="Text Box 4" title=""/>
          <p:cNvSpPr txBox="1">
            <a:spLocks noChangeArrowheads="1"/>
          </p:cNvSpPr>
          <p:nvPr>
            <p:custDataLst>
              <p:tags r:id="rId137"/>
            </p:custDataLst>
          </p:nvPr>
        </p:nvSpPr>
        <p:spPr bwMode="auto">
          <a:xfrm>
            <a:off x="451410" y="733044"/>
            <a:ext cx="213713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eaLnBrk="1" hangingPunct="1">
              <a:spcBef>
                <a:spcPct val="50000"/>
              </a:spcBef>
            </a:pPr>
            <a:r>
              <a:rPr lang="en-US" altLang="zh-CN" sz="3000" b="1">
                <a:latin typeface="Times New Roman" panose="02020603050405020304" pitchFamily="18" charset="0"/>
                <a:cs typeface="Times New Roman" panose="02020603050405020304" pitchFamily="18" charset="0"/>
              </a:rPr>
              <a:t>2.</a:t>
            </a:r>
            <a:r>
              <a:rPr lang="zh-CN" altLang="en-US" sz="3000" b="1">
                <a:latin typeface="Times New Roman" panose="02020603050405020304" pitchFamily="18" charset="0"/>
                <a:cs typeface="Times New Roman" panose="02020603050405020304" pitchFamily="18" charset="0"/>
              </a:rPr>
              <a:t>说明：</a:t>
            </a:r>
            <a:endParaRPr lang="en-US" altLang="zh-CN" sz="3000" b="1">
              <a:latin typeface="Times New Roman" panose="02020603050405020304" pitchFamily="18" charset="0"/>
              <a:cs typeface="Times New Roman" panose="02020603050405020304" pitchFamily="18" charset="0"/>
            </a:endParaRPr>
          </a:p>
        </p:txBody>
      </p:sp>
      <p:sp>
        <p:nvSpPr>
          <p:cNvPr id="114" name="文本框 103" title=""/>
          <p:cNvSpPr txBox="1"/>
          <p:nvPr>
            <p:custDataLst>
              <p:tags r:id="rId138"/>
            </p:custDataLst>
          </p:nvPr>
        </p:nvSpPr>
        <p:spPr>
          <a:xfrm>
            <a:off x="2693802" y="1441454"/>
            <a:ext cx="8652682" cy="553998"/>
          </a:xfrm>
          <a:prstGeom prst="rect">
            <a:avLst/>
          </a:prstGeom>
          <a:noFill/>
        </p:spPr>
        <p:txBody>
          <a:bodyPr wrap="square" rtlCol="0">
            <a:spAutoFit/>
          </a:bodyPr>
          <a:lstStyle/>
          <a:p>
            <a:pPr algn="l"/>
            <a:r>
              <a:rPr lang="en-US" altLang="zh-CN" sz="3000" b="1" i="1">
                <a:latin typeface="Times New Roman" panose="02020603050405020304" pitchFamily="18" charset="0"/>
                <a:ea typeface="宋体" panose="02010600030101010101" pitchFamily="2" charset="-122"/>
                <a:cs typeface="Times New Roman" panose="02020603050405020304" pitchFamily="18" charset="0"/>
              </a:rPr>
              <a:t>P</a:t>
            </a:r>
            <a:r>
              <a:rPr lang="zh-CN" altLang="en-US" sz="3000" b="1">
                <a:latin typeface="Times New Roman" panose="02020603050405020304" pitchFamily="18" charset="0"/>
                <a:ea typeface="宋体" panose="02010600030101010101" pitchFamily="2" charset="-122"/>
                <a:cs typeface="Times New Roman" panose="02020603050405020304" pitchFamily="18" charset="0"/>
              </a:rPr>
              <a:t>、</a:t>
            </a:r>
            <a:r>
              <a:rPr lang="en-US" altLang="zh-CN" sz="3000" b="1" i="1">
                <a:latin typeface="Times New Roman" panose="02020603050405020304" pitchFamily="18" charset="0"/>
                <a:ea typeface="宋体" panose="02010600030101010101" pitchFamily="2" charset="-122"/>
                <a:cs typeface="Times New Roman" panose="02020603050405020304" pitchFamily="18" charset="0"/>
              </a:rPr>
              <a:t>W</a:t>
            </a:r>
            <a:r>
              <a:rPr lang="zh-CN" altLang="en-US" sz="3000" b="1">
                <a:latin typeface="Times New Roman" panose="02020603050405020304" pitchFamily="18" charset="0"/>
                <a:ea typeface="宋体" panose="02010600030101010101" pitchFamily="2" charset="-122"/>
                <a:cs typeface="Times New Roman" panose="02020603050405020304" pitchFamily="18" charset="0"/>
              </a:rPr>
              <a:t>、</a:t>
            </a:r>
            <a:r>
              <a:rPr lang="en-US" altLang="zh-CN" sz="3000" b="1" i="1">
                <a:latin typeface="Times New Roman" panose="02020603050405020304" pitchFamily="18" charset="0"/>
                <a:ea typeface="宋体" panose="02010600030101010101" pitchFamily="2" charset="-122"/>
                <a:cs typeface="Times New Roman" panose="02020603050405020304" pitchFamily="18" charset="0"/>
              </a:rPr>
              <a:t>t</a:t>
            </a:r>
            <a:r>
              <a:rPr lang="zh-CN" altLang="en-US" sz="3000" b="1">
                <a:latin typeface="Times New Roman" panose="02020603050405020304" pitchFamily="18" charset="0"/>
                <a:ea typeface="宋体" panose="02010600030101010101" pitchFamily="2" charset="-122"/>
                <a:cs typeface="Times New Roman" panose="02020603050405020304" pitchFamily="18" charset="0"/>
              </a:rPr>
              <a:t>、</a:t>
            </a:r>
            <a:r>
              <a:rPr lang="en-US" altLang="zh-CN" sz="3000" b="1" i="1">
                <a:latin typeface="Times New Roman" panose="02020603050405020304" pitchFamily="18" charset="0"/>
                <a:ea typeface="宋体" panose="02010600030101010101" pitchFamily="2" charset="-122"/>
                <a:cs typeface="Times New Roman" panose="02020603050405020304" pitchFamily="18" charset="0"/>
              </a:rPr>
              <a:t>F</a:t>
            </a:r>
            <a:r>
              <a:rPr lang="zh-CN" altLang="en-US" sz="3000" b="1">
                <a:latin typeface="Times New Roman" panose="02020603050405020304" pitchFamily="18" charset="0"/>
                <a:ea typeface="宋体" panose="02010600030101010101" pitchFamily="2" charset="-122"/>
                <a:cs typeface="Times New Roman" panose="02020603050405020304" pitchFamily="18" charset="0"/>
              </a:rPr>
              <a:t>、</a:t>
            </a:r>
            <a:r>
              <a:rPr lang="en-US" altLang="zh-CN" sz="3000" b="1" i="1">
                <a:latin typeface="Times New Roman" panose="02020603050405020304" pitchFamily="18" charset="0"/>
                <a:ea typeface="宋体" panose="02010600030101010101" pitchFamily="2" charset="-122"/>
                <a:cs typeface="Times New Roman" panose="02020603050405020304" pitchFamily="18" charset="0"/>
              </a:rPr>
              <a:t>v</a:t>
            </a:r>
            <a:r>
              <a:rPr lang="zh-CN" altLang="en-US" sz="3000" b="1">
                <a:latin typeface="Times New Roman" panose="02020603050405020304" pitchFamily="18" charset="0"/>
                <a:ea typeface="宋体" panose="02010600030101010101" pitchFamily="2" charset="-122"/>
                <a:cs typeface="Times New Roman" panose="02020603050405020304" pitchFamily="18" charset="0"/>
              </a:rPr>
              <a:t>对应于同一个力，同一做功过程。</a:t>
            </a:r>
            <a:endParaRPr lang="zh-CN" altLang="en-US" sz="3000" b="1">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7"/>
                                        </p:tgtEl>
                                        <p:attrNameLst>
                                          <p:attrName>style.visibility</p:attrName>
                                        </p:attrNameLst>
                                      </p:cBhvr>
                                      <p:to>
                                        <p:strVal val="visible"/>
                                      </p:to>
                                    </p:set>
                                    <p:animEffect transition="in" filter="fade">
                                      <p:cBhvr>
                                        <p:cTn id="12" dur="500"/>
                                        <p:tgtEl>
                                          <p:spTgt spid="197"/>
                                        </p:tgtEl>
                                      </p:cBhvr>
                                    </p:animEffect>
                                  </p:childTnLst>
                                </p:cTn>
                              </p:par>
                            </p:childTnLst>
                          </p:cTn>
                        </p:par>
                      </p:childTnLst>
                    </p:cTn>
                  </p:par>
                  <p:par>
                    <p:cTn id="13" fill="hold" nodeType="clickPar">
                      <p:stCondLst>
                        <p:cond delay="indefinite"/>
                        <p:cond evt="onBegin" delay="0">
                          <p:tn val="12"/>
                        </p:cond>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8"/>
                                        </p:tgtEl>
                                        <p:attrNameLst>
                                          <p:attrName>style.visibility</p:attrName>
                                        </p:attrNameLst>
                                      </p:cBhvr>
                                      <p:to>
                                        <p:strVal val="visible"/>
                                      </p:to>
                                    </p:set>
                                    <p:animEffect transition="in" filter="fade">
                                      <p:cBhvr>
                                        <p:cTn id="17" dur="500"/>
                                        <p:tgtEl>
                                          <p:spTgt spid="198"/>
                                        </p:tgtEl>
                                      </p:cBhvr>
                                    </p:animEffect>
                                  </p:childTnLst>
                                </p:cTn>
                              </p:par>
                            </p:childTnLst>
                          </p:cTn>
                        </p:par>
                      </p:childTnLst>
                    </p:cTn>
                  </p:par>
                  <p:par>
                    <p:cTn id="18" fill="hold" nodeType="clickPar">
                      <p:stCondLst>
                        <p:cond delay="indefinite"/>
                        <p:cond evt="onBegin" delay="0">
                          <p:tn val="17"/>
                        </p:cond>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
                                        </p:tgtEl>
                                        <p:attrNameLst>
                                          <p:attrName>style.visibility</p:attrName>
                                        </p:attrNameLst>
                                      </p:cBhvr>
                                      <p:to>
                                        <p:strVal val="visible"/>
                                      </p:to>
                                    </p:set>
                                    <p:animEffect transition="in" filter="fade">
                                      <p:cBhvr>
                                        <p:cTn id="22" dur="500"/>
                                        <p:tgtEl>
                                          <p:spTgt spid="112"/>
                                        </p:tgtEl>
                                      </p:cBhvr>
                                    </p:animEffect>
                                  </p:childTnLst>
                                </p:cTn>
                              </p:par>
                            </p:childTnLst>
                          </p:cTn>
                        </p:par>
                      </p:childTnLst>
                    </p:cTn>
                  </p:par>
                  <p:par>
                    <p:cTn id="23" fill="hold" nodeType="clickPar">
                      <p:stCondLst>
                        <p:cond delay="indefinite"/>
                        <p:cond evt="onBegin" delay="0">
                          <p:tn val="22"/>
                        </p:cond>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fade">
                                      <p:cBhvr>
                                        <p:cTn id="2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4"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3" name="组合 2" title=""/>
          <p:cNvGrpSpPr/>
          <p:nvPr>
            <p:custDataLst>
              <p:tags r:id="rId3"/>
            </p:custDataLst>
          </p:nvPr>
        </p:nvGrpSpPr>
        <p:grpSpPr>
          <a:xfrm>
            <a:off x="529702" y="2407250"/>
            <a:ext cx="11327906" cy="2789225"/>
            <a:chOff x="503069" y="3046442"/>
            <a:chExt cx="11327906" cy="2789225"/>
          </a:xfrm>
        </p:grpSpPr>
        <p:sp>
          <p:nvSpPr>
            <p:cNvPr id="194" name="文本框 60417"/>
            <p:cNvSpPr txBox="1">
              <a:spLocks noChangeArrowheads="1"/>
            </p:cNvSpPr>
            <p:nvPr>
              <p:custDataLst>
                <p:tags r:id="rId4"/>
              </p:custDataLst>
            </p:nvPr>
          </p:nvSpPr>
          <p:spPr bwMode="auto">
            <a:xfrm>
              <a:off x="503069" y="3046442"/>
              <a:ext cx="11327906" cy="27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3000" b="1">
                  <a:solidFill>
                    <a:srgbClr val="002060"/>
                  </a:solidFill>
                  <a:latin typeface="Times New Roman" panose="02020603050405020304" pitchFamily="18" charset="0"/>
                  <a:ea typeface="楷体" panose="02010609060101010101" charset="-122"/>
                  <a:cs typeface="Times New Roman" panose="02020603050405020304" pitchFamily="18" charset="0"/>
                </a:rPr>
                <a:t>           起重机将一密度为</a:t>
              </a:r>
              <a:r>
                <a:rPr lang="en-US" altLang="zh-CN" sz="3000" b="1">
                  <a:solidFill>
                    <a:srgbClr val="002060"/>
                  </a:solidFill>
                  <a:latin typeface="Times New Roman" panose="02020603050405020304" pitchFamily="18" charset="0"/>
                  <a:ea typeface="楷体" panose="02010609060101010101" charset="-122"/>
                  <a:cs typeface="Times New Roman" panose="02020603050405020304" pitchFamily="18" charset="0"/>
                </a:rPr>
                <a:t>2.5</a:t>
              </a:r>
              <a:r>
                <a:rPr lang="zh-CN" altLang="zh-CN" sz="3000" b="1" kern="100">
                  <a:solidFill>
                    <a:srgbClr val="002060"/>
                  </a:solidFill>
                  <a:effectLst/>
                  <a:latin typeface="Times New Roman" panose="02020603050405020304" pitchFamily="18" charset="0"/>
                  <a:ea typeface="楷体" panose="02010609060101010101" charset="-122"/>
                  <a:cs typeface="Times New Roman" panose="02020603050405020304" pitchFamily="18" charset="0"/>
                </a:rPr>
                <a:t>×</a:t>
              </a:r>
              <a:r>
                <a:rPr lang="en-US" altLang="zh-CN" sz="3000" b="1" kern="100">
                  <a:solidFill>
                    <a:srgbClr val="002060"/>
                  </a:solidFill>
                  <a:effectLst/>
                  <a:latin typeface="Times New Roman" panose="02020603050405020304" pitchFamily="18" charset="0"/>
                  <a:ea typeface="楷体" panose="02010609060101010101" charset="-122"/>
                  <a:cs typeface="Times New Roman" panose="02020603050405020304" pitchFamily="18" charset="0"/>
                </a:rPr>
                <a:t>10</a:t>
              </a:r>
              <a:r>
                <a:rPr lang="en-US" altLang="zh-CN" sz="3000" b="1" kern="100" baseline="30000">
                  <a:solidFill>
                    <a:srgbClr val="002060"/>
                  </a:solidFill>
                  <a:effectLst/>
                  <a:latin typeface="Times New Roman" panose="02020603050405020304" pitchFamily="18" charset="0"/>
                  <a:ea typeface="楷体" panose="02010609060101010101" charset="-122"/>
                  <a:cs typeface="Times New Roman" panose="02020603050405020304" pitchFamily="18" charset="0"/>
                </a:rPr>
                <a:t>3 </a:t>
              </a:r>
              <a:r>
                <a:rPr lang="en-US" altLang="zh-CN" sz="3000" b="1" kern="100">
                  <a:solidFill>
                    <a:srgbClr val="002060"/>
                  </a:solidFill>
                  <a:effectLst/>
                  <a:latin typeface="Times New Roman" panose="02020603050405020304" pitchFamily="18" charset="0"/>
                  <a:ea typeface="楷体" panose="02010609060101010101" charset="-122"/>
                  <a:cs typeface="Times New Roman" panose="02020603050405020304" pitchFamily="18" charset="0"/>
                </a:rPr>
                <a:t>kg / m</a:t>
              </a:r>
              <a:r>
                <a:rPr lang="en-US" altLang="zh-CN" sz="3000" b="1" kern="100" baseline="30000">
                  <a:solidFill>
                    <a:srgbClr val="002060"/>
                  </a:solidFill>
                  <a:effectLst/>
                  <a:latin typeface="Times New Roman" panose="02020603050405020304" pitchFamily="18" charset="0"/>
                  <a:ea typeface="楷体" panose="02010609060101010101" charset="-122"/>
                  <a:cs typeface="Times New Roman" panose="02020603050405020304" pitchFamily="18" charset="0"/>
                </a:rPr>
                <a:t>3</a:t>
              </a:r>
              <a:r>
                <a:rPr lang="zh-CN" altLang="en-US" sz="3000" b="1" kern="100">
                  <a:solidFill>
                    <a:srgbClr val="002060"/>
                  </a:solidFill>
                  <a:latin typeface="Times New Roman" panose="02020603050405020304" pitchFamily="18" charset="0"/>
                  <a:ea typeface="楷体" panose="02010609060101010101" charset="-122"/>
                  <a:cs typeface="Times New Roman" panose="02020603050405020304" pitchFamily="18" charset="0"/>
                </a:rPr>
                <a:t>、</a:t>
              </a:r>
              <a:r>
                <a:rPr lang="zh-CN" altLang="en-US" sz="3000" b="1">
                  <a:solidFill>
                    <a:srgbClr val="002060"/>
                  </a:solidFill>
                  <a:latin typeface="Times New Roman" panose="02020603050405020304" pitchFamily="18" charset="0"/>
                  <a:ea typeface="楷体" panose="02010609060101010101" charset="-122"/>
                  <a:cs typeface="Times New Roman" panose="02020603050405020304" pitchFamily="18" charset="0"/>
                </a:rPr>
                <a:t>质量为</a:t>
              </a:r>
              <a:r>
                <a:rPr lang="en-US" altLang="zh-CN" sz="3000" b="1">
                  <a:solidFill>
                    <a:srgbClr val="002060"/>
                  </a:solidFill>
                  <a:latin typeface="Times New Roman" panose="02020603050405020304" pitchFamily="18" charset="0"/>
                  <a:ea typeface="楷体" panose="02010609060101010101" charset="-122"/>
                  <a:cs typeface="Times New Roman" panose="02020603050405020304" pitchFamily="18" charset="0"/>
                </a:rPr>
                <a:t>6 t</a:t>
              </a:r>
              <a:r>
                <a:rPr lang="zh-CN" altLang="en-US" sz="3000" b="1">
                  <a:solidFill>
                    <a:srgbClr val="002060"/>
                  </a:solidFill>
                  <a:latin typeface="Times New Roman" panose="02020603050405020304" pitchFamily="18" charset="0"/>
                  <a:ea typeface="楷体" panose="02010609060101010101" charset="-122"/>
                  <a:cs typeface="Times New Roman" panose="02020603050405020304" pitchFamily="18" charset="0"/>
                </a:rPr>
                <a:t>的大石头从水中</a:t>
              </a:r>
              <a:r>
                <a:rPr lang="en-US" altLang="zh-CN" sz="3000" b="1">
                  <a:solidFill>
                    <a:srgbClr val="002060"/>
                  </a:solidFill>
                  <a:latin typeface="Times New Roman" panose="02020603050405020304" pitchFamily="18" charset="0"/>
                  <a:ea typeface="楷体" panose="02010609060101010101" charset="-122"/>
                  <a:cs typeface="Times New Roman" panose="02020603050405020304" pitchFamily="18" charset="0"/>
                </a:rPr>
                <a:t>0.5m/s</a:t>
              </a:r>
              <a:r>
                <a:rPr lang="zh-CN" altLang="en-US" sz="3000" b="1">
                  <a:solidFill>
                    <a:srgbClr val="002060"/>
                  </a:solidFill>
                  <a:latin typeface="Times New Roman" panose="02020603050405020304" pitchFamily="18" charset="0"/>
                  <a:ea typeface="楷体" panose="02010609060101010101" charset="-122"/>
                  <a:cs typeface="Times New Roman" panose="02020603050405020304" pitchFamily="18" charset="0"/>
                </a:rPr>
                <a:t>匀速吊出水面，求：</a:t>
              </a:r>
              <a:endParaRPr lang="en-US" altLang="zh-CN" sz="3000" b="1">
                <a:solidFill>
                  <a:srgbClr val="002060"/>
                </a:solidFill>
                <a:latin typeface="Times New Roman" panose="02020603050405020304" pitchFamily="18" charset="0"/>
                <a:ea typeface="楷体" panose="02010609060101010101" charset="-122"/>
                <a:cs typeface="Times New Roman" panose="02020603050405020304" pitchFamily="18" charset="0"/>
              </a:endParaRPr>
            </a:p>
            <a:p>
              <a:pPr eaLnBrk="1" hangingPunct="1">
                <a:lnSpc>
                  <a:spcPct val="150000"/>
                </a:lnSpc>
              </a:pPr>
              <a:r>
                <a:rPr lang="zh-CN" altLang="en-US" sz="3000" b="1">
                  <a:solidFill>
                    <a:srgbClr val="002060"/>
                  </a:solidFill>
                  <a:latin typeface="Times New Roman" panose="02020603050405020304" pitchFamily="18" charset="0"/>
                  <a:ea typeface="楷体" panose="02010609060101010101" charset="-122"/>
                  <a:cs typeface="Times New Roman" panose="02020603050405020304" pitchFamily="18" charset="0"/>
                </a:rPr>
                <a:t>（</a:t>
              </a:r>
              <a:r>
                <a:rPr lang="en-US" altLang="zh-CN" sz="3000" b="1">
                  <a:solidFill>
                    <a:srgbClr val="002060"/>
                  </a:solidFill>
                  <a:latin typeface="Times New Roman" panose="02020603050405020304" pitchFamily="18" charset="0"/>
                  <a:ea typeface="楷体" panose="02010609060101010101" charset="-122"/>
                  <a:cs typeface="Times New Roman" panose="02020603050405020304" pitchFamily="18" charset="0"/>
                </a:rPr>
                <a:t>1</a:t>
              </a:r>
              <a:r>
                <a:rPr lang="zh-CN" altLang="en-US" sz="3000" b="1">
                  <a:solidFill>
                    <a:srgbClr val="002060"/>
                  </a:solidFill>
                  <a:latin typeface="Times New Roman" panose="02020603050405020304" pitchFamily="18" charset="0"/>
                  <a:ea typeface="楷体" panose="02010609060101010101" charset="-122"/>
                  <a:cs typeface="Times New Roman" panose="02020603050405020304" pitchFamily="18" charset="0"/>
                </a:rPr>
                <a:t>）石头出水前，拉力的功率和浮力的功率。</a:t>
              </a:r>
              <a:br>
                <a:rPr lang="en-US" altLang="zh-CN" sz="3000" b="1">
                  <a:solidFill>
                    <a:srgbClr val="002060"/>
                  </a:solidFill>
                  <a:latin typeface="Times New Roman" panose="02020603050405020304" pitchFamily="18" charset="0"/>
                  <a:ea typeface="楷体" panose="02010609060101010101" charset="-122"/>
                  <a:cs typeface="Times New Roman" panose="02020603050405020304" pitchFamily="18" charset="0"/>
                </a:rPr>
              </a:br>
              <a:r>
                <a:rPr lang="zh-CN" altLang="en-US" sz="3000" b="1">
                  <a:solidFill>
                    <a:srgbClr val="002060"/>
                  </a:solidFill>
                  <a:latin typeface="Times New Roman" panose="02020603050405020304" pitchFamily="18" charset="0"/>
                  <a:ea typeface="楷体" panose="02010609060101010101" charset="-122"/>
                  <a:cs typeface="Times New Roman" panose="02020603050405020304" pitchFamily="18" charset="0"/>
                </a:rPr>
                <a:t>（</a:t>
              </a:r>
              <a:r>
                <a:rPr lang="en-US" altLang="zh-CN" sz="3000" b="1">
                  <a:solidFill>
                    <a:srgbClr val="002060"/>
                  </a:solidFill>
                  <a:latin typeface="Times New Roman" panose="02020603050405020304" pitchFamily="18" charset="0"/>
                  <a:ea typeface="楷体" panose="02010609060101010101" charset="-122"/>
                  <a:cs typeface="Times New Roman" panose="02020603050405020304" pitchFamily="18" charset="0"/>
                </a:rPr>
                <a:t>2</a:t>
              </a:r>
              <a:r>
                <a:rPr lang="zh-CN" altLang="en-US" sz="3000" b="1">
                  <a:solidFill>
                    <a:srgbClr val="002060"/>
                  </a:solidFill>
                  <a:latin typeface="Times New Roman" panose="02020603050405020304" pitchFamily="18" charset="0"/>
                  <a:ea typeface="楷体" panose="02010609060101010101" charset="-122"/>
                  <a:cs typeface="Times New Roman" panose="02020603050405020304" pitchFamily="18" charset="0"/>
                </a:rPr>
                <a:t>）出水后拉力的功率 。</a:t>
              </a:r>
              <a:endParaRPr lang="zh-CN" altLang="en-US" sz="3000" b="1">
                <a:solidFill>
                  <a:srgbClr val="002060"/>
                </a:solidFill>
                <a:latin typeface="Times New Roman" panose="02020603050405020304" pitchFamily="18" charset="0"/>
                <a:ea typeface="楷体" panose="02010609060101010101" charset="-122"/>
                <a:cs typeface="Times New Roman" panose="02020603050405020304" pitchFamily="18" charset="0"/>
              </a:endParaRPr>
            </a:p>
          </p:txBody>
        </p:sp>
        <p:sp>
          <p:nvSpPr>
            <p:cNvPr id="195" name="文本框 194"/>
            <p:cNvSpPr txBox="1"/>
            <p:nvPr>
              <p:custDataLst>
                <p:tags r:id="rId5"/>
              </p:custDataLst>
            </p:nvPr>
          </p:nvSpPr>
          <p:spPr>
            <a:xfrm>
              <a:off x="503069" y="3234761"/>
              <a:ext cx="543740" cy="523220"/>
            </a:xfrm>
            <a:prstGeom prst="rect">
              <a:avLst/>
            </a:prstGeom>
            <a:solidFill>
              <a:schemeClr val="accent6">
                <a:lumMod val="50000"/>
              </a:schemeClr>
            </a:solidFill>
            <a:ln w="28575">
              <a:solidFill>
                <a:srgbClr val="002060"/>
              </a:solidFill>
            </a:ln>
          </p:spPr>
          <p:txBody>
            <a:bodyPr wrap="none" rtlCol="0">
              <a:spAutoFit/>
            </a:bodyPr>
            <a:lstStyle/>
            <a:p>
              <a:r>
                <a:rPr lang="zh-CN" altLang="en-US" sz="2800" b="1">
                  <a:solidFill>
                    <a:schemeClr val="bg1"/>
                  </a:solidFill>
                  <a:latin typeface="+mn-ea"/>
                  <a:cs typeface="Times New Roman" panose="02020603050405020304" pitchFamily="18" charset="0"/>
                </a:rPr>
                <a:t>例</a:t>
              </a:r>
              <a:endParaRPr lang="zh-CN" altLang="en-US" sz="2800" b="1">
                <a:solidFill>
                  <a:schemeClr val="bg1"/>
                </a:solidFill>
                <a:latin typeface="+mn-ea"/>
                <a:cs typeface="Times New Roman" panose="02020603050405020304" pitchFamily="18" charset="0"/>
              </a:endParaRPr>
            </a:p>
          </p:txBody>
        </p:sp>
        <p:sp>
          <p:nvSpPr>
            <p:cNvPr id="196" name="文本框 195"/>
            <p:cNvSpPr txBox="1"/>
            <p:nvPr>
              <p:custDataLst>
                <p:tags r:id="rId6"/>
              </p:custDataLst>
            </p:nvPr>
          </p:nvSpPr>
          <p:spPr>
            <a:xfrm>
              <a:off x="1009579" y="3234761"/>
              <a:ext cx="543740" cy="523220"/>
            </a:xfrm>
            <a:prstGeom prst="rect">
              <a:avLst/>
            </a:prstGeom>
            <a:solidFill>
              <a:schemeClr val="bg1"/>
            </a:solidFill>
            <a:ln w="28575">
              <a:solidFill>
                <a:srgbClr val="002060"/>
              </a:solidFill>
            </a:ln>
          </p:spPr>
          <p:txBody>
            <a:bodyPr wrap="none" rtlCol="0">
              <a:spAutoFit/>
            </a:bodyPr>
            <a:lstStyle/>
            <a:p>
              <a:r>
                <a:rPr lang="zh-CN" altLang="en-US" sz="2800" b="1">
                  <a:solidFill>
                    <a:srgbClr val="C00000"/>
                  </a:solidFill>
                  <a:latin typeface="+mn-ea"/>
                  <a:cs typeface="Times New Roman" panose="02020603050405020304" pitchFamily="18" charset="0"/>
                </a:rPr>
                <a:t>题</a:t>
              </a:r>
              <a:endParaRPr lang="zh-CN" altLang="en-US" sz="2800" b="1">
                <a:solidFill>
                  <a:srgbClr val="C00000"/>
                </a:solidFill>
                <a:latin typeface="+mn-ea"/>
                <a:cs typeface="Times New Roman" panose="02020603050405020304" pitchFamily="18" charset="0"/>
              </a:endParaRPr>
            </a:p>
          </p:txBody>
        </p:sp>
      </p:grpSp>
      <p:graphicFrame>
        <p:nvGraphicFramePr>
          <p:cNvPr id="9" name="对象 8" title=""/>
          <p:cNvGraphicFramePr>
            <a:graphicFrameLocks noChangeAspect="1"/>
          </p:cNvGraphicFramePr>
          <p:nvPr>
            <p:custDataLst>
              <p:tags r:id="rId7"/>
            </p:custDataLst>
          </p:nvPr>
        </p:nvGraphicFramePr>
        <p:xfrm>
          <a:off x="8442325" y="3978275"/>
          <a:ext cx="1495425" cy="428625"/>
        </p:xfrm>
        <a:graphic>
          <a:graphicData uri="http://schemas.openxmlformats.org/presentationml/2006/ole">
            <mc:AlternateContent>
              <mc:Choice xmlns:v="urn:schemas-microsoft-com:vml" Requires="v">
                <p:oleObj spid="_x0000_s1075" name="Equation" r:id="rId8" imgW="17983200" imgH="5181600" progId="Equation.DSMT4">
                  <p:embed/>
                </p:oleObj>
              </mc:Choice>
              <mc:Fallback>
                <p:oleObj name="Equation" r:id="rId8" imgW="17983200" imgH="5181600" progId="Equation.DSMT4">
                  <p:embed/>
                  <p:pic>
                    <p:nvPicPr>
                      <p:cNvPr id="0" name="OLE substitute image"/>
                      <p:cNvPicPr/>
                      <p:nvPr/>
                    </p:nvPicPr>
                    <p:blipFill>
                      <a:blip r:embed="rId9"/>
                      <a:stretch>
                        <a:fillRect/>
                      </a:stretch>
                    </p:blipFill>
                    <p:spPr>
                      <a:xfrm>
                        <a:off x="8442325" y="3978275"/>
                        <a:ext cx="1495425" cy="428625"/>
                      </a:xfrm>
                      <a:prstGeom prst="rect">
                        <a:avLst/>
                      </a:prstGeom>
                      <a:noFill/>
                    </p:spPr>
                  </p:pic>
                </p:oleObj>
              </mc:Fallback>
            </mc:AlternateContent>
          </a:graphicData>
        </a:graphic>
      </p:graphicFrame>
      <p:graphicFrame>
        <p:nvGraphicFramePr>
          <p:cNvPr id="10" name="对象 9" title=""/>
          <p:cNvGraphicFramePr>
            <a:graphicFrameLocks noChangeAspect="1"/>
          </p:cNvGraphicFramePr>
          <p:nvPr>
            <p:custDataLst>
              <p:tags r:id="rId10"/>
            </p:custDataLst>
          </p:nvPr>
        </p:nvGraphicFramePr>
        <p:xfrm>
          <a:off x="9937750" y="4003675"/>
          <a:ext cx="1419225" cy="403225"/>
        </p:xfrm>
        <a:graphic>
          <a:graphicData uri="http://schemas.openxmlformats.org/presentationml/2006/ole">
            <mc:AlternateContent>
              <mc:Choice xmlns:v="urn:schemas-microsoft-com:vml" Requires="v">
                <p:oleObj spid="_x0000_s1076" name="Equation" r:id="rId11" imgW="17068800" imgH="4876800" progId="Equation.DSMT4">
                  <p:embed/>
                </p:oleObj>
              </mc:Choice>
              <mc:Fallback>
                <p:oleObj name="Equation" r:id="rId11" imgW="17068800" imgH="4876800" progId="Equation.DSMT4">
                  <p:embed/>
                  <p:pic>
                    <p:nvPicPr>
                      <p:cNvPr id="0" name="OLE substitute image"/>
                      <p:cNvPicPr/>
                      <p:nvPr/>
                    </p:nvPicPr>
                    <p:blipFill>
                      <a:blip r:embed="rId12"/>
                      <a:stretch>
                        <a:fillRect/>
                      </a:stretch>
                    </p:blipFill>
                    <p:spPr>
                      <a:xfrm>
                        <a:off x="9937750" y="4003675"/>
                        <a:ext cx="1419225" cy="403225"/>
                      </a:xfrm>
                      <a:prstGeom prst="rect">
                        <a:avLst/>
                      </a:prstGeom>
                      <a:noFill/>
                    </p:spPr>
                  </p:pic>
                </p:oleObj>
              </mc:Fallback>
            </mc:AlternateContent>
          </a:graphicData>
        </a:graphic>
      </p:graphicFrame>
      <p:graphicFrame>
        <p:nvGraphicFramePr>
          <p:cNvPr id="11" name="对象 10" title=""/>
          <p:cNvGraphicFramePr>
            <a:graphicFrameLocks noChangeAspect="1"/>
          </p:cNvGraphicFramePr>
          <p:nvPr>
            <p:custDataLst>
              <p:tags r:id="rId13"/>
            </p:custDataLst>
          </p:nvPr>
        </p:nvGraphicFramePr>
        <p:xfrm>
          <a:off x="5051425" y="4683713"/>
          <a:ext cx="1548380" cy="512762"/>
        </p:xfrm>
        <a:graphic>
          <a:graphicData uri="http://schemas.openxmlformats.org/presentationml/2006/ole">
            <mc:AlternateContent>
              <mc:Choice xmlns:v="urn:schemas-microsoft-com:vml" Requires="v">
                <p:oleObj spid="_x0000_s1077" name="Equation" r:id="rId14" imgW="14630400" imgH="4876800" progId="Equation.DSMT4">
                  <p:embed/>
                </p:oleObj>
              </mc:Choice>
              <mc:Fallback>
                <p:oleObj name="Equation" r:id="rId14" imgW="14630400" imgH="4876800" progId="Equation.DSMT4">
                  <p:embed/>
                  <p:pic>
                    <p:nvPicPr>
                      <p:cNvPr id="0" name="OLE substitute image"/>
                      <p:cNvPicPr/>
                      <p:nvPr/>
                    </p:nvPicPr>
                    <p:blipFill>
                      <a:blip r:embed="rId15"/>
                      <a:stretch>
                        <a:fillRect/>
                      </a:stretch>
                    </p:blipFill>
                    <p:spPr>
                      <a:xfrm>
                        <a:off x="5051425" y="4683713"/>
                        <a:ext cx="1548380" cy="512762"/>
                      </a:xfrm>
                      <a:prstGeom prst="rect">
                        <a:avLst/>
                      </a:prstGeom>
                      <a:noFill/>
                    </p:spPr>
                  </p:pic>
                </p:oleObj>
              </mc:Fallback>
            </mc:AlternateContent>
          </a:graphicData>
        </a:graphic>
      </p:graphicFrame>
      <p:sp>
        <p:nvSpPr>
          <p:cNvPr id="12" name="文本框 1" title=""/>
          <p:cNvSpPr txBox="1"/>
          <p:nvPr>
            <p:custDataLst>
              <p:tags r:id="rId16"/>
            </p:custDataLst>
          </p:nvPr>
        </p:nvSpPr>
        <p:spPr>
          <a:xfrm>
            <a:off x="497157" y="1379506"/>
            <a:ext cx="2178802" cy="553998"/>
          </a:xfrm>
          <a:prstGeom prst="rect">
            <a:avLst/>
          </a:prstGeom>
          <a:noFill/>
        </p:spPr>
        <p:txBody>
          <a:bodyPr wrap="none" rtlCol="0">
            <a:spAutoFit/>
          </a:bodyPr>
          <a:lstStyle/>
          <a:p>
            <a:pPr algn="l"/>
            <a:r>
              <a:rPr lang="en-US" altLang="zh-CN" sz="3000" b="1">
                <a:latin typeface="Times New Roman" panose="02020603050405020304" pitchFamily="18" charset="0"/>
                <a:ea typeface="宋体" panose="02010600030101010101" pitchFamily="2" charset="-122"/>
                <a:cs typeface="Times New Roman" panose="02020603050405020304" pitchFamily="18" charset="0"/>
              </a:rPr>
              <a:t>(2)</a:t>
            </a:r>
            <a:r>
              <a:rPr lang="zh-CN" altLang="en-US" sz="3000" b="1">
                <a:latin typeface="Times New Roman" panose="02020603050405020304" pitchFamily="18" charset="0"/>
                <a:ea typeface="宋体" panose="02010600030101010101" pitchFamily="2" charset="-122"/>
                <a:cs typeface="Times New Roman" panose="02020603050405020304" pitchFamily="18" charset="0"/>
              </a:rPr>
              <a:t>对应性：</a:t>
            </a:r>
            <a:endParaRPr lang="zh-CN" altLang="en-US" sz="30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Text Box 4" title=""/>
          <p:cNvSpPr txBox="1">
            <a:spLocks noChangeArrowheads="1"/>
          </p:cNvSpPr>
          <p:nvPr>
            <p:custDataLst>
              <p:tags r:id="rId17"/>
            </p:custDataLst>
          </p:nvPr>
        </p:nvSpPr>
        <p:spPr bwMode="auto">
          <a:xfrm>
            <a:off x="451410" y="733044"/>
            <a:ext cx="213713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eaLnBrk="1" hangingPunct="1">
              <a:spcBef>
                <a:spcPct val="50000"/>
              </a:spcBef>
            </a:pPr>
            <a:r>
              <a:rPr lang="en-US" altLang="zh-CN" sz="3000" b="1">
                <a:latin typeface="Times New Roman" panose="02020603050405020304" pitchFamily="18" charset="0"/>
                <a:cs typeface="Times New Roman" panose="02020603050405020304" pitchFamily="18" charset="0"/>
              </a:rPr>
              <a:t>2.</a:t>
            </a:r>
            <a:r>
              <a:rPr lang="zh-CN" altLang="en-US" sz="3000" b="1">
                <a:latin typeface="Times New Roman" panose="02020603050405020304" pitchFamily="18" charset="0"/>
                <a:cs typeface="Times New Roman" panose="02020603050405020304" pitchFamily="18" charset="0"/>
              </a:rPr>
              <a:t>说明：</a:t>
            </a:r>
            <a:endParaRPr lang="en-US" altLang="zh-CN" sz="3000" b="1">
              <a:latin typeface="Times New Roman" panose="02020603050405020304" pitchFamily="18" charset="0"/>
              <a:cs typeface="Times New Roman" panose="02020603050405020304" pitchFamily="18" charset="0"/>
            </a:endParaRPr>
          </a:p>
        </p:txBody>
      </p:sp>
      <p:sp>
        <p:nvSpPr>
          <p:cNvPr id="14" name="文本框 103" title=""/>
          <p:cNvSpPr txBox="1"/>
          <p:nvPr>
            <p:custDataLst>
              <p:tags r:id="rId18"/>
            </p:custDataLst>
          </p:nvPr>
        </p:nvSpPr>
        <p:spPr>
          <a:xfrm>
            <a:off x="2693802" y="1441454"/>
            <a:ext cx="8652682" cy="553998"/>
          </a:xfrm>
          <a:prstGeom prst="rect">
            <a:avLst/>
          </a:prstGeom>
          <a:noFill/>
        </p:spPr>
        <p:txBody>
          <a:bodyPr wrap="square" rtlCol="0">
            <a:spAutoFit/>
          </a:bodyPr>
          <a:lstStyle/>
          <a:p>
            <a:pPr algn="l"/>
            <a:r>
              <a:rPr lang="en-US" altLang="zh-CN" sz="3000" b="1" i="1">
                <a:latin typeface="Times New Roman" panose="02020603050405020304" pitchFamily="18" charset="0"/>
                <a:ea typeface="宋体" panose="02010600030101010101" pitchFamily="2" charset="-122"/>
                <a:cs typeface="Times New Roman" panose="02020603050405020304" pitchFamily="18" charset="0"/>
              </a:rPr>
              <a:t>P</a:t>
            </a:r>
            <a:r>
              <a:rPr lang="zh-CN" altLang="en-US" sz="3000" b="1">
                <a:latin typeface="Times New Roman" panose="02020603050405020304" pitchFamily="18" charset="0"/>
                <a:ea typeface="宋体" panose="02010600030101010101" pitchFamily="2" charset="-122"/>
                <a:cs typeface="Times New Roman" panose="02020603050405020304" pitchFamily="18" charset="0"/>
              </a:rPr>
              <a:t>、</a:t>
            </a:r>
            <a:r>
              <a:rPr lang="en-US" altLang="zh-CN" sz="3000" b="1" i="1">
                <a:latin typeface="Times New Roman" panose="02020603050405020304" pitchFamily="18" charset="0"/>
                <a:ea typeface="宋体" panose="02010600030101010101" pitchFamily="2" charset="-122"/>
                <a:cs typeface="Times New Roman" panose="02020603050405020304" pitchFamily="18" charset="0"/>
              </a:rPr>
              <a:t>W</a:t>
            </a:r>
            <a:r>
              <a:rPr lang="zh-CN" altLang="en-US" sz="3000" b="1">
                <a:latin typeface="Times New Roman" panose="02020603050405020304" pitchFamily="18" charset="0"/>
                <a:ea typeface="宋体" panose="02010600030101010101" pitchFamily="2" charset="-122"/>
                <a:cs typeface="Times New Roman" panose="02020603050405020304" pitchFamily="18" charset="0"/>
              </a:rPr>
              <a:t>、</a:t>
            </a:r>
            <a:r>
              <a:rPr lang="en-US" altLang="zh-CN" sz="3000" b="1" i="1">
                <a:latin typeface="Times New Roman" panose="02020603050405020304" pitchFamily="18" charset="0"/>
                <a:ea typeface="宋体" panose="02010600030101010101" pitchFamily="2" charset="-122"/>
                <a:cs typeface="Times New Roman" panose="02020603050405020304" pitchFamily="18" charset="0"/>
              </a:rPr>
              <a:t>t</a:t>
            </a:r>
            <a:r>
              <a:rPr lang="zh-CN" altLang="en-US" sz="3000" b="1">
                <a:latin typeface="Times New Roman" panose="02020603050405020304" pitchFamily="18" charset="0"/>
                <a:ea typeface="宋体" panose="02010600030101010101" pitchFamily="2" charset="-122"/>
                <a:cs typeface="Times New Roman" panose="02020603050405020304" pitchFamily="18" charset="0"/>
              </a:rPr>
              <a:t>、</a:t>
            </a:r>
            <a:r>
              <a:rPr lang="en-US" altLang="zh-CN" sz="3000" b="1" i="1">
                <a:latin typeface="Times New Roman" panose="02020603050405020304" pitchFamily="18" charset="0"/>
                <a:ea typeface="宋体" panose="02010600030101010101" pitchFamily="2" charset="-122"/>
                <a:cs typeface="Times New Roman" panose="02020603050405020304" pitchFamily="18" charset="0"/>
              </a:rPr>
              <a:t>F</a:t>
            </a:r>
            <a:r>
              <a:rPr lang="zh-CN" altLang="en-US" sz="3000" b="1">
                <a:latin typeface="Times New Roman" panose="02020603050405020304" pitchFamily="18" charset="0"/>
                <a:ea typeface="宋体" panose="02010600030101010101" pitchFamily="2" charset="-122"/>
                <a:cs typeface="Times New Roman" panose="02020603050405020304" pitchFamily="18" charset="0"/>
              </a:rPr>
              <a:t>、</a:t>
            </a:r>
            <a:r>
              <a:rPr lang="en-US" altLang="zh-CN" sz="3000" b="1" i="1">
                <a:latin typeface="Times New Roman" panose="02020603050405020304" pitchFamily="18" charset="0"/>
                <a:ea typeface="宋体" panose="02010600030101010101" pitchFamily="2" charset="-122"/>
                <a:cs typeface="Times New Roman" panose="02020603050405020304" pitchFamily="18" charset="0"/>
              </a:rPr>
              <a:t>v</a:t>
            </a:r>
            <a:r>
              <a:rPr lang="zh-CN" altLang="en-US" sz="3000" b="1">
                <a:latin typeface="Times New Roman" panose="02020603050405020304" pitchFamily="18" charset="0"/>
                <a:ea typeface="宋体" panose="02010600030101010101" pitchFamily="2" charset="-122"/>
                <a:cs typeface="Times New Roman" panose="02020603050405020304" pitchFamily="18" charset="0"/>
              </a:rPr>
              <a:t>对应于同一个力，同一做功过程。</a:t>
            </a:r>
            <a:endParaRPr lang="zh-CN" altLang="en-US" sz="3000" b="1">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2" name="QC_5_BD.1_1#98ae30598?vcp=1&amp;vis=1&amp;pid=49c64f19f&amp;color=0,0,0&amp;vtp=1&amp;bt=1&amp;bbb=1&amp;hb=1" title=""/>
          <p:cNvSpPr/>
          <p:nvPr>
            <p:custDataLst>
              <p:tags r:id="rId4"/>
            </p:custDataLst>
          </p:nvPr>
        </p:nvSpPr>
        <p:spPr>
          <a:xfrm>
            <a:off x="719328" y="1175481"/>
            <a:ext cx="10753344" cy="1377865"/>
          </a:xfrm>
          <a:prstGeom prst="rect">
            <a:avLst/>
          </a:prstGeom>
          <a:noFill/>
        </p:spPr>
        <p:txBody>
          <a:bodyPr wrap="none" lIns="0" tIns="0" rIns="0" bIns="0" rtlCol="0" anchor="t"/>
          <a:lstStyle/>
          <a:p>
            <a:pPr algn="l"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1.</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功率是各种机械设备的重要参数之一。关于功率，以下认</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知正确的是(</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endParaRPr lang="en-US" altLang="zh-CN" sz="3200"/>
          </a:p>
        </p:txBody>
      </p:sp>
      <p:sp>
        <p:nvSpPr>
          <p:cNvPr id="3" name="QC_5_AN.2_1#98ae30598.bracket?vcp=1&amp;vis=1&amp;pid=49c64f19f&amp;color=0,0,0&amp;vpa=1&amp;vtp=1" title=""/>
          <p:cNvSpPr/>
          <p:nvPr>
            <p:custDataLst>
              <p:tags r:id="rId5"/>
            </p:custDataLst>
          </p:nvPr>
        </p:nvSpPr>
        <p:spPr>
          <a:xfrm>
            <a:off x="3061419" y="1905308"/>
            <a:ext cx="588433" cy="638133"/>
          </a:xfrm>
          <a:prstGeom prst="rect">
            <a:avLst/>
          </a:prstGeom>
          <a:noFill/>
        </p:spPr>
        <p:txBody>
          <a:bodyPr wrap="none" lIns="0" tIns="0" rIns="0" bIns="0" rtlCol="0" anchor="t"/>
          <a:lstStyle/>
          <a:p>
            <a:pPr algn="ctr" latinLnBrk="1">
              <a:lnSpc>
                <a:spcPts val="4200"/>
              </a:lnSpc>
            </a:pPr>
            <a:r>
              <a:rPr lang="en-US" altLang="zh-CN" sz="3200" b="0" i="0">
                <a:solidFill>
                  <a:srgbClr val="C00000"/>
                </a:solidFill>
                <a:latin typeface="Times New Roman" panose="02020603050405020304" pitchFamily="18" charset="0"/>
                <a:ea typeface="微软雅黑"/>
                <a:cs typeface="Times New Roman" panose="02020603050405020304" pitchFamily="34" charset="-120"/>
              </a:rPr>
              <a:t>D</a:t>
            </a:r>
            <a:endParaRPr lang="en-US" altLang="zh-CN" sz="3200"/>
          </a:p>
        </p:txBody>
      </p:sp>
      <p:sp>
        <p:nvSpPr>
          <p:cNvPr id="4" name="QC_5_BD.1_2#98ae30598.choices?vcp=1&amp;vis=1&amp;pid=49c64f19f&amp;color=0,0,0&amp;vtp=1&amp;bbb=1" title=""/>
          <p:cNvSpPr/>
          <p:nvPr>
            <p:custDataLst>
              <p:tags r:id="rId6"/>
            </p:custDataLst>
          </p:nvPr>
        </p:nvSpPr>
        <p:spPr>
          <a:xfrm>
            <a:off x="719328" y="2651897"/>
            <a:ext cx="10753344" cy="2867999"/>
          </a:xfrm>
          <a:prstGeom prst="rect">
            <a:avLst/>
          </a:prstGeom>
          <a:noFill/>
        </p:spPr>
        <p:txBody>
          <a:bodyPr wrap="none" lIns="0" tIns="0" rIns="0" bIns="0" rtlCol="0" anchor="t"/>
          <a:lstStyle/>
          <a:p>
            <a:pPr algn="l"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A.</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功率越大的机器做功越多</a:t>
            </a:r>
            <a:endParaRPr lang="en-US" altLang="zh-CN" sz="3200"/>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B.</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单位时间内做功越多，则功率越小</a:t>
            </a:r>
            <a:endParaRPr lang="en-US" altLang="zh-CN" sz="3200"/>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C.</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做功时间越少，功率越大</a:t>
            </a:r>
            <a:endParaRPr lang="en-US" altLang="zh-CN" sz="3200"/>
          </a:p>
          <a:p>
            <a:pP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D.</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机器做功越快，功率越大</a:t>
            </a:r>
            <a:endParaRPr lang="en-US" altLang="zh-CN" sz="3200"/>
          </a:p>
        </p:txBody>
      </p:sp>
      <p:sp>
        <p:nvSpPr>
          <p:cNvPr id="6" name="object 54" title="">
            <a:hlinkClick r:id="rId8" action="ppaction://hlinksldjump"/>
          </p:cNvPr>
          <p:cNvSpPr/>
          <p:nvPr>
            <p:custDataLst>
              <p:tags r:id="rId7"/>
            </p:custDataLst>
          </p:nvPr>
        </p:nvSpPr>
        <p:spPr>
          <a:xfrm flipH="1">
            <a:off x="10992544" y="5872291"/>
            <a:ext cx="806203" cy="576031"/>
          </a:xfrm>
          <a:custGeom>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rPr>
              <a:t> 返回</a:t>
            </a:r>
            <a:endParaRPr kumimoji="0"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2" name="QC_5_BD.3_1#f62b6d833?sp=1&amp;vcp=1&amp;vis=1&amp;pid=49c64f19f&amp;color=0,0,0&amp;vtp=1&amp;bt=1&amp;bbb=1&amp;hb=1" title=""/>
          <p:cNvSpPr/>
          <p:nvPr>
            <p:custDataLst>
              <p:tags r:id="rId4"/>
            </p:custDataLst>
          </p:nvPr>
        </p:nvSpPr>
        <p:spPr>
          <a:xfrm>
            <a:off x="719328" y="536448"/>
            <a:ext cx="10753344" cy="2804499"/>
          </a:xfrm>
          <a:prstGeom prst="rect">
            <a:avLst/>
          </a:prstGeom>
          <a:noFill/>
        </p:spPr>
        <p:txBody>
          <a:bodyPr wrap="none" lIns="0" tIns="0" rIns="0" bIns="0" rtlCol="0" anchor="t"/>
          <a:lstStyle/>
          <a:p>
            <a:pPr algn="l" latinLnBrk="1">
              <a:lnSpc>
                <a:spcPts val="43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2.</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[2024·济南期末]</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我国登山爱好者组成的科研队伍成功登</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3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顶珠穆朗玛峰，并传回了全球首份来自世界之巅的超声影像</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3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图。如图所示为他们登顶的过程，体重（含装备）越大的队</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1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员一定(</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endParaRPr lang="en-US" altLang="zh-CN" sz="3200"/>
          </a:p>
        </p:txBody>
      </p:sp>
      <p:sp>
        <p:nvSpPr>
          <p:cNvPr id="3" name="QC_5_AN.4_1#f62b6d833.bracket?vcp=1&amp;vis=1&amp;pid=49c64f19f&amp;color=0,0,0&amp;vpa=2&amp;vtp=1" title=""/>
          <p:cNvSpPr/>
          <p:nvPr>
            <p:custDataLst>
              <p:tags r:id="rId5"/>
            </p:custDataLst>
          </p:nvPr>
        </p:nvSpPr>
        <p:spPr>
          <a:xfrm>
            <a:off x="2248619" y="2264579"/>
            <a:ext cx="588433" cy="638133"/>
          </a:xfrm>
          <a:prstGeom prst="rect">
            <a:avLst/>
          </a:prstGeom>
          <a:noFill/>
        </p:spPr>
        <p:txBody>
          <a:bodyPr wrap="none" lIns="0" tIns="0" rIns="0" bIns="0" rtlCol="0" anchor="t"/>
          <a:lstStyle/>
          <a:p>
            <a:pPr algn="ctr" latinLnBrk="1">
              <a:lnSpc>
                <a:spcPts val="4200"/>
              </a:lnSpc>
            </a:pPr>
            <a:r>
              <a:rPr lang="en-US" altLang="zh-CN" sz="3200" b="0" i="0">
                <a:solidFill>
                  <a:srgbClr val="C00000"/>
                </a:solidFill>
                <a:latin typeface="Times New Roman" panose="02020603050405020304" pitchFamily="18" charset="0"/>
                <a:ea typeface="微软雅黑"/>
                <a:cs typeface="Times New Roman" panose="02020603050405020304" pitchFamily="34" charset="-120"/>
              </a:rPr>
              <a:t>A</a:t>
            </a:r>
            <a:endParaRPr lang="en-US" altLang="zh-CN" sz="3200"/>
          </a:p>
        </p:txBody>
      </p:sp>
      <p:pic>
        <p:nvPicPr>
          <p:cNvPr id="4" name="QC_5_BD.3_2#f62b6d833?vcp=1&amp;vis=1&amp;pid=49c64f19f&amp;color=0,0,0&amp;tib=255,255,255&amp;vtp=1" title=""/>
          <p:cNvPicPr>
            <a:picLocks noChangeAspect="1"/>
          </p:cNvPicPr>
          <p:nvPr>
            <p:custDataLst>
              <p:tags r:id="rId7"/>
            </p:custDataLst>
          </p:nvPr>
        </p:nvPicPr>
        <p:blipFill>
          <a:blip r:embed="rId6">
            <a:clrChange>
              <a:clrFrom>
                <a:srgbClr val="FFFFFF"/>
              </a:clrFrom>
              <a:clrTo>
                <a:srgbClr val="FFFFFF">
                  <a:alpha val="0"/>
                </a:srgbClr>
              </a:clrTo>
            </a:clrChange>
          </a:blip>
          <a:stretch>
            <a:fillRect/>
          </a:stretch>
        </p:blipFill>
        <p:spPr>
          <a:xfrm>
            <a:off x="4730496" y="3521200"/>
            <a:ext cx="2743200" cy="170688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C_5_BD.3_3#f62b6d833.choices?vcp=1&amp;vis=1&amp;pid=49c64f19f&amp;color=0,0,0&amp;vtp=1&amp;bbb=1" title=""/>
          <p:cNvSpPr/>
          <p:nvPr>
            <p:custDataLst>
              <p:tags r:id="rId8"/>
            </p:custDataLst>
          </p:nvPr>
        </p:nvSpPr>
        <p:spPr>
          <a:xfrm>
            <a:off x="719328" y="5400800"/>
            <a:ext cx="10753344" cy="620099"/>
          </a:xfrm>
          <a:prstGeom prst="rect">
            <a:avLst/>
          </a:prstGeom>
          <a:noFill/>
        </p:spPr>
        <p:txBody>
          <a:bodyPr wrap="none" lIns="0" tIns="0" rIns="0" bIns="0" rtlCol="0" anchor="t"/>
          <a:lstStyle/>
          <a:p>
            <a:pPr latinLnBrk="1">
              <a:lnSpc>
                <a:spcPts val="4100"/>
              </a:lnSpc>
              <a:tabLst>
                <a:tab pos="2082165"/>
                <a:tab pos="4139565"/>
                <a:tab pos="6196965"/>
              </a:tabLst>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A.</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做功越多</a:t>
            </a:r>
            <a:r>
              <a:rPr lang="en-US" altLang="zh-CN" sz="32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B.</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功率越大</a:t>
            </a:r>
            <a:r>
              <a:rPr lang="en-US" altLang="zh-CN" sz="32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C.</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做功越少</a:t>
            </a:r>
            <a:r>
              <a:rPr lang="en-US" altLang="zh-CN" sz="32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D.</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功率越小</a:t>
            </a:r>
            <a:endParaRPr lang="en-US" altLang="zh-CN" sz="3200"/>
          </a:p>
        </p:txBody>
      </p:sp>
      <p:sp>
        <p:nvSpPr>
          <p:cNvPr id="6" name="object 54" title="">
            <a:hlinkClick r:id="rId10" action="ppaction://hlinksldjump"/>
          </p:cNvPr>
          <p:cNvSpPr/>
          <p:nvPr>
            <p:custDataLst>
              <p:tags r:id="rId9"/>
            </p:custDataLst>
          </p:nvPr>
        </p:nvSpPr>
        <p:spPr>
          <a:xfrm flipH="1">
            <a:off x="10992544" y="5872291"/>
            <a:ext cx="806203" cy="576031"/>
          </a:xfrm>
          <a:custGeom>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rPr>
              <a:t> 返回</a:t>
            </a:r>
            <a:endParaRPr kumimoji="0"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11" name="组合 10" title=""/>
          <p:cNvGrpSpPr/>
          <p:nvPr>
            <p:custDataLst>
              <p:tags r:id="rId3"/>
            </p:custDataLst>
          </p:nvPr>
        </p:nvGrpSpPr>
        <p:grpSpPr>
          <a:xfrm>
            <a:off x="538142" y="448878"/>
            <a:ext cx="11091745" cy="860129"/>
            <a:chOff x="538142" y="518451"/>
            <a:chExt cx="11091745" cy="860129"/>
          </a:xfrm>
        </p:grpSpPr>
        <p:pic>
          <p:nvPicPr>
            <p:cNvPr id="4" name="图片 50184"/>
            <p:cNvPicPr>
              <a:picLocks noChangeAspect="1" noChangeArrowheads="1"/>
            </p:cNvPicPr>
            <p:nvPr>
              <p:custDataLst>
                <p:tags r:id="rId5"/>
              </p:custDataLst>
            </p:nvPr>
          </p:nvPicPr>
          <p:blipFill>
            <a:blip r:embed="rId4"/>
            <a:stretch>
              <a:fillRect/>
            </a:stretch>
          </p:blipFill>
          <p:spPr bwMode="auto">
            <a:xfrm>
              <a:off x="2365663" y="518451"/>
              <a:ext cx="2145103" cy="58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50184"/>
            <p:cNvPicPr>
              <a:picLocks noChangeAspect="1" noChangeArrowheads="1"/>
            </p:cNvPicPr>
            <p:nvPr>
              <p:custDataLst>
                <p:tags r:id="rId6"/>
              </p:custDataLst>
            </p:nvPr>
          </p:nvPicPr>
          <p:blipFill>
            <a:blip r:embed="rId4"/>
            <a:stretch>
              <a:fillRect/>
            </a:stretch>
          </p:blipFill>
          <p:spPr bwMode="auto">
            <a:xfrm flipH="1">
              <a:off x="7215156" y="520076"/>
              <a:ext cx="2258354" cy="58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6"/>
            <p:cNvCxnSpPr/>
            <p:nvPr>
              <p:custDataLst>
                <p:tags r:id="rId7"/>
              </p:custDataLst>
            </p:nvPr>
          </p:nvCxnSpPr>
          <p:spPr>
            <a:xfrm>
              <a:off x="538142" y="1083989"/>
              <a:ext cx="103691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矩形: 圆角 3"/>
            <p:cNvSpPr/>
            <p:nvPr>
              <p:custDataLst>
                <p:tags r:id="rId8"/>
              </p:custDataLst>
            </p:nvPr>
          </p:nvSpPr>
          <p:spPr>
            <a:xfrm>
              <a:off x="4512366" y="755020"/>
              <a:ext cx="2713384" cy="623560"/>
            </a:xfrm>
            <a:prstGeom prst="roundRect">
              <a:avLst>
                <a:gd name="adj" fmla="val 50000"/>
              </a:avLst>
            </a:prstGeom>
            <a:solidFill>
              <a:srgbClr val="8DC5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10" name="文本框 9"/>
            <p:cNvSpPr txBox="1"/>
            <p:nvPr>
              <p:custDataLst>
                <p:tags r:id="rId9"/>
              </p:custDataLst>
            </p:nvPr>
          </p:nvSpPr>
          <p:spPr>
            <a:xfrm>
              <a:off x="4934869" y="756386"/>
              <a:ext cx="6695018" cy="584775"/>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200" normalizeH="0" baseline="0" noProof="0">
                  <a:ln>
                    <a:noFill/>
                  </a:ln>
                  <a:solidFill>
                    <a:srgbClr val="FFFF00"/>
                  </a:solidFill>
                  <a:effectLst>
                    <a:outerShdw blurRad="38100" dist="38100" dir="2700000" algn="tl">
                      <a:srgbClr val="000000">
                        <a:alpha val="43137"/>
                      </a:srgbClr>
                    </a:outerShdw>
                  </a:effectLst>
                  <a:uLnTx/>
                  <a:uFillTx/>
                  <a:latin typeface="华光行楷_CNKI" panose="02000500000000000000" charset="-122"/>
                  <a:ea typeface="华光行楷_CNKI" panose="02000500000000000000" charset="-122"/>
                  <a:cs typeface="Arial"/>
                  <a:sym typeface="+mn-ea"/>
                </a:rPr>
                <a:t>学习目标</a:t>
              </a:r>
              <a:endParaRPr kumimoji="0" lang="zh-CN" altLang="en-US" sz="3200" b="1" i="0" u="none" strike="noStrike" kern="1200" cap="none" spc="200" normalizeH="0" baseline="0" noProof="0">
                <a:ln>
                  <a:noFill/>
                </a:ln>
                <a:solidFill>
                  <a:srgbClr val="FFFF00"/>
                </a:solidFill>
                <a:effectLst>
                  <a:outerShdw blurRad="38100" dist="38100" dir="2700000" algn="tl">
                    <a:srgbClr val="000000">
                      <a:alpha val="43137"/>
                    </a:srgbClr>
                  </a:outerShdw>
                </a:effectLst>
                <a:uLnTx/>
                <a:uFillTx/>
                <a:latin typeface="华光行楷_CNKI" panose="02000500000000000000" charset="-122"/>
                <a:ea typeface="华光行楷_CNKI" panose="02000500000000000000" charset="-122"/>
                <a:cs typeface="Arial"/>
                <a:sym typeface="+mn-ea"/>
              </a:endParaRPr>
            </a:p>
          </p:txBody>
        </p:sp>
      </p:grpSp>
      <p:pic>
        <p:nvPicPr>
          <p:cNvPr id="12" name="Picture 4" title=""/>
          <p:cNvPicPr>
            <a:picLocks noChangeAspect="1" noChangeArrowheads="1"/>
          </p:cNvPicPr>
          <p:nvPr>
            <p:custDataLst>
              <p:tags r:id="rId11"/>
            </p:custDataLst>
          </p:nvPr>
        </p:nvPicPr>
        <p:blipFill>
          <a:blip r:embed="rId10"/>
          <a:stretch>
            <a:fillRect/>
          </a:stretch>
        </p:blipFill>
        <p:spPr bwMode="auto">
          <a:xfrm>
            <a:off x="-1217335" y="2941983"/>
            <a:ext cx="4433374" cy="4785306"/>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title=""/>
          <p:cNvSpPr txBox="1"/>
          <p:nvPr>
            <p:custDataLst>
              <p:tags r:id="rId12"/>
            </p:custDataLst>
          </p:nvPr>
        </p:nvSpPr>
        <p:spPr>
          <a:xfrm>
            <a:off x="2042492" y="1589468"/>
            <a:ext cx="8343900" cy="4030980"/>
          </a:xfrm>
          <a:prstGeom prst="rect">
            <a:avLst/>
          </a:prstGeom>
          <a:noFill/>
          <a:ln>
            <a:noFill/>
          </a:ln>
          <a:effectLst>
            <a:innerShdw blurRad="63500" dist="50800" dir="16200000">
              <a:prstClr val="black">
                <a:alpha val="50000"/>
              </a:prstClr>
            </a:innerShdw>
          </a:effectLst>
        </p:spPr>
        <p:style>
          <a:lnRef idx="0">
            <a:scrgbClr r="0" g="0" b="0"/>
          </a:lnRef>
          <a:fillRef idx="0">
            <a:scrgbClr r="0" g="0" b="0"/>
          </a:fillRef>
          <a:effectRef idx="0">
            <a:scrgbClr r="0" g="0" b="0"/>
          </a:effectRef>
          <a:fontRef idx="minor">
            <a:schemeClr val="accent4"/>
          </a:fontRef>
        </p:style>
        <p:txBody>
          <a:bodyPr wrap="square">
            <a:spAutoFit/>
          </a:bodyPr>
          <a:lstStyle/>
          <a:p>
            <a:r>
              <a:rPr lang="en-US" altLang="zh-CN" sz="3200">
                <a:solidFill>
                  <a:srgbClr val="00B050"/>
                </a:solidFill>
                <a:latin typeface="+mj-ea"/>
                <a:ea typeface="+mj-ea"/>
              </a:rPr>
              <a:t>1. </a:t>
            </a:r>
            <a:r>
              <a:rPr lang="zh-CN" altLang="en-US" sz="3200">
                <a:solidFill>
                  <a:srgbClr val="00B050"/>
                </a:solidFill>
                <a:latin typeface="+mj-ea"/>
                <a:ea typeface="+mj-ea"/>
              </a:rPr>
              <a:t>结合实例理解功率的概念及功率表示的物理意义；能用功率的计算公式进行简单计算；了解功率在实际生活中的应用。</a:t>
            </a:r>
            <a:endParaRPr lang="zh-CN" altLang="en-US" sz="3200">
              <a:solidFill>
                <a:srgbClr val="00B050"/>
              </a:solidFill>
              <a:latin typeface="+mj-ea"/>
              <a:ea typeface="+mj-ea"/>
            </a:endParaRPr>
          </a:p>
          <a:p>
            <a:r>
              <a:rPr lang="en-US" altLang="zh-CN" sz="3200">
                <a:solidFill>
                  <a:srgbClr val="00B050"/>
                </a:solidFill>
                <a:latin typeface="+mj-ea"/>
                <a:ea typeface="+mj-ea"/>
              </a:rPr>
              <a:t>2. </a:t>
            </a:r>
            <a:r>
              <a:rPr lang="zh-CN" altLang="en-US" sz="3200">
                <a:solidFill>
                  <a:srgbClr val="00B050"/>
                </a:solidFill>
                <a:latin typeface="+mj-ea"/>
                <a:ea typeface="+mj-ea"/>
              </a:rPr>
              <a:t>通过观察和联系生活实际了解功率的物理意义。培养学生对生活中物理知识的学习兴趣，形成对科学的求知欲。</a:t>
            </a:r>
            <a:endParaRPr lang="zh-CN" altLang="en-US" sz="3200">
              <a:solidFill>
                <a:srgbClr val="00B050"/>
              </a:solidFill>
              <a:latin typeface="+mj-ea"/>
              <a:ea typeface="+mj-ea"/>
            </a:endParaRPr>
          </a:p>
          <a:p>
            <a:endParaRPr lang="en-US" altLang="zh-CN" sz="3200">
              <a:solidFill>
                <a:srgbClr val="00B050"/>
              </a:solidFill>
              <a:latin typeface="+mj-ea"/>
              <a:ea typeface="+mj-ea"/>
            </a:endParaRPr>
          </a:p>
          <a:p>
            <a:endParaRPr lang="en-US" altLang="zh-CN" sz="3200">
              <a:solidFill>
                <a:srgbClr val="00B050"/>
              </a:solidFill>
              <a:latin typeface="+mj-ea"/>
              <a:ea typeface="+mj-ea"/>
            </a:endParaRPr>
          </a:p>
        </p:txBody>
      </p:sp>
    </p:spTree>
  </p:cSld>
  <p:clrMapOvr>
    <a:masterClrMapping/>
  </p:clrMapOvr>
  <p:transition spd="slow">
    <p:push dir="u"/>
    <p:sndAc>
      <p:stSnd>
        <p:snd r:embed="rId1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mc:AlternateContent>
        <mc:Choice Requires="a14">
          <p:sp>
            <p:nvSpPr>
              <p:cNvPr id="2" name="QC_5_BD.5_1#ae957ccde?vcp=1&amp;vis=1&amp;pid=49c64f19f&amp;color=0,0,0&amp;vtp=1&amp;bt=1&amp;bbb=1&amp;hb=1" title=""/>
              <p:cNvSpPr/>
              <p:nvPr>
                <p:custDataLst>
                  <p:tags r:id="rId4"/>
                </p:custDataLst>
              </p:nvPr>
            </p:nvSpPr>
            <p:spPr>
              <a:xfrm>
                <a:off x="719328" y="1221201"/>
                <a:ext cx="10753344" cy="1377865"/>
              </a:xfrm>
              <a:prstGeom prst="rect">
                <a:avLst/>
              </a:prstGeom>
              <a:noFill/>
            </p:spPr>
            <p:txBody>
              <a:bodyPr wrap="none" lIns="0" tIns="0" rIns="0" bIns="0" rtlCol="0" anchor="t"/>
              <a:lstStyle/>
              <a:p>
                <a:pPr algn="l"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3.</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一辆玩具小汽车的功率约为</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10</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W</m:t>
                      </m:r>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，关于</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10</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W</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的物理意义，</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下列解释正确的是(</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endParaRPr lang="en-US" altLang="zh-CN" sz="3200"/>
              </a:p>
            </p:txBody>
          </p:sp>
        </mc:Choice>
        <mc:Fallback>
          <p:sp>
            <p:nvSpPr>
              <p:cNvPr id="2" name="QC_5_BD.5_1#ae957ccde?vcp=1&amp;vis=1&amp;pid=49c64f19f&amp;color=0,0,0&amp;vtp=1&amp;bt=1&amp;bbb=1&amp;hb=1"/>
              <p:cNvSpPr>
                <a:spLocks noRot="1" noChangeAspect="1" noMove="1" noResize="1" noEditPoints="1" noAdjustHandles="1" noChangeArrowheads="1" noChangeShapeType="1" noTextEdit="1"/>
              </p:cNvSpPr>
              <p:nvPr>
                <p:custDataLst>
                  <p:tags r:id="rId5"/>
                </p:custDataLst>
              </p:nvPr>
            </p:nvSpPr>
            <p:spPr>
              <a:xfrm>
                <a:off x="719328" y="1221201"/>
                <a:ext cx="10753344" cy="1377865"/>
              </a:xfrm>
              <a:prstGeom prst="rect">
                <a:avLst/>
              </a:prstGeom>
              <a:blipFill rotWithShape="1">
                <a:blip r:embed="rId6"/>
                <a:stretch>
                  <a:fillRect l="-5" t="-7" r="-2131" b="1"/>
                </a:stretch>
              </a:blipFill>
            </p:spPr>
            <p:txBody>
              <a:bodyPr/>
              <a:lstStyle/>
              <a:p>
                <a:r>
                  <a:rPr lang="zh-CN" altLang="en-US">
                    <a:noFill/>
                  </a:rPr>
                  <a:t> </a:t>
                </a:r>
              </a:p>
            </p:txBody>
          </p:sp>
        </mc:Fallback>
      </mc:AlternateContent>
      <p:sp>
        <p:nvSpPr>
          <p:cNvPr id="3" name="QC_5_AN.6_1#ae957ccde.bracket?vcp=1&amp;vis=1&amp;pid=49c64f19f&amp;color=0,0,0&amp;vpa=3&amp;vtp=1" title=""/>
          <p:cNvSpPr/>
          <p:nvPr>
            <p:custDataLst>
              <p:tags r:id="rId7"/>
            </p:custDataLst>
          </p:nvPr>
        </p:nvSpPr>
        <p:spPr>
          <a:xfrm>
            <a:off x="4280620" y="1951028"/>
            <a:ext cx="588433" cy="638133"/>
          </a:xfrm>
          <a:prstGeom prst="rect">
            <a:avLst/>
          </a:prstGeom>
          <a:noFill/>
        </p:spPr>
        <p:txBody>
          <a:bodyPr wrap="none" lIns="0" tIns="0" rIns="0" bIns="0" rtlCol="0" anchor="t"/>
          <a:lstStyle/>
          <a:p>
            <a:pPr algn="ctr" latinLnBrk="1">
              <a:lnSpc>
                <a:spcPts val="4200"/>
              </a:lnSpc>
            </a:pPr>
            <a:r>
              <a:rPr lang="en-US" altLang="zh-CN" sz="3200" b="0" i="0">
                <a:solidFill>
                  <a:srgbClr val="C00000"/>
                </a:solidFill>
                <a:latin typeface="Times New Roman" panose="02020603050405020304" pitchFamily="18" charset="0"/>
                <a:ea typeface="微软雅黑"/>
                <a:cs typeface="Times New Roman" panose="02020603050405020304" pitchFamily="34" charset="-120"/>
              </a:rPr>
              <a:t>A</a:t>
            </a:r>
            <a:endParaRPr lang="en-US" altLang="zh-CN" sz="3200"/>
          </a:p>
        </p:txBody>
      </p:sp>
      <mc:AlternateContent>
        <mc:Choice Requires="a14">
          <p:sp>
            <p:nvSpPr>
              <p:cNvPr id="4" name="QC_5_BD.5_2#ae957ccde.choices?vcp=1&amp;vis=1&amp;pid=49c64f19f&amp;color=0,0,0&amp;vtp=1&amp;bbb=1" title=""/>
              <p:cNvSpPr/>
              <p:nvPr>
                <p:custDataLst>
                  <p:tags r:id="rId8"/>
                </p:custDataLst>
              </p:nvPr>
            </p:nvSpPr>
            <p:spPr>
              <a:xfrm>
                <a:off x="719328" y="2614136"/>
                <a:ext cx="10753344" cy="2860040"/>
              </a:xfrm>
              <a:prstGeom prst="rect">
                <a:avLst/>
              </a:prstGeom>
              <a:noFill/>
            </p:spPr>
            <p:txBody>
              <a:bodyPr wrap="none" lIns="0" tIns="0" rIns="0" bIns="0" rtlCol="0" anchor="t"/>
              <a:lstStyle/>
              <a:p>
                <a:pPr algn="l"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A.</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玩具小汽车在</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s</m:t>
                      </m:r>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内做功是</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10</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J</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endParaRPr lang="en-US" altLang="zh-CN" sz="3200"/>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B.</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玩具小汽车在</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s</m:t>
                      </m:r>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内做功是</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10</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W</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endParaRPr lang="en-US" altLang="zh-CN" sz="3200"/>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C.</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玩具小汽车在</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s</m:t>
                      </m:r>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内的功率是</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10</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J</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endParaRPr lang="en-US" altLang="zh-CN" sz="3200"/>
              </a:p>
              <a:p>
                <a:pP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D.</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玩具小汽车在</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s</m:t>
                      </m:r>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内的功率是</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10</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W</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endParaRPr lang="en-US" altLang="zh-CN" sz="3200"/>
              </a:p>
            </p:txBody>
          </p:sp>
        </mc:Choice>
        <mc:Fallback>
          <p:sp>
            <p:nvSpPr>
              <p:cNvPr id="4" name="QC_5_BD.5_2#ae957ccde.choices?vcp=1&amp;vis=1&amp;pid=49c64f19f&amp;color=0,0,0&amp;vtp=1&amp;bbb=1"/>
              <p:cNvSpPr>
                <a:spLocks noRot="1" noChangeAspect="1" noMove="1" noResize="1" noEditPoints="1" noAdjustHandles="1" noChangeArrowheads="1" noChangeShapeType="1" noTextEdit="1"/>
              </p:cNvSpPr>
              <p:nvPr>
                <p:custDataLst>
                  <p:tags r:id="rId9"/>
                </p:custDataLst>
              </p:nvPr>
            </p:nvSpPr>
            <p:spPr>
              <a:xfrm>
                <a:off x="719328" y="2614136"/>
                <a:ext cx="10753344" cy="2860040"/>
              </a:xfrm>
              <a:prstGeom prst="rect">
                <a:avLst/>
              </a:prstGeom>
              <a:blipFill rotWithShape="1">
                <a:blip r:embed="rId10"/>
                <a:stretch>
                  <a:fillRect l="-5" t="-17" r="1" b="17"/>
                </a:stretch>
              </a:blipFill>
            </p:spPr>
            <p:txBody>
              <a:bodyPr/>
              <a:lstStyle/>
              <a:p>
                <a:r>
                  <a:rPr lang="zh-CN" altLang="en-US">
                    <a:noFill/>
                  </a:rPr>
                  <a:t> </a:t>
                </a:r>
              </a:p>
            </p:txBody>
          </p:sp>
        </mc:Fallback>
      </mc:AlternateContent>
      <p:sp>
        <p:nvSpPr>
          <p:cNvPr id="5" name="object 54" title="">
            <a:hlinkClick r:id="rId12" action="ppaction://hlinksldjump"/>
          </p:cNvPr>
          <p:cNvSpPr/>
          <p:nvPr>
            <p:custDataLst>
              <p:tags r:id="rId11"/>
            </p:custDataLst>
          </p:nvPr>
        </p:nvSpPr>
        <p:spPr>
          <a:xfrm flipH="1">
            <a:off x="10992544" y="5872291"/>
            <a:ext cx="806203" cy="576031"/>
          </a:xfrm>
          <a:custGeom>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rPr>
              <a:t> 返回</a:t>
            </a:r>
            <a:endParaRPr kumimoji="0"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mc:AlternateContent>
        <mc:Choice Requires="a14">
          <p:sp>
            <p:nvSpPr>
              <p:cNvPr id="2" name="QC_5_BD.7_1#f5d0d5724?vcp=1&amp;vis=1&amp;pid=49c64f19f&amp;color=0,0,0&amp;vtp=1&amp;bt=1&amp;bbb=1&amp;hb=1" title=""/>
              <p:cNvSpPr/>
              <p:nvPr>
                <p:custDataLst>
                  <p:tags r:id="rId4"/>
                </p:custDataLst>
              </p:nvPr>
            </p:nvSpPr>
            <p:spPr>
              <a:xfrm>
                <a:off x="719328" y="536448"/>
                <a:ext cx="10753344" cy="2740999"/>
              </a:xfrm>
              <a:prstGeom prst="rect">
                <a:avLst/>
              </a:prstGeom>
              <a:noFill/>
            </p:spPr>
            <p:txBody>
              <a:bodyPr wrap="none" lIns="0" tIns="0" rIns="0" bIns="0" rtlCol="0" anchor="t"/>
              <a:lstStyle/>
              <a:p>
                <a:pPr algn="l"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4.</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在举重比赛时，一运动员在第一阶段把</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150</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kg</m:t>
                      </m:r>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的杠铃在</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3</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s</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endPar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endParaRPr>
              </a:p>
              <a:p>
                <a:pP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内举过头顶，此时杠铃距地面</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2</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，第二阶段使杠铃在空中</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停留</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3</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s</m:t>
                      </m:r>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。下列关于运动员对杠铃做功的说法，错误的是</a:t>
                </a:r>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endParaRPr lang="zh-CN" altLang="en-US" sz="3200" b="0" i="0">
                  <a:solidFill>
                    <a:srgbClr val="000000"/>
                  </a:solidFill>
                  <a:latin typeface="Cambria Math" panose="02040503050406030204" pitchFamily="18" charset="0"/>
                  <a:ea typeface="微软雅黑"/>
                  <a:cs typeface="Times New Roman" panose="02020603050405020304" pitchFamily="34" charset="-120"/>
                </a:endParaRPr>
              </a:p>
              <a:p>
                <a:pPr latinLnBrk="1">
                  <a:lnSpc>
                    <a:spcPts val="4000"/>
                  </a:lnSpc>
                </a:pP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g</m:t>
                      </m:r>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取</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10</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N</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kg</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endParaRPr lang="en-US" altLang="zh-CN" sz="3200"/>
              </a:p>
            </p:txBody>
          </p:sp>
        </mc:Choice>
        <mc:Fallback>
          <p:sp>
            <p:nvSpPr>
              <p:cNvPr id="2" name="QC_5_BD.7_1#f5d0d5724?vcp=1&amp;vis=1&amp;pid=49c64f19f&amp;color=0,0,0&amp;vtp=1&amp;bt=1&amp;bbb=1&amp;hb=1"/>
              <p:cNvSpPr>
                <a:spLocks noRot="1" noChangeAspect="1" noMove="1" noResize="1" noEditPoints="1" noAdjustHandles="1" noChangeArrowheads="1" noChangeShapeType="1" noTextEdit="1"/>
              </p:cNvSpPr>
              <p:nvPr>
                <p:custDataLst>
                  <p:tags r:id="rId5"/>
                </p:custDataLst>
              </p:nvPr>
            </p:nvSpPr>
            <p:spPr>
              <a:xfrm>
                <a:off x="719328" y="536448"/>
                <a:ext cx="10753344" cy="2740999"/>
              </a:xfrm>
              <a:prstGeom prst="rect">
                <a:avLst/>
              </a:prstGeom>
              <a:blipFill rotWithShape="1">
                <a:blip r:embed="rId6"/>
                <a:stretch>
                  <a:fillRect l="-5" t="-19" r="1" b="8"/>
                </a:stretch>
              </a:blipFill>
            </p:spPr>
            <p:txBody>
              <a:bodyPr/>
              <a:lstStyle/>
              <a:p>
                <a:r>
                  <a:rPr lang="zh-CN" altLang="en-US">
                    <a:noFill/>
                  </a:rPr>
                  <a:t> </a:t>
                </a:r>
              </a:p>
            </p:txBody>
          </p:sp>
        </mc:Fallback>
      </mc:AlternateContent>
      <p:sp>
        <p:nvSpPr>
          <p:cNvPr id="3" name="QC_5_AN.8_1#f5d0d5724.bracket?vcp=1&amp;vis=1&amp;pid=49c64f19f&amp;color=0,0,0&amp;vpa=4&amp;vtp=1" title=""/>
          <p:cNvSpPr/>
          <p:nvPr>
            <p:custDataLst>
              <p:tags r:id="rId7"/>
            </p:custDataLst>
          </p:nvPr>
        </p:nvSpPr>
        <p:spPr>
          <a:xfrm>
            <a:off x="3474763" y="2228892"/>
            <a:ext cx="565151" cy="625433"/>
          </a:xfrm>
          <a:prstGeom prst="rect">
            <a:avLst/>
          </a:prstGeom>
          <a:noFill/>
        </p:spPr>
        <p:txBody>
          <a:bodyPr wrap="none" lIns="0" tIns="0" rIns="0" bIns="0" rtlCol="0" anchor="t"/>
          <a:lstStyle/>
          <a:p>
            <a:pPr algn="ctr" latinLnBrk="1">
              <a:lnSpc>
                <a:spcPts val="4100"/>
              </a:lnSpc>
            </a:pPr>
            <a:r>
              <a:rPr lang="en-US" altLang="zh-CN" sz="3200" b="0" i="0">
                <a:solidFill>
                  <a:srgbClr val="C00000"/>
                </a:solidFill>
                <a:latin typeface="Times New Roman" panose="02020603050405020304" pitchFamily="18" charset="0"/>
                <a:ea typeface="微软雅黑"/>
                <a:cs typeface="Times New Roman" panose="02020603050405020304" pitchFamily="34" charset="-120"/>
              </a:rPr>
              <a:t>B</a:t>
            </a:r>
            <a:endParaRPr lang="en-US" altLang="zh-CN" sz="3200"/>
          </a:p>
        </p:txBody>
      </p:sp>
      <mc:AlternateContent>
        <mc:Choice Requires="a14">
          <p:sp>
            <p:nvSpPr>
              <p:cNvPr id="4" name="QC_5_BD.7_2#f5d0d5724.choices?vcp=1&amp;vis=1&amp;pid=49c64f19f&amp;color=0,0,0&amp;vtp=1&amp;bbb=1" title=""/>
              <p:cNvSpPr/>
              <p:nvPr>
                <p:custDataLst>
                  <p:tags r:id="rId8"/>
                </p:custDataLst>
              </p:nvPr>
            </p:nvSpPr>
            <p:spPr>
              <a:xfrm>
                <a:off x="719328" y="3251876"/>
                <a:ext cx="10753344" cy="2733040"/>
              </a:xfrm>
              <a:prstGeom prst="rect">
                <a:avLst/>
              </a:prstGeom>
              <a:noFill/>
            </p:spPr>
            <p:txBody>
              <a:bodyPr wrap="none" lIns="0" tIns="0" rIns="0" bIns="0" rtlCol="0" anchor="t"/>
              <a:lstStyle/>
              <a:p>
                <a:pPr algn="l"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A.</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他在第一阶段内做功为</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3</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000</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J</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endParaRPr lang="en-US" altLang="zh-CN" sz="3200"/>
              </a:p>
              <a:p>
                <a:pP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B.</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他在第二阶段内做功为</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3</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000</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J</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endParaRPr lang="en-US" altLang="zh-CN" sz="3200"/>
              </a:p>
              <a:p>
                <a:pP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C.</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他在第一阶段内做功功率为</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000</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W</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endParaRPr lang="en-US" altLang="zh-CN" sz="3200"/>
              </a:p>
              <a:p>
                <a:pPr latinLnBrk="1">
                  <a:lnSpc>
                    <a:spcPts val="40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D.</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他在第二阶段内做功功率为</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0</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W</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endParaRPr lang="en-US" altLang="zh-CN" sz="3200"/>
              </a:p>
            </p:txBody>
          </p:sp>
        </mc:Choice>
        <mc:Fallback>
          <p:sp>
            <p:nvSpPr>
              <p:cNvPr id="4" name="QC_5_BD.7_2#f5d0d5724.choices?vcp=1&amp;vis=1&amp;pid=49c64f19f&amp;color=0,0,0&amp;vtp=1&amp;bbb=1"/>
              <p:cNvSpPr>
                <a:spLocks noRot="1" noChangeAspect="1" noMove="1" noResize="1" noEditPoints="1" noAdjustHandles="1" noChangeArrowheads="1" noChangeShapeType="1" noTextEdit="1"/>
              </p:cNvSpPr>
              <p:nvPr>
                <p:custDataLst>
                  <p:tags r:id="rId9"/>
                </p:custDataLst>
              </p:nvPr>
            </p:nvSpPr>
            <p:spPr>
              <a:xfrm>
                <a:off x="719328" y="3251876"/>
                <a:ext cx="10753344" cy="2733040"/>
              </a:xfrm>
              <a:prstGeom prst="rect">
                <a:avLst/>
              </a:prstGeom>
              <a:blipFill rotWithShape="1">
                <a:blip r:embed="rId10"/>
                <a:stretch>
                  <a:fillRect l="-5" t="-2" r="1" b="2"/>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mc:AlternateContent>
        <mc:Choice Requires="a14">
          <p:sp>
            <p:nvSpPr>
              <p:cNvPr id="2" name="QC_5_BD.10_1#a29cf7742?vcp=1&amp;vis=1&amp;pid=49c64f19f&amp;color=0,0,0&amp;vtp=1&amp;bt=1&amp;bbb=1&amp;hb=1" title=""/>
              <p:cNvSpPr/>
              <p:nvPr>
                <p:custDataLst>
                  <p:tags r:id="rId4"/>
                </p:custDataLst>
              </p:nvPr>
            </p:nvSpPr>
            <p:spPr>
              <a:xfrm>
                <a:off x="719328" y="717816"/>
                <a:ext cx="10753344" cy="2122932"/>
              </a:xfrm>
              <a:prstGeom prst="rect">
                <a:avLst/>
              </a:prstGeom>
              <a:noFill/>
            </p:spPr>
            <p:txBody>
              <a:bodyPr wrap="none" lIns="0" tIns="0" rIns="0" bIns="0" rtlCol="0" anchor="t"/>
              <a:lstStyle/>
              <a:p>
                <a:pPr algn="l"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5.</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甲、乙两人用同一竹竿进行爬竿比赛，甲从地面爬到竿顶</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用了</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16</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s</m:t>
                      </m:r>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，乙从地面爬到竿顶用了</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12</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s</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，甲、乙重力之比为</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200"/>
                  </a:lnSpc>
                </a:pP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3</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4</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，则甲、乙爬竿功率之比为(</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endParaRPr lang="en-US" altLang="zh-CN" sz="3200"/>
              </a:p>
            </p:txBody>
          </p:sp>
        </mc:Choice>
        <mc:Fallback>
          <p:sp>
            <p:nvSpPr>
              <p:cNvPr id="2" name="QC_5_BD.10_1#a29cf7742?vcp=1&amp;vis=1&amp;pid=49c64f19f&amp;color=0,0,0&amp;vtp=1&amp;bt=1&amp;bbb=1&amp;hb=1"/>
              <p:cNvSpPr>
                <a:spLocks noRot="1" noChangeAspect="1" noMove="1" noResize="1" noEditPoints="1" noAdjustHandles="1" noChangeArrowheads="1" noChangeShapeType="1" noTextEdit="1"/>
              </p:cNvSpPr>
              <p:nvPr>
                <p:custDataLst>
                  <p:tags r:id="rId5"/>
                </p:custDataLst>
              </p:nvPr>
            </p:nvSpPr>
            <p:spPr>
              <a:xfrm>
                <a:off x="719328" y="717816"/>
                <a:ext cx="10753344" cy="2122932"/>
              </a:xfrm>
              <a:prstGeom prst="rect">
                <a:avLst/>
              </a:prstGeom>
              <a:blipFill rotWithShape="1">
                <a:blip r:embed="rId6"/>
                <a:stretch>
                  <a:fillRect l="-5" t="-13" r="-253" b="19"/>
                </a:stretch>
              </a:blipFill>
            </p:spPr>
            <p:txBody>
              <a:bodyPr/>
              <a:lstStyle/>
              <a:p>
                <a:r>
                  <a:rPr lang="zh-CN" altLang="en-US">
                    <a:noFill/>
                  </a:rPr>
                  <a:t> </a:t>
                </a:r>
              </a:p>
            </p:txBody>
          </p:sp>
        </mc:Fallback>
      </mc:AlternateContent>
      <p:sp>
        <p:nvSpPr>
          <p:cNvPr id="3" name="QC_5_AN.11_1#a29cf7742.bracket?vcp=1&amp;vis=1&amp;pid=49c64f19f&amp;color=0,0,0&amp;vpa=5&amp;vtp=1" title=""/>
          <p:cNvSpPr/>
          <p:nvPr>
            <p:custDataLst>
              <p:tags r:id="rId7"/>
            </p:custDataLst>
          </p:nvPr>
        </p:nvSpPr>
        <p:spPr>
          <a:xfrm>
            <a:off x="6530636" y="2192709"/>
            <a:ext cx="588433" cy="638133"/>
          </a:xfrm>
          <a:prstGeom prst="rect">
            <a:avLst/>
          </a:prstGeom>
          <a:noFill/>
        </p:spPr>
        <p:txBody>
          <a:bodyPr wrap="none" lIns="0" tIns="0" rIns="0" bIns="0" rtlCol="0" anchor="t"/>
          <a:lstStyle/>
          <a:p>
            <a:pPr algn="ctr" latinLnBrk="1">
              <a:lnSpc>
                <a:spcPts val="4200"/>
              </a:lnSpc>
            </a:pPr>
            <a:r>
              <a:rPr lang="en-US" altLang="zh-CN" sz="3200" b="0" i="0">
                <a:solidFill>
                  <a:srgbClr val="C00000"/>
                </a:solidFill>
                <a:latin typeface="Times New Roman" panose="02020603050405020304" pitchFamily="18" charset="0"/>
                <a:ea typeface="微软雅黑"/>
                <a:cs typeface="Times New Roman" panose="02020603050405020304" pitchFamily="34" charset="-120"/>
              </a:rPr>
              <a:t>D</a:t>
            </a:r>
            <a:endParaRPr lang="en-US" altLang="zh-CN" sz="3200"/>
          </a:p>
        </p:txBody>
      </p:sp>
      <mc:AlternateContent>
        <mc:Choice Requires="a14">
          <p:sp>
            <p:nvSpPr>
              <p:cNvPr id="4" name="QC_5_BD.10_2#a29cf7742.choices?vcp=1&amp;vis=1&amp;pid=49c64f19f&amp;color=0,0,0&amp;vtp=1&amp;bbb=1" title=""/>
              <p:cNvSpPr/>
              <p:nvPr>
                <p:custDataLst>
                  <p:tags r:id="rId8"/>
                </p:custDataLst>
              </p:nvPr>
            </p:nvSpPr>
            <p:spPr>
              <a:xfrm>
                <a:off x="719328" y="2915168"/>
                <a:ext cx="10753344" cy="623740"/>
              </a:xfrm>
              <a:prstGeom prst="rect">
                <a:avLst/>
              </a:prstGeom>
              <a:noFill/>
            </p:spPr>
            <p:txBody>
              <a:bodyPr wrap="none" lIns="0" tIns="0" rIns="0" bIns="0" rtlCol="0" anchor="t"/>
              <a:lstStyle/>
              <a:p>
                <a:pPr latinLnBrk="1">
                  <a:lnSpc>
                    <a:spcPts val="4200"/>
                  </a:lnSpc>
                  <a:tabLst>
                    <a:tab pos="2002790"/>
                    <a:tab pos="3968115"/>
                    <a:tab pos="6111240"/>
                  </a:tabLst>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A.</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4</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3</m:t>
                      </m:r>
                    </m:oMath>
                  </m:oMathPara>
                </a14:m>
                <a:r>
                  <a:rPr lang="en-US" altLang="zh-CN" sz="32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B.</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3</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4</m:t>
                      </m:r>
                    </m:oMath>
                  </m:oMathPara>
                </a14:m>
                <a:r>
                  <a:rPr lang="en-US" altLang="zh-CN" sz="32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C.</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16</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9</m:t>
                      </m:r>
                    </m:oMath>
                  </m:oMathPara>
                </a14:m>
                <a:r>
                  <a:rPr lang="en-US" altLang="zh-CN" sz="32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D.</a:t>
                </a:r>
                <a:r>
                  <a:rPr lang="en-US" altLang="zh-CN" sz="3200" b="0" i="0">
                    <a:solidFill>
                      <a:srgbClr val="000000"/>
                    </a:solidFill>
                    <a:latin typeface="宋体" panose="02010600030101010101" pitchFamily="2" charset="-122"/>
                    <a:ea typeface="宋体" panose="02010600030101010101" pitchFamily="2" charset="-122"/>
                    <a:cs typeface="宋体" panose="02010600030101010101" pitchFamily="34" charset="-120"/>
                  </a:rPr>
                  <a:t> </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9</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16</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endParaRPr lang="en-US" altLang="zh-CN" sz="3200"/>
              </a:p>
            </p:txBody>
          </p:sp>
        </mc:Choice>
        <mc:Fallback>
          <p:sp>
            <p:nvSpPr>
              <p:cNvPr id="4" name="QC_5_BD.10_2#a29cf7742.choices?vcp=1&amp;vis=1&amp;pid=49c64f19f&amp;color=0,0,0&amp;vtp=1&amp;bbb=1"/>
              <p:cNvSpPr>
                <a:spLocks noRot="1" noChangeAspect="1" noMove="1" noResize="1" noEditPoints="1" noAdjustHandles="1" noChangeArrowheads="1" noChangeShapeType="1" noTextEdit="1"/>
              </p:cNvSpPr>
              <p:nvPr>
                <p:custDataLst>
                  <p:tags r:id="rId9"/>
                </p:custDataLst>
              </p:nvPr>
            </p:nvSpPr>
            <p:spPr>
              <a:xfrm>
                <a:off x="719328" y="2915168"/>
                <a:ext cx="10753344" cy="623740"/>
              </a:xfrm>
              <a:prstGeom prst="rect">
                <a:avLst/>
              </a:prstGeom>
              <a:blipFill rotWithShape="1">
                <a:blip r:embed="rId10"/>
                <a:stretch>
                  <a:fillRect l="-5" t="-83" r="1" b="8"/>
                </a:stretch>
              </a:blipFill>
            </p:spPr>
            <p:txBody>
              <a:bodyPr/>
              <a:lstStyle/>
              <a:p>
                <a:r>
                  <a:rPr lang="zh-CN" altLang="en-US">
                    <a:noFill/>
                  </a:rPr>
                  <a:t> </a:t>
                </a:r>
              </a:p>
            </p:txBody>
          </p:sp>
        </mc:Fallback>
      </mc:AlternateContent>
      <mc:AlternateContent>
        <mc:Choice Requires="a14">
          <p:sp>
            <p:nvSpPr>
              <p:cNvPr id="5" name="QC_5_AS.12_1#a29cf7742?vcp=1&amp;vis=1&amp;pid=49c64f19f&amp;color=0,0,0&amp;vtp=1&amp;bbb=1&amp;hb=1" title=""/>
              <p:cNvSpPr/>
              <p:nvPr>
                <p:custDataLst>
                  <p:tags r:id="rId11"/>
                </p:custDataLst>
              </p:nvPr>
            </p:nvSpPr>
            <p:spPr>
              <a:xfrm>
                <a:off x="719328" y="3553471"/>
                <a:ext cx="10753344" cy="2455333"/>
              </a:xfrm>
              <a:prstGeom prst="rect">
                <a:avLst/>
              </a:prstGeom>
              <a:noFill/>
            </p:spPr>
            <p:txBody>
              <a:bodyPr wrap="none" lIns="0" tIns="0" rIns="0" bIns="0" rtlCol="0" anchor="t"/>
              <a:lstStyle/>
              <a:p>
                <a:pPr algn="l" latinLnBrk="1">
                  <a:lnSpc>
                    <a:spcPts val="4400"/>
                  </a:lnSpc>
                </a:pPr>
                <a:r>
                  <a:rPr lang="en-US" altLang="zh-CN" sz="3200" b="0" i="0">
                    <a:solidFill>
                      <a:srgbClr val="93CDDD"/>
                    </a:solidFill>
                    <a:latin typeface="Times New Roman" panose="02020603050405020304" pitchFamily="18" charset="0"/>
                    <a:ea typeface="微软雅黑"/>
                    <a:cs typeface="Times New Roman" panose="02020603050405020304" pitchFamily="34" charset="-120"/>
                  </a:rPr>
                  <a:t>【点拨】</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甲、乙爬竿功率之比</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10100"/>
                  </a:lnSpc>
                </a:pPr>
                <a14:m>
                  <m:oMathPara>
                    <m:oMathParaPr>
                      <m:jc/>
                    </m:oMathParaPr>
                    <m:oMath>
                      <m:f>
                        <m:fPr>
                          <m:type m:val="bar"/>
                          <m:ctrlPr>
                            <a:rPr lang="en-US" altLang="zh-CN" sz="3200" b="0" i="1">
                              <a:solidFill>
                                <a:srgbClr val="000000"/>
                              </a:solidFill>
                              <a:latin typeface="Cambria Math" panose="02040503050406030204"/>
                              <a:ea typeface="微软雅黑" panose="020b0503020204020204" charset="-122"/>
                              <a:cs typeface="Times New Roman" panose="02020603050405020304" pitchFamily="34" charset="-120"/>
                            </a:rPr>
                          </m:ctrlPr>
                        </m:fPr>
                        <m:num>
                          <m:sSub>
                            <m:sSubPr>
                              <m:ctrlPr>
                                <a:rPr lang="en-US" altLang="zh-CN" sz="3200" b="0" i="1">
                                  <a:solidFill>
                                    <a:srgbClr val="000000"/>
                                  </a:solidFill>
                                  <a:latin typeface="Cambria Math" panose="02040503050406030204"/>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P</m:t>
                              </m:r>
                            </m:e>
                            <m:sub>
                              <m:r>
                                <m:rPr>
                                  <m:sty m:val="p"/>
                                </m:rPr>
                                <a:rPr lang="en-US" altLang="zh-CN" sz="3200" baseline="-10000">
                                  <a:solidFill>
                                    <a:srgbClr val="000000"/>
                                  </a:solidFill>
                                  <a:latin typeface="Cambria Math" panose="02040503050406030204" pitchFamily="18" charset="0"/>
                                </a:rPr>
                                <m:t>甲</m:t>
                              </m:r>
                            </m:sub>
                          </m:sSub>
                        </m:num>
                        <m:den>
                          <m:sSub>
                            <m:sSubPr>
                              <m:ctrlPr>
                                <a:rPr lang="en-US" altLang="zh-CN" sz="3200" b="0" i="1">
                                  <a:solidFill>
                                    <a:srgbClr val="000000"/>
                                  </a:solidFill>
                                  <a:latin typeface="Cambria Math" panose="02040503050406030204"/>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P</m:t>
                              </m:r>
                            </m:e>
                            <m:sub>
                              <m:r>
                                <m:rPr>
                                  <m:sty m:val="p"/>
                                </m:rPr>
                                <a:rPr lang="en-US" altLang="zh-CN" sz="3200" baseline="-10000">
                                  <a:solidFill>
                                    <a:srgbClr val="000000"/>
                                  </a:solidFill>
                                  <a:latin typeface="Cambria Math" panose="02040503050406030204" pitchFamily="18" charset="0"/>
                                </a:rPr>
                                <m:t>乙</m:t>
                              </m:r>
                            </m:sub>
                          </m:sSub>
                        </m:den>
                      </m:f>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f>
                        <m:fPr>
                          <m:type m:val="bar"/>
                          <m:ctrlPr>
                            <a:rPr lang="en-US" altLang="zh-CN" sz="3200" b="0" i="1">
                              <a:solidFill>
                                <a:srgbClr val="000000"/>
                              </a:solidFill>
                              <a:latin typeface="Cambria Math" panose="02040503050406030204"/>
                              <a:ea typeface="微软雅黑" panose="020b0503020204020204" charset="-122"/>
                              <a:cs typeface="Times New Roman" panose="02020603050405020304" pitchFamily="34" charset="-120"/>
                            </a:rPr>
                          </m:ctrlPr>
                        </m:fPr>
                        <m:num>
                          <m:f>
                            <m:fPr>
                              <m:type m:val="bar"/>
                              <m:ctrlPr>
                                <a:rPr lang="en-US" altLang="zh-CN" sz="3200" b="0" i="1">
                                  <a:solidFill>
                                    <a:srgbClr val="000000"/>
                                  </a:solidFill>
                                  <a:latin typeface="Cambria Math" panose="02040503050406030204"/>
                                  <a:ea typeface="微软雅黑" panose="020b0503020204020204" charset="-122"/>
                                  <a:cs typeface="Times New Roman" panose="02020603050405020304" pitchFamily="34" charset="-120"/>
                                </a:rPr>
                              </m:ctrlPr>
                            </m:fPr>
                            <m:num>
                              <m:sSub>
                                <m:sSubPr>
                                  <m:ctrlPr>
                                    <a:rPr lang="en-US" altLang="zh-CN" sz="3200" b="0" i="1">
                                      <a:solidFill>
                                        <a:srgbClr val="000000"/>
                                      </a:solidFill>
                                      <a:latin typeface="Cambria Math" panose="02040503050406030204"/>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W</m:t>
                                  </m:r>
                                </m:e>
                                <m:sub>
                                  <m:r>
                                    <m:rPr>
                                      <m:sty m:val="p"/>
                                    </m:rPr>
                                    <a:rPr lang="en-US" altLang="zh-CN" sz="3200" baseline="-10000">
                                      <a:solidFill>
                                        <a:srgbClr val="000000"/>
                                      </a:solidFill>
                                      <a:latin typeface="Cambria Math" panose="02040503050406030204" pitchFamily="18" charset="0"/>
                                    </a:rPr>
                                    <m:t>甲</m:t>
                                  </m:r>
                                </m:sub>
                              </m:sSub>
                            </m:num>
                            <m:den>
                              <m:sSub>
                                <m:sSubPr>
                                  <m:ctrlPr>
                                    <a:rPr lang="en-US" altLang="zh-CN" sz="3200" b="0" i="1">
                                      <a:solidFill>
                                        <a:srgbClr val="000000"/>
                                      </a:solidFill>
                                      <a:latin typeface="Cambria Math" panose="02040503050406030204"/>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t</m:t>
                                  </m:r>
                                </m:e>
                                <m:sub>
                                  <m:r>
                                    <m:rPr>
                                      <m:sty m:val="p"/>
                                    </m:rPr>
                                    <a:rPr lang="en-US" altLang="zh-CN" sz="3200" baseline="-10000">
                                      <a:solidFill>
                                        <a:srgbClr val="000000"/>
                                      </a:solidFill>
                                      <a:latin typeface="Cambria Math" panose="02040503050406030204" pitchFamily="18" charset="0"/>
                                    </a:rPr>
                                    <m:t>甲</m:t>
                                  </m:r>
                                </m:sub>
                              </m:sSub>
                            </m:den>
                          </m:f>
                        </m:num>
                        <m:den>
                          <m:f>
                            <m:fPr>
                              <m:type m:val="bar"/>
                              <m:ctrlPr>
                                <a:rPr lang="en-US" altLang="zh-CN" sz="3200" b="0" i="1">
                                  <a:solidFill>
                                    <a:srgbClr val="000000"/>
                                  </a:solidFill>
                                  <a:latin typeface="Cambria Math" panose="02040503050406030204"/>
                                  <a:ea typeface="微软雅黑" panose="020b0503020204020204" charset="-122"/>
                                  <a:cs typeface="Times New Roman" panose="02020603050405020304" pitchFamily="34" charset="-120"/>
                                </a:rPr>
                              </m:ctrlPr>
                            </m:fPr>
                            <m:num>
                              <m:sSub>
                                <m:sSubPr>
                                  <m:ctrlPr>
                                    <a:rPr lang="en-US" altLang="zh-CN" sz="3200" b="0" i="1">
                                      <a:solidFill>
                                        <a:srgbClr val="000000"/>
                                      </a:solidFill>
                                      <a:latin typeface="Cambria Math" panose="02040503050406030204"/>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W</m:t>
                                  </m:r>
                                </m:e>
                                <m:sub>
                                  <m:r>
                                    <m:rPr>
                                      <m:sty m:val="p"/>
                                    </m:rPr>
                                    <a:rPr lang="en-US" altLang="zh-CN" sz="3200" baseline="-10000">
                                      <a:solidFill>
                                        <a:srgbClr val="000000"/>
                                      </a:solidFill>
                                      <a:latin typeface="Cambria Math" panose="02040503050406030204" pitchFamily="18" charset="0"/>
                                    </a:rPr>
                                    <m:t>乙</m:t>
                                  </m:r>
                                </m:sub>
                              </m:sSub>
                            </m:num>
                            <m:den>
                              <m:sSub>
                                <m:sSubPr>
                                  <m:ctrlPr>
                                    <a:rPr lang="en-US" altLang="zh-CN" sz="3200" b="0" i="1">
                                      <a:solidFill>
                                        <a:srgbClr val="000000"/>
                                      </a:solidFill>
                                      <a:latin typeface="Cambria Math" panose="02040503050406030204"/>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t</m:t>
                                  </m:r>
                                </m:e>
                                <m:sub>
                                  <m:r>
                                    <m:rPr>
                                      <m:sty m:val="p"/>
                                    </m:rPr>
                                    <a:rPr lang="en-US" altLang="zh-CN" sz="3200" baseline="-10000">
                                      <a:solidFill>
                                        <a:srgbClr val="000000"/>
                                      </a:solidFill>
                                      <a:latin typeface="Cambria Math" panose="02040503050406030204" pitchFamily="18" charset="0"/>
                                    </a:rPr>
                                    <m:t>乙</m:t>
                                  </m:r>
                                </m:sub>
                              </m:sSub>
                            </m:den>
                          </m:f>
                        </m:den>
                      </m:f>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f>
                        <m:fPr>
                          <m:type m:val="bar"/>
                          <m:ctrlPr>
                            <a:rPr lang="en-US" altLang="zh-CN" sz="3200" b="0" i="1">
                              <a:solidFill>
                                <a:srgbClr val="000000"/>
                              </a:solidFill>
                              <a:latin typeface="Cambria Math" panose="02040503050406030204"/>
                              <a:ea typeface="微软雅黑" panose="020b0503020204020204" charset="-122"/>
                              <a:cs typeface="Times New Roman" panose="02020603050405020304" pitchFamily="34" charset="-120"/>
                            </a:rPr>
                          </m:ctrlPr>
                        </m:fPr>
                        <m:num>
                          <m:f>
                            <m:fPr>
                              <m:type m:val="bar"/>
                              <m:ctrlPr>
                                <a:rPr lang="en-US" altLang="zh-CN" sz="3200" b="0" i="1">
                                  <a:solidFill>
                                    <a:srgbClr val="000000"/>
                                  </a:solidFill>
                                  <a:latin typeface="Cambria Math" panose="02040503050406030204"/>
                                  <a:ea typeface="微软雅黑" panose="020b0503020204020204" charset="-122"/>
                                  <a:cs typeface="Times New Roman" panose="02020603050405020304" pitchFamily="34" charset="-120"/>
                                </a:rPr>
                              </m:ctrlPr>
                            </m:fPr>
                            <m:num>
                              <m:sSub>
                                <m:sSubPr>
                                  <m:ctrlPr>
                                    <a:rPr lang="en-US" altLang="zh-CN" sz="3200" b="0" i="1">
                                      <a:solidFill>
                                        <a:srgbClr val="000000"/>
                                      </a:solidFill>
                                      <a:latin typeface="Cambria Math" panose="02040503050406030204"/>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G</m:t>
                                  </m:r>
                                </m:e>
                                <m:sub>
                                  <m:r>
                                    <m:rPr>
                                      <m:sty m:val="p"/>
                                    </m:rPr>
                                    <a:rPr lang="en-US" altLang="zh-CN" sz="3200" baseline="-10000">
                                      <a:solidFill>
                                        <a:srgbClr val="000000"/>
                                      </a:solidFill>
                                      <a:latin typeface="Cambria Math" panose="02040503050406030204" pitchFamily="18" charset="0"/>
                                    </a:rPr>
                                    <m:t>甲</m:t>
                                  </m:r>
                                </m:sub>
                              </m:s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h</m:t>
                              </m:r>
                            </m:num>
                            <m:den>
                              <m:sSub>
                                <m:sSubPr>
                                  <m:ctrlPr>
                                    <a:rPr lang="en-US" altLang="zh-CN" sz="3200" b="0" i="1">
                                      <a:solidFill>
                                        <a:srgbClr val="000000"/>
                                      </a:solidFill>
                                      <a:latin typeface="Cambria Math" panose="02040503050406030204"/>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t</m:t>
                                  </m:r>
                                </m:e>
                                <m:sub>
                                  <m:r>
                                    <m:rPr>
                                      <m:sty m:val="p"/>
                                    </m:rPr>
                                    <a:rPr lang="en-US" altLang="zh-CN" sz="3200" baseline="-10000">
                                      <a:solidFill>
                                        <a:srgbClr val="000000"/>
                                      </a:solidFill>
                                      <a:latin typeface="Cambria Math" panose="02040503050406030204" pitchFamily="18" charset="0"/>
                                    </a:rPr>
                                    <m:t>甲</m:t>
                                  </m:r>
                                </m:sub>
                              </m:sSub>
                            </m:den>
                          </m:f>
                        </m:num>
                        <m:den>
                          <m:f>
                            <m:fPr>
                              <m:type m:val="bar"/>
                              <m:ctrlPr>
                                <a:rPr lang="en-US" altLang="zh-CN" sz="3200" b="0" i="1">
                                  <a:solidFill>
                                    <a:srgbClr val="000000"/>
                                  </a:solidFill>
                                  <a:latin typeface="Cambria Math" panose="02040503050406030204"/>
                                  <a:ea typeface="微软雅黑" panose="020b0503020204020204" charset="-122"/>
                                  <a:cs typeface="Times New Roman" panose="02020603050405020304" pitchFamily="34" charset="-120"/>
                                </a:rPr>
                              </m:ctrlPr>
                            </m:fPr>
                            <m:num>
                              <m:sSub>
                                <m:sSubPr>
                                  <m:ctrlPr>
                                    <a:rPr lang="en-US" altLang="zh-CN" sz="3200" b="0" i="1">
                                      <a:solidFill>
                                        <a:srgbClr val="000000"/>
                                      </a:solidFill>
                                      <a:latin typeface="Cambria Math" panose="02040503050406030204"/>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G</m:t>
                                  </m:r>
                                </m:e>
                                <m:sub>
                                  <m:r>
                                    <m:rPr>
                                      <m:sty m:val="p"/>
                                    </m:rPr>
                                    <a:rPr lang="en-US" altLang="zh-CN" sz="3200" baseline="-10000">
                                      <a:solidFill>
                                        <a:srgbClr val="000000"/>
                                      </a:solidFill>
                                      <a:latin typeface="Cambria Math" panose="02040503050406030204" pitchFamily="18" charset="0"/>
                                    </a:rPr>
                                    <m:t>乙</m:t>
                                  </m:r>
                                </m:sub>
                              </m:sSub>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h</m:t>
                              </m:r>
                            </m:num>
                            <m:den>
                              <m:sSub>
                                <m:sSubPr>
                                  <m:ctrlPr>
                                    <a:rPr lang="en-US" altLang="zh-CN" sz="3200" b="0" i="1">
                                      <a:solidFill>
                                        <a:srgbClr val="000000"/>
                                      </a:solidFill>
                                      <a:latin typeface="Cambria Math" panose="02040503050406030204"/>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t</m:t>
                                  </m:r>
                                </m:e>
                                <m:sub>
                                  <m:r>
                                    <m:rPr>
                                      <m:sty m:val="p"/>
                                    </m:rPr>
                                    <a:rPr lang="en-US" altLang="zh-CN" sz="3200" baseline="-10000">
                                      <a:solidFill>
                                        <a:srgbClr val="000000"/>
                                      </a:solidFill>
                                      <a:latin typeface="Cambria Math" panose="02040503050406030204" pitchFamily="18" charset="0"/>
                                    </a:rPr>
                                    <m:t>乙</m:t>
                                  </m:r>
                                </m:sub>
                              </m:sSub>
                            </m:den>
                          </m:f>
                        </m:den>
                      </m:f>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f>
                        <m:fPr>
                          <m:type m:val="bar"/>
                          <m:ctrlPr>
                            <a:rPr lang="en-US" altLang="zh-CN" sz="3200" b="0" i="1">
                              <a:solidFill>
                                <a:srgbClr val="000000"/>
                              </a:solidFill>
                              <a:latin typeface="Cambria Math" panose="02040503050406030204"/>
                              <a:ea typeface="微软雅黑" panose="020b0503020204020204" charset="-122"/>
                              <a:cs typeface="Times New Roman" panose="02020603050405020304" pitchFamily="34" charset="-120"/>
                            </a:rPr>
                          </m:ctrlPr>
                        </m:fPr>
                        <m:num>
                          <m:f>
                            <m:fPr>
                              <m:type m:val="bar"/>
                              <m:ctrlPr>
                                <a:rPr lang="en-US" altLang="zh-CN" sz="3200" b="0" i="1">
                                  <a:solidFill>
                                    <a:srgbClr val="000000"/>
                                  </a:solidFill>
                                  <a:latin typeface="Cambria Math" panose="02040503050406030204"/>
                                  <a:ea typeface="微软雅黑" panose="020b0503020204020204" charset="-122"/>
                                  <a:cs typeface="Times New Roman" panose="02020603050405020304" pitchFamily="34" charset="-120"/>
                                </a:rPr>
                              </m:ctrlPr>
                            </m:fPr>
                            <m:num>
                              <m:sSub>
                                <m:sSubPr>
                                  <m:ctrlPr>
                                    <a:rPr lang="en-US" altLang="zh-CN" sz="3200" b="0" i="1">
                                      <a:solidFill>
                                        <a:srgbClr val="000000"/>
                                      </a:solidFill>
                                      <a:latin typeface="Cambria Math" panose="02040503050406030204"/>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G</m:t>
                                  </m:r>
                                </m:e>
                                <m:sub>
                                  <m:r>
                                    <m:rPr>
                                      <m:sty m:val="p"/>
                                    </m:rPr>
                                    <a:rPr lang="en-US" altLang="zh-CN" sz="3200" baseline="-10000">
                                      <a:solidFill>
                                        <a:srgbClr val="000000"/>
                                      </a:solidFill>
                                      <a:latin typeface="Cambria Math" panose="02040503050406030204" pitchFamily="18" charset="0"/>
                                    </a:rPr>
                                    <m:t>甲</m:t>
                                  </m:r>
                                </m:sub>
                              </m:sSub>
                            </m:num>
                            <m:den>
                              <m:sSub>
                                <m:sSubPr>
                                  <m:ctrlPr>
                                    <a:rPr lang="en-US" altLang="zh-CN" sz="3200" b="0" i="1">
                                      <a:solidFill>
                                        <a:srgbClr val="000000"/>
                                      </a:solidFill>
                                      <a:latin typeface="Cambria Math" panose="02040503050406030204"/>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t</m:t>
                                  </m:r>
                                </m:e>
                                <m:sub>
                                  <m:r>
                                    <m:rPr>
                                      <m:sty m:val="p"/>
                                    </m:rPr>
                                    <a:rPr lang="en-US" altLang="zh-CN" sz="3200" baseline="-10000">
                                      <a:solidFill>
                                        <a:srgbClr val="000000"/>
                                      </a:solidFill>
                                      <a:latin typeface="Cambria Math" panose="02040503050406030204" pitchFamily="18" charset="0"/>
                                    </a:rPr>
                                    <m:t>甲</m:t>
                                  </m:r>
                                </m:sub>
                              </m:sSub>
                            </m:den>
                          </m:f>
                        </m:num>
                        <m:den>
                          <m:f>
                            <m:fPr>
                              <m:type m:val="bar"/>
                              <m:ctrlPr>
                                <a:rPr lang="en-US" altLang="zh-CN" sz="3200" b="0" i="1">
                                  <a:solidFill>
                                    <a:srgbClr val="000000"/>
                                  </a:solidFill>
                                  <a:latin typeface="Cambria Math" panose="02040503050406030204"/>
                                  <a:ea typeface="微软雅黑" panose="020b0503020204020204" charset="-122"/>
                                  <a:cs typeface="Times New Roman" panose="02020603050405020304" pitchFamily="34" charset="-120"/>
                                </a:rPr>
                              </m:ctrlPr>
                            </m:fPr>
                            <m:num>
                              <m:sSub>
                                <m:sSubPr>
                                  <m:ctrlPr>
                                    <a:rPr lang="en-US" altLang="zh-CN" sz="3200" b="0" i="1">
                                      <a:solidFill>
                                        <a:srgbClr val="000000"/>
                                      </a:solidFill>
                                      <a:latin typeface="Cambria Math" panose="02040503050406030204"/>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G</m:t>
                                  </m:r>
                                </m:e>
                                <m:sub>
                                  <m:r>
                                    <m:rPr>
                                      <m:sty m:val="p"/>
                                    </m:rPr>
                                    <a:rPr lang="en-US" altLang="zh-CN" sz="3200" baseline="-10000">
                                      <a:solidFill>
                                        <a:srgbClr val="000000"/>
                                      </a:solidFill>
                                      <a:latin typeface="Cambria Math" panose="02040503050406030204" pitchFamily="18" charset="0"/>
                                    </a:rPr>
                                    <m:t>乙</m:t>
                                  </m:r>
                                </m:sub>
                              </m:sSub>
                            </m:num>
                            <m:den>
                              <m:sSub>
                                <m:sSubPr>
                                  <m:ctrlPr>
                                    <a:rPr lang="en-US" altLang="zh-CN" sz="3200" b="0" i="1">
                                      <a:solidFill>
                                        <a:srgbClr val="000000"/>
                                      </a:solidFill>
                                      <a:latin typeface="Cambria Math" panose="02040503050406030204"/>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t</m:t>
                                  </m:r>
                                </m:e>
                                <m:sub>
                                  <m:r>
                                    <m:rPr>
                                      <m:sty m:val="p"/>
                                    </m:rPr>
                                    <a:rPr lang="en-US" altLang="zh-CN" sz="3200" baseline="-10000">
                                      <a:solidFill>
                                        <a:srgbClr val="000000"/>
                                      </a:solidFill>
                                      <a:latin typeface="Cambria Math" panose="02040503050406030204" pitchFamily="18" charset="0"/>
                                    </a:rPr>
                                    <m:t>乙</m:t>
                                  </m:r>
                                </m:sub>
                              </m:sSub>
                            </m:den>
                          </m:f>
                        </m:den>
                      </m:f>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f>
                        <m:fPr>
                          <m:type m:val="bar"/>
                          <m:ctrlPr>
                            <a:rPr lang="en-US" altLang="zh-CN" sz="3200" b="0" i="1">
                              <a:solidFill>
                                <a:srgbClr val="000000"/>
                              </a:solidFill>
                              <a:latin typeface="Cambria Math" panose="02040503050406030204"/>
                              <a:ea typeface="微软雅黑" panose="020b0503020204020204" charset="-122"/>
                              <a:cs typeface="Times New Roman" panose="02020603050405020304" pitchFamily="34" charset="-120"/>
                            </a:rPr>
                          </m:ctrlPr>
                        </m:fPr>
                        <m:num>
                          <m:sSub>
                            <m:sSubPr>
                              <m:ctrlPr>
                                <a:rPr lang="en-US" altLang="zh-CN" sz="3200" b="0" i="1">
                                  <a:solidFill>
                                    <a:srgbClr val="000000"/>
                                  </a:solidFill>
                                  <a:latin typeface="Cambria Math" panose="02040503050406030204"/>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G</m:t>
                              </m:r>
                            </m:e>
                            <m:sub>
                              <m:r>
                                <m:rPr>
                                  <m:sty m:val="p"/>
                                </m:rPr>
                                <a:rPr lang="en-US" altLang="zh-CN" sz="3200" baseline="-10000">
                                  <a:solidFill>
                                    <a:srgbClr val="000000"/>
                                  </a:solidFill>
                                  <a:latin typeface="Cambria Math" panose="02040503050406030204" pitchFamily="18" charset="0"/>
                                </a:rPr>
                                <m:t>甲</m:t>
                              </m:r>
                            </m:sub>
                          </m:sSub>
                        </m:num>
                        <m:den>
                          <m:sSub>
                            <m:sSubPr>
                              <m:ctrlPr>
                                <a:rPr lang="en-US" altLang="zh-CN" sz="3200" b="0" i="1">
                                  <a:solidFill>
                                    <a:srgbClr val="000000"/>
                                  </a:solidFill>
                                  <a:latin typeface="Cambria Math" panose="02040503050406030204"/>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G</m:t>
                              </m:r>
                            </m:e>
                            <m:sub>
                              <m:r>
                                <m:rPr>
                                  <m:sty m:val="p"/>
                                </m:rPr>
                                <a:rPr lang="en-US" altLang="zh-CN" sz="3200" baseline="-10000">
                                  <a:solidFill>
                                    <a:srgbClr val="000000"/>
                                  </a:solidFill>
                                  <a:latin typeface="Cambria Math" panose="02040503050406030204" pitchFamily="18" charset="0"/>
                                </a:rPr>
                                <m:t>乙</m:t>
                              </m:r>
                            </m:sub>
                          </m:sSub>
                        </m:den>
                      </m:f>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f>
                        <m:fPr>
                          <m:type m:val="bar"/>
                          <m:ctrlPr>
                            <a:rPr lang="en-US" altLang="zh-CN" sz="3200" b="0" i="1">
                              <a:solidFill>
                                <a:srgbClr val="000000"/>
                              </a:solidFill>
                              <a:latin typeface="Cambria Math" panose="02040503050406030204"/>
                              <a:ea typeface="微软雅黑" panose="020b0503020204020204" charset="-122"/>
                              <a:cs typeface="Times New Roman" panose="02020603050405020304" pitchFamily="34" charset="-120"/>
                            </a:rPr>
                          </m:ctrlPr>
                        </m:fPr>
                        <m:num>
                          <m:sSub>
                            <m:sSubPr>
                              <m:ctrlPr>
                                <a:rPr lang="en-US" altLang="zh-CN" sz="3200" b="0" i="1">
                                  <a:solidFill>
                                    <a:srgbClr val="000000"/>
                                  </a:solidFill>
                                  <a:latin typeface="Cambria Math" panose="02040503050406030204"/>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t</m:t>
                              </m:r>
                            </m:e>
                            <m:sub>
                              <m:r>
                                <m:rPr>
                                  <m:sty m:val="p"/>
                                </m:rPr>
                                <a:rPr lang="en-US" altLang="zh-CN" sz="3200" baseline="-10000">
                                  <a:solidFill>
                                    <a:srgbClr val="000000"/>
                                  </a:solidFill>
                                  <a:latin typeface="Cambria Math" panose="02040503050406030204" pitchFamily="18" charset="0"/>
                                </a:rPr>
                                <m:t>乙</m:t>
                              </m:r>
                            </m:sub>
                          </m:sSub>
                        </m:num>
                        <m:den>
                          <m:sSub>
                            <m:sSubPr>
                              <m:ctrlPr>
                                <a:rPr lang="en-US" altLang="zh-CN" sz="3200" b="0" i="1">
                                  <a:solidFill>
                                    <a:srgbClr val="000000"/>
                                  </a:solidFill>
                                  <a:latin typeface="Cambria Math" panose="02040503050406030204"/>
                                  <a:ea typeface="微软雅黑" panose="020b0503020204020204" charset="-122"/>
                                  <a:cs typeface="Times New Roman" panose="02020603050405020304" pitchFamily="34" charset="-120"/>
                                </a:rPr>
                              </m:ctrlPr>
                            </m:sSubPr>
                            <m:e>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t</m:t>
                              </m:r>
                            </m:e>
                            <m:sub>
                              <m:r>
                                <m:rPr>
                                  <m:sty m:val="p"/>
                                </m:rPr>
                                <a:rPr lang="en-US" altLang="zh-CN" sz="3200" baseline="-10000">
                                  <a:solidFill>
                                    <a:srgbClr val="000000"/>
                                  </a:solidFill>
                                  <a:latin typeface="Cambria Math" panose="02040503050406030204" pitchFamily="18" charset="0"/>
                                </a:rPr>
                                <m:t>甲</m:t>
                              </m:r>
                            </m:sub>
                          </m:sSub>
                        </m:den>
                      </m:f>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f>
                        <m:fPr>
                          <m:type m:val="bar"/>
                          <m:ctrlPr>
                            <a:rPr lang="en-US" altLang="zh-CN" sz="3200" b="0" i="1">
                              <a:solidFill>
                                <a:srgbClr val="000000"/>
                              </a:solidFill>
                              <a:latin typeface="Cambria Math" panose="02040503050406030204"/>
                              <a:ea typeface="微软雅黑" panose="020b0503020204020204" charset="-122"/>
                              <a:cs typeface="Times New Roman" panose="02020603050405020304" pitchFamily="34" charset="-120"/>
                            </a:rPr>
                          </m:ctrlPr>
                        </m:fPr>
                        <m:num>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3</m:t>
                          </m:r>
                        </m:num>
                        <m:den>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4</m:t>
                          </m:r>
                        </m:den>
                      </m:f>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f>
                        <m:fPr>
                          <m:type m:val="bar"/>
                          <m:ctrlPr>
                            <a:rPr lang="en-US" altLang="zh-CN" sz="3200" b="0" i="1">
                              <a:solidFill>
                                <a:srgbClr val="000000"/>
                              </a:solidFill>
                              <a:latin typeface="Cambria Math" panose="02040503050406030204"/>
                              <a:ea typeface="微软雅黑" panose="020b0503020204020204" charset="-122"/>
                              <a:cs typeface="Times New Roman" panose="02020603050405020304" pitchFamily="34" charset="-120"/>
                            </a:rPr>
                          </m:ctrlPr>
                        </m:fPr>
                        <m:num>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12</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s</m:t>
                          </m:r>
                        </m:num>
                        <m:den>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16</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s</m:t>
                          </m:r>
                        </m:den>
                      </m:f>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f>
                        <m:fPr>
                          <m:type m:val="bar"/>
                          <m:ctrlPr>
                            <a:rPr lang="en-US" altLang="zh-CN" sz="3200" b="0" i="1">
                              <a:solidFill>
                                <a:srgbClr val="000000"/>
                              </a:solidFill>
                              <a:latin typeface="Cambria Math" panose="02040503050406030204"/>
                              <a:ea typeface="微软雅黑" panose="020b0503020204020204" charset="-122"/>
                              <a:cs typeface="Times New Roman" panose="02020603050405020304" pitchFamily="34" charset="-120"/>
                            </a:rPr>
                          </m:ctrlPr>
                        </m:fPr>
                        <m:num>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9</m:t>
                          </m:r>
                        </m:num>
                        <m:den>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16</m:t>
                          </m:r>
                        </m:den>
                      </m:f>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，故D符合题意。</a:t>
                </a:r>
                <a:endParaRPr lang="en-US" altLang="zh-CN" sz="3200"/>
              </a:p>
            </p:txBody>
          </p:sp>
        </mc:Choice>
        <mc:Fallback>
          <p:sp>
            <p:nvSpPr>
              <p:cNvPr id="5" name="QC_5_AS.12_1#a29cf7742?vcp=1&amp;vis=1&amp;pid=49c64f19f&amp;color=0,0,0&amp;vtp=1&amp;bbb=1&amp;hb=1"/>
              <p:cNvSpPr>
                <a:spLocks noRot="1" noChangeAspect="1" noMove="1" noResize="1" noEditPoints="1" noAdjustHandles="1" noChangeArrowheads="1" noChangeShapeType="1" noTextEdit="1"/>
              </p:cNvSpPr>
              <p:nvPr>
                <p:custDataLst>
                  <p:tags r:id="rId12"/>
                </p:custDataLst>
              </p:nvPr>
            </p:nvSpPr>
            <p:spPr>
              <a:xfrm>
                <a:off x="719328" y="3553471"/>
                <a:ext cx="10753344" cy="2455333"/>
              </a:xfrm>
              <a:prstGeom prst="rect">
                <a:avLst/>
              </a:prstGeom>
              <a:blipFill rotWithShape="1">
                <a:blip r:embed="rId13"/>
                <a:stretch>
                  <a:fillRect l="-5" r="-955" b="18"/>
                </a:stretch>
              </a:blipFill>
            </p:spPr>
            <p:txBody>
              <a:bodyPr/>
              <a:lstStyle/>
              <a:p>
                <a:r>
                  <a:rPr lang="zh-CN" altLang="en-US">
                    <a:noFill/>
                  </a:rPr>
                  <a:t> </a:t>
                </a:r>
              </a:p>
            </p:txBody>
          </p:sp>
        </mc:Fallback>
      </mc:AlternateContent>
      <p:sp>
        <p:nvSpPr>
          <p:cNvPr id="6" name="object 54" title="">
            <a:hlinkClick r:id="rId15" action="ppaction://hlinksldjump"/>
          </p:cNvPr>
          <p:cNvSpPr/>
          <p:nvPr>
            <p:custDataLst>
              <p:tags r:id="rId14"/>
            </p:custDataLst>
          </p:nvPr>
        </p:nvSpPr>
        <p:spPr>
          <a:xfrm flipH="1">
            <a:off x="10992544" y="5872291"/>
            <a:ext cx="806203" cy="576031"/>
          </a:xfrm>
          <a:custGeom>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rPr>
              <a:t> 返回</a:t>
            </a:r>
            <a:endParaRPr kumimoji="0"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uiExpand="1" build="p"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pic>
        <p:nvPicPr>
          <p:cNvPr id="2" name="QB_5_BD.13_1#fbc1bbf36?htil=1&amp;vcp=1&amp;vis=1&amp;pid=49c64f19f&amp;color=0,0,0&amp;tib=255,255,255&amp;vtp=1&amp;bt=1&amp;hs=1&amp;hs=1" title=""/>
          <p:cNvPicPr>
            <a:picLocks noChangeAspect="1"/>
          </p:cNvPicPr>
          <p:nvPr>
            <p:custDataLst>
              <p:tags r:id="rId5"/>
            </p:custDataLst>
          </p:nvPr>
        </p:nvPicPr>
        <p:blipFill>
          <a:blip r:embed="rId4">
            <a:clrChange>
              <a:clrFrom>
                <a:srgbClr val="FFFFFF"/>
              </a:clrFrom>
              <a:clrTo>
                <a:srgbClr val="FFFFFF">
                  <a:alpha val="0"/>
                </a:srgbClr>
              </a:clrTo>
            </a:clrChange>
          </a:blip>
          <a:stretch>
            <a:fillRect/>
          </a:stretch>
        </p:blipFill>
        <p:spPr>
          <a:xfrm>
            <a:off x="7115744" y="553381"/>
            <a:ext cx="4215012" cy="211328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B_5_BD.13_2#fbc1bbf36?htil=1&amp;vcp=1&amp;vis=1&amp;pid=49c64f19f&amp;color=0,0,0&amp;vtp=1&amp;bbb=1&amp;hb=1&amp;hs=1" title=""/>
          <p:cNvSpPr/>
          <p:nvPr>
            <p:custDataLst>
              <p:tags r:id="rId6"/>
            </p:custDataLst>
          </p:nvPr>
        </p:nvSpPr>
        <p:spPr>
          <a:xfrm>
            <a:off x="719328" y="536448"/>
            <a:ext cx="6132576" cy="2378287"/>
          </a:xfrm>
          <a:prstGeom prst="rect">
            <a:avLst/>
          </a:prstGeom>
          <a:noFill/>
        </p:spPr>
        <p:txBody>
          <a:bodyPr wrap="none" lIns="0" tIns="0" rIns="0" bIns="0" rtlCol="0" anchor="t"/>
          <a:lstStyle/>
          <a:p>
            <a:pPr algn="l" latinLnBrk="1">
              <a:lnSpc>
                <a:spcPts val="36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6.</a:t>
            </a:r>
            <a:r>
              <a:rPr lang="en-US" altLang="zh-CN" sz="1200" b="0" i="0" kern="0">
                <a:solidFill>
                  <a:srgbClr val="FFFFFF"/>
                </a:solidFill>
                <a:latin typeface="宋体" panose="02010600030101010101" pitchFamily="2" charset="-122"/>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如图甲所示，</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36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筒车是古时一种以水流作动力，把</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36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低处的水提升到高处的机械，图乙</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35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为筒车的简化图，水流冲击水轮转</a:t>
            </a:r>
            <a:endParaRPr lang="en-US" altLang="zh-CN" sz="3200"/>
          </a:p>
        </p:txBody>
      </p:sp>
      <p:pic>
        <p:nvPicPr>
          <p:cNvPr id="4" name="QB_5_BD.13_2#fbc1bbf36?htil=1&amp;vcp=1&amp;vis=1&amp;pid=49c64f19f&amp;color=0,0,0&amp;tib=255,255,255&amp;iip=1&amp;vtp=1" title=""/>
          <p:cNvPicPr>
            <a:picLocks noChangeAspect="1"/>
          </p:cNvPicPr>
          <p:nvPr>
            <p:custDataLst>
              <p:tags r:id="rId8"/>
            </p:custDataLst>
          </p:nvPr>
        </p:nvPicPr>
        <p:blipFill>
          <a:blip r:embed="rId7">
            <a:clrChange>
              <a:clrFrom>
                <a:srgbClr val="FFFFFF"/>
              </a:clrFrom>
              <a:clrTo>
                <a:srgbClr val="FFFFFF">
                  <a:alpha val="0"/>
                </a:srgbClr>
              </a:clrTo>
            </a:clrChange>
          </a:blip>
          <a:stretch>
            <a:fillRect/>
          </a:stretch>
        </p:blipFill>
        <p:spPr>
          <a:xfrm>
            <a:off x="1031791" y="536448"/>
            <a:ext cx="3413760" cy="60960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B_5_AN.14_1#fbc1bbf36.blank?vcp=1&amp;vis=1&amp;pid=49c64f19f&amp;color=0,0,0&amp;vpa=6&amp;vtp=1&amp;bbb=1" title=""/>
          <p:cNvSpPr/>
          <p:nvPr>
            <p:custDataLst>
              <p:tags r:id="rId9"/>
            </p:custDataLst>
          </p:nvPr>
        </p:nvSpPr>
        <p:spPr>
          <a:xfrm>
            <a:off x="4399153" y="4352121"/>
            <a:ext cx="1310217" cy="531199"/>
          </a:xfrm>
          <a:prstGeom prst="rect">
            <a:avLst/>
          </a:prstGeom>
          <a:noFill/>
        </p:spPr>
        <p:txBody>
          <a:bodyPr wrap="none" lIns="0" tIns="0" rIns="0" bIns="0" rtlCol="0" anchor="t"/>
          <a:lstStyle/>
          <a:p>
            <a:pPr algn="ctr" latinLnBrk="1">
              <a:lnSpc>
                <a:spcPts val="3400"/>
              </a:lnSpc>
            </a:pPr>
            <a:r>
              <a:rPr lang="en-US" altLang="zh-CN" sz="3200" b="0" i="0">
                <a:solidFill>
                  <a:srgbClr val="C00000"/>
                </a:solidFill>
                <a:latin typeface="Times New Roman" panose="02020603050405020304" pitchFamily="18" charset="0"/>
                <a:ea typeface="微软雅黑"/>
                <a:cs typeface="Times New Roman" panose="02020603050405020304" pitchFamily="34" charset="-120"/>
              </a:rPr>
              <a:t>1</a:t>
            </a:r>
            <a:r>
              <a:rPr lang="en-US" altLang="zh-CN" sz="3200" b="0" i="0">
                <a:solidFill>
                  <a:srgbClr val="C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0" i="0">
                <a:solidFill>
                  <a:srgbClr val="C00000"/>
                </a:solidFill>
                <a:latin typeface="Times New Roman" panose="02020603050405020304" pitchFamily="18" charset="0"/>
                <a:ea typeface="微软雅黑"/>
                <a:cs typeface="Times New Roman" panose="02020603050405020304" pitchFamily="34" charset="-120"/>
              </a:rPr>
              <a:t>920</a:t>
            </a:r>
            <a:endParaRPr lang="en-US" altLang="zh-CN" sz="3200"/>
          </a:p>
        </p:txBody>
      </p:sp>
      <p:sp>
        <p:nvSpPr>
          <p:cNvPr id="6" name="QB_5_AN.15_1#fbc1bbf36.blank?vcp=1&amp;vis=1&amp;pid=49c64f19f&amp;color=0,0,0&amp;vpa=7&amp;vtp=1&amp;bbb=1" title=""/>
          <p:cNvSpPr/>
          <p:nvPr>
            <p:custDataLst>
              <p:tags r:id="rId10"/>
            </p:custDataLst>
          </p:nvPr>
        </p:nvSpPr>
        <p:spPr>
          <a:xfrm>
            <a:off x="9604037" y="4352121"/>
            <a:ext cx="700617" cy="549233"/>
          </a:xfrm>
          <a:prstGeom prst="rect">
            <a:avLst/>
          </a:prstGeom>
          <a:noFill/>
        </p:spPr>
        <p:txBody>
          <a:bodyPr wrap="none" lIns="0" tIns="0" rIns="0" bIns="0" rtlCol="0" anchor="t"/>
          <a:lstStyle/>
          <a:p>
            <a:pPr algn="ctr" latinLnBrk="1">
              <a:lnSpc>
                <a:spcPts val="3500"/>
              </a:lnSpc>
            </a:pPr>
            <a:r>
              <a:rPr lang="en-US" altLang="zh-CN" sz="3200" b="0" i="0">
                <a:solidFill>
                  <a:srgbClr val="C00000"/>
                </a:solidFill>
                <a:latin typeface="Times New Roman" panose="02020603050405020304" pitchFamily="18" charset="0"/>
                <a:ea typeface="微软雅黑"/>
                <a:cs typeface="Times New Roman" panose="02020603050405020304" pitchFamily="34" charset="-120"/>
              </a:rPr>
              <a:t>16</a:t>
            </a:r>
            <a:endParaRPr lang="en-US" altLang="zh-CN" sz="3200"/>
          </a:p>
        </p:txBody>
      </p:sp>
      <mc:AlternateContent>
        <mc:Choice Requires="a14">
          <p:sp>
            <p:nvSpPr>
              <p:cNvPr id="7" name="QB_5_BD.13_2#fbc1bbf36?htil=1&amp;vcp=1&amp;vis=1&amp;pid=49c64f19f&amp;color=0,0,0&amp;vtp=1&amp;bbb=1&amp;hb=1&amp;hs=1" title=""/>
              <p:cNvSpPr/>
              <p:nvPr>
                <p:custDataLst>
                  <p:tags r:id="rId11"/>
                </p:custDataLst>
              </p:nvPr>
            </p:nvSpPr>
            <p:spPr>
              <a:xfrm>
                <a:off x="719328" y="2971631"/>
                <a:ext cx="10752000" cy="2979589"/>
              </a:xfrm>
              <a:prstGeom prst="rect">
                <a:avLst/>
              </a:prstGeom>
              <a:noFill/>
            </p:spPr>
            <p:txBody>
              <a:bodyPr wrap="none" lIns="0" tIns="0" rIns="0" bIns="0" rtlCol="0" anchor="t"/>
              <a:lstStyle/>
              <a:p>
                <a:pPr latinLnBrk="1">
                  <a:lnSpc>
                    <a:spcPts val="36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动，取水筒把取水处的水提升到接水槽处倒出。某筒车接水</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36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槽比取水处水面高</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4</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，水轮上有12个取水筒，一个取水筒</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36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每次可取水</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4</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kg</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且不外溢，旋转一周用时2分钟，该筒车旋转</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36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一周对水所做的功为</a:t>
                </a:r>
                <a:r>
                  <a:rPr lang="en-US" altLang="zh-CN" sz="3200" i="0">
                    <a:solidFill>
                      <a:srgbClr val="000000"/>
                    </a:solidFill>
                    <a:latin typeface="宋体" panose="02010600030101010101" pitchFamily="2" charset="-122"/>
                    <a:ea typeface="宋体" panose="02010600030101010101" pitchFamily="2" charset="-122"/>
                    <a:cs typeface="宋体" panose="02010600030101010101" pitchFamily="34" charset="-120"/>
                  </a:rPr>
                  <a:t>_______</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J</m:t>
                      </m:r>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，对水做功的功率为</a:t>
                </a:r>
                <a:r>
                  <a:rPr lang="en-US" altLang="zh-CN" sz="3200" i="0">
                    <a:solidFill>
                      <a:srgbClr val="000000"/>
                    </a:solidFill>
                    <a:latin typeface="宋体" panose="02010600030101010101" pitchFamily="2" charset="-122"/>
                    <a:ea typeface="宋体" panose="02010600030101010101" pitchFamily="2" charset="-122"/>
                    <a:cs typeface="宋体" panose="02010600030101010101" pitchFamily="34" charset="-120"/>
                  </a:rPr>
                  <a:t>____</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W</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3500"/>
                  </a:lnSpc>
                </a:pP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g</m:t>
                      </m:r>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取</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10</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N</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kg</m:t>
                      </m:r>
                      <m:r>
                        <m:rPr>
                          <m:sty m:val="p"/>
                        </m:rPr>
                        <a:rPr lang="en-US" altLang="zh-CN" sz="3200" b="0" i="0" smtClean="0">
                          <a:solidFill>
                            <a:srgbClr val="000000"/>
                          </a:solidFill>
                          <a:latin typeface="Cambria Math" panose="02040503050406030204" pitchFamily="18" charset="0"/>
                          <a:ea typeface="微软雅黑" panose="020b0503020204020204" charset="-122"/>
                          <a:cs typeface="Times New Roman" panose="02020603050405020304" pitchFamily="34" charset="-120"/>
                        </a:rPr>
                        <m:t>)</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endParaRPr lang="en-US" altLang="zh-CN" sz="3200"/>
              </a:p>
            </p:txBody>
          </p:sp>
        </mc:Choice>
        <mc:Fallback>
          <p:sp>
            <p:nvSpPr>
              <p:cNvPr id="7" name="QB_5_BD.13_2#fbc1bbf36?htil=1&amp;vcp=1&amp;vis=1&amp;pid=49c64f19f&amp;color=0,0,0&amp;vtp=1&amp;bbb=1&amp;hb=1&amp;hs=1"/>
              <p:cNvSpPr>
                <a:spLocks noRot="1" noChangeAspect="1" noMove="1" noResize="1" noEditPoints="1" noAdjustHandles="1" noChangeArrowheads="1" noChangeShapeType="1" noTextEdit="1"/>
              </p:cNvSpPr>
              <p:nvPr>
                <p:custDataLst>
                  <p:tags r:id="rId12"/>
                </p:custDataLst>
              </p:nvPr>
            </p:nvSpPr>
            <p:spPr>
              <a:xfrm>
                <a:off x="719328" y="2971631"/>
                <a:ext cx="10752000" cy="2979589"/>
              </a:xfrm>
              <a:prstGeom prst="rect">
                <a:avLst/>
              </a:prstGeom>
              <a:blipFill rotWithShape="1">
                <a:blip r:embed="rId13"/>
                <a:stretch>
                  <a:fillRect l="-5" t="-2019" r="-395"/>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mc:AlternateContent>
        <mc:Choice Requires="a14">
          <p:sp>
            <p:nvSpPr>
              <p:cNvPr id="2" name="QO_5_BD.17_1#0c3947ae7?vcp=1&amp;vis=1&amp;pid=49c64f19f&amp;color=0,0,0&amp;vtp=1&amp;bt=1&amp;bbb=1&amp;hb=1" title=""/>
              <p:cNvSpPr/>
              <p:nvPr>
                <p:custDataLst>
                  <p:tags r:id="rId4"/>
                </p:custDataLst>
              </p:nvPr>
            </p:nvSpPr>
            <p:spPr>
              <a:xfrm>
                <a:off x="719328" y="871443"/>
                <a:ext cx="10753344" cy="2873587"/>
              </a:xfrm>
              <a:prstGeom prst="rect">
                <a:avLst/>
              </a:prstGeom>
              <a:noFill/>
            </p:spPr>
            <p:txBody>
              <a:bodyPr wrap="none" lIns="0" tIns="0" rIns="0" bIns="0" rtlCol="0" anchor="t"/>
              <a:lstStyle/>
              <a:p>
                <a:pPr algn="l"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7.在泰山，有一名人称“独臂侠”的挑山工，每天挑着百十斤</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重的货物往返山路。若他的质量为</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70</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kg</m:t>
                      </m:r>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，货物质量为</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40</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kg</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泰山十八盘全程长</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km</m:t>
                      </m:r>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，垂直落差</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400</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，他登上十八盘用</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时</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5</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h</m:t>
                      </m:r>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g</m:t>
                      </m:r>
                    </m:oMath>
                  </m:oMathPara>
                </a14:m>
                <a:r>
                  <a:rPr lang="en-US" altLang="zh-CN" sz="3200" b="0" i="0">
                    <a:solidFill>
                      <a:srgbClr val="000000"/>
                    </a:solidFill>
                    <a:latin typeface="Times New Roman" panose="02020603050405020304" pitchFamily="18" charset="0"/>
                    <a:ea typeface="微软雅黑"/>
                    <a:cs typeface="Times New Roman" panose="02020603050405020304" pitchFamily="34" charset="-120"/>
                  </a:rPr>
                  <a:t>取</a:t>
                </a:r>
                <a14:m>
                  <m:oMathPara>
                    <m:oMathParaPr>
                      <m:jc/>
                    </m:oMathParaPr>
                    <m:oMath>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10</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N</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000000"/>
                          </a:solidFill>
                          <a:latin typeface="Cambria Math" panose="02040503050406030204" pitchFamily="18" charset="0"/>
                          <a:ea typeface="微软雅黑" panose="020b0503020204020204" charset="-122"/>
                          <a:cs typeface="Times New Roman" panose="02020603050405020304" pitchFamily="34" charset="-120"/>
                        </a:rPr>
                        <m:t>kg</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000000"/>
                    </a:solidFill>
                    <a:latin typeface="Times New Roman" panose="02020603050405020304" pitchFamily="18" charset="0"/>
                    <a:ea typeface="微软雅黑"/>
                    <a:cs typeface="Times New Roman" panose="02020603050405020304" pitchFamily="34" charset="-120"/>
                  </a:rPr>
                  <a:t>。此过程中：</a:t>
                </a:r>
                <a:endParaRPr lang="en-US" altLang="zh-CN" sz="3200"/>
              </a:p>
            </p:txBody>
          </p:sp>
        </mc:Choice>
        <mc:Fallback>
          <p:sp>
            <p:nvSpPr>
              <p:cNvPr id="2" name="QO_5_BD.17_1#0c3947ae7?vcp=1&amp;vis=1&amp;pid=49c64f19f&amp;color=0,0,0&amp;vtp=1&amp;bt=1&amp;bbb=1&amp;hb=1"/>
              <p:cNvSpPr>
                <a:spLocks noRot="1" noChangeAspect="1" noMove="1" noResize="1" noEditPoints="1" noAdjustHandles="1" noChangeArrowheads="1" noChangeShapeType="1" noTextEdit="1"/>
              </p:cNvSpPr>
              <p:nvPr>
                <p:custDataLst>
                  <p:tags r:id="rId5"/>
                </p:custDataLst>
              </p:nvPr>
            </p:nvSpPr>
            <p:spPr>
              <a:xfrm>
                <a:off x="719328" y="871443"/>
                <a:ext cx="10753344" cy="2873587"/>
              </a:xfrm>
              <a:prstGeom prst="rect">
                <a:avLst/>
              </a:prstGeom>
              <a:blipFill rotWithShape="1">
                <a:blip r:embed="rId6"/>
                <a:stretch>
                  <a:fillRect l="-5" t="-8" r="-1859" b="15"/>
                </a:stretch>
              </a:blipFill>
            </p:spPr>
            <p:txBody>
              <a:bodyPr/>
              <a:lstStyle/>
              <a:p>
                <a:r>
                  <a:rPr lang="zh-CN" altLang="en-US">
                    <a:noFill/>
                  </a:rPr>
                  <a:t> </a:t>
                </a:r>
              </a:p>
            </p:txBody>
          </p:sp>
        </mc:Fallback>
      </mc:AlternateContent>
      <p:sp>
        <p:nvSpPr>
          <p:cNvPr id="3" name="QO_6_BD.18_1#04861aca7?vcp=1&amp;vis=1&amp;pid=0c3947ae7&amp;color=0,0,0&amp;vtp=1&amp;bbb=1" title=""/>
          <p:cNvSpPr/>
          <p:nvPr>
            <p:custDataLst>
              <p:tags r:id="rId7"/>
            </p:custDataLst>
          </p:nvPr>
        </p:nvSpPr>
        <p:spPr>
          <a:xfrm>
            <a:off x="719328" y="3722339"/>
            <a:ext cx="10753344" cy="638133"/>
          </a:xfrm>
          <a:prstGeom prst="rect">
            <a:avLst/>
          </a:prstGeom>
          <a:noFill/>
        </p:spPr>
        <p:txBody>
          <a:bodyPr wrap="none" lIns="0" tIns="0" rIns="0" bIns="0" rtlCol="0" anchor="t"/>
          <a:lstStyle/>
          <a:p>
            <a:pPr algn="l"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（1）他克服货物重力做了多少功？</a:t>
            </a:r>
            <a:endParaRPr lang="en-US" altLang="zh-CN" sz="3200"/>
          </a:p>
        </p:txBody>
      </p:sp>
      <mc:AlternateContent>
        <mc:Choice Requires="a14">
          <p:sp>
            <p:nvSpPr>
              <p:cNvPr id="4" name="QO_6_AN.19_1#04861aca7?vcp=1&amp;vis=1&amp;pid=0c3947ae7&amp;color=0,0,0&amp;vtp=1&amp;bbb=1&amp;hb=1" title=""/>
              <p:cNvSpPr/>
              <p:nvPr>
                <p:custDataLst>
                  <p:tags r:id="rId8"/>
                </p:custDataLst>
              </p:nvPr>
            </p:nvSpPr>
            <p:spPr>
              <a:xfrm>
                <a:off x="719328" y="4445645"/>
                <a:ext cx="10753344" cy="1382184"/>
              </a:xfrm>
              <a:prstGeom prst="rect">
                <a:avLst/>
              </a:prstGeom>
              <a:noFill/>
            </p:spPr>
            <p:txBody>
              <a:bodyPr wrap="none" lIns="0" tIns="0" rIns="0" bIns="0" rtlCol="0" anchor="t"/>
              <a:lstStyle/>
              <a:p>
                <a:pPr algn="l" latinLnBrk="1">
                  <a:lnSpc>
                    <a:spcPts val="4400"/>
                  </a:lnSpc>
                </a:pPr>
                <a:r>
                  <a:rPr lang="en-US" altLang="zh-CN" sz="3200" b="0" i="0">
                    <a:solidFill>
                      <a:srgbClr val="C00000"/>
                    </a:solidFill>
                    <a:latin typeface="Times New Roman" panose="02020603050405020304" pitchFamily="18" charset="0"/>
                    <a:ea typeface="微软雅黑"/>
                    <a:cs typeface="Times New Roman" panose="02020603050405020304" pitchFamily="34" charset="-120"/>
                  </a:rPr>
                  <a:t>【解】他克服货物重力做功</a:t>
                </a:r>
                <a:endParaRPr lang="en-US" altLang="zh-CN" sz="3200" b="0" i="0">
                  <a:solidFill>
                    <a:srgbClr val="C00000"/>
                  </a:solidFill>
                  <a:latin typeface="Times New Roman" panose="02020603050405020304" pitchFamily="18" charset="0"/>
                  <a:ea typeface="微软雅黑"/>
                  <a:cs typeface="Times New Roman" panose="02020603050405020304" pitchFamily="34" charset="-120"/>
                </a:endParaRPr>
              </a:p>
              <a:p>
                <a:pPr latinLnBrk="1">
                  <a:lnSpc>
                    <a:spcPts val="4200"/>
                  </a:lnSpc>
                </a:pPr>
                <a14:m>
                  <m:oMathPara>
                    <m:oMathParaPr>
                      <m:jc/>
                    </m:oMathParaPr>
                    <m:oMath>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W</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Gh</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mgh</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40</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kg</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10</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N</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kg</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400</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1</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6</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sSup>
                        <m:sSupPr>
                          <m:ctrlPr>
                            <a:rPr lang="en-US" altLang="zh-CN" sz="3200" b="0" i="1">
                              <a:solidFill>
                                <a:srgbClr val="C00000"/>
                              </a:solidFill>
                              <a:latin typeface="Cambria Math" panose="02040503050406030204"/>
                              <a:ea typeface="微软雅黑" panose="020b0503020204020204" charset="-122"/>
                              <a:cs typeface="Times New Roman" panose="02020603050405020304" pitchFamily="34" charset="-120"/>
                            </a:rPr>
                          </m:ctrlPr>
                        </m:sSupPr>
                        <m:e>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10</m:t>
                          </m:r>
                        </m:e>
                        <m:sup>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5</m:t>
                          </m:r>
                        </m:sup>
                      </m:sSup>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J</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C00000"/>
                    </a:solidFill>
                    <a:latin typeface="Times New Roman" panose="02020603050405020304" pitchFamily="18" charset="0"/>
                    <a:ea typeface="微软雅黑"/>
                    <a:cs typeface="Times New Roman" panose="02020603050405020304" pitchFamily="34" charset="-120"/>
                  </a:rPr>
                  <a:t>。</a:t>
                </a:r>
                <a:endParaRPr lang="en-US" altLang="zh-CN" sz="3200"/>
              </a:p>
            </p:txBody>
          </p:sp>
        </mc:Choice>
        <mc:Fallback>
          <p:sp>
            <p:nvSpPr>
              <p:cNvPr id="4" name="QO_6_AN.19_1#04861aca7?vcp=1&amp;vis=1&amp;pid=0c3947ae7&amp;color=0,0,0&amp;vtp=1&amp;bbb=1&amp;hb=1"/>
              <p:cNvSpPr>
                <a:spLocks noRot="1" noChangeAspect="1" noMove="1" noResize="1" noEditPoints="1" noAdjustHandles="1" noChangeArrowheads="1" noChangeShapeType="1" noTextEdit="1"/>
              </p:cNvSpPr>
              <p:nvPr>
                <p:custDataLst>
                  <p:tags r:id="rId9"/>
                </p:custDataLst>
              </p:nvPr>
            </p:nvSpPr>
            <p:spPr>
              <a:xfrm>
                <a:off x="719328" y="4445645"/>
                <a:ext cx="10753344" cy="1382184"/>
              </a:xfrm>
              <a:prstGeom prst="rect">
                <a:avLst/>
              </a:prstGeom>
              <a:blipFill rotWithShape="1">
                <a:blip r:embed="rId10"/>
                <a:stretch>
                  <a:fillRect l="-5" t="-1" r="1" b="31"/>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2" name="QO_6_BD.20_1#6b67f909e?vcp=1&amp;vis=1&amp;pid=0c3947ae7&amp;color=0,0,0&amp;vtp=1&amp;bt=1&amp;bbb=1&amp;hb=1" title=""/>
          <p:cNvSpPr/>
          <p:nvPr>
            <p:custDataLst>
              <p:tags r:id="rId4"/>
            </p:custDataLst>
          </p:nvPr>
        </p:nvSpPr>
        <p:spPr>
          <a:xfrm>
            <a:off x="719328" y="1776233"/>
            <a:ext cx="10753344" cy="1383453"/>
          </a:xfrm>
          <a:prstGeom prst="rect">
            <a:avLst/>
          </a:prstGeom>
          <a:noFill/>
        </p:spPr>
        <p:txBody>
          <a:bodyPr wrap="none" lIns="0" tIns="0" rIns="0" bIns="0" rtlCol="0" anchor="t"/>
          <a:lstStyle/>
          <a:p>
            <a:pPr algn="l" latinLnBrk="1">
              <a:lnSpc>
                <a:spcPts val="44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（2）他克服自己和货物总重力做功的功率为多少？</a:t>
            </a:r>
            <a:endParaRPr lang="en-US" altLang="zh-CN" sz="3200" b="0" i="0">
              <a:solidFill>
                <a:srgbClr val="000000"/>
              </a:solidFill>
              <a:latin typeface="Times New Roman" panose="02020603050405020304" pitchFamily="18" charset="0"/>
              <a:ea typeface="微软雅黑"/>
              <a:cs typeface="Times New Roman" panose="02020603050405020304" pitchFamily="34" charset="-120"/>
            </a:endParaRPr>
          </a:p>
          <a:p>
            <a:pPr latinLnBrk="1">
              <a:lnSpc>
                <a:spcPts val="4200"/>
              </a:lnSpc>
            </a:pPr>
            <a:r>
              <a:rPr lang="en-US" altLang="zh-CN" sz="3200" b="0" i="0">
                <a:solidFill>
                  <a:srgbClr val="000000"/>
                </a:solidFill>
                <a:latin typeface="Times New Roman" panose="02020603050405020304" pitchFamily="18" charset="0"/>
                <a:ea typeface="微软雅黑"/>
                <a:cs typeface="Times New Roman" panose="02020603050405020304" pitchFamily="34" charset="-120"/>
              </a:rPr>
              <a:t>（计算结果保留整数）</a:t>
            </a:r>
            <a:endParaRPr lang="en-US" altLang="zh-CN" sz="3200"/>
          </a:p>
        </p:txBody>
      </p:sp>
      <mc:AlternateContent>
        <mc:Choice Requires="a14">
          <p:sp>
            <p:nvSpPr>
              <p:cNvPr id="3" name="QO_6_AN.21_1#6b67f909e?vcp=1&amp;vis=1&amp;pid=0c3947ae7&amp;color=0,0,0&amp;vtp=1&amp;bbb=1&amp;hb=1" title=""/>
              <p:cNvSpPr/>
              <p:nvPr>
                <p:custDataLst>
                  <p:tags r:id="rId5"/>
                </p:custDataLst>
              </p:nvPr>
            </p:nvSpPr>
            <p:spPr>
              <a:xfrm>
                <a:off x="719328" y="3169169"/>
                <a:ext cx="10753344" cy="1480905"/>
              </a:xfrm>
              <a:prstGeom prst="rect">
                <a:avLst/>
              </a:prstGeom>
              <a:noFill/>
            </p:spPr>
            <p:txBody>
              <a:bodyPr wrap="none" lIns="0" tIns="0" rIns="0" bIns="0" rtlCol="0" anchor="t"/>
              <a:lstStyle/>
              <a:p>
                <a:pPr algn="l" latinLnBrk="1">
                  <a:lnSpc>
                    <a:spcPts val="4400"/>
                  </a:lnSpc>
                </a:pPr>
                <a14:m>
                  <m:oMathPara>
                    <m:oMathParaPr>
                      <m:jc/>
                    </m:oMathParaPr>
                    <m:oMath>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1</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5</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h</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5</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400</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s</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C00000"/>
                    </a:solidFill>
                    <a:latin typeface="Times New Roman" panose="02020603050405020304" pitchFamily="18" charset="0"/>
                    <a:ea typeface="微软雅黑"/>
                    <a:cs typeface="Times New Roman" panose="02020603050405020304" pitchFamily="34" charset="-120"/>
                  </a:rPr>
                  <a:t>，他克服自己和货物总重力做功的功率</a:t>
                </a:r>
                <a:endParaRPr lang="en-US" altLang="zh-CN" sz="3200" b="0" i="0">
                  <a:solidFill>
                    <a:srgbClr val="C00000"/>
                  </a:solidFill>
                  <a:latin typeface="Times New Roman" panose="02020603050405020304" pitchFamily="18" charset="0"/>
                  <a:ea typeface="微软雅黑"/>
                  <a:cs typeface="Times New Roman" panose="02020603050405020304" pitchFamily="34" charset="-120"/>
                </a:endParaRPr>
              </a:p>
              <a:p>
                <a:pPr latinLnBrk="1">
                  <a:lnSpc>
                    <a:spcPts val="4300"/>
                  </a:lnSpc>
                </a:pPr>
                <a14:m>
                  <m:oMathPara>
                    <m:oMathParaPr>
                      <m:jc/>
                    </m:oMathParaPr>
                    <m:oMath>
                      <m:sSub>
                        <m:sSubPr>
                          <m:ctrlPr>
                            <a:rPr lang="en-US" altLang="zh-CN" sz="3200" b="0" i="1">
                              <a:solidFill>
                                <a:srgbClr val="C00000"/>
                              </a:solidFill>
                              <a:latin typeface="Cambria Math" panose="02040503050406030204"/>
                              <a:ea typeface="微软雅黑" panose="020b0503020204020204" charset="-122"/>
                              <a:cs typeface="Times New Roman" panose="02020603050405020304" pitchFamily="34" charset="-120"/>
                            </a:rPr>
                          </m:ctrlPr>
                        </m:sSubPr>
                        <m:e>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P</m:t>
                          </m:r>
                        </m:e>
                        <m:sub>
                          <m:r>
                            <m:rPr>
                              <m:sty m:val="p"/>
                            </m:rPr>
                            <a:rPr lang="en-US" altLang="zh-CN" sz="3200" baseline="-10000">
                              <a:solidFill>
                                <a:srgbClr val="C00000"/>
                              </a:solidFill>
                              <a:latin typeface="Cambria Math" panose="02040503050406030204" pitchFamily="18" charset="0"/>
                            </a:rPr>
                            <m:t>总</m:t>
                          </m:r>
                        </m:sub>
                      </m:sSub>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f>
                        <m:fPr>
                          <m:type m:val="bar"/>
                          <m:ctrlPr>
                            <a:rPr lang="en-US" altLang="zh-CN" sz="3200" b="0" i="1">
                              <a:solidFill>
                                <a:srgbClr val="C00000"/>
                              </a:solidFill>
                              <a:latin typeface="Cambria Math" panose="02040503050406030204"/>
                              <a:ea typeface="微软雅黑" panose="020b0503020204020204" charset="-122"/>
                              <a:cs typeface="Times New Roman" panose="02020603050405020304" pitchFamily="34" charset="-120"/>
                            </a:rPr>
                          </m:ctrlPr>
                        </m:fPr>
                        <m:num>
                          <m:sSub>
                            <m:sSubPr>
                              <m:ctrlPr>
                                <a:rPr lang="en-US" altLang="zh-CN" sz="3200" b="0" i="1">
                                  <a:solidFill>
                                    <a:srgbClr val="C00000"/>
                                  </a:solidFill>
                                  <a:latin typeface="Cambria Math" panose="02040503050406030204"/>
                                  <a:ea typeface="微软雅黑" panose="020b0503020204020204" charset="-122"/>
                                  <a:cs typeface="Times New Roman" panose="02020603050405020304" pitchFamily="34" charset="-120"/>
                                </a:rPr>
                              </m:ctrlPr>
                            </m:sSubPr>
                            <m:e>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W</m:t>
                              </m:r>
                            </m:e>
                            <m:sub>
                              <m:r>
                                <m:rPr>
                                  <m:sty m:val="p"/>
                                </m:rPr>
                                <a:rPr lang="en-US" altLang="zh-CN" sz="3200" baseline="-10000">
                                  <a:solidFill>
                                    <a:srgbClr val="C00000"/>
                                  </a:solidFill>
                                  <a:latin typeface="Cambria Math" panose="02040503050406030204" pitchFamily="18" charset="0"/>
                                </a:rPr>
                                <m:t>总</m:t>
                              </m:r>
                            </m:sub>
                          </m:sSub>
                        </m:num>
                        <m:den>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t</m:t>
                          </m:r>
                        </m:den>
                      </m:f>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f>
                        <m:fPr>
                          <m:type m:val="bar"/>
                          <m:ctrlPr>
                            <a:rPr lang="en-US" altLang="zh-CN" sz="3200" b="0" i="1">
                              <a:solidFill>
                                <a:srgbClr val="C00000"/>
                              </a:solidFill>
                              <a:latin typeface="Cambria Math" panose="02040503050406030204"/>
                              <a:ea typeface="微软雅黑" panose="020b0503020204020204" charset="-122"/>
                              <a:cs typeface="Times New Roman" panose="02020603050405020304" pitchFamily="34" charset="-120"/>
                            </a:rPr>
                          </m:ctrlPr>
                        </m:fPr>
                        <m:num>
                          <m:sSub>
                            <m:sSubPr>
                              <m:ctrlPr>
                                <a:rPr lang="en-US" altLang="zh-CN" sz="3200" b="0" i="1">
                                  <a:solidFill>
                                    <a:srgbClr val="C00000"/>
                                  </a:solidFill>
                                  <a:latin typeface="Cambria Math" panose="02040503050406030204"/>
                                  <a:ea typeface="微软雅黑" panose="020b0503020204020204" charset="-122"/>
                                  <a:cs typeface="Times New Roman" panose="02020603050405020304" pitchFamily="34" charset="-120"/>
                                </a:rPr>
                              </m:ctrlPr>
                            </m:sSubPr>
                            <m:e>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m:t>
                              </m:r>
                            </m:e>
                            <m:sub>
                              <m:r>
                                <m:rPr>
                                  <m:sty m:val="p"/>
                                </m:rPr>
                                <a:rPr lang="en-US" altLang="zh-CN" sz="3200" baseline="-10000">
                                  <a:solidFill>
                                    <a:srgbClr val="C00000"/>
                                  </a:solidFill>
                                  <a:latin typeface="Cambria Math" panose="02040503050406030204" pitchFamily="18" charset="0"/>
                                </a:rPr>
                                <m:t>总</m:t>
                              </m:r>
                            </m:sub>
                          </m:sSub>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gh</m:t>
                          </m:r>
                        </m:num>
                        <m:den>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t</m:t>
                          </m:r>
                        </m:den>
                      </m:f>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f>
                        <m:fPr>
                          <m:type m:val="bar"/>
                          <m:ctrlPr>
                            <a:rPr lang="en-US" altLang="zh-CN" sz="3200" b="0" i="1">
                              <a:solidFill>
                                <a:srgbClr val="C00000"/>
                              </a:solidFill>
                              <a:latin typeface="Cambria Math" panose="02040503050406030204"/>
                              <a:ea typeface="微软雅黑" panose="020b0503020204020204" charset="-122"/>
                              <a:cs typeface="Times New Roman" panose="02020603050405020304" pitchFamily="34" charset="-120"/>
                            </a:rPr>
                          </m:ctrlPr>
                        </m:fPr>
                        <m:num>
                          <m:d>
                            <m:dPr>
                              <m:begChr m:val="("/>
                              <m:sepChr m:val="|"/>
                              <m:endChr m:val=")"/>
                              <m:grow m:val="on"/>
                              <m:shp m:val="centered"/>
                              <m:ctrlPr>
                                <a:rPr lang="en-US" altLang="zh-CN" sz="3200" b="0" i="1">
                                  <a:solidFill>
                                    <a:srgbClr val="C00000"/>
                                  </a:solidFill>
                                  <a:latin typeface="Cambria Math" panose="02040503050406030204"/>
                                  <a:ea typeface="微软雅黑" panose="020b0503020204020204" charset="-122"/>
                                  <a:cs typeface="Times New Roman" panose="02020603050405020304" pitchFamily="34" charset="-120"/>
                                </a:rPr>
                              </m:ctrlPr>
                            </m:dPr>
                            <m:e>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70</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kg</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40</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kg</m:t>
                              </m:r>
                            </m:e>
                          </m:d>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10</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N</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kg</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400</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m:t>
                          </m:r>
                        </m:num>
                        <m:den>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5</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400</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s</m:t>
                          </m:r>
                        </m:den>
                      </m:f>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81</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 </m:t>
                      </m:r>
                      <m:r>
                        <m:rPr>
                          <m:sty m:val="p"/>
                        </m:rPr>
                        <a:rPr lang="en-US" altLang="zh-CN" sz="3200" b="0" i="0">
                          <a:solidFill>
                            <a:srgbClr val="C00000"/>
                          </a:solidFill>
                          <a:latin typeface="Cambria Math" panose="02040503050406030204" pitchFamily="18" charset="0"/>
                          <a:ea typeface="微软雅黑" panose="020b0503020204020204" charset="-122"/>
                          <a:cs typeface="Times New Roman" panose="02020603050405020304" pitchFamily="34" charset="-120"/>
                        </a:rPr>
                        <m:t>W</m:t>
                      </m:r>
                    </m:oMath>
                  </m:oMathPara>
                </a14:m>
                <a:r>
                  <a:rPr lang="en-US" altLang="zh-CN" sz="135" b="0" i="0" kern="0" spc="-99900">
                    <a:solidFill>
                      <a:srgbClr val="FFFFFF"/>
                    </a:solidFill>
                    <a:latin typeface="Times New Roman" panose="02020603050405020304" pitchFamily="18" charset="0"/>
                    <a:ea typeface="微软雅黑"/>
                    <a:cs typeface="Times New Roman" panose="02020603050405020304" pitchFamily="34" charset="-120"/>
                  </a:rPr>
                  <a:t> </a:t>
                </a:r>
                <a:r>
                  <a:rPr lang="en-US" altLang="zh-CN" sz="3200" b="0" i="0">
                    <a:solidFill>
                      <a:srgbClr val="C00000"/>
                    </a:solidFill>
                    <a:latin typeface="Times New Roman" panose="02020603050405020304" pitchFamily="18" charset="0"/>
                    <a:ea typeface="微软雅黑"/>
                    <a:cs typeface="Times New Roman" panose="02020603050405020304" pitchFamily="34" charset="-120"/>
                  </a:rPr>
                  <a:t>。</a:t>
                </a:r>
                <a:endParaRPr lang="en-US" altLang="zh-CN" sz="135"/>
              </a:p>
            </p:txBody>
          </p:sp>
        </mc:Choice>
        <mc:Fallback>
          <p:sp>
            <p:nvSpPr>
              <p:cNvPr id="3" name="QO_6_AN.21_1#6b67f909e?vcp=1&amp;vis=1&amp;pid=0c3947ae7&amp;color=0,0,0&amp;vtp=1&amp;bbb=1&amp;hb=1"/>
              <p:cNvSpPr>
                <a:spLocks noRot="1" noChangeAspect="1" noMove="1" noResize="1" noEditPoints="1" noAdjustHandles="1" noChangeArrowheads="1" noChangeShapeType="1" noTextEdit="1"/>
              </p:cNvSpPr>
              <p:nvPr>
                <p:custDataLst>
                  <p:tags r:id="rId6"/>
                </p:custDataLst>
              </p:nvPr>
            </p:nvSpPr>
            <p:spPr>
              <a:xfrm>
                <a:off x="719328" y="3169169"/>
                <a:ext cx="10753344" cy="1480905"/>
              </a:xfrm>
              <a:prstGeom prst="rect">
                <a:avLst/>
              </a:prstGeom>
              <a:blipFill rotWithShape="1">
                <a:blip r:embed="rId7"/>
                <a:stretch>
                  <a:fillRect l="-5" t="-35" r="1" b="41"/>
                </a:stretch>
              </a:blipFill>
            </p:spPr>
            <p:txBody>
              <a:bodyPr/>
              <a:lstStyle/>
              <a:p>
                <a:r>
                  <a:rPr lang="zh-CN" altLang="en-US">
                    <a:noFill/>
                  </a:rPr>
                  <a:t> </a:t>
                </a:r>
              </a:p>
            </p:txBody>
          </p:sp>
        </mc:Fallback>
      </mc:AlternateContent>
      <p:sp>
        <p:nvSpPr>
          <p:cNvPr id="4" name="object 54" title="">
            <a:hlinkClick r:id="rId9" action="ppaction://hlinksldjump"/>
          </p:cNvPr>
          <p:cNvSpPr/>
          <p:nvPr>
            <p:custDataLst>
              <p:tags r:id="rId8"/>
            </p:custDataLst>
          </p:nvPr>
        </p:nvSpPr>
        <p:spPr>
          <a:xfrm flipH="1">
            <a:off x="10992544" y="5872291"/>
            <a:ext cx="806203" cy="576031"/>
          </a:xfrm>
          <a:custGeom>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rPr>
              <a:t> 返回</a:t>
            </a:r>
            <a:endParaRPr kumimoji="0" sz="2265" b="1" i="0" u="none" strike="noStrike" kern="0" cap="none" spc="0" normalizeH="0" baseline="0" noProof="0" smtClean="0">
              <a:ln>
                <a:noFill/>
              </a:ln>
              <a:solidFill>
                <a:prstClr val="white"/>
              </a:solidFill>
              <a:effectLst/>
              <a:uLnTx/>
              <a:uFillTx/>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7650" name="文本框 1" title=""/>
          <p:cNvSpPr txBox="1">
            <a:spLocks noChangeArrowheads="1"/>
          </p:cNvSpPr>
          <p:nvPr>
            <p:custDataLst>
              <p:tags r:id="rId3"/>
            </p:custDataLst>
          </p:nvPr>
        </p:nvSpPr>
        <p:spPr bwMode="auto">
          <a:xfrm>
            <a:off x="1777324" y="2921168"/>
            <a:ext cx="52189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a:latin typeface="Times New Roman" panose="02020603050405020304" pitchFamily="18" charset="0"/>
                <a:cs typeface="Times New Roman" panose="02020603050405020304" pitchFamily="18" charset="0"/>
              </a:rPr>
              <a:t>功率</a:t>
            </a:r>
            <a:endParaRPr lang="zh-CN" altLang="en-US" sz="3000" b="1">
              <a:latin typeface="Times New Roman" panose="02020603050405020304" pitchFamily="18" charset="0"/>
              <a:cs typeface="Times New Roman" panose="02020603050405020304" pitchFamily="18" charset="0"/>
            </a:endParaRPr>
          </a:p>
        </p:txBody>
      </p:sp>
      <p:sp>
        <p:nvSpPr>
          <p:cNvPr id="27651" name="文本框 2" title=""/>
          <p:cNvSpPr txBox="1">
            <a:spLocks noChangeArrowheads="1"/>
          </p:cNvSpPr>
          <p:nvPr>
            <p:custDataLst>
              <p:tags r:id="rId4"/>
            </p:custDataLst>
          </p:nvPr>
        </p:nvSpPr>
        <p:spPr bwMode="auto">
          <a:xfrm>
            <a:off x="2593307" y="1150044"/>
            <a:ext cx="14650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a:latin typeface="Times New Roman" panose="02020603050405020304" pitchFamily="18" charset="0"/>
                <a:cs typeface="Times New Roman" panose="02020603050405020304" pitchFamily="18" charset="0"/>
              </a:rPr>
              <a:t>比较做功快慢</a:t>
            </a:r>
            <a:endParaRPr lang="zh-CN" altLang="en-US" sz="3000" b="1">
              <a:latin typeface="Times New Roman" panose="02020603050405020304" pitchFamily="18" charset="0"/>
              <a:cs typeface="Times New Roman" panose="02020603050405020304" pitchFamily="18" charset="0"/>
            </a:endParaRPr>
          </a:p>
        </p:txBody>
      </p:sp>
      <p:sp>
        <p:nvSpPr>
          <p:cNvPr id="27652" name="文本框 4" title=""/>
          <p:cNvSpPr txBox="1">
            <a:spLocks noChangeArrowheads="1"/>
          </p:cNvSpPr>
          <p:nvPr>
            <p:custDataLst>
              <p:tags r:id="rId5"/>
            </p:custDataLst>
          </p:nvPr>
        </p:nvSpPr>
        <p:spPr bwMode="auto">
          <a:xfrm>
            <a:off x="4622181" y="1041559"/>
            <a:ext cx="46009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a:latin typeface="Times New Roman" panose="02020603050405020304" pitchFamily="18" charset="0"/>
                <a:cs typeface="Times New Roman" panose="02020603050405020304" pitchFamily="18" charset="0"/>
              </a:rPr>
              <a:t>相同时间比较做功多少。</a:t>
            </a:r>
            <a:endParaRPr lang="zh-CN" altLang="en-US" sz="3000" b="1">
              <a:latin typeface="Times New Roman" panose="02020603050405020304" pitchFamily="18" charset="0"/>
              <a:cs typeface="Times New Roman" panose="02020603050405020304" pitchFamily="18" charset="0"/>
            </a:endParaRPr>
          </a:p>
        </p:txBody>
      </p:sp>
      <p:sp>
        <p:nvSpPr>
          <p:cNvPr id="27653" name="文本框 5" title=""/>
          <p:cNvSpPr txBox="1">
            <a:spLocks noChangeArrowheads="1"/>
          </p:cNvSpPr>
          <p:nvPr>
            <p:custDataLst>
              <p:tags r:id="rId6"/>
            </p:custDataLst>
          </p:nvPr>
        </p:nvSpPr>
        <p:spPr bwMode="auto">
          <a:xfrm>
            <a:off x="4194132" y="2469922"/>
            <a:ext cx="175972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a:latin typeface="Times New Roman" panose="02020603050405020304" pitchFamily="18" charset="0"/>
                <a:cs typeface="Times New Roman" panose="02020603050405020304" pitchFamily="18" charset="0"/>
              </a:rPr>
              <a:t>物理意义：</a:t>
            </a:r>
            <a:endParaRPr lang="zh-CN" altLang="en-US" sz="3000" b="1">
              <a:latin typeface="Times New Roman" panose="02020603050405020304" pitchFamily="18" charset="0"/>
              <a:cs typeface="Times New Roman" panose="02020603050405020304" pitchFamily="18" charset="0"/>
            </a:endParaRPr>
          </a:p>
        </p:txBody>
      </p:sp>
      <p:sp>
        <p:nvSpPr>
          <p:cNvPr id="27654" name="文本框 6" title=""/>
          <p:cNvSpPr txBox="1">
            <a:spLocks noChangeArrowheads="1"/>
          </p:cNvSpPr>
          <p:nvPr>
            <p:custDataLst>
              <p:tags r:id="rId7"/>
            </p:custDataLst>
          </p:nvPr>
        </p:nvSpPr>
        <p:spPr bwMode="auto">
          <a:xfrm>
            <a:off x="6114337" y="2430690"/>
            <a:ext cx="56982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a:latin typeface="Times New Roman" panose="02020603050405020304" pitchFamily="18" charset="0"/>
                <a:cs typeface="Times New Roman" panose="02020603050405020304" pitchFamily="18" charset="0"/>
              </a:rPr>
              <a:t>表示物体做功快慢的物理量</a:t>
            </a:r>
            <a:endParaRPr lang="zh-CN" altLang="en-US" sz="3000" b="1">
              <a:latin typeface="Times New Roman" panose="02020603050405020304" pitchFamily="18" charset="0"/>
              <a:cs typeface="Times New Roman" panose="02020603050405020304" pitchFamily="18" charset="0"/>
            </a:endParaRPr>
          </a:p>
        </p:txBody>
      </p:sp>
      <p:sp>
        <p:nvSpPr>
          <p:cNvPr id="27655" name="文本框 7" title=""/>
          <p:cNvSpPr txBox="1">
            <a:spLocks noChangeArrowheads="1"/>
          </p:cNvSpPr>
          <p:nvPr>
            <p:custDataLst>
              <p:tags r:id="rId8"/>
            </p:custDataLst>
          </p:nvPr>
        </p:nvSpPr>
        <p:spPr bwMode="auto">
          <a:xfrm>
            <a:off x="2628740" y="5109512"/>
            <a:ext cx="21383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a:latin typeface="Times New Roman" panose="02020603050405020304" pitchFamily="18" charset="0"/>
                <a:cs typeface="Times New Roman" panose="02020603050405020304" pitchFamily="18" charset="0"/>
              </a:rPr>
              <a:t>功率的计算</a:t>
            </a:r>
            <a:endParaRPr lang="zh-CN" altLang="en-US" sz="3000" b="1">
              <a:latin typeface="Times New Roman" panose="02020603050405020304" pitchFamily="18" charset="0"/>
              <a:cs typeface="Times New Roman" panose="02020603050405020304" pitchFamily="18" charset="0"/>
            </a:endParaRPr>
          </a:p>
        </p:txBody>
      </p:sp>
      <p:grpSp>
        <p:nvGrpSpPr>
          <p:cNvPr id="3" name="组合 2" title=""/>
          <p:cNvGrpSpPr/>
          <p:nvPr>
            <p:custDataLst>
              <p:tags r:id="rId9"/>
            </p:custDataLst>
          </p:nvPr>
        </p:nvGrpSpPr>
        <p:grpSpPr>
          <a:xfrm>
            <a:off x="3932402" y="1238977"/>
            <a:ext cx="650166" cy="877879"/>
            <a:chOff x="5096217" y="4944806"/>
            <a:chExt cx="650166" cy="877879"/>
          </a:xfrm>
        </p:grpSpPr>
        <p:sp>
          <p:nvSpPr>
            <p:cNvPr id="10" name="左箭头 9"/>
            <p:cNvSpPr/>
            <p:nvPr>
              <p:custDataLst>
                <p:tags r:id="rId10"/>
              </p:custDataLst>
            </p:nvPr>
          </p:nvSpPr>
          <p:spPr>
            <a:xfrm flipH="1">
              <a:off x="5096217" y="5242841"/>
              <a:ext cx="427686" cy="287339"/>
            </a:xfrm>
            <a:prstGeom prst="leftArrow">
              <a:avLst/>
            </a:prstGeom>
            <a:solidFill>
              <a:srgbClr val="1E560A"/>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000" b="1" noProof="1">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659" name="AutoShape 14"/>
            <p:cNvSpPr/>
            <p:nvPr>
              <p:custDataLst>
                <p:tags r:id="rId11"/>
              </p:custDataLst>
            </p:nvPr>
          </p:nvSpPr>
          <p:spPr bwMode="auto">
            <a:xfrm>
              <a:off x="5566529" y="4944806"/>
              <a:ext cx="179854" cy="877879"/>
            </a:xfrm>
            <a:prstGeom prst="leftBrace">
              <a:avLst>
                <a:gd name="adj1" fmla="val 70300"/>
                <a:gd name="adj2" fmla="val 50000"/>
              </a:avLst>
            </a:prstGeom>
            <a:noFill/>
            <a:ln w="28575">
              <a:solidFill>
                <a:srgbClr val="0D0D0D"/>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00" b="1">
                <a:latin typeface="Times New Roman" panose="02020603050405020304" pitchFamily="18" charset="0"/>
                <a:cs typeface="Times New Roman" panose="02020603050405020304" pitchFamily="18" charset="0"/>
              </a:endParaRPr>
            </a:p>
          </p:txBody>
        </p:sp>
      </p:grpSp>
      <p:sp>
        <p:nvSpPr>
          <p:cNvPr id="27662" name="AutoShape 14" title=""/>
          <p:cNvSpPr/>
          <p:nvPr>
            <p:custDataLst>
              <p:tags r:id="rId12"/>
            </p:custDataLst>
          </p:nvPr>
        </p:nvSpPr>
        <p:spPr bwMode="auto">
          <a:xfrm>
            <a:off x="2299215" y="1524000"/>
            <a:ext cx="253691" cy="3788229"/>
          </a:xfrm>
          <a:prstGeom prst="leftBrace">
            <a:avLst>
              <a:gd name="adj1" fmla="val 69920"/>
              <a:gd name="adj2" fmla="val 50000"/>
            </a:avLst>
          </a:prstGeom>
          <a:noFill/>
          <a:ln w="38100">
            <a:solidFill>
              <a:srgbClr val="0D0D0D"/>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00" b="1">
              <a:latin typeface="Times New Roman" panose="02020603050405020304" pitchFamily="18" charset="0"/>
              <a:cs typeface="Times New Roman" panose="02020603050405020304" pitchFamily="18" charset="0"/>
            </a:endParaRPr>
          </a:p>
        </p:txBody>
      </p:sp>
      <p:graphicFrame>
        <p:nvGraphicFramePr>
          <p:cNvPr id="21" name="对象 20" title=""/>
          <p:cNvGraphicFramePr>
            <a:graphicFrameLocks noChangeAspect="1"/>
          </p:cNvGraphicFramePr>
          <p:nvPr>
            <p:custDataLst>
              <p:tags r:id="rId13"/>
            </p:custDataLst>
          </p:nvPr>
        </p:nvGraphicFramePr>
        <p:xfrm>
          <a:off x="5259504" y="4283154"/>
          <a:ext cx="1322388" cy="1079500"/>
        </p:xfrm>
        <a:graphic>
          <a:graphicData uri="http://schemas.openxmlformats.org/presentationml/2006/ole">
            <mc:AlternateContent>
              <mc:Choice xmlns:v="urn:schemas-microsoft-com:vml" Requires="v">
                <p:oleObj spid="_x0000_s1078" name="Equation" r:id="rId14" imgW="11887200" imgH="9753600" progId="Equation.DSMT4">
                  <p:embed/>
                </p:oleObj>
              </mc:Choice>
              <mc:Fallback>
                <p:oleObj name="Equation" r:id="rId14" imgW="11887200" imgH="9753600" progId="Equation.DSMT4">
                  <p:embed/>
                  <p:pic>
                    <p:nvPicPr>
                      <p:cNvPr id="0" name="OLE substitute image"/>
                      <p:cNvPicPr/>
                      <p:nvPr/>
                    </p:nvPicPr>
                    <p:blipFill>
                      <a:blip r:embed="rId15"/>
                      <a:stretch>
                        <a:fillRect/>
                      </a:stretch>
                    </p:blipFill>
                    <p:spPr>
                      <a:xfrm>
                        <a:off x="5259504" y="4283154"/>
                        <a:ext cx="1322388" cy="1079500"/>
                      </a:xfrm>
                      <a:prstGeom prst="rect">
                        <a:avLst/>
                      </a:prstGeom>
                      <a:noFill/>
                    </p:spPr>
                  </p:pic>
                </p:oleObj>
              </mc:Fallback>
            </mc:AlternateContent>
          </a:graphicData>
        </a:graphic>
      </p:graphicFrame>
      <p:graphicFrame>
        <p:nvGraphicFramePr>
          <p:cNvPr id="22" name="对象 21" title=""/>
          <p:cNvGraphicFramePr>
            <a:graphicFrameLocks noChangeAspect="1"/>
          </p:cNvGraphicFramePr>
          <p:nvPr>
            <p:custDataLst>
              <p:tags r:id="rId16"/>
            </p:custDataLst>
          </p:nvPr>
        </p:nvGraphicFramePr>
        <p:xfrm>
          <a:off x="5292665" y="5663510"/>
          <a:ext cx="1322388" cy="473075"/>
        </p:xfrm>
        <a:graphic>
          <a:graphicData uri="http://schemas.openxmlformats.org/presentationml/2006/ole">
            <mc:AlternateContent>
              <mc:Choice xmlns:v="urn:schemas-microsoft-com:vml" Requires="v">
                <p:oleObj spid="_x0000_s1079" name="Equation" r:id="rId17" imgW="11887200" imgH="4267200" progId="Equation.DSMT4">
                  <p:embed/>
                </p:oleObj>
              </mc:Choice>
              <mc:Fallback>
                <p:oleObj name="Equation" r:id="rId17" imgW="11887200" imgH="4267200" progId="Equation.DSMT4">
                  <p:embed/>
                  <p:pic>
                    <p:nvPicPr>
                      <p:cNvPr id="0" name="OLE substitute image"/>
                      <p:cNvPicPr/>
                      <p:nvPr/>
                    </p:nvPicPr>
                    <p:blipFill>
                      <a:blip r:embed="rId18"/>
                      <a:stretch>
                        <a:fillRect/>
                      </a:stretch>
                    </p:blipFill>
                    <p:spPr>
                      <a:xfrm>
                        <a:off x="5292665" y="5663510"/>
                        <a:ext cx="1322388" cy="473075"/>
                      </a:xfrm>
                      <a:prstGeom prst="rect">
                        <a:avLst/>
                      </a:prstGeom>
                      <a:noFill/>
                    </p:spPr>
                  </p:pic>
                </p:oleObj>
              </mc:Fallback>
            </mc:AlternateContent>
          </a:graphicData>
        </a:graphic>
      </p:graphicFrame>
      <p:sp>
        <p:nvSpPr>
          <p:cNvPr id="16" name="文本框 2" title=""/>
          <p:cNvSpPr txBox="1">
            <a:spLocks noChangeArrowheads="1"/>
          </p:cNvSpPr>
          <p:nvPr>
            <p:custDataLst>
              <p:tags r:id="rId19"/>
            </p:custDataLst>
          </p:nvPr>
        </p:nvSpPr>
        <p:spPr bwMode="auto">
          <a:xfrm>
            <a:off x="2641633" y="3189933"/>
            <a:ext cx="10739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a:latin typeface="Times New Roman" panose="02020603050405020304" pitchFamily="18" charset="0"/>
                <a:cs typeface="Times New Roman" panose="02020603050405020304" pitchFamily="18" charset="0"/>
              </a:rPr>
              <a:t>功率</a:t>
            </a:r>
            <a:endParaRPr lang="zh-CN" altLang="en-US" sz="3000" b="1">
              <a:latin typeface="Times New Roman" panose="02020603050405020304" pitchFamily="18" charset="0"/>
              <a:cs typeface="Times New Roman" panose="02020603050405020304" pitchFamily="18" charset="0"/>
            </a:endParaRPr>
          </a:p>
        </p:txBody>
      </p:sp>
      <p:sp>
        <p:nvSpPr>
          <p:cNvPr id="18" name="文本框 4" title=""/>
          <p:cNvSpPr txBox="1">
            <a:spLocks noChangeArrowheads="1"/>
          </p:cNvSpPr>
          <p:nvPr>
            <p:custDataLst>
              <p:tags r:id="rId20"/>
            </p:custDataLst>
          </p:nvPr>
        </p:nvSpPr>
        <p:spPr bwMode="auto">
          <a:xfrm>
            <a:off x="4582568" y="1676018"/>
            <a:ext cx="46009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a:latin typeface="Times New Roman" panose="02020603050405020304" pitchFamily="18" charset="0"/>
                <a:cs typeface="Times New Roman" panose="02020603050405020304" pitchFamily="18" charset="0"/>
              </a:rPr>
              <a:t>做相同的功比较做功时间。</a:t>
            </a:r>
            <a:endParaRPr lang="zh-CN" altLang="en-US" sz="3000" b="1">
              <a:latin typeface="Times New Roman" panose="02020603050405020304" pitchFamily="18" charset="0"/>
              <a:cs typeface="Times New Roman" panose="02020603050405020304" pitchFamily="18" charset="0"/>
            </a:endParaRPr>
          </a:p>
        </p:txBody>
      </p:sp>
      <p:grpSp>
        <p:nvGrpSpPr>
          <p:cNvPr id="20" name="组合 19" title=""/>
          <p:cNvGrpSpPr/>
          <p:nvPr>
            <p:custDataLst>
              <p:tags r:id="rId21"/>
            </p:custDataLst>
          </p:nvPr>
        </p:nvGrpSpPr>
        <p:grpSpPr>
          <a:xfrm>
            <a:off x="4622181" y="4824493"/>
            <a:ext cx="639764" cy="1169366"/>
            <a:chOff x="5096217" y="4821728"/>
            <a:chExt cx="639764" cy="1169366"/>
          </a:xfrm>
        </p:grpSpPr>
        <p:sp>
          <p:nvSpPr>
            <p:cNvPr id="23" name="左箭头 9"/>
            <p:cNvSpPr/>
            <p:nvPr>
              <p:custDataLst>
                <p:tags r:id="rId22"/>
              </p:custDataLst>
            </p:nvPr>
          </p:nvSpPr>
          <p:spPr>
            <a:xfrm flipH="1">
              <a:off x="5096217" y="5242841"/>
              <a:ext cx="427686" cy="287339"/>
            </a:xfrm>
            <a:prstGeom prst="leftArrow">
              <a:avLst/>
            </a:prstGeom>
            <a:solidFill>
              <a:srgbClr val="1E560A"/>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000" b="1" noProof="1">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AutoShape 14"/>
            <p:cNvSpPr/>
            <p:nvPr>
              <p:custDataLst>
                <p:tags r:id="rId23"/>
              </p:custDataLst>
            </p:nvPr>
          </p:nvSpPr>
          <p:spPr bwMode="auto">
            <a:xfrm>
              <a:off x="5583374" y="4821728"/>
              <a:ext cx="152607" cy="1169366"/>
            </a:xfrm>
            <a:prstGeom prst="leftBrace">
              <a:avLst>
                <a:gd name="adj1" fmla="val 70300"/>
                <a:gd name="adj2" fmla="val 50000"/>
              </a:avLst>
            </a:prstGeom>
            <a:noFill/>
            <a:ln w="28575">
              <a:solidFill>
                <a:srgbClr val="0D0D0D"/>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00" b="1">
                <a:latin typeface="Times New Roman" panose="02020603050405020304" pitchFamily="18" charset="0"/>
                <a:cs typeface="Times New Roman" panose="02020603050405020304" pitchFamily="18" charset="0"/>
              </a:endParaRPr>
            </a:p>
          </p:txBody>
        </p:sp>
      </p:grpSp>
      <p:grpSp>
        <p:nvGrpSpPr>
          <p:cNvPr id="25" name="组合 24" title=""/>
          <p:cNvGrpSpPr/>
          <p:nvPr>
            <p:custDataLst>
              <p:tags r:id="rId24"/>
            </p:custDataLst>
          </p:nvPr>
        </p:nvGrpSpPr>
        <p:grpSpPr>
          <a:xfrm>
            <a:off x="3611612" y="2798150"/>
            <a:ext cx="588153" cy="1485004"/>
            <a:chOff x="5096228" y="4821728"/>
            <a:chExt cx="588153" cy="1485004"/>
          </a:xfrm>
        </p:grpSpPr>
        <p:sp>
          <p:nvSpPr>
            <p:cNvPr id="26" name="左箭头 9"/>
            <p:cNvSpPr/>
            <p:nvPr>
              <p:custDataLst>
                <p:tags r:id="rId25"/>
              </p:custDataLst>
            </p:nvPr>
          </p:nvSpPr>
          <p:spPr>
            <a:xfrm flipH="1">
              <a:off x="5096228" y="5400857"/>
              <a:ext cx="427686" cy="287339"/>
            </a:xfrm>
            <a:prstGeom prst="leftArrow">
              <a:avLst/>
            </a:prstGeom>
            <a:solidFill>
              <a:srgbClr val="1E560A"/>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000" b="1" noProof="1">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 name="AutoShape 14"/>
            <p:cNvSpPr/>
            <p:nvPr>
              <p:custDataLst>
                <p:tags r:id="rId26"/>
              </p:custDataLst>
            </p:nvPr>
          </p:nvSpPr>
          <p:spPr bwMode="auto">
            <a:xfrm>
              <a:off x="5583374" y="4821728"/>
              <a:ext cx="101007" cy="1485004"/>
            </a:xfrm>
            <a:prstGeom prst="leftBrace">
              <a:avLst>
                <a:gd name="adj1" fmla="val 70300"/>
                <a:gd name="adj2" fmla="val 50000"/>
              </a:avLst>
            </a:prstGeom>
            <a:noFill/>
            <a:ln w="28575">
              <a:solidFill>
                <a:srgbClr val="0D0D0D"/>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000" b="1">
                <a:latin typeface="Times New Roman" panose="02020603050405020304" pitchFamily="18" charset="0"/>
                <a:cs typeface="Times New Roman" panose="02020603050405020304" pitchFamily="18" charset="0"/>
              </a:endParaRPr>
            </a:p>
          </p:txBody>
        </p:sp>
      </p:grpSp>
      <p:sp>
        <p:nvSpPr>
          <p:cNvPr id="28" name="文本框 5" title=""/>
          <p:cNvSpPr txBox="1">
            <a:spLocks noChangeArrowheads="1"/>
          </p:cNvSpPr>
          <p:nvPr>
            <p:custDataLst>
              <p:tags r:id="rId27"/>
            </p:custDataLst>
          </p:nvPr>
        </p:nvSpPr>
        <p:spPr bwMode="auto">
          <a:xfrm>
            <a:off x="4289506" y="3027399"/>
            <a:ext cx="175972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a:latin typeface="Times New Roman" panose="02020603050405020304" pitchFamily="18" charset="0"/>
                <a:cs typeface="Times New Roman" panose="02020603050405020304" pitchFamily="18" charset="0"/>
              </a:rPr>
              <a:t>定义：</a:t>
            </a:r>
            <a:endParaRPr lang="zh-CN" altLang="en-US" sz="3000" b="1">
              <a:latin typeface="Times New Roman" panose="02020603050405020304" pitchFamily="18" charset="0"/>
              <a:cs typeface="Times New Roman" panose="02020603050405020304" pitchFamily="18" charset="0"/>
            </a:endParaRPr>
          </a:p>
        </p:txBody>
      </p:sp>
      <p:sp>
        <p:nvSpPr>
          <p:cNvPr id="29" name="文本框 5" title=""/>
          <p:cNvSpPr txBox="1">
            <a:spLocks noChangeArrowheads="1"/>
          </p:cNvSpPr>
          <p:nvPr>
            <p:custDataLst>
              <p:tags r:id="rId28"/>
            </p:custDataLst>
          </p:nvPr>
        </p:nvSpPr>
        <p:spPr bwMode="auto">
          <a:xfrm>
            <a:off x="4259225" y="3649199"/>
            <a:ext cx="175972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a:latin typeface="Times New Roman" panose="02020603050405020304" pitchFamily="18" charset="0"/>
                <a:cs typeface="Times New Roman" panose="02020603050405020304" pitchFamily="18" charset="0"/>
              </a:rPr>
              <a:t>单位：</a:t>
            </a:r>
            <a:endParaRPr lang="zh-CN" altLang="en-US" sz="3000" b="1">
              <a:latin typeface="Times New Roman" panose="02020603050405020304" pitchFamily="18" charset="0"/>
              <a:cs typeface="Times New Roman" panose="02020603050405020304" pitchFamily="18" charset="0"/>
            </a:endParaRPr>
          </a:p>
        </p:txBody>
      </p:sp>
      <p:sp>
        <p:nvSpPr>
          <p:cNvPr id="30" name="Text Box 2" title=""/>
          <p:cNvSpPr txBox="1">
            <a:spLocks noChangeArrowheads="1"/>
          </p:cNvSpPr>
          <p:nvPr>
            <p:custDataLst>
              <p:tags r:id="rId29"/>
            </p:custDataLst>
          </p:nvPr>
        </p:nvSpPr>
        <p:spPr bwMode="auto">
          <a:xfrm>
            <a:off x="5292665" y="3047777"/>
            <a:ext cx="574075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eaLnBrk="1" hangingPunct="1">
              <a:spcBef>
                <a:spcPct val="50000"/>
              </a:spcBef>
            </a:pPr>
            <a:r>
              <a:rPr lang="zh-CN" altLang="en-US" sz="3000" b="1">
                <a:solidFill>
                  <a:srgbClr val="002060"/>
                </a:solidFill>
                <a:latin typeface="Times New Roman" panose="02020603050405020304" pitchFamily="18" charset="0"/>
                <a:cs typeface="Times New Roman" panose="02020603050405020304" pitchFamily="18" charset="0"/>
              </a:rPr>
              <a:t>功与做功时间之比叫做功率。</a:t>
            </a:r>
            <a:endParaRPr lang="zh-CN" altLang="en-US" sz="3000" b="1">
              <a:solidFill>
                <a:srgbClr val="002060"/>
              </a:solidFill>
              <a:latin typeface="Times New Roman" panose="02020603050405020304" pitchFamily="18" charset="0"/>
              <a:cs typeface="Times New Roman" panose="02020603050405020304" pitchFamily="18" charset="0"/>
            </a:endParaRPr>
          </a:p>
        </p:txBody>
      </p:sp>
      <p:sp>
        <p:nvSpPr>
          <p:cNvPr id="31" name="Text Box 2" title=""/>
          <p:cNvSpPr txBox="1">
            <a:spLocks noChangeArrowheads="1"/>
          </p:cNvSpPr>
          <p:nvPr>
            <p:custDataLst>
              <p:tags r:id="rId30"/>
            </p:custDataLst>
          </p:nvPr>
        </p:nvSpPr>
        <p:spPr bwMode="auto">
          <a:xfrm>
            <a:off x="5357758" y="3708778"/>
            <a:ext cx="13223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eaLnBrk="1" hangingPunct="1">
              <a:spcBef>
                <a:spcPct val="50000"/>
              </a:spcBef>
            </a:pPr>
            <a:r>
              <a:rPr lang="zh-CN" altLang="en-US" sz="3000" b="1">
                <a:solidFill>
                  <a:srgbClr val="002060"/>
                </a:solidFill>
                <a:latin typeface="Times New Roman" panose="02020603050405020304" pitchFamily="18" charset="0"/>
                <a:cs typeface="Times New Roman" panose="02020603050405020304" pitchFamily="18" charset="0"/>
              </a:rPr>
              <a:t>瓦特</a:t>
            </a:r>
            <a:endParaRPr lang="zh-CN" altLang="en-US" sz="3000" b="1">
              <a:solidFill>
                <a:srgbClr val="002060"/>
              </a:solidFill>
              <a:latin typeface="Times New Roman" panose="02020603050405020304" pitchFamily="18" charset="0"/>
              <a:cs typeface="Times New Roman" panose="02020603050405020304" pitchFamily="18" charset="0"/>
            </a:endParaRPr>
          </a:p>
        </p:txBody>
      </p:sp>
      <p:pic>
        <p:nvPicPr>
          <p:cNvPr id="2" name="Picture 2"/>
          <p:cNvPicPr>
            <a:picLocks noChangeAspect="1"/>
          </p:cNvPicPr>
          <p:nvPr>
            <p:custDataLst>
              <p:tags r:id="rId32"/>
            </p:custDataLst>
          </p:nvPr>
        </p:nvPicPr>
        <p:blipFill>
          <a:blip r:embed="rId31"/>
          <a:stretch>
            <a:fillRect/>
          </a:stretch>
        </p:blipFill>
        <p:spPr>
          <a:xfrm flipH="1">
            <a:off x="10922000" y="109982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26" name="组合 25" title=""/>
          <p:cNvGrpSpPr/>
          <p:nvPr>
            <p:custDataLst>
              <p:tags r:id="rId3"/>
            </p:custDataLst>
          </p:nvPr>
        </p:nvGrpSpPr>
        <p:grpSpPr>
          <a:xfrm>
            <a:off x="-30953" y="68211"/>
            <a:ext cx="12253906" cy="6721577"/>
            <a:chOff x="-30953" y="68211"/>
            <a:chExt cx="12253906" cy="6721577"/>
          </a:xfrm>
        </p:grpSpPr>
        <p:sp>
          <p:nvSpPr>
            <p:cNvPr id="2" name="椭圆 1"/>
            <p:cNvSpPr/>
            <p:nvPr>
              <p:custDataLst>
                <p:tags r:id="rId4"/>
              </p:custDataLst>
            </p:nvPr>
          </p:nvSpPr>
          <p:spPr>
            <a:xfrm>
              <a:off x="2431948" y="737295"/>
              <a:ext cx="7467359" cy="5574158"/>
            </a:xfrm>
            <a:prstGeom prst="ellipse">
              <a:avLst/>
            </a:prstGeom>
            <a:gradFill flip="none" rotWithShape="1">
              <a:gsLst>
                <a:gs pos="0">
                  <a:schemeClr val="bg1"/>
                </a:gs>
                <a:gs pos="61000">
                  <a:srgbClr val="FFFFFF">
                    <a:alpha val="0"/>
                  </a:srgbClr>
                </a:gs>
                <a:gs pos="100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sp>
          <p:nvSpPr>
            <p:cNvPr id="3" name="椭圆 2"/>
            <p:cNvSpPr/>
            <p:nvPr>
              <p:custDataLst>
                <p:tags r:id="rId5"/>
              </p:custDataLst>
            </p:nvPr>
          </p:nvSpPr>
          <p:spPr>
            <a:xfrm>
              <a:off x="3821798" y="1854709"/>
              <a:ext cx="4582011" cy="3420333"/>
            </a:xfrm>
            <a:prstGeom prst="ellipse">
              <a:avLst/>
            </a:prstGeom>
            <a:gradFill flip="none" rotWithShape="1">
              <a:gsLst>
                <a:gs pos="0">
                  <a:srgbClr val="FFFFFF"/>
                </a:gs>
                <a:gs pos="100000">
                  <a:schemeClr val="bg1"/>
                </a:gs>
              </a:gsLst>
              <a:path path="circle">
                <a:fillToRect l="50000" t="50000" r="50000" b="50000"/>
              </a:path>
            </a:gradFill>
            <a:ln w="12700">
              <a:solidFill>
                <a:srgbClr val="93885B"/>
              </a:solidFill>
            </a:ln>
            <a:effectLst>
              <a:outerShdw blurRad="279400" dist="38100" dir="8100000" algn="tr" rotWithShape="0">
                <a:srgbClr val="93885B">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pic>
          <p:nvPicPr>
            <p:cNvPr id="4" name="图片 3"/>
            <p:cNvPicPr>
              <a:picLocks noChangeAspect="1"/>
            </p:cNvPicPr>
            <p:nvPr>
              <p:custDataLst>
                <p:tags r:id="rId7"/>
              </p:custDataLst>
            </p:nvPr>
          </p:nvPicPr>
          <p:blipFill>
            <a:blip r:embed="rId6">
              <a:biLevel thresh="50000"/>
            </a:blip>
            <a:stretch>
              <a:fillRect/>
            </a:stretch>
          </p:blipFill>
          <p:spPr>
            <a:xfrm flipH="1">
              <a:off x="5183699" y="1854708"/>
              <a:ext cx="1862510" cy="921894"/>
            </a:xfrm>
            <a:prstGeom prst="rect">
              <a:avLst/>
            </a:prstGeom>
          </p:spPr>
        </p:pic>
        <p:grpSp>
          <p:nvGrpSpPr>
            <p:cNvPr id="5" name="组合 4"/>
            <p:cNvGrpSpPr/>
            <p:nvPr>
              <p:custDataLst>
                <p:tags r:id="rId8"/>
              </p:custDataLst>
            </p:nvPr>
          </p:nvGrpSpPr>
          <p:grpSpPr>
            <a:xfrm>
              <a:off x="3036135" y="1275844"/>
              <a:ext cx="6157642" cy="4596494"/>
              <a:chOff x="3017080" y="416684"/>
              <a:chExt cx="6157841" cy="6157841"/>
            </a:xfrm>
          </p:grpSpPr>
          <p:sp>
            <p:nvSpPr>
              <p:cNvPr id="22" name="椭圆 21"/>
              <p:cNvSpPr/>
              <p:nvPr>
                <p:custDataLst>
                  <p:tags r:id="rId9"/>
                </p:custDataLst>
              </p:nvPr>
            </p:nvSpPr>
            <p:spPr>
              <a:xfrm flipV="1">
                <a:off x="3017080" y="416684"/>
                <a:ext cx="6157841" cy="6157841"/>
              </a:xfrm>
              <a:prstGeom prst="ellipse">
                <a:avLst/>
              </a:prstGeom>
              <a:noFill/>
              <a:ln w="12700">
                <a:gradFill>
                  <a:gsLst>
                    <a:gs pos="55616">
                      <a:srgbClr val="93885B">
                        <a:alpha val="0"/>
                      </a:srgbClr>
                    </a:gs>
                    <a:gs pos="46525">
                      <a:srgbClr val="93885B">
                        <a:alpha val="0"/>
                      </a:srgbClr>
                    </a:gs>
                    <a:gs pos="100000">
                      <a:srgbClr val="93885B">
                        <a:alpha val="0"/>
                      </a:srgbClr>
                    </a:gs>
                    <a:gs pos="40118">
                      <a:srgbClr val="93885B"/>
                    </a:gs>
                    <a:gs pos="35000">
                      <a:srgbClr val="93885B">
                        <a:alpha val="0"/>
                      </a:srgbClr>
                    </a:gs>
                    <a:gs pos="24568">
                      <a:srgbClr val="93885B">
                        <a:alpha val="0"/>
                      </a:srgbClr>
                    </a:gs>
                    <a:gs pos="16000">
                      <a:srgbClr val="93885B"/>
                    </a:gs>
                    <a:gs pos="10000">
                      <a:srgbClr val="93885B">
                        <a:alpha val="0"/>
                      </a:srgbClr>
                    </a:gs>
                    <a:gs pos="3000">
                      <a:srgbClr val="93885B">
                        <a:alpha val="0"/>
                      </a:srgbClr>
                    </a:gs>
                    <a:gs pos="0">
                      <a:srgbClr val="93885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sp>
            <p:nvSpPr>
              <p:cNvPr id="23" name="椭圆 22"/>
              <p:cNvSpPr/>
              <p:nvPr>
                <p:custDataLst>
                  <p:tags r:id="rId10"/>
                </p:custDataLst>
              </p:nvPr>
            </p:nvSpPr>
            <p:spPr>
              <a:xfrm rot="10800000" flipV="1">
                <a:off x="3017080" y="416684"/>
                <a:ext cx="6157841" cy="6157841"/>
              </a:xfrm>
              <a:prstGeom prst="ellipse">
                <a:avLst/>
              </a:prstGeom>
              <a:noFill/>
              <a:ln w="12700">
                <a:gradFill>
                  <a:gsLst>
                    <a:gs pos="55616">
                      <a:srgbClr val="93885B">
                        <a:alpha val="0"/>
                      </a:srgbClr>
                    </a:gs>
                    <a:gs pos="46525">
                      <a:srgbClr val="93885B">
                        <a:alpha val="0"/>
                      </a:srgbClr>
                    </a:gs>
                    <a:gs pos="100000">
                      <a:srgbClr val="93885B">
                        <a:alpha val="0"/>
                      </a:srgbClr>
                    </a:gs>
                    <a:gs pos="40118">
                      <a:srgbClr val="93885B"/>
                    </a:gs>
                    <a:gs pos="35000">
                      <a:srgbClr val="93885B">
                        <a:alpha val="0"/>
                      </a:srgbClr>
                    </a:gs>
                    <a:gs pos="24568">
                      <a:srgbClr val="93885B">
                        <a:alpha val="0"/>
                      </a:srgbClr>
                    </a:gs>
                    <a:gs pos="16000">
                      <a:srgbClr val="93885B"/>
                    </a:gs>
                    <a:gs pos="10000">
                      <a:srgbClr val="93885B">
                        <a:alpha val="0"/>
                      </a:srgbClr>
                    </a:gs>
                    <a:gs pos="3000">
                      <a:srgbClr val="93885B">
                        <a:alpha val="0"/>
                      </a:srgbClr>
                    </a:gs>
                    <a:gs pos="0">
                      <a:srgbClr val="93885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grpSp>
        <p:pic>
          <p:nvPicPr>
            <p:cNvPr id="6" name="图片 5"/>
            <p:cNvPicPr>
              <a:picLocks noChangeAspect="1"/>
            </p:cNvPicPr>
            <p:nvPr>
              <p:custDataLst>
                <p:tags r:id="rId12"/>
              </p:custDataLst>
            </p:nvPr>
          </p:nvPicPr>
          <p:blipFill>
            <a:blip r:embed="rId11"/>
            <a:stretch>
              <a:fillRect/>
            </a:stretch>
          </p:blipFill>
          <p:spPr>
            <a:xfrm>
              <a:off x="7704881" y="4663979"/>
              <a:ext cx="4518072" cy="2113170"/>
            </a:xfrm>
            <a:prstGeom prst="rect">
              <a:avLst/>
            </a:prstGeom>
          </p:spPr>
        </p:pic>
        <p:pic>
          <p:nvPicPr>
            <p:cNvPr id="7" name="图片 6"/>
            <p:cNvPicPr>
              <a:picLocks noChangeAspect="1"/>
            </p:cNvPicPr>
            <p:nvPr>
              <p:custDataLst>
                <p:tags r:id="rId14"/>
              </p:custDataLst>
            </p:nvPr>
          </p:nvPicPr>
          <p:blipFill>
            <a:blip r:embed="rId13"/>
            <a:stretch>
              <a:fillRect/>
            </a:stretch>
          </p:blipFill>
          <p:spPr>
            <a:xfrm>
              <a:off x="-30953" y="4067438"/>
              <a:ext cx="3589399" cy="2722350"/>
            </a:xfrm>
            <a:custGeom>
              <a:gdLst>
                <a:gd name="connsiteX0" fmla="*/ 0 w 5741080"/>
                <a:gd name="connsiteY0" fmla="*/ 0 h 5833155"/>
                <a:gd name="connsiteX1" fmla="*/ 3254688 w 5741080"/>
                <a:gd name="connsiteY1" fmla="*/ 0 h 5833155"/>
                <a:gd name="connsiteX2" fmla="*/ 3254688 w 5741080"/>
                <a:gd name="connsiteY2" fmla="*/ 1173889 h 5833155"/>
                <a:gd name="connsiteX3" fmla="*/ 5633605 w 5741080"/>
                <a:gd name="connsiteY3" fmla="*/ 1173889 h 5833155"/>
                <a:gd name="connsiteX4" fmla="*/ 5633605 w 5741080"/>
                <a:gd name="connsiteY4" fmla="*/ 0 h 5833155"/>
                <a:gd name="connsiteX5" fmla="*/ 5741080 w 5741080"/>
                <a:gd name="connsiteY5" fmla="*/ 0 h 5833155"/>
                <a:gd name="connsiteX6" fmla="*/ 5741080 w 5741080"/>
                <a:gd name="connsiteY6" fmla="*/ 5833155 h 5833155"/>
                <a:gd name="connsiteX7" fmla="*/ 0 w 5741080"/>
                <a:gd name="connsiteY7" fmla="*/ 5833155 h 58331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1080" h="5833155">
                  <a:moveTo>
                    <a:pt x="0" y="0"/>
                  </a:moveTo>
                  <a:lnTo>
                    <a:pt x="3254688" y="0"/>
                  </a:lnTo>
                  <a:lnTo>
                    <a:pt x="3254688" y="1173889"/>
                  </a:lnTo>
                  <a:lnTo>
                    <a:pt x="5633605" y="1173889"/>
                  </a:lnTo>
                  <a:lnTo>
                    <a:pt x="5633605" y="0"/>
                  </a:lnTo>
                  <a:lnTo>
                    <a:pt x="5741080" y="0"/>
                  </a:lnTo>
                  <a:lnTo>
                    <a:pt x="5741080" y="5833155"/>
                  </a:lnTo>
                  <a:lnTo>
                    <a:pt x="0" y="5833155"/>
                  </a:lnTo>
                  <a:close/>
                </a:path>
              </a:pathLst>
            </a:custGeom>
          </p:spPr>
        </p:pic>
        <p:pic>
          <p:nvPicPr>
            <p:cNvPr id="8" name="PA-图片 63"/>
            <p:cNvPicPr>
              <a:picLocks noChangeAspect="1"/>
            </p:cNvPicPr>
            <p:nvPr>
              <p:custDataLst>
                <p:tags r:id="rId16"/>
              </p:custDataLst>
            </p:nvPr>
          </p:nvPicPr>
          <p:blipFill>
            <a:blip r:embed="rId15">
              <a:duotone>
                <a:schemeClr val="accent1">
                  <a:shade val="45000"/>
                  <a:satMod val="135000"/>
                </a:schemeClr>
                <a:prstClr val="white"/>
              </a:duotone>
            </a:blip>
            <a:stretch>
              <a:fillRect/>
            </a:stretch>
          </p:blipFill>
          <p:spPr>
            <a:xfrm>
              <a:off x="5296294" y="1092727"/>
              <a:ext cx="924530" cy="841101"/>
            </a:xfrm>
            <a:custGeom>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9" name="PA-图片 62"/>
            <p:cNvPicPr>
              <a:picLocks noChangeAspect="1"/>
            </p:cNvPicPr>
            <p:nvPr>
              <p:custDataLst>
                <p:tags r:id="rId18"/>
              </p:custDataLst>
            </p:nvPr>
          </p:nvPicPr>
          <p:blipFill>
            <a:blip r:embed="rId17">
              <a:duotone>
                <a:schemeClr val="accent1">
                  <a:shade val="45000"/>
                  <a:satMod val="135000"/>
                </a:schemeClr>
                <a:prstClr val="white"/>
              </a:duotone>
            </a:blip>
            <a:stretch>
              <a:fillRect/>
            </a:stretch>
          </p:blipFill>
          <p:spPr>
            <a:xfrm>
              <a:off x="891595" y="1390527"/>
              <a:ext cx="924530" cy="841101"/>
            </a:xfrm>
            <a:custGeom>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0" name="PA-图片 61"/>
            <p:cNvPicPr>
              <a:picLocks noChangeAspect="1"/>
            </p:cNvPicPr>
            <p:nvPr>
              <p:custDataLst>
                <p:tags r:id="rId20"/>
              </p:custDataLst>
            </p:nvPr>
          </p:nvPicPr>
          <p:blipFill>
            <a:blip r:embed="rId19">
              <a:duotone>
                <a:schemeClr val="accent1">
                  <a:shade val="45000"/>
                  <a:satMod val="135000"/>
                </a:schemeClr>
                <a:prstClr val="white"/>
              </a:duotone>
            </a:blip>
            <a:stretch>
              <a:fillRect/>
            </a:stretch>
          </p:blipFill>
          <p:spPr>
            <a:xfrm>
              <a:off x="3702901" y="727981"/>
              <a:ext cx="924530" cy="841101"/>
            </a:xfrm>
            <a:custGeom>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1" name="PA-图片 60"/>
            <p:cNvPicPr>
              <a:picLocks noChangeAspect="1"/>
            </p:cNvPicPr>
            <p:nvPr>
              <p:custDataLst>
                <p:tags r:id="rId22"/>
              </p:custDataLst>
            </p:nvPr>
          </p:nvPicPr>
          <p:blipFill>
            <a:blip r:embed="rId21">
              <a:duotone>
                <a:schemeClr val="accent1">
                  <a:shade val="45000"/>
                  <a:satMod val="135000"/>
                </a:schemeClr>
                <a:prstClr val="white"/>
              </a:duotone>
            </a:blip>
            <a:stretch>
              <a:fillRect/>
            </a:stretch>
          </p:blipFill>
          <p:spPr>
            <a:xfrm>
              <a:off x="9996493" y="68211"/>
              <a:ext cx="924530" cy="841101"/>
            </a:xfrm>
            <a:custGeom>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2" name="PA-图片 59"/>
            <p:cNvPicPr>
              <a:picLocks noChangeAspect="1"/>
            </p:cNvPicPr>
            <p:nvPr>
              <p:custDataLst>
                <p:tags r:id="rId24"/>
              </p:custDataLst>
            </p:nvPr>
          </p:nvPicPr>
          <p:blipFill>
            <a:blip r:embed="rId23">
              <a:duotone>
                <a:schemeClr val="accent1">
                  <a:shade val="45000"/>
                  <a:satMod val="135000"/>
                </a:schemeClr>
                <a:prstClr val="white"/>
              </a:duotone>
            </a:blip>
            <a:stretch>
              <a:fillRect/>
            </a:stretch>
          </p:blipFill>
          <p:spPr>
            <a:xfrm>
              <a:off x="6799315" y="755934"/>
              <a:ext cx="924530" cy="841101"/>
            </a:xfrm>
            <a:custGeom>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3" name="PA-图片 58"/>
            <p:cNvPicPr>
              <a:picLocks noChangeAspect="1"/>
            </p:cNvPicPr>
            <p:nvPr>
              <p:custDataLst>
                <p:tags r:id="rId26"/>
              </p:custDataLst>
            </p:nvPr>
          </p:nvPicPr>
          <p:blipFill>
            <a:blip r:embed="rId25">
              <a:duotone>
                <a:schemeClr val="accent1">
                  <a:shade val="45000"/>
                  <a:satMod val="135000"/>
                </a:schemeClr>
                <a:prstClr val="white"/>
              </a:duotone>
            </a:blip>
            <a:stretch>
              <a:fillRect/>
            </a:stretch>
          </p:blipFill>
          <p:spPr>
            <a:xfrm>
              <a:off x="7930443" y="934948"/>
              <a:ext cx="924530" cy="841101"/>
            </a:xfrm>
            <a:custGeom>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4" name="PA-图片 57"/>
            <p:cNvPicPr>
              <a:picLocks noChangeAspect="1"/>
            </p:cNvPicPr>
            <p:nvPr>
              <p:custDataLst>
                <p:tags r:id="rId28"/>
              </p:custDataLst>
            </p:nvPr>
          </p:nvPicPr>
          <p:blipFill>
            <a:blip r:embed="rId27">
              <a:duotone>
                <a:schemeClr val="accent1">
                  <a:shade val="45000"/>
                  <a:satMod val="135000"/>
                </a:schemeClr>
                <a:prstClr val="white"/>
              </a:duotone>
            </a:blip>
            <a:stretch>
              <a:fillRect/>
            </a:stretch>
          </p:blipFill>
          <p:spPr>
            <a:xfrm>
              <a:off x="2281188" y="767331"/>
              <a:ext cx="924530" cy="841101"/>
            </a:xfrm>
            <a:custGeom>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5" name="PA-图片 56"/>
            <p:cNvPicPr>
              <a:picLocks noChangeAspect="1"/>
            </p:cNvPicPr>
            <p:nvPr>
              <p:custDataLst>
                <p:tags r:id="rId30"/>
              </p:custDataLst>
            </p:nvPr>
          </p:nvPicPr>
          <p:blipFill>
            <a:blip r:embed="rId29">
              <a:duotone>
                <a:schemeClr val="accent1">
                  <a:shade val="45000"/>
                  <a:satMod val="135000"/>
                </a:schemeClr>
                <a:prstClr val="white"/>
              </a:duotone>
            </a:blip>
            <a:stretch>
              <a:fillRect/>
            </a:stretch>
          </p:blipFill>
          <p:spPr>
            <a:xfrm>
              <a:off x="3867882" y="1608431"/>
              <a:ext cx="924530" cy="740133"/>
            </a:xfrm>
            <a:custGeom>
              <a:gdLst>
                <a:gd name="connsiteX0" fmla="*/ 462280 w 924560"/>
                <a:gd name="connsiteY0" fmla="*/ 0 h 991543"/>
                <a:gd name="connsiteX1" fmla="*/ 924560 w 924560"/>
                <a:gd name="connsiteY1" fmla="*/ 563404 h 991543"/>
                <a:gd name="connsiteX2" fmla="*/ 789161 w 924560"/>
                <a:gd name="connsiteY2" fmla="*/ 961791 h 991543"/>
                <a:gd name="connsiteX3" fmla="*/ 759574 w 924560"/>
                <a:gd name="connsiteY3" fmla="*/ 991543 h 991543"/>
                <a:gd name="connsiteX4" fmla="*/ 164987 w 924560"/>
                <a:gd name="connsiteY4" fmla="*/ 991543 h 991543"/>
                <a:gd name="connsiteX5" fmla="*/ 135399 w 924560"/>
                <a:gd name="connsiteY5" fmla="*/ 961791 h 991543"/>
                <a:gd name="connsiteX6" fmla="*/ 0 w 924560"/>
                <a:gd name="connsiteY6" fmla="*/ 563404 h 991543"/>
                <a:gd name="connsiteX7" fmla="*/ 462280 w 924560"/>
                <a:gd name="connsiteY7" fmla="*/ 0 h 9915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560" h="991543">
                  <a:moveTo>
                    <a:pt x="462280" y="0"/>
                  </a:moveTo>
                  <a:cubicBezTo>
                    <a:pt x="717590" y="0"/>
                    <a:pt x="924560" y="252245"/>
                    <a:pt x="924560" y="563404"/>
                  </a:cubicBezTo>
                  <a:cubicBezTo>
                    <a:pt x="924560" y="718984"/>
                    <a:pt x="872818" y="859835"/>
                    <a:pt x="789161" y="961791"/>
                  </a:cubicBezTo>
                  <a:lnTo>
                    <a:pt x="759574" y="991543"/>
                  </a:lnTo>
                  <a:lnTo>
                    <a:pt x="164987" y="991543"/>
                  </a:lnTo>
                  <a:lnTo>
                    <a:pt x="135399" y="961791"/>
                  </a:lnTo>
                  <a:cubicBezTo>
                    <a:pt x="51743" y="859835"/>
                    <a:pt x="0" y="718984"/>
                    <a:pt x="0" y="563404"/>
                  </a:cubicBezTo>
                  <a:cubicBezTo>
                    <a:pt x="0" y="252245"/>
                    <a:pt x="206970" y="0"/>
                    <a:pt x="462280" y="0"/>
                  </a:cubicBezTo>
                  <a:close/>
                </a:path>
              </a:pathLst>
            </a:custGeom>
          </p:spPr>
        </p:pic>
        <p:pic>
          <p:nvPicPr>
            <p:cNvPr id="16" name="图片 15"/>
            <p:cNvPicPr>
              <a:picLocks noChangeAspect="1"/>
            </p:cNvPicPr>
            <p:nvPr>
              <p:custDataLst>
                <p:tags r:id="rId32"/>
              </p:custDataLst>
            </p:nvPr>
          </p:nvPicPr>
          <p:blipFill>
            <a:blip r:embed="rId31"/>
            <a:stretch>
              <a:fillRect/>
            </a:stretch>
          </p:blipFill>
          <p:spPr>
            <a:xfrm>
              <a:off x="4032863" y="2348565"/>
              <a:ext cx="594568" cy="100968"/>
            </a:xfrm>
            <a:custGeom>
              <a:gdLst>
                <a:gd name="connsiteX0" fmla="*/ 0 w 594587"/>
                <a:gd name="connsiteY0" fmla="*/ 0 h 135265"/>
                <a:gd name="connsiteX1" fmla="*/ 594587 w 594587"/>
                <a:gd name="connsiteY1" fmla="*/ 0 h 135265"/>
                <a:gd name="connsiteX2" fmla="*/ 555758 w 594587"/>
                <a:gd name="connsiteY2" fmla="*/ 39044 h 135265"/>
                <a:gd name="connsiteX3" fmla="*/ 297293 w 594587"/>
                <a:gd name="connsiteY3" fmla="*/ 135265 h 135265"/>
                <a:gd name="connsiteX4" fmla="*/ 38828 w 594587"/>
                <a:gd name="connsiteY4" fmla="*/ 39044 h 135265"/>
                <a:gd name="connsiteX5" fmla="*/ 0 w 594587"/>
                <a:gd name="connsiteY5" fmla="*/ 0 h 1352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587" h="135265">
                  <a:moveTo>
                    <a:pt x="0" y="0"/>
                  </a:moveTo>
                  <a:lnTo>
                    <a:pt x="594587" y="0"/>
                  </a:lnTo>
                  <a:lnTo>
                    <a:pt x="555758" y="39044"/>
                  </a:lnTo>
                  <a:cubicBezTo>
                    <a:pt x="481978" y="99793"/>
                    <a:pt x="393034" y="135265"/>
                    <a:pt x="297293" y="135265"/>
                  </a:cubicBezTo>
                  <a:cubicBezTo>
                    <a:pt x="201552" y="135265"/>
                    <a:pt x="112608" y="99793"/>
                    <a:pt x="38828" y="39044"/>
                  </a:cubicBezTo>
                  <a:lnTo>
                    <a:pt x="0" y="0"/>
                  </a:lnTo>
                  <a:close/>
                </a:path>
              </a:pathLst>
            </a:custGeom>
          </p:spPr>
        </p:pic>
        <p:pic>
          <p:nvPicPr>
            <p:cNvPr id="17" name="PA-图片 56"/>
            <p:cNvPicPr>
              <a:picLocks noChangeAspect="1"/>
            </p:cNvPicPr>
            <p:nvPr>
              <p:custDataLst>
                <p:tags r:id="rId34"/>
              </p:custDataLst>
            </p:nvPr>
          </p:nvPicPr>
          <p:blipFill>
            <a:blip r:embed="rId33">
              <a:duotone>
                <a:schemeClr val="accent1">
                  <a:shade val="45000"/>
                  <a:satMod val="135000"/>
                </a:schemeClr>
                <a:prstClr val="white"/>
              </a:duotone>
            </a:blip>
            <a:stretch>
              <a:fillRect/>
            </a:stretch>
          </p:blipFill>
          <p:spPr>
            <a:xfrm rot="2538909">
              <a:off x="9473152" y="1726233"/>
              <a:ext cx="659806" cy="528208"/>
            </a:xfrm>
            <a:custGeom>
              <a:gdLst>
                <a:gd name="connsiteX0" fmla="*/ 462280 w 924560"/>
                <a:gd name="connsiteY0" fmla="*/ 0 h 991543"/>
                <a:gd name="connsiteX1" fmla="*/ 924560 w 924560"/>
                <a:gd name="connsiteY1" fmla="*/ 563404 h 991543"/>
                <a:gd name="connsiteX2" fmla="*/ 789161 w 924560"/>
                <a:gd name="connsiteY2" fmla="*/ 961791 h 991543"/>
                <a:gd name="connsiteX3" fmla="*/ 759574 w 924560"/>
                <a:gd name="connsiteY3" fmla="*/ 991543 h 991543"/>
                <a:gd name="connsiteX4" fmla="*/ 164987 w 924560"/>
                <a:gd name="connsiteY4" fmla="*/ 991543 h 991543"/>
                <a:gd name="connsiteX5" fmla="*/ 135399 w 924560"/>
                <a:gd name="connsiteY5" fmla="*/ 961791 h 991543"/>
                <a:gd name="connsiteX6" fmla="*/ 0 w 924560"/>
                <a:gd name="connsiteY6" fmla="*/ 563404 h 991543"/>
                <a:gd name="connsiteX7" fmla="*/ 462280 w 924560"/>
                <a:gd name="connsiteY7" fmla="*/ 0 h 9915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560" h="991543">
                  <a:moveTo>
                    <a:pt x="462280" y="0"/>
                  </a:moveTo>
                  <a:cubicBezTo>
                    <a:pt x="717590" y="0"/>
                    <a:pt x="924560" y="252245"/>
                    <a:pt x="924560" y="563404"/>
                  </a:cubicBezTo>
                  <a:cubicBezTo>
                    <a:pt x="924560" y="718984"/>
                    <a:pt x="872818" y="859835"/>
                    <a:pt x="789161" y="961791"/>
                  </a:cubicBezTo>
                  <a:lnTo>
                    <a:pt x="759574" y="991543"/>
                  </a:lnTo>
                  <a:lnTo>
                    <a:pt x="164987" y="991543"/>
                  </a:lnTo>
                  <a:lnTo>
                    <a:pt x="135399" y="961791"/>
                  </a:lnTo>
                  <a:cubicBezTo>
                    <a:pt x="51743" y="859835"/>
                    <a:pt x="0" y="718984"/>
                    <a:pt x="0" y="563404"/>
                  </a:cubicBezTo>
                  <a:cubicBezTo>
                    <a:pt x="0" y="252245"/>
                    <a:pt x="206970" y="0"/>
                    <a:pt x="462280" y="0"/>
                  </a:cubicBezTo>
                  <a:close/>
                </a:path>
              </a:pathLst>
            </a:custGeom>
          </p:spPr>
        </p:pic>
        <p:pic>
          <p:nvPicPr>
            <p:cNvPr id="18" name="图片 17"/>
            <p:cNvPicPr>
              <a:picLocks noChangeAspect="1"/>
            </p:cNvPicPr>
            <p:nvPr>
              <p:custDataLst>
                <p:tags r:id="rId36"/>
              </p:custDataLst>
            </p:nvPr>
          </p:nvPicPr>
          <p:blipFill>
            <a:blip r:embed="rId35">
              <a:grayscl/>
            </a:blip>
            <a:stretch>
              <a:fillRect/>
            </a:stretch>
          </p:blipFill>
          <p:spPr>
            <a:xfrm>
              <a:off x="4629216" y="3893875"/>
              <a:ext cx="3072825" cy="1247625"/>
            </a:xfrm>
            <a:prstGeom prst="rect">
              <a:avLst/>
            </a:prstGeom>
          </p:spPr>
        </p:pic>
        <p:pic>
          <p:nvPicPr>
            <p:cNvPr id="19" name="图片 18"/>
            <p:cNvPicPr>
              <a:picLocks noChangeAspect="1"/>
            </p:cNvPicPr>
            <p:nvPr>
              <p:custDataLst>
                <p:tags r:id="rId38"/>
              </p:custDataLst>
            </p:nvPr>
          </p:nvPicPr>
          <p:blipFill>
            <a:blip r:embed="rId37"/>
            <a:stretch>
              <a:fillRect/>
            </a:stretch>
          </p:blipFill>
          <p:spPr>
            <a:xfrm>
              <a:off x="5503535" y="3509207"/>
              <a:ext cx="1324182" cy="910066"/>
            </a:xfrm>
            <a:prstGeom prst="rect">
              <a:avLst/>
            </a:prstGeom>
          </p:spPr>
        </p:pic>
        <p:pic>
          <p:nvPicPr>
            <p:cNvPr id="24" name="图片 23"/>
            <p:cNvPicPr>
              <a:picLocks noChangeAspect="1"/>
            </p:cNvPicPr>
            <p:nvPr>
              <p:custDataLst>
                <p:tags r:id="rId40"/>
              </p:custDataLst>
            </p:nvPr>
          </p:nvPicPr>
          <p:blipFill>
            <a:blip r:embed="rId39"/>
            <a:stretch>
              <a:fillRect/>
            </a:stretch>
          </p:blipFill>
          <p:spPr>
            <a:xfrm>
              <a:off x="4046222" y="4464928"/>
              <a:ext cx="3673641" cy="2097382"/>
            </a:xfrm>
            <a:prstGeom prst="rect">
              <a:avLst/>
            </a:prstGeom>
          </p:spPr>
        </p:pic>
        <p:sp>
          <p:nvSpPr>
            <p:cNvPr id="25" name="文本框 24"/>
            <p:cNvSpPr txBox="1"/>
            <p:nvPr>
              <p:custDataLst>
                <p:tags r:id="rId41"/>
              </p:custDataLst>
            </p:nvPr>
          </p:nvSpPr>
          <p:spPr>
            <a:xfrm>
              <a:off x="4070405" y="2453061"/>
              <a:ext cx="4699635" cy="1015663"/>
            </a:xfrm>
            <a:prstGeom prst="rect">
              <a:avLst/>
            </a:prstGeom>
            <a:noFill/>
          </p:spPr>
          <p:txBody>
            <a:bodyPr wrap="square" rtlCol="0">
              <a:spAutoFit/>
            </a:bodyPr>
            <a:lstStyle/>
            <a:p>
              <a:pPr algn="ctr"/>
              <a:r>
                <a:rPr lang="zh-CN" sz="60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cs typeface="+mn-ea"/>
                  <a:sym typeface="思源宋体 CN" panose="02020400000000000000" pitchFamily="18" charset="-122"/>
                </a:rPr>
                <a:t>谢谢观看！</a:t>
              </a:r>
              <a:endParaRPr lang="zh-CN" sz="60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cs typeface="+mn-ea"/>
                <a:sym typeface="思源宋体 CN" panose="02020400000000000000" pitchFamily="18" charset="-122"/>
              </a:endParaRPr>
            </a:p>
          </p:txBody>
        </p:sp>
      </p:grpSp>
    </p:spTree>
  </p:cSld>
  <p:clrMapOvr>
    <a:masterClrMapping/>
  </p:clrMapOvr>
  <p:transition spd="slow">
    <p:push dir="u"/>
    <p:sndAc>
      <p:stSnd>
        <p:snd r:embed="rId4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out)">
                                      <p:cBhvr>
                                        <p:cTn id="7"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2" name="文本框 11" title=""/>
          <p:cNvSpPr txBox="1"/>
          <p:nvPr>
            <p:custDataLst>
              <p:tags r:id="rId3"/>
            </p:custDataLst>
          </p:nvPr>
        </p:nvSpPr>
        <p:spPr>
          <a:xfrm>
            <a:off x="715617" y="725558"/>
            <a:ext cx="7345018" cy="4215765"/>
          </a:xfrm>
          <a:prstGeom prst="rect">
            <a:avLst/>
          </a:prstGeom>
          <a:noFill/>
        </p:spPr>
        <p:txBody>
          <a:bodyPr wrap="square" rtlCol="0">
            <a:spAutoFit/>
          </a:bodyPr>
          <a:lstStyle/>
          <a:p>
            <a:r>
              <a:rPr lang="zh-CN" altLang="en-US" sz="400">
                <a:solidFill>
                  <a:schemeClr val="bg1"/>
                </a:solidFill>
              </a:rPr>
              <a:t>一、教学目标</a:t>
            </a:r>
            <a:endParaRPr lang="zh-CN" altLang="en-US" sz="400">
              <a:solidFill>
                <a:schemeClr val="bg1"/>
              </a:solidFill>
            </a:endParaRPr>
          </a:p>
          <a:p>
            <a:r>
              <a:rPr lang="zh-CN" altLang="en-US" sz="400">
                <a:solidFill>
                  <a:schemeClr val="bg1"/>
                </a:solidFill>
              </a:rPr>
              <a:t>知识与技能目标</a:t>
            </a:r>
            <a:endParaRPr lang="zh-CN" altLang="en-US" sz="400">
              <a:solidFill>
                <a:schemeClr val="bg1"/>
              </a:solidFill>
            </a:endParaRPr>
          </a:p>
          <a:p>
            <a:r>
              <a:rPr lang="zh-CN" altLang="en-US" sz="400">
                <a:solidFill>
                  <a:schemeClr val="bg1"/>
                </a:solidFill>
              </a:rPr>
              <a:t>学生能够准确表述物体的浮沉条件，即通过比较物体重力与浮力的大小关系判断物体的浮沉状态（当</a:t>
            </a:r>
            <a:r>
              <a:rPr lang="en-US" altLang="zh-CN" sz="400">
                <a:solidFill>
                  <a:schemeClr val="bg1"/>
                </a:solidFill>
              </a:rPr>
              <a:t> F </a:t>
            </a:r>
            <a:r>
              <a:rPr lang="zh-CN" altLang="en-US" sz="400">
                <a:solidFill>
                  <a:schemeClr val="bg1"/>
                </a:solidFill>
              </a:rPr>
              <a:t>浮</a:t>
            </a:r>
            <a:r>
              <a:rPr lang="en-US" altLang="zh-CN" sz="400">
                <a:solidFill>
                  <a:schemeClr val="bg1"/>
                </a:solidFill>
              </a:rPr>
              <a:t> &gt; G </a:t>
            </a:r>
            <a:r>
              <a:rPr lang="zh-CN" altLang="en-US" sz="400">
                <a:solidFill>
                  <a:schemeClr val="bg1"/>
                </a:solidFill>
              </a:rPr>
              <a:t>物，物体上浮；</a:t>
            </a:r>
            <a:r>
              <a:rPr lang="en-US" altLang="zh-CN" sz="400">
                <a:solidFill>
                  <a:schemeClr val="bg1"/>
                </a:solidFill>
              </a:rPr>
              <a:t>F </a:t>
            </a:r>
            <a:r>
              <a:rPr lang="zh-CN" altLang="en-US" sz="400">
                <a:solidFill>
                  <a:schemeClr val="bg1"/>
                </a:solidFill>
              </a:rPr>
              <a:t>浮</a:t>
            </a:r>
            <a:r>
              <a:rPr lang="en-US" altLang="zh-CN" sz="400">
                <a:solidFill>
                  <a:schemeClr val="bg1"/>
                </a:solidFill>
              </a:rPr>
              <a:t> = G </a:t>
            </a:r>
            <a:r>
              <a:rPr lang="zh-CN" altLang="en-US" sz="400">
                <a:solidFill>
                  <a:schemeClr val="bg1"/>
                </a:solidFill>
              </a:rPr>
              <a:t>物，物体悬浮或漂浮；</a:t>
            </a:r>
            <a:r>
              <a:rPr lang="en-US" altLang="zh-CN" sz="400">
                <a:solidFill>
                  <a:schemeClr val="bg1"/>
                </a:solidFill>
              </a:rPr>
              <a:t>F </a:t>
            </a:r>
            <a:r>
              <a:rPr lang="zh-CN" altLang="en-US" sz="400">
                <a:solidFill>
                  <a:schemeClr val="bg1"/>
                </a:solidFill>
              </a:rPr>
              <a:t>浮</a:t>
            </a:r>
            <a:r>
              <a:rPr lang="en-US" altLang="zh-CN" sz="400">
                <a:solidFill>
                  <a:schemeClr val="bg1"/>
                </a:solidFill>
              </a:rPr>
              <a:t> &lt; G </a:t>
            </a:r>
            <a:r>
              <a:rPr lang="zh-CN" altLang="en-US" sz="400">
                <a:solidFill>
                  <a:schemeClr val="bg1"/>
                </a:solidFill>
              </a:rPr>
              <a:t>物，物体下沉）。</a:t>
            </a:r>
            <a:endParaRPr lang="zh-CN" altLang="en-US" sz="400">
              <a:solidFill>
                <a:schemeClr val="bg1"/>
              </a:solidFill>
            </a:endParaRPr>
          </a:p>
          <a:p>
            <a:r>
              <a:rPr lang="zh-CN" altLang="en-US" sz="400">
                <a:solidFill>
                  <a:schemeClr val="bg1"/>
                </a:solidFill>
              </a:rPr>
              <a:t>理解阿基米德原理（</a:t>
            </a:r>
            <a:r>
              <a:rPr lang="en-US" altLang="zh-CN" sz="400">
                <a:solidFill>
                  <a:schemeClr val="bg1"/>
                </a:solidFill>
              </a:rPr>
              <a:t>F </a:t>
            </a:r>
            <a:r>
              <a:rPr lang="zh-CN" altLang="en-US" sz="400">
                <a:solidFill>
                  <a:schemeClr val="bg1"/>
                </a:solidFill>
              </a:rPr>
              <a:t>浮</a:t>
            </a:r>
            <a:r>
              <a:rPr lang="en-US" altLang="zh-CN" sz="400">
                <a:solidFill>
                  <a:schemeClr val="bg1"/>
                </a:solidFill>
              </a:rPr>
              <a:t> =ρ </a:t>
            </a:r>
            <a:r>
              <a:rPr lang="zh-CN" altLang="en-US" sz="400">
                <a:solidFill>
                  <a:schemeClr val="bg1"/>
                </a:solidFill>
              </a:rPr>
              <a:t>液</a:t>
            </a:r>
            <a:r>
              <a:rPr lang="en-US" altLang="zh-CN" sz="400">
                <a:solidFill>
                  <a:schemeClr val="bg1"/>
                </a:solidFill>
              </a:rPr>
              <a:t> gV </a:t>
            </a:r>
            <a:r>
              <a:rPr lang="zh-CN" altLang="en-US" sz="400">
                <a:solidFill>
                  <a:schemeClr val="bg1"/>
                </a:solidFill>
              </a:rPr>
              <a:t>排）在物体浮沉现象中的具体应用，能运用该原理及浮沉条件分析、解决简单的实际问题。</a:t>
            </a:r>
            <a:endParaRPr lang="zh-CN" altLang="en-US" sz="400">
              <a:solidFill>
                <a:schemeClr val="bg1"/>
              </a:solidFill>
            </a:endParaRPr>
          </a:p>
          <a:p>
            <a:r>
              <a:rPr lang="zh-CN" altLang="en-US" sz="400">
                <a:solidFill>
                  <a:schemeClr val="bg1"/>
                </a:solidFill>
              </a:rPr>
              <a:t>知道物体浮沉条件在生活和生产中的多种应用，如潜水艇、轮船、密度计、盐水选种等，并能解释其工作原理。</a:t>
            </a:r>
            <a:endParaRPr lang="zh-CN" altLang="en-US" sz="400">
              <a:solidFill>
                <a:schemeClr val="bg1"/>
              </a:solidFill>
            </a:endParaRPr>
          </a:p>
          <a:p>
            <a:r>
              <a:rPr lang="zh-CN" altLang="en-US" sz="400">
                <a:solidFill>
                  <a:schemeClr val="bg1"/>
                </a:solidFill>
              </a:rPr>
              <a:t>过程与方法目标</a:t>
            </a:r>
            <a:endParaRPr lang="zh-CN" altLang="en-US" sz="400">
              <a:solidFill>
                <a:schemeClr val="bg1"/>
              </a:solidFill>
            </a:endParaRPr>
          </a:p>
          <a:p>
            <a:r>
              <a:rPr lang="zh-CN" altLang="en-US" sz="400">
                <a:solidFill>
                  <a:schemeClr val="bg1"/>
                </a:solidFill>
              </a:rPr>
              <a:t>通过观察实验现象，培养学生的观察能力和分析归纳能力。在探究物体浮沉条件的实验过程中，学会设计实验、收集数据、分析数据并得出结论，提高学生的科学探究能力。</a:t>
            </a:r>
            <a:endParaRPr lang="zh-CN" altLang="en-US" sz="400">
              <a:solidFill>
                <a:schemeClr val="bg1"/>
              </a:solidFill>
            </a:endParaRPr>
          </a:p>
          <a:p>
            <a:r>
              <a:rPr lang="zh-CN" altLang="en-US" sz="400">
                <a:solidFill>
                  <a:schemeClr val="bg1"/>
                </a:solidFill>
              </a:rPr>
              <a:t>运用物理知识解释生活中物体浮沉现象的过程中，培养学生运用所学知识解决实际问题的能力以及逻辑思维能力。</a:t>
            </a:r>
            <a:endParaRPr lang="zh-CN" altLang="en-US" sz="400">
              <a:solidFill>
                <a:schemeClr val="bg1"/>
              </a:solidFill>
            </a:endParaRPr>
          </a:p>
          <a:p>
            <a:r>
              <a:rPr lang="zh-CN" altLang="en-US" sz="400">
                <a:solidFill>
                  <a:schemeClr val="bg1"/>
                </a:solidFill>
              </a:rPr>
              <a:t>情感态度与价值观目标</a:t>
            </a:r>
            <a:endParaRPr lang="zh-CN" altLang="en-US" sz="400">
              <a:solidFill>
                <a:schemeClr val="bg1"/>
              </a:solidFill>
            </a:endParaRPr>
          </a:p>
          <a:p>
            <a:r>
              <a:rPr lang="zh-CN" altLang="en-US" sz="400">
                <a:solidFill>
                  <a:schemeClr val="bg1"/>
                </a:solidFill>
              </a:rPr>
              <a:t>激发学生对物理学科的浓厚兴趣，培养学生严谨的科学态度和勇于探索的精神。</a:t>
            </a:r>
            <a:endParaRPr lang="zh-CN" altLang="en-US" sz="400">
              <a:solidFill>
                <a:schemeClr val="bg1"/>
              </a:solidFill>
            </a:endParaRPr>
          </a:p>
          <a:p>
            <a:r>
              <a:rPr lang="zh-CN" altLang="en-US" sz="400">
                <a:solidFill>
                  <a:schemeClr val="bg1"/>
                </a:solidFill>
              </a:rPr>
              <a:t>让学生体会到物理知识与生活、生产的紧密联系，认识到物理知识的重要性，从而增强学生学习物理的积极性和主动性。</a:t>
            </a:r>
            <a:endParaRPr lang="zh-CN" altLang="en-US" sz="400">
              <a:solidFill>
                <a:schemeClr val="bg1"/>
              </a:solidFill>
            </a:endParaRPr>
          </a:p>
          <a:p>
            <a:r>
              <a:rPr lang="zh-CN" altLang="en-US" sz="400">
                <a:solidFill>
                  <a:schemeClr val="bg1"/>
                </a:solidFill>
              </a:rPr>
              <a:t>二、教学重难点</a:t>
            </a:r>
            <a:endParaRPr lang="zh-CN" altLang="en-US" sz="400">
              <a:solidFill>
                <a:schemeClr val="bg1"/>
              </a:solidFill>
            </a:endParaRPr>
          </a:p>
          <a:p>
            <a:r>
              <a:rPr lang="zh-CN" altLang="en-US" sz="400">
                <a:solidFill>
                  <a:schemeClr val="bg1"/>
                </a:solidFill>
              </a:rPr>
              <a:t>教学重点</a:t>
            </a:r>
            <a:endParaRPr lang="zh-CN" altLang="en-US" sz="400">
              <a:solidFill>
                <a:schemeClr val="bg1"/>
              </a:solidFill>
            </a:endParaRPr>
          </a:p>
          <a:p>
            <a:r>
              <a:rPr lang="zh-CN" altLang="en-US" sz="400">
                <a:solidFill>
                  <a:schemeClr val="bg1"/>
                </a:solidFill>
              </a:rPr>
              <a:t>物体浮沉条件的探究与理解，包括重力与浮力大小关系决定物体浮沉状态以及物体浮沉时的受力分析。</a:t>
            </a:r>
            <a:endParaRPr lang="zh-CN" altLang="en-US" sz="400">
              <a:solidFill>
                <a:schemeClr val="bg1"/>
              </a:solidFill>
            </a:endParaRPr>
          </a:p>
          <a:p>
            <a:r>
              <a:rPr lang="zh-CN" altLang="en-US" sz="400">
                <a:solidFill>
                  <a:schemeClr val="bg1"/>
                </a:solidFill>
              </a:rPr>
              <a:t>物体浮沉条件在生活和生产中的应用实例分析，如潜水艇、轮船等工作原理的解释。</a:t>
            </a:r>
            <a:endParaRPr lang="zh-CN" altLang="en-US" sz="400">
              <a:solidFill>
                <a:schemeClr val="bg1"/>
              </a:solidFill>
            </a:endParaRPr>
          </a:p>
          <a:p>
            <a:r>
              <a:rPr lang="zh-CN" altLang="en-US" sz="400">
                <a:solidFill>
                  <a:schemeClr val="bg1"/>
                </a:solidFill>
              </a:rPr>
              <a:t>教学难点</a:t>
            </a:r>
            <a:endParaRPr lang="zh-CN" altLang="en-US" sz="400">
              <a:solidFill>
                <a:schemeClr val="bg1"/>
              </a:solidFill>
            </a:endParaRPr>
          </a:p>
          <a:p>
            <a:r>
              <a:rPr lang="zh-CN" altLang="en-US" sz="400">
                <a:solidFill>
                  <a:schemeClr val="bg1"/>
                </a:solidFill>
              </a:rPr>
              <a:t>理解物体在漂浮和悬浮状态时浮力都等于重力，但排开液体体积不同的原因，以及这两种状态的区别。</a:t>
            </a:r>
            <a:endParaRPr lang="zh-CN" altLang="en-US" sz="400">
              <a:solidFill>
                <a:schemeClr val="bg1"/>
              </a:solidFill>
            </a:endParaRPr>
          </a:p>
          <a:p>
            <a:r>
              <a:rPr lang="zh-CN" altLang="en-US" sz="400">
                <a:solidFill>
                  <a:schemeClr val="bg1"/>
                </a:solidFill>
              </a:rPr>
              <a:t>综合运用阿基米德原理和物体浮沉条件，分析解决一些较为复杂的实际问题，如轮船从江河驶入大海时吃水深度的变化等。</a:t>
            </a:r>
            <a:endParaRPr lang="zh-CN" altLang="en-US" sz="400">
              <a:solidFill>
                <a:schemeClr val="bg1"/>
              </a:solidFill>
            </a:endParaRPr>
          </a:p>
          <a:p>
            <a:r>
              <a:rPr lang="zh-CN" altLang="en-US" sz="400">
                <a:solidFill>
                  <a:schemeClr val="bg1"/>
                </a:solidFill>
              </a:rPr>
              <a:t>三、教学方法</a:t>
            </a:r>
            <a:endParaRPr lang="zh-CN" altLang="en-US" sz="400">
              <a:solidFill>
                <a:schemeClr val="bg1"/>
              </a:solidFill>
            </a:endParaRPr>
          </a:p>
          <a:p>
            <a:r>
              <a:rPr lang="zh-CN" altLang="en-US" sz="400">
                <a:solidFill>
                  <a:schemeClr val="bg1"/>
                </a:solidFill>
              </a:rPr>
              <a:t>讲授法、实验法、讨论法、多媒体演示法相结合</a:t>
            </a:r>
            <a:endParaRPr lang="zh-CN" altLang="en-US" sz="400">
              <a:solidFill>
                <a:schemeClr val="bg1"/>
              </a:solidFill>
            </a:endParaRPr>
          </a:p>
          <a:p>
            <a:r>
              <a:rPr lang="zh-CN" altLang="en-US" sz="400">
                <a:solidFill>
                  <a:schemeClr val="bg1"/>
                </a:solidFill>
              </a:rPr>
              <a:t>四、教学过程</a:t>
            </a:r>
            <a:endParaRPr lang="zh-CN" altLang="en-US" sz="400">
              <a:solidFill>
                <a:schemeClr val="bg1"/>
              </a:solidFill>
            </a:endParaRPr>
          </a:p>
          <a:p>
            <a:r>
              <a:rPr lang="zh-CN" altLang="en-US" sz="400">
                <a:solidFill>
                  <a:schemeClr val="bg1"/>
                </a:solidFill>
              </a:rPr>
              <a:t>课程导入（</a:t>
            </a:r>
            <a:r>
              <a:rPr lang="en-US" altLang="zh-CN" sz="400">
                <a:solidFill>
                  <a:schemeClr val="bg1"/>
                </a:solidFill>
              </a:rPr>
              <a:t>5 </a:t>
            </a:r>
            <a:r>
              <a:rPr lang="zh-CN" altLang="en-US" sz="400">
                <a:solidFill>
                  <a:schemeClr val="bg1"/>
                </a:solidFill>
              </a:rPr>
              <a:t>分钟）</a:t>
            </a:r>
            <a:endParaRPr lang="zh-CN" altLang="en-US" sz="400">
              <a:solidFill>
                <a:schemeClr val="bg1"/>
              </a:solidFill>
            </a:endParaRPr>
          </a:p>
          <a:p>
            <a:r>
              <a:rPr lang="zh-CN" altLang="en-US" sz="400">
                <a:solidFill>
                  <a:schemeClr val="bg1"/>
                </a:solidFill>
              </a:rPr>
              <a:t>多媒体展示生活中一些物体浮沉的有趣现象，如木头漂浮在水面上、铁块沉入水底、潜水艇在水中自由上浮下沉、热气球在空中上升下降等，引导学生观察并思考：为什么不同物体在液体或气体中的浮沉情况会不一样？是什么因素决定了物体的浮沉？激发学生的好奇心和求知欲，从而引出本节课的主题</a:t>
            </a:r>
            <a:r>
              <a:rPr lang="en-US" altLang="zh-CN" sz="400">
                <a:solidFill>
                  <a:schemeClr val="bg1"/>
                </a:solidFill>
              </a:rPr>
              <a:t> —— </a:t>
            </a:r>
            <a:r>
              <a:rPr lang="zh-CN" altLang="en-US" sz="400">
                <a:solidFill>
                  <a:schemeClr val="bg1"/>
                </a:solidFill>
              </a:rPr>
              <a:t>物体的浮沉条件及应用。</a:t>
            </a:r>
            <a:endParaRPr lang="zh-CN" altLang="en-US" sz="400">
              <a:solidFill>
                <a:schemeClr val="bg1"/>
              </a:solidFill>
            </a:endParaRPr>
          </a:p>
          <a:p>
            <a:r>
              <a:rPr lang="zh-CN" altLang="en-US" sz="400">
                <a:solidFill>
                  <a:schemeClr val="bg1"/>
                </a:solidFill>
              </a:rPr>
              <a:t>知识讲解（</a:t>
            </a:r>
            <a:r>
              <a:rPr lang="en-US" altLang="zh-CN" sz="400">
                <a:solidFill>
                  <a:schemeClr val="bg1"/>
                </a:solidFill>
              </a:rPr>
              <a:t>10 </a:t>
            </a:r>
            <a:r>
              <a:rPr lang="zh-CN" altLang="en-US" sz="400">
                <a:solidFill>
                  <a:schemeClr val="bg1"/>
                </a:solidFill>
              </a:rPr>
              <a:t>分钟）</a:t>
            </a:r>
            <a:endParaRPr lang="zh-CN" altLang="en-US" sz="400">
              <a:solidFill>
                <a:schemeClr val="bg1"/>
              </a:solidFill>
            </a:endParaRPr>
          </a:p>
          <a:p>
            <a:r>
              <a:rPr lang="zh-CN" altLang="en-US" sz="400">
                <a:solidFill>
                  <a:schemeClr val="bg1"/>
                </a:solidFill>
              </a:rPr>
              <a:t>回顾浮力的概念和阿基米德原理，提问学生浮力的大小与哪些因素有关（液体密度和物体排开液体的体积），并让学生写出阿基米德原理的表达式</a:t>
            </a:r>
            <a:r>
              <a:rPr lang="en-US" altLang="zh-CN" sz="400">
                <a:solidFill>
                  <a:schemeClr val="bg1"/>
                </a:solidFill>
              </a:rPr>
              <a:t> F </a:t>
            </a:r>
            <a:r>
              <a:rPr lang="zh-CN" altLang="en-US" sz="400">
                <a:solidFill>
                  <a:schemeClr val="bg1"/>
                </a:solidFill>
              </a:rPr>
              <a:t>浮</a:t>
            </a:r>
            <a:r>
              <a:rPr lang="en-US" altLang="zh-CN" sz="400">
                <a:solidFill>
                  <a:schemeClr val="bg1"/>
                </a:solidFill>
              </a:rPr>
              <a:t> =ρ </a:t>
            </a:r>
            <a:r>
              <a:rPr lang="zh-CN" altLang="en-US" sz="400">
                <a:solidFill>
                  <a:schemeClr val="bg1"/>
                </a:solidFill>
              </a:rPr>
              <a:t>液</a:t>
            </a:r>
            <a:r>
              <a:rPr lang="en-US" altLang="zh-CN" sz="400">
                <a:solidFill>
                  <a:schemeClr val="bg1"/>
                </a:solidFill>
              </a:rPr>
              <a:t> gV </a:t>
            </a:r>
            <a:r>
              <a:rPr lang="zh-CN" altLang="en-US" sz="400">
                <a:solidFill>
                  <a:schemeClr val="bg1"/>
                </a:solidFill>
              </a:rPr>
              <a:t>排。</a:t>
            </a:r>
            <a:endParaRPr lang="zh-CN" altLang="en-US" sz="400">
              <a:solidFill>
                <a:schemeClr val="bg1"/>
              </a:solidFill>
            </a:endParaRPr>
          </a:p>
          <a:p>
            <a:r>
              <a:rPr lang="zh-CN" altLang="en-US" sz="400">
                <a:solidFill>
                  <a:schemeClr val="bg1"/>
                </a:solidFill>
              </a:rPr>
              <a:t>以一个浸没在液体中的物体为例，对其进行受力分析，物体受到竖直向下的重力</a:t>
            </a:r>
            <a:r>
              <a:rPr lang="en-US" altLang="zh-CN" sz="400">
                <a:solidFill>
                  <a:schemeClr val="bg1"/>
                </a:solidFill>
              </a:rPr>
              <a:t> G </a:t>
            </a:r>
            <a:r>
              <a:rPr lang="zh-CN" altLang="en-US" sz="400">
                <a:solidFill>
                  <a:schemeClr val="bg1"/>
                </a:solidFill>
              </a:rPr>
              <a:t>和竖直向上的浮力</a:t>
            </a:r>
            <a:r>
              <a:rPr lang="en-US" altLang="zh-CN" sz="400">
                <a:solidFill>
                  <a:schemeClr val="bg1"/>
                </a:solidFill>
              </a:rPr>
              <a:t> F </a:t>
            </a:r>
            <a:r>
              <a:rPr lang="zh-CN" altLang="en-US" sz="400">
                <a:solidFill>
                  <a:schemeClr val="bg1"/>
                </a:solidFill>
              </a:rPr>
              <a:t>浮。引导学生思考当这两个力大小不同时，物体的运动状态会如何变化。</a:t>
            </a:r>
            <a:endParaRPr lang="zh-CN" altLang="en-US" sz="400">
              <a:solidFill>
                <a:schemeClr val="bg1"/>
              </a:solidFill>
            </a:endParaRPr>
          </a:p>
          <a:p>
            <a:r>
              <a:rPr lang="zh-CN" altLang="en-US" sz="400">
                <a:solidFill>
                  <a:schemeClr val="bg1"/>
                </a:solidFill>
              </a:rPr>
              <a:t>分析物体的浮沉条件：</a:t>
            </a:r>
            <a:endParaRPr lang="zh-CN" altLang="en-US" sz="400">
              <a:solidFill>
                <a:schemeClr val="bg1"/>
              </a:solidFill>
            </a:endParaRPr>
          </a:p>
          <a:p>
            <a:r>
              <a:rPr lang="zh-CN" altLang="en-US" sz="400">
                <a:solidFill>
                  <a:schemeClr val="bg1"/>
                </a:solidFill>
              </a:rPr>
              <a:t>当</a:t>
            </a:r>
            <a:r>
              <a:rPr lang="en-US" altLang="zh-CN" sz="400">
                <a:solidFill>
                  <a:schemeClr val="bg1"/>
                </a:solidFill>
              </a:rPr>
              <a:t> F </a:t>
            </a:r>
            <a:r>
              <a:rPr lang="zh-CN" altLang="en-US" sz="400">
                <a:solidFill>
                  <a:schemeClr val="bg1"/>
                </a:solidFill>
              </a:rPr>
              <a:t>浮</a:t>
            </a:r>
            <a:r>
              <a:rPr lang="en-US" altLang="zh-CN" sz="400">
                <a:solidFill>
                  <a:schemeClr val="bg1"/>
                </a:solidFill>
              </a:rPr>
              <a:t> &gt; G </a:t>
            </a:r>
            <a:r>
              <a:rPr lang="zh-CN" altLang="en-US" sz="400">
                <a:solidFill>
                  <a:schemeClr val="bg1"/>
                </a:solidFill>
              </a:rPr>
              <a:t>物时，物体所受合力向上，根据力与运动的关系，物体将向上做加速运动，即物体上浮。随着物体上浮，物体排开液体的体积逐渐减小，根据阿基米德原理，浮力也逐渐减小，当物体漂浮在液面上时，浮力减小到与重力相等，此时物体静止，处于平衡状态。</a:t>
            </a:r>
            <a:endParaRPr lang="zh-CN" altLang="en-US" sz="400">
              <a:solidFill>
                <a:schemeClr val="bg1"/>
              </a:solidFill>
            </a:endParaRPr>
          </a:p>
          <a:p>
            <a:r>
              <a:rPr lang="zh-CN" altLang="en-US" sz="400">
                <a:solidFill>
                  <a:schemeClr val="bg1"/>
                </a:solidFill>
              </a:rPr>
              <a:t>当</a:t>
            </a:r>
            <a:r>
              <a:rPr lang="en-US" altLang="zh-CN" sz="400">
                <a:solidFill>
                  <a:schemeClr val="bg1"/>
                </a:solidFill>
              </a:rPr>
              <a:t> F </a:t>
            </a:r>
            <a:r>
              <a:rPr lang="zh-CN" altLang="en-US" sz="400">
                <a:solidFill>
                  <a:schemeClr val="bg1"/>
                </a:solidFill>
              </a:rPr>
              <a:t>浮</a:t>
            </a:r>
            <a:r>
              <a:rPr lang="en-US" altLang="zh-CN" sz="400">
                <a:solidFill>
                  <a:schemeClr val="bg1"/>
                </a:solidFill>
              </a:rPr>
              <a:t> = G </a:t>
            </a:r>
            <a:r>
              <a:rPr lang="zh-CN" altLang="en-US" sz="400">
                <a:solidFill>
                  <a:schemeClr val="bg1"/>
                </a:solidFill>
              </a:rPr>
              <a:t>物时，物体所受合力为零，物体将保持静止状态。如果物体是浸没在液体中，这种状态称为悬浮；如果物体部分浸入液体中，这种状态称为漂浮。</a:t>
            </a:r>
            <a:endParaRPr lang="zh-CN" altLang="en-US" sz="400">
              <a:solidFill>
                <a:schemeClr val="bg1"/>
              </a:solidFill>
            </a:endParaRPr>
          </a:p>
          <a:p>
            <a:r>
              <a:rPr lang="zh-CN" altLang="en-US" sz="400">
                <a:solidFill>
                  <a:schemeClr val="bg1"/>
                </a:solidFill>
              </a:rPr>
              <a:t>当</a:t>
            </a:r>
            <a:r>
              <a:rPr lang="en-US" altLang="zh-CN" sz="400">
                <a:solidFill>
                  <a:schemeClr val="bg1"/>
                </a:solidFill>
              </a:rPr>
              <a:t> F </a:t>
            </a:r>
            <a:r>
              <a:rPr lang="zh-CN" altLang="en-US" sz="400">
                <a:solidFill>
                  <a:schemeClr val="bg1"/>
                </a:solidFill>
              </a:rPr>
              <a:t>浮</a:t>
            </a:r>
            <a:r>
              <a:rPr lang="en-US" altLang="zh-CN" sz="400">
                <a:solidFill>
                  <a:schemeClr val="bg1"/>
                </a:solidFill>
              </a:rPr>
              <a:t> &lt; G </a:t>
            </a:r>
            <a:r>
              <a:rPr lang="zh-CN" altLang="en-US" sz="400">
                <a:solidFill>
                  <a:schemeClr val="bg1"/>
                </a:solidFill>
              </a:rPr>
              <a:t>物时，物体所受合力向下，物体将向下做加速运动，即物体下沉。物体下沉到容器底部后，会受到容器底部对它的支持力，此时物体受到重力、浮力和支持力三个力的作用，处于静止状态。</a:t>
            </a:r>
            <a:endParaRPr lang="zh-CN" altLang="en-US" sz="400">
              <a:solidFill>
                <a:schemeClr val="bg1"/>
              </a:solidFill>
            </a:endParaRPr>
          </a:p>
          <a:p>
            <a:r>
              <a:rPr lang="zh-CN" altLang="en-US" sz="400">
                <a:solidFill>
                  <a:schemeClr val="bg1"/>
                </a:solidFill>
              </a:rPr>
              <a:t>总结物体浮沉条件的判断方法，强调可以通过比较物体重力与浮力的大小关系来判断物体的浮沉状态，同时也可以通过比较物体密度与液体密度的大小关系来判断（当</a:t>
            </a:r>
            <a:r>
              <a:rPr lang="en-US" altLang="zh-CN" sz="400">
                <a:solidFill>
                  <a:schemeClr val="bg1"/>
                </a:solidFill>
              </a:rPr>
              <a:t> ρ </a:t>
            </a:r>
            <a:r>
              <a:rPr lang="zh-CN" altLang="en-US" sz="400">
                <a:solidFill>
                  <a:schemeClr val="bg1"/>
                </a:solidFill>
              </a:rPr>
              <a:t>物</a:t>
            </a:r>
            <a:r>
              <a:rPr lang="en-US" altLang="zh-CN" sz="400">
                <a:solidFill>
                  <a:schemeClr val="bg1"/>
                </a:solidFill>
              </a:rPr>
              <a:t> &lt;ρ </a:t>
            </a:r>
            <a:r>
              <a:rPr lang="zh-CN" altLang="en-US" sz="400">
                <a:solidFill>
                  <a:schemeClr val="bg1"/>
                </a:solidFill>
              </a:rPr>
              <a:t>液，物体上浮，最终漂浮；</a:t>
            </a:r>
            <a:r>
              <a:rPr lang="en-US" altLang="zh-CN" sz="400">
                <a:solidFill>
                  <a:schemeClr val="bg1"/>
                </a:solidFill>
              </a:rPr>
              <a:t>ρ </a:t>
            </a:r>
            <a:r>
              <a:rPr lang="zh-CN" altLang="en-US" sz="400">
                <a:solidFill>
                  <a:schemeClr val="bg1"/>
                </a:solidFill>
              </a:rPr>
              <a:t>物</a:t>
            </a:r>
            <a:r>
              <a:rPr lang="en-US" altLang="zh-CN" sz="400">
                <a:solidFill>
                  <a:schemeClr val="bg1"/>
                </a:solidFill>
              </a:rPr>
              <a:t> =ρ </a:t>
            </a:r>
            <a:r>
              <a:rPr lang="zh-CN" altLang="en-US" sz="400">
                <a:solidFill>
                  <a:schemeClr val="bg1"/>
                </a:solidFill>
              </a:rPr>
              <a:t>液，物体悬浮；</a:t>
            </a:r>
            <a:r>
              <a:rPr lang="en-US" altLang="zh-CN" sz="400">
                <a:solidFill>
                  <a:schemeClr val="bg1"/>
                </a:solidFill>
              </a:rPr>
              <a:t>ρ </a:t>
            </a:r>
            <a:r>
              <a:rPr lang="zh-CN" altLang="en-US" sz="400">
                <a:solidFill>
                  <a:schemeClr val="bg1"/>
                </a:solidFill>
              </a:rPr>
              <a:t>物</a:t>
            </a:r>
            <a:r>
              <a:rPr lang="en-US" altLang="zh-CN" sz="400">
                <a:solidFill>
                  <a:schemeClr val="bg1"/>
                </a:solidFill>
              </a:rPr>
              <a:t>&gt;ρ </a:t>
            </a:r>
            <a:r>
              <a:rPr lang="zh-CN" altLang="en-US" sz="400">
                <a:solidFill>
                  <a:schemeClr val="bg1"/>
                </a:solidFill>
              </a:rPr>
              <a:t>液，物体下沉），并引导学生思考如何根据阿基米德原理推导出这种判断方法。</a:t>
            </a:r>
            <a:endParaRPr lang="zh-CN" altLang="en-US" sz="400">
              <a:solidFill>
                <a:schemeClr val="bg1"/>
              </a:solidFill>
            </a:endParaRPr>
          </a:p>
          <a:p>
            <a:r>
              <a:rPr lang="zh-CN" altLang="en-US" sz="400">
                <a:solidFill>
                  <a:schemeClr val="bg1"/>
                </a:solidFill>
              </a:rPr>
              <a:t>实验探究（</a:t>
            </a:r>
            <a:r>
              <a:rPr lang="en-US" altLang="zh-CN" sz="400">
                <a:solidFill>
                  <a:schemeClr val="bg1"/>
                </a:solidFill>
              </a:rPr>
              <a:t>15 </a:t>
            </a:r>
            <a:r>
              <a:rPr lang="zh-CN" altLang="en-US" sz="400">
                <a:solidFill>
                  <a:schemeClr val="bg1"/>
                </a:solidFill>
              </a:rPr>
              <a:t>分钟）</a:t>
            </a:r>
            <a:endParaRPr lang="zh-CN" altLang="en-US" sz="400">
              <a:solidFill>
                <a:schemeClr val="bg1"/>
              </a:solidFill>
            </a:endParaRPr>
          </a:p>
          <a:p>
            <a:r>
              <a:rPr lang="zh-CN" altLang="en-US" sz="400">
                <a:solidFill>
                  <a:schemeClr val="bg1"/>
                </a:solidFill>
              </a:rPr>
              <a:t>实验准备：为每个小组准备实验器材，包括装有适量水的大烧杯、乒乓球、小石块、弹簧测力计、细线、盐、滴管等。</a:t>
            </a:r>
            <a:endParaRPr lang="zh-CN" altLang="en-US" sz="400">
              <a:solidFill>
                <a:schemeClr val="bg1"/>
              </a:solidFill>
            </a:endParaRPr>
          </a:p>
          <a:p>
            <a:r>
              <a:rPr lang="zh-CN" altLang="en-US" sz="400">
                <a:solidFill>
                  <a:schemeClr val="bg1"/>
                </a:solidFill>
              </a:rPr>
              <a:t>实验一：探究物体的浮沉条件</a:t>
            </a:r>
            <a:endParaRPr lang="zh-CN" altLang="en-US" sz="400">
              <a:solidFill>
                <a:schemeClr val="bg1"/>
              </a:solidFill>
            </a:endParaRPr>
          </a:p>
          <a:p>
            <a:r>
              <a:rPr lang="zh-CN" altLang="en-US" sz="400">
                <a:solidFill>
                  <a:schemeClr val="bg1"/>
                </a:solidFill>
              </a:rPr>
              <a:t>用弹簧测力计测出乒乓球和小石块的重力，记录数据。</a:t>
            </a:r>
            <a:endParaRPr lang="zh-CN" altLang="en-US" sz="400">
              <a:solidFill>
                <a:schemeClr val="bg1"/>
              </a:solidFill>
            </a:endParaRPr>
          </a:p>
          <a:p>
            <a:r>
              <a:rPr lang="zh-CN" altLang="en-US" sz="400">
                <a:solidFill>
                  <a:schemeClr val="bg1"/>
                </a:solidFill>
              </a:rPr>
              <a:t>用细线将乒乓球和小石块分别系好，慢慢浸没在水中，观察弹簧测力计的示数变化，同时观察乒乓球和小石块的浮沉情况，记录弹簧测力计的示数。根据称重法</a:t>
            </a:r>
            <a:r>
              <a:rPr lang="en-US" altLang="zh-CN" sz="400">
                <a:solidFill>
                  <a:schemeClr val="bg1"/>
                </a:solidFill>
              </a:rPr>
              <a:t> F </a:t>
            </a:r>
            <a:r>
              <a:rPr lang="zh-CN" altLang="en-US" sz="400">
                <a:solidFill>
                  <a:schemeClr val="bg1"/>
                </a:solidFill>
              </a:rPr>
              <a:t>浮</a:t>
            </a:r>
            <a:r>
              <a:rPr lang="en-US" altLang="zh-CN" sz="400">
                <a:solidFill>
                  <a:schemeClr val="bg1"/>
                </a:solidFill>
              </a:rPr>
              <a:t> = G - F </a:t>
            </a:r>
            <a:r>
              <a:rPr lang="zh-CN" altLang="en-US" sz="400">
                <a:solidFill>
                  <a:schemeClr val="bg1"/>
                </a:solidFill>
              </a:rPr>
              <a:t>示，计算出乒乓球和小石块受到的浮力。</a:t>
            </a:r>
            <a:endParaRPr lang="zh-CN" altLang="en-US" sz="400">
              <a:solidFill>
                <a:schemeClr val="bg1"/>
              </a:solidFill>
            </a:endParaRPr>
          </a:p>
          <a:p>
            <a:r>
              <a:rPr lang="zh-CN" altLang="en-US" sz="400">
                <a:solidFill>
                  <a:schemeClr val="bg1"/>
                </a:solidFill>
              </a:rPr>
              <a:t>比较乒乓球和小石块的重力与浮力大小关系，分析它们浮沉的原因，验证物体的浮沉条件。</a:t>
            </a:r>
            <a:endParaRPr lang="zh-CN" altLang="en-US" sz="400">
              <a:solidFill>
                <a:schemeClr val="bg1"/>
              </a:solidFill>
            </a:endParaRPr>
          </a:p>
          <a:p>
            <a:r>
              <a:rPr lang="zh-CN" altLang="en-US" sz="400">
                <a:solidFill>
                  <a:schemeClr val="bg1"/>
                </a:solidFill>
              </a:rPr>
              <a:t>实验二：改变物体的浮沉状态</a:t>
            </a:r>
            <a:endParaRPr lang="zh-CN" altLang="en-US" sz="400">
              <a:solidFill>
                <a:schemeClr val="bg1"/>
              </a:solidFill>
            </a:endParaRPr>
          </a:p>
          <a:p>
            <a:r>
              <a:rPr lang="zh-CN" altLang="en-US" sz="400">
                <a:solidFill>
                  <a:schemeClr val="bg1"/>
                </a:solidFill>
              </a:rPr>
              <a:t>向装有水的烧杯中加入适量的盐，并用滴管搅拌均匀，使盐水的密度逐渐增大。将小石块用细线系好，慢慢放入盐水中，观察小石块的浮沉情况。通过改变盐水的密度，使小石块由下沉变为悬浮甚至上浮，分析其中重力与浮力大小关系的变化。</a:t>
            </a:r>
            <a:endParaRPr lang="zh-CN" altLang="en-US" sz="400">
              <a:solidFill>
                <a:schemeClr val="bg1"/>
              </a:solidFill>
            </a:endParaRPr>
          </a:p>
          <a:p>
            <a:r>
              <a:rPr lang="zh-CN" altLang="en-US" sz="400">
                <a:solidFill>
                  <a:schemeClr val="bg1"/>
                </a:solidFill>
              </a:rPr>
              <a:t>将乒乓球按压入水中，观察乒乓球的浮沉情况。松手后，乒乓球会上浮，最终漂浮在水面上。分析乒乓球在这个过程中浮力的变化以及重力与浮力大小关系的变化。</a:t>
            </a:r>
            <a:endParaRPr lang="zh-CN" altLang="en-US" sz="400">
              <a:solidFill>
                <a:schemeClr val="bg1"/>
              </a:solidFill>
            </a:endParaRPr>
          </a:p>
          <a:p>
            <a:r>
              <a:rPr lang="zh-CN" altLang="en-US" sz="400">
                <a:solidFill>
                  <a:schemeClr val="bg1"/>
                </a:solidFill>
              </a:rPr>
              <a:t>学生分组进行实验，教师巡视各小组，指导学生正确操作实验器材，观察实验现象，记录实验数据，并提醒学生注意实验安全。实验结束后，各小组汇报实验结果，教师对实验结果进行总结和点评，进一步强化学生对物体浮沉条件的理解。</a:t>
            </a:r>
            <a:endParaRPr lang="zh-CN" altLang="en-US" sz="400">
              <a:solidFill>
                <a:schemeClr val="bg1"/>
              </a:solidFill>
            </a:endParaRPr>
          </a:p>
          <a:p>
            <a:r>
              <a:rPr lang="zh-CN" altLang="en-US" sz="400">
                <a:solidFill>
                  <a:schemeClr val="bg1"/>
                </a:solidFill>
              </a:rPr>
              <a:t>物体浮沉条件的应用（</a:t>
            </a:r>
            <a:r>
              <a:rPr lang="en-US" altLang="zh-CN" sz="400">
                <a:solidFill>
                  <a:schemeClr val="bg1"/>
                </a:solidFill>
              </a:rPr>
              <a:t>15 </a:t>
            </a:r>
            <a:r>
              <a:rPr lang="zh-CN" altLang="en-US" sz="400">
                <a:solidFill>
                  <a:schemeClr val="bg1"/>
                </a:solidFill>
              </a:rPr>
              <a:t>分钟）</a:t>
            </a:r>
            <a:endParaRPr lang="zh-CN" altLang="en-US" sz="400">
              <a:solidFill>
                <a:schemeClr val="bg1"/>
              </a:solidFill>
            </a:endParaRPr>
          </a:p>
          <a:p>
            <a:r>
              <a:rPr lang="zh-CN" altLang="en-US" sz="400">
                <a:solidFill>
                  <a:schemeClr val="bg1"/>
                </a:solidFill>
              </a:rPr>
              <a:t>潜水艇</a:t>
            </a:r>
            <a:endParaRPr lang="zh-CN" altLang="en-US" sz="400">
              <a:solidFill>
                <a:schemeClr val="bg1"/>
              </a:solidFill>
            </a:endParaRPr>
          </a:p>
          <a:p>
            <a:r>
              <a:rPr lang="zh-CN" altLang="en-US" sz="400">
                <a:solidFill>
                  <a:schemeClr val="bg1"/>
                </a:solidFill>
              </a:rPr>
              <a:t>多媒体展示潜水艇的结构示意图和工作原理图，介绍潜水艇的基本构造，包括艇身、水舱等部分。</a:t>
            </a:r>
            <a:endParaRPr lang="zh-CN" altLang="en-US" sz="400">
              <a:solidFill>
                <a:schemeClr val="bg1"/>
              </a:solidFill>
            </a:endParaRPr>
          </a:p>
          <a:p>
            <a:r>
              <a:rPr lang="zh-CN" altLang="en-US" sz="400">
                <a:solidFill>
                  <a:schemeClr val="bg1"/>
                </a:solidFill>
              </a:rPr>
              <a:t>讲解潜水艇的工作原理：潜水艇通过改变自身的重力来实现上浮和下沉。当向水舱中充水时，潜水艇的重力增大，当重力大于浮力时，潜水艇下沉；当从水舱中向外排水时，潜水艇的重力减小，当重力小于浮力时，潜水艇上浮。当潜水艇悬浮在水中时，其重力等于浮力。引导学生思考潜水艇在不同深度悬浮时，所受浮力是否变化（根据阿基米德原理，因为潜水艇排开液体的体积不变，液体密度也不变，所以浮力不变）。</a:t>
            </a:r>
            <a:endParaRPr lang="zh-CN" altLang="en-US" sz="400">
              <a:solidFill>
                <a:schemeClr val="bg1"/>
              </a:solidFill>
            </a:endParaRPr>
          </a:p>
          <a:p>
            <a:r>
              <a:rPr lang="zh-CN" altLang="en-US" sz="400">
                <a:solidFill>
                  <a:schemeClr val="bg1"/>
                </a:solidFill>
              </a:rPr>
              <a:t>轮船</a:t>
            </a:r>
            <a:endParaRPr lang="zh-CN" altLang="en-US" sz="400">
              <a:solidFill>
                <a:schemeClr val="bg1"/>
              </a:solidFill>
            </a:endParaRPr>
          </a:p>
          <a:p>
            <a:r>
              <a:rPr lang="zh-CN" altLang="en-US" sz="400">
                <a:solidFill>
                  <a:schemeClr val="bg1"/>
                </a:solidFill>
              </a:rPr>
              <a:t>展示轮船的图片，介绍轮船是采用</a:t>
            </a:r>
            <a:r>
              <a:rPr lang="en-US" altLang="zh-CN" sz="400">
                <a:solidFill>
                  <a:schemeClr val="bg1"/>
                </a:solidFill>
              </a:rPr>
              <a:t> “</a:t>
            </a:r>
            <a:r>
              <a:rPr lang="zh-CN" altLang="en-US" sz="400">
                <a:solidFill>
                  <a:schemeClr val="bg1"/>
                </a:solidFill>
              </a:rPr>
              <a:t>空心</a:t>
            </a:r>
            <a:r>
              <a:rPr lang="en-US" altLang="zh-CN" sz="400">
                <a:solidFill>
                  <a:schemeClr val="bg1"/>
                </a:solidFill>
              </a:rPr>
              <a:t>” </a:t>
            </a:r>
            <a:r>
              <a:rPr lang="zh-CN" altLang="en-US" sz="400">
                <a:solidFill>
                  <a:schemeClr val="bg1"/>
                </a:solidFill>
              </a:rPr>
              <a:t>的办法，增大排开液体的体积，从而增大浮力，使轮船能够漂浮在水面上。</a:t>
            </a:r>
            <a:endParaRPr lang="zh-CN" altLang="en-US" sz="400">
              <a:solidFill>
                <a:schemeClr val="bg1"/>
              </a:solidFill>
            </a:endParaRPr>
          </a:p>
          <a:p>
            <a:r>
              <a:rPr lang="zh-CN" altLang="en-US" sz="400">
                <a:solidFill>
                  <a:schemeClr val="bg1"/>
                </a:solidFill>
              </a:rPr>
              <a:t>讲解轮船的排水量概念，即轮船满载时排开水的质量。根据阿基米德原理，轮船受到的浮力等于其排开的水的重力，即</a:t>
            </a:r>
            <a:r>
              <a:rPr lang="en-US" altLang="zh-CN" sz="400">
                <a:solidFill>
                  <a:schemeClr val="bg1"/>
                </a:solidFill>
              </a:rPr>
              <a:t> F </a:t>
            </a:r>
            <a:r>
              <a:rPr lang="zh-CN" altLang="en-US" sz="400">
                <a:solidFill>
                  <a:schemeClr val="bg1"/>
                </a:solidFill>
              </a:rPr>
              <a:t>浮</a:t>
            </a:r>
            <a:r>
              <a:rPr lang="en-US" altLang="zh-CN" sz="400">
                <a:solidFill>
                  <a:schemeClr val="bg1"/>
                </a:solidFill>
              </a:rPr>
              <a:t> = G </a:t>
            </a:r>
            <a:r>
              <a:rPr lang="zh-CN" altLang="en-US" sz="400">
                <a:solidFill>
                  <a:schemeClr val="bg1"/>
                </a:solidFill>
              </a:rPr>
              <a:t>排</a:t>
            </a:r>
            <a:r>
              <a:rPr lang="en-US" altLang="zh-CN" sz="400">
                <a:solidFill>
                  <a:schemeClr val="bg1"/>
                </a:solidFill>
              </a:rPr>
              <a:t> = m </a:t>
            </a:r>
            <a:r>
              <a:rPr lang="zh-CN" altLang="en-US" sz="400">
                <a:solidFill>
                  <a:schemeClr val="bg1"/>
                </a:solidFill>
              </a:rPr>
              <a:t>排</a:t>
            </a:r>
            <a:r>
              <a:rPr lang="en-US" altLang="zh-CN" sz="400">
                <a:solidFill>
                  <a:schemeClr val="bg1"/>
                </a:solidFill>
              </a:rPr>
              <a:t> g</a:t>
            </a:r>
            <a:r>
              <a:rPr lang="zh-CN" altLang="en-US" sz="400">
                <a:solidFill>
                  <a:schemeClr val="bg1"/>
                </a:solidFill>
              </a:rPr>
              <a:t>。让学生思考轮船从江河驶入大海时，吃水深度会如何变化（因为海水密度大于河水密度，根据</a:t>
            </a:r>
            <a:r>
              <a:rPr lang="en-US" altLang="zh-CN" sz="400">
                <a:solidFill>
                  <a:schemeClr val="bg1"/>
                </a:solidFill>
              </a:rPr>
              <a:t> F </a:t>
            </a:r>
            <a:r>
              <a:rPr lang="zh-CN" altLang="en-US" sz="400">
                <a:solidFill>
                  <a:schemeClr val="bg1"/>
                </a:solidFill>
              </a:rPr>
              <a:t>浮</a:t>
            </a:r>
            <a:r>
              <a:rPr lang="en-US" altLang="zh-CN" sz="400">
                <a:solidFill>
                  <a:schemeClr val="bg1"/>
                </a:solidFill>
              </a:rPr>
              <a:t> =ρ </a:t>
            </a:r>
            <a:r>
              <a:rPr lang="zh-CN" altLang="en-US" sz="400">
                <a:solidFill>
                  <a:schemeClr val="bg1"/>
                </a:solidFill>
              </a:rPr>
              <a:t>液</a:t>
            </a:r>
            <a:r>
              <a:rPr lang="en-US" altLang="zh-CN" sz="400">
                <a:solidFill>
                  <a:schemeClr val="bg1"/>
                </a:solidFill>
              </a:rPr>
              <a:t> gV </a:t>
            </a:r>
            <a:r>
              <a:rPr lang="zh-CN" altLang="en-US" sz="400">
                <a:solidFill>
                  <a:schemeClr val="bg1"/>
                </a:solidFill>
              </a:rPr>
              <a:t>排，在浮力不变的情况下，液体密度增大，排开液体的体积减小，所以轮船吃水深度变浅）。</a:t>
            </a:r>
            <a:endParaRPr lang="zh-CN" altLang="en-US" sz="400">
              <a:solidFill>
                <a:schemeClr val="bg1"/>
              </a:solidFill>
            </a:endParaRPr>
          </a:p>
          <a:p>
            <a:r>
              <a:rPr lang="zh-CN" altLang="en-US" sz="400">
                <a:solidFill>
                  <a:schemeClr val="bg1"/>
                </a:solidFill>
              </a:rPr>
              <a:t>密度计</a:t>
            </a:r>
            <a:endParaRPr lang="zh-CN" altLang="en-US" sz="400">
              <a:solidFill>
                <a:schemeClr val="bg1"/>
              </a:solidFill>
            </a:endParaRPr>
          </a:p>
          <a:p>
            <a:r>
              <a:rPr lang="zh-CN" altLang="en-US" sz="400">
                <a:solidFill>
                  <a:schemeClr val="bg1"/>
                </a:solidFill>
              </a:rPr>
              <a:t>回顾上节课制作微型密度计的实验，再次展示密度计的实物，讲解密度计的工作原理。密度计是利用物体漂浮时浮力等于重力的原理工作的，由于密度计的重力不变，所以在不同液体中漂浮时所受浮力也不变。根据阿基米德原理，液体密度越大，密度计排开液体的体积越小，密度计浸入液体中的深度就越浅，所以密度计的刻度是上小下大且不均匀的（上疏下密）。引导学生思考密度计刻度不均匀的原因（由</a:t>
            </a:r>
            <a:r>
              <a:rPr lang="en-US" altLang="zh-CN" sz="400">
                <a:solidFill>
                  <a:schemeClr val="bg1"/>
                </a:solidFill>
              </a:rPr>
              <a:t> F </a:t>
            </a:r>
            <a:r>
              <a:rPr lang="zh-CN" altLang="en-US" sz="400">
                <a:solidFill>
                  <a:schemeClr val="bg1"/>
                </a:solidFill>
              </a:rPr>
              <a:t>浮</a:t>
            </a:r>
            <a:r>
              <a:rPr lang="en-US" altLang="zh-CN" sz="400">
                <a:solidFill>
                  <a:schemeClr val="bg1"/>
                </a:solidFill>
              </a:rPr>
              <a:t> =ρ </a:t>
            </a:r>
            <a:r>
              <a:rPr lang="zh-CN" altLang="en-US" sz="400">
                <a:solidFill>
                  <a:schemeClr val="bg1"/>
                </a:solidFill>
              </a:rPr>
              <a:t>液</a:t>
            </a:r>
            <a:r>
              <a:rPr lang="en-US" altLang="zh-CN" sz="400">
                <a:solidFill>
                  <a:schemeClr val="bg1"/>
                </a:solidFill>
              </a:rPr>
              <a:t> gV </a:t>
            </a:r>
            <a:r>
              <a:rPr lang="zh-CN" altLang="en-US" sz="400">
                <a:solidFill>
                  <a:schemeClr val="bg1"/>
                </a:solidFill>
              </a:rPr>
              <a:t>排，</a:t>
            </a:r>
            <a:r>
              <a:rPr lang="en-US" altLang="zh-CN" sz="400">
                <a:solidFill>
                  <a:schemeClr val="bg1"/>
                </a:solidFill>
              </a:rPr>
              <a:t>V </a:t>
            </a:r>
            <a:r>
              <a:rPr lang="zh-CN" altLang="en-US" sz="400">
                <a:solidFill>
                  <a:schemeClr val="bg1"/>
                </a:solidFill>
              </a:rPr>
              <a:t>排与</a:t>
            </a:r>
            <a:r>
              <a:rPr lang="en-US" altLang="zh-CN" sz="400">
                <a:solidFill>
                  <a:schemeClr val="bg1"/>
                </a:solidFill>
              </a:rPr>
              <a:t> ρ </a:t>
            </a:r>
            <a:r>
              <a:rPr lang="zh-CN" altLang="en-US" sz="400">
                <a:solidFill>
                  <a:schemeClr val="bg1"/>
                </a:solidFill>
              </a:rPr>
              <a:t>液成反比，所以刻度不均匀）。</a:t>
            </a:r>
            <a:endParaRPr lang="zh-CN" altLang="en-US" sz="400">
              <a:solidFill>
                <a:schemeClr val="bg1"/>
              </a:solidFill>
            </a:endParaRPr>
          </a:p>
          <a:p>
            <a:r>
              <a:rPr lang="zh-CN" altLang="en-US" sz="400">
                <a:solidFill>
                  <a:schemeClr val="bg1"/>
                </a:solidFill>
              </a:rPr>
              <a:t>盐水选种</a:t>
            </a:r>
            <a:endParaRPr lang="zh-CN" altLang="en-US" sz="400">
              <a:solidFill>
                <a:schemeClr val="bg1"/>
              </a:solidFill>
            </a:endParaRPr>
          </a:p>
          <a:p>
            <a:r>
              <a:rPr lang="zh-CN" altLang="en-US" sz="400">
                <a:solidFill>
                  <a:schemeClr val="bg1"/>
                </a:solidFill>
              </a:rPr>
              <a:t>介绍盐水选种的方法和原理，将种子放入一定浓度的盐水中，饱满的种子密度大于盐水密度，会下沉；干瘪、虫蛀的种子密度小于盐水密度，会上浮，从而达到选种的目的。让学生思考如何通过调整盐水的浓度来更好地进行选种。</a:t>
            </a:r>
            <a:endParaRPr lang="zh-CN" altLang="en-US" sz="400">
              <a:solidFill>
                <a:schemeClr val="bg1"/>
              </a:solidFill>
            </a:endParaRPr>
          </a:p>
          <a:p>
            <a:r>
              <a:rPr lang="zh-CN" altLang="en-US" sz="400">
                <a:solidFill>
                  <a:schemeClr val="bg1"/>
                </a:solidFill>
              </a:rPr>
              <a:t>组织学生讨论物体浮沉条件在其他方面的应用，如气球和飞艇、打捞沉船等，鼓励学生积极发言，分享自己的想法和理解，进一步加深学生对物体浮沉条件应用的认识。</a:t>
            </a:r>
            <a:endParaRPr lang="zh-CN" altLang="en-US" sz="400">
              <a:solidFill>
                <a:schemeClr val="bg1"/>
              </a:solidFill>
            </a:endParaRPr>
          </a:p>
          <a:p>
            <a:r>
              <a:rPr lang="zh-CN" altLang="en-US" sz="400">
                <a:solidFill>
                  <a:schemeClr val="bg1"/>
                </a:solidFill>
              </a:rPr>
              <a:t>课堂总结（</a:t>
            </a:r>
            <a:r>
              <a:rPr lang="en-US" altLang="zh-CN" sz="400">
                <a:solidFill>
                  <a:schemeClr val="bg1"/>
                </a:solidFill>
              </a:rPr>
              <a:t>5 </a:t>
            </a:r>
            <a:r>
              <a:rPr lang="zh-CN" altLang="en-US" sz="400">
                <a:solidFill>
                  <a:schemeClr val="bg1"/>
                </a:solidFill>
              </a:rPr>
              <a:t>分钟）</a:t>
            </a:r>
            <a:endParaRPr lang="zh-CN" altLang="en-US" sz="400">
              <a:solidFill>
                <a:schemeClr val="bg1"/>
              </a:solidFill>
            </a:endParaRPr>
          </a:p>
          <a:p>
            <a:r>
              <a:rPr lang="zh-CN" altLang="en-US" sz="400">
                <a:solidFill>
                  <a:schemeClr val="bg1"/>
                </a:solidFill>
              </a:rPr>
              <a:t>请学生回顾本节课所学的物体浮沉条件的内容，包括重力与浮力大小关系决定物体浮沉状态、物体浮沉时的受力分析以及物体浮沉条件在生活和生产中的应用实例等。</a:t>
            </a:r>
            <a:endParaRPr lang="zh-CN" altLang="en-US" sz="400">
              <a:solidFill>
                <a:schemeClr val="bg1"/>
              </a:solidFill>
            </a:endParaRPr>
          </a:p>
          <a:p>
            <a:r>
              <a:rPr lang="zh-CN" altLang="en-US" sz="400">
                <a:solidFill>
                  <a:schemeClr val="bg1"/>
                </a:solidFill>
              </a:rPr>
              <a:t>教师对学生的回答进行补充和完善，强调重点和难点知识，帮助学生构建完整的知识体系。同时，鼓励学生在课后继续观察生活中的物体浮沉现象，运用所学知识进行分析和解释，进一步巩固所学知识。</a:t>
            </a:r>
            <a:endParaRPr lang="zh-CN" altLang="en-US" sz="400">
              <a:solidFill>
                <a:schemeClr val="bg1"/>
              </a:solidFill>
            </a:endParaRPr>
          </a:p>
          <a:p>
            <a:r>
              <a:rPr lang="zh-CN" altLang="en-US" sz="400">
                <a:solidFill>
                  <a:schemeClr val="bg1"/>
                </a:solidFill>
              </a:rPr>
              <a:t>课堂练习与作业布置（</a:t>
            </a:r>
            <a:r>
              <a:rPr lang="en-US" altLang="zh-CN" sz="400">
                <a:solidFill>
                  <a:schemeClr val="bg1"/>
                </a:solidFill>
              </a:rPr>
              <a:t>5 </a:t>
            </a:r>
            <a:r>
              <a:rPr lang="zh-CN" altLang="en-US" sz="400">
                <a:solidFill>
                  <a:schemeClr val="bg1"/>
                </a:solidFill>
              </a:rPr>
              <a:t>分钟）</a:t>
            </a:r>
            <a:endParaRPr lang="zh-CN" altLang="en-US" sz="400">
              <a:solidFill>
                <a:schemeClr val="bg1"/>
              </a:solidFill>
            </a:endParaRPr>
          </a:p>
          <a:p>
            <a:r>
              <a:rPr lang="zh-CN" altLang="en-US" sz="400">
                <a:solidFill>
                  <a:schemeClr val="bg1"/>
                </a:solidFill>
              </a:rPr>
              <a:t>课堂练习：给出一些与物体浮沉条件相关的简单练习题，如判断物体在不同液体中的浮沉状态、计算物体受到的浮力和重力等，让学生在课堂上进行练习，及时巩固所学知识。教师巡视学生的练习情况，对学生存在的问题进行个别指导。</a:t>
            </a:r>
            <a:endParaRPr lang="zh-CN" altLang="en-US" sz="400">
              <a:solidFill>
                <a:schemeClr val="bg1"/>
              </a:solidFill>
            </a:endParaRPr>
          </a:p>
          <a:p>
            <a:r>
              <a:rPr lang="zh-CN" altLang="en-US" sz="400">
                <a:solidFill>
                  <a:schemeClr val="bg1"/>
                </a:solidFill>
              </a:rPr>
              <a:t>作业布置：布置适量的课后作业，包括书面作业和实践作业。书面作业可以是教材上相关的练习题，进一步加深学生对物体浮沉条件及应用的理解和掌握；实践作业可以是让学生回家后，利用生活中的材料，设计一个关于物体浮沉的小实验，并记录实验过程和结果，下节课在课堂上进行分享和交流。</a:t>
            </a:r>
            <a:endParaRPr lang="zh-CN" altLang="en-US" sz="400">
              <a:solidFill>
                <a:schemeClr val="bg1"/>
              </a:solidFill>
            </a:endParaRPr>
          </a:p>
          <a:p>
            <a:r>
              <a:rPr lang="zh-CN" altLang="en-US" sz="400">
                <a:solidFill>
                  <a:schemeClr val="bg1"/>
                </a:solidFill>
              </a:rPr>
              <a:t>五、教学反思</a:t>
            </a:r>
            <a:endParaRPr lang="zh-CN" altLang="en-US" sz="400">
              <a:solidFill>
                <a:schemeClr val="bg1"/>
              </a:solidFill>
            </a:endParaRPr>
          </a:p>
          <a:p>
            <a:r>
              <a:rPr lang="zh-CN" altLang="en-US" sz="400">
                <a:solidFill>
                  <a:schemeClr val="bg1"/>
                </a:solidFill>
              </a:rPr>
              <a:t>在本次教学中，通过实验探究和多媒体展示等多种教学方法，学生对物体的浮沉条件及应用有了较为深入的理解和认识，提高了学生的观察能力、实验操作能力和分析解决问题的能力。在教学过程中，部分学生在理解物体在漂浮和悬浮状态时浮力与重力的关系以及运用物体浮沉条件解决复杂实际问题时存在困难，需要在今后的教学中加强针对性的练习和指导。同时，在实验探究环节，可以进一步鼓励学生进行创新实验设计，培养学生的创新思维能力。</a:t>
            </a:r>
            <a:endParaRPr lang="zh-CN" altLang="en-US" sz="400">
              <a:solidFill>
                <a:schemeClr val="bg1"/>
              </a:solidFill>
            </a:endParaRPr>
          </a:p>
          <a:p>
            <a:endParaRPr lang="zh-CN" altLang="en-US" sz="400">
              <a:solidFill>
                <a:schemeClr val="bg1"/>
              </a:solidFill>
            </a:endParaRPr>
          </a:p>
        </p:txBody>
      </p:sp>
      <p:pic>
        <p:nvPicPr>
          <p:cNvPr id="77" name="图片 76" title=""/>
          <p:cNvPicPr>
            <a:picLocks noChangeAspect="1"/>
          </p:cNvPicPr>
          <p:nvPr>
            <p:custDataLst>
              <p:tags r:id="rId5"/>
            </p:custDataLst>
          </p:nvPr>
        </p:nvPicPr>
        <p:blipFill>
          <a:blip r:embed="rId4"/>
          <a:stretch>
            <a:fillRect/>
          </a:stretch>
        </p:blipFill>
        <p:spPr>
          <a:xfrm>
            <a:off x="0" y="0"/>
            <a:ext cx="12192000" cy="6601586"/>
          </a:xfrm>
          <a:prstGeom prst="rect">
            <a:avLst/>
          </a:prstGeom>
          <a:ln>
            <a:noFill/>
          </a:ln>
          <a:effectLst>
            <a:outerShdw blurRad="292100" dist="139700" dir="2700000" algn="tl" rotWithShape="0">
              <a:srgbClr val="333333">
                <a:alpha val="65000"/>
              </a:srgbClr>
            </a:outerShdw>
          </a:effectLst>
        </p:spPr>
      </p:pic>
      <p:grpSp>
        <p:nvGrpSpPr>
          <p:cNvPr id="2" name="组合 1" title=""/>
          <p:cNvGrpSpPr/>
          <p:nvPr>
            <p:custDataLst>
              <p:tags r:id="rId6"/>
            </p:custDataLst>
          </p:nvPr>
        </p:nvGrpSpPr>
        <p:grpSpPr>
          <a:xfrm>
            <a:off x="-834045" y="1480930"/>
            <a:ext cx="11194925" cy="5817355"/>
            <a:chOff x="-834045" y="1480930"/>
            <a:chExt cx="11194925" cy="5817355"/>
          </a:xfrm>
        </p:grpSpPr>
        <p:grpSp>
          <p:nvGrpSpPr>
            <p:cNvPr id="78" name="组合 77"/>
            <p:cNvGrpSpPr/>
            <p:nvPr>
              <p:custDataLst>
                <p:tags r:id="rId7"/>
              </p:custDataLst>
            </p:nvPr>
          </p:nvGrpSpPr>
          <p:grpSpPr>
            <a:xfrm>
              <a:off x="6660459" y="4357510"/>
              <a:ext cx="669925" cy="2091055"/>
              <a:chOff x="554" y="3826"/>
              <a:chExt cx="1055" cy="3293"/>
            </a:xfrm>
          </p:grpSpPr>
          <p:sp>
            <p:nvSpPr>
              <p:cNvPr id="79" name="矩形: 圆角 7"/>
              <p:cNvSpPr/>
              <p:nvPr>
                <p:custDataLst>
                  <p:tags r:id="rId8"/>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80" name="流程图: 可选过程 79"/>
              <p:cNvSpPr/>
              <p:nvPr>
                <p:custDataLst>
                  <p:tags r:id="rId9"/>
                </p:custDataLst>
              </p:nvPr>
            </p:nvSpPr>
            <p:spPr>
              <a:xfrm>
                <a:off x="793" y="4018"/>
                <a:ext cx="593" cy="593"/>
              </a:xfrm>
              <a:prstGeom prst="flowChartAlternateProces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5</a:t>
                </a:r>
                <a:endPar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81" name="文本框 80"/>
              <p:cNvSpPr txBox="1"/>
              <p:nvPr>
                <p:custDataLst>
                  <p:tags r:id="rId10"/>
                </p:custDataLst>
              </p:nvPr>
            </p:nvSpPr>
            <p:spPr>
              <a:xfrm>
                <a:off x="663"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课堂检测</a:t>
                </a:r>
                <a:endPar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endParaRPr>
              </a:p>
            </p:txBody>
          </p:sp>
        </p:grpSp>
        <p:grpSp>
          <p:nvGrpSpPr>
            <p:cNvPr id="82" name="组合 81"/>
            <p:cNvGrpSpPr/>
            <p:nvPr>
              <p:custDataLst>
                <p:tags r:id="rId11"/>
              </p:custDataLst>
            </p:nvPr>
          </p:nvGrpSpPr>
          <p:grpSpPr>
            <a:xfrm>
              <a:off x="5580142" y="4357510"/>
              <a:ext cx="669925" cy="2091055"/>
              <a:chOff x="554" y="3826"/>
              <a:chExt cx="1055" cy="3293"/>
            </a:xfrm>
          </p:grpSpPr>
          <p:sp>
            <p:nvSpPr>
              <p:cNvPr id="83" name="矩形: 圆角 7"/>
              <p:cNvSpPr/>
              <p:nvPr>
                <p:custDataLst>
                  <p:tags r:id="rId12"/>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84" name="流程图: 可选过程 83"/>
              <p:cNvSpPr/>
              <p:nvPr>
                <p:custDataLst>
                  <p:tags r:id="rId13"/>
                </p:custDataLst>
              </p:nvPr>
            </p:nvSpPr>
            <p:spPr>
              <a:xfrm>
                <a:off x="793" y="4018"/>
                <a:ext cx="593" cy="593"/>
              </a:xfrm>
              <a:prstGeom prst="flowChartAlternateProcess">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4</a:t>
                </a:r>
                <a:endPar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85" name="文本框 84"/>
              <p:cNvSpPr txBox="1"/>
              <p:nvPr>
                <p:custDataLst>
                  <p:tags r:id="rId14"/>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新知讲解</a:t>
                </a:r>
                <a:endPar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endParaRPr>
              </a:p>
            </p:txBody>
          </p:sp>
        </p:grpSp>
        <p:grpSp>
          <p:nvGrpSpPr>
            <p:cNvPr id="86" name="组合 85"/>
            <p:cNvGrpSpPr/>
            <p:nvPr>
              <p:custDataLst>
                <p:tags r:id="rId15"/>
              </p:custDataLst>
            </p:nvPr>
          </p:nvGrpSpPr>
          <p:grpSpPr>
            <a:xfrm>
              <a:off x="7682718" y="4357510"/>
              <a:ext cx="669925" cy="2091055"/>
              <a:chOff x="554" y="3826"/>
              <a:chExt cx="1055" cy="3293"/>
            </a:xfrm>
          </p:grpSpPr>
          <p:sp>
            <p:nvSpPr>
              <p:cNvPr id="99" name="矩形: 圆角 7"/>
              <p:cNvSpPr/>
              <p:nvPr>
                <p:custDataLst>
                  <p:tags r:id="rId16"/>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00" name="流程图: 可选过程 99"/>
              <p:cNvSpPr/>
              <p:nvPr>
                <p:custDataLst>
                  <p:tags r:id="rId17"/>
                </p:custDataLst>
              </p:nvPr>
            </p:nvSpPr>
            <p:spPr>
              <a:xfrm>
                <a:off x="793" y="4018"/>
                <a:ext cx="593" cy="593"/>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6</a:t>
                </a:r>
                <a:endPar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01" name="文本框 100"/>
              <p:cNvSpPr txBox="1"/>
              <p:nvPr>
                <p:custDataLst>
                  <p:tags r:id="rId18"/>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变式训练</a:t>
                </a:r>
                <a:endPar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endParaRPr>
              </a:p>
            </p:txBody>
          </p:sp>
        </p:grpSp>
        <p:grpSp>
          <p:nvGrpSpPr>
            <p:cNvPr id="102" name="组合 101"/>
            <p:cNvGrpSpPr/>
            <p:nvPr>
              <p:custDataLst>
                <p:tags r:id="rId19"/>
              </p:custDataLst>
            </p:nvPr>
          </p:nvGrpSpPr>
          <p:grpSpPr>
            <a:xfrm>
              <a:off x="8712226" y="4357510"/>
              <a:ext cx="669925" cy="2091055"/>
              <a:chOff x="554" y="3826"/>
              <a:chExt cx="1055" cy="3293"/>
            </a:xfrm>
          </p:grpSpPr>
          <p:sp>
            <p:nvSpPr>
              <p:cNvPr id="103" name="矩形: 圆角 7"/>
              <p:cNvSpPr/>
              <p:nvPr>
                <p:custDataLst>
                  <p:tags r:id="rId20"/>
                </p:custDataLst>
              </p:nvPr>
            </p:nvSpPr>
            <p:spPr>
              <a:xfrm>
                <a:off x="554" y="3826"/>
                <a:ext cx="1055" cy="3276"/>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04" name="流程图: 可选过程 103"/>
              <p:cNvSpPr/>
              <p:nvPr>
                <p:custDataLst>
                  <p:tags r:id="rId21"/>
                </p:custDataLst>
              </p:nvPr>
            </p:nvSpPr>
            <p:spPr>
              <a:xfrm>
                <a:off x="793" y="4018"/>
                <a:ext cx="593" cy="593"/>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7</a:t>
                </a:r>
                <a:endPar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05" name="文本框 104"/>
              <p:cNvSpPr txBox="1"/>
              <p:nvPr>
                <p:custDataLst>
                  <p:tags r:id="rId22"/>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mn-ea"/>
                    <a:sym typeface="思源宋体 CN" panose="02020400000000000000" pitchFamily="18" charset="-122"/>
                  </a:rPr>
                  <a:t>中考考法</a:t>
                </a:r>
                <a:endParaRPr lang="zh-CN" altLang="en-US" sz="24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mn-ea"/>
                  <a:sym typeface="思源宋体 CN" panose="02020400000000000000" pitchFamily="18" charset="-122"/>
                </a:endParaRPr>
              </a:p>
            </p:txBody>
          </p:sp>
        </p:grpSp>
        <p:grpSp>
          <p:nvGrpSpPr>
            <p:cNvPr id="106" name="组合 105"/>
            <p:cNvGrpSpPr/>
            <p:nvPr>
              <p:custDataLst>
                <p:tags r:id="rId23"/>
              </p:custDataLst>
            </p:nvPr>
          </p:nvGrpSpPr>
          <p:grpSpPr>
            <a:xfrm>
              <a:off x="9690955" y="4357510"/>
              <a:ext cx="669925" cy="2091055"/>
              <a:chOff x="554" y="3826"/>
              <a:chExt cx="1055" cy="3293"/>
            </a:xfrm>
          </p:grpSpPr>
          <p:sp>
            <p:nvSpPr>
              <p:cNvPr id="107" name="矩形: 圆角 7"/>
              <p:cNvSpPr/>
              <p:nvPr>
                <p:custDataLst>
                  <p:tags r:id="rId24"/>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08" name="流程图: 可选过程 107"/>
              <p:cNvSpPr/>
              <p:nvPr>
                <p:custDataLst>
                  <p:tags r:id="rId25"/>
                </p:custDataLst>
              </p:nvPr>
            </p:nvSpPr>
            <p:spPr>
              <a:xfrm>
                <a:off x="793" y="4018"/>
                <a:ext cx="593" cy="593"/>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8</a:t>
                </a:r>
                <a:endPar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09" name="文本框 108"/>
              <p:cNvSpPr txBox="1"/>
              <p:nvPr>
                <p:custDataLst>
                  <p:tags r:id="rId26"/>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小结梳理</a:t>
                </a:r>
                <a:endPar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endParaRPr>
              </a:p>
            </p:txBody>
          </p:sp>
        </p:grpSp>
        <p:grpSp>
          <p:nvGrpSpPr>
            <p:cNvPr id="110" name="组合 109"/>
            <p:cNvGrpSpPr/>
            <p:nvPr>
              <p:custDataLst>
                <p:tags r:id="rId27"/>
              </p:custDataLst>
            </p:nvPr>
          </p:nvGrpSpPr>
          <p:grpSpPr>
            <a:xfrm>
              <a:off x="2472715" y="4346715"/>
              <a:ext cx="669925" cy="2091055"/>
              <a:chOff x="554" y="3826"/>
              <a:chExt cx="1055" cy="3293"/>
            </a:xfrm>
          </p:grpSpPr>
          <p:sp>
            <p:nvSpPr>
              <p:cNvPr id="111" name="矩形: 圆角 7"/>
              <p:cNvSpPr/>
              <p:nvPr>
                <p:custDataLst>
                  <p:tags r:id="rId28"/>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12" name="圆角矩形 8"/>
              <p:cNvSpPr/>
              <p:nvPr>
                <p:custDataLst>
                  <p:tags r:id="rId29"/>
                </p:custDataLst>
              </p:nvPr>
            </p:nvSpPr>
            <p:spPr>
              <a:xfrm>
                <a:off x="793" y="4018"/>
                <a:ext cx="593" cy="59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1</a:t>
                </a:r>
                <a:endPar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13" name="文本框 112"/>
              <p:cNvSpPr txBox="1"/>
              <p:nvPr>
                <p:custDataLst>
                  <p:tags r:id="rId30"/>
                </p:custDataLst>
              </p:nvPr>
            </p:nvSpPr>
            <p:spPr>
              <a:xfrm>
                <a:off x="641" y="4575"/>
                <a:ext cx="864" cy="2544"/>
              </a:xfrm>
              <a:prstGeom prst="roundRect">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复习引入</a:t>
                </a:r>
                <a:endPar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endParaRPr>
              </a:p>
            </p:txBody>
          </p:sp>
        </p:grpSp>
        <p:grpSp>
          <p:nvGrpSpPr>
            <p:cNvPr id="114" name="组合 113"/>
            <p:cNvGrpSpPr/>
            <p:nvPr>
              <p:custDataLst>
                <p:tags r:id="rId31"/>
              </p:custDataLst>
            </p:nvPr>
          </p:nvGrpSpPr>
          <p:grpSpPr>
            <a:xfrm>
              <a:off x="3492078" y="4357510"/>
              <a:ext cx="669925" cy="2091055"/>
              <a:chOff x="554" y="3826"/>
              <a:chExt cx="1055" cy="3293"/>
            </a:xfrm>
          </p:grpSpPr>
          <p:sp>
            <p:nvSpPr>
              <p:cNvPr id="115" name="矩形: 圆角 7"/>
              <p:cNvSpPr/>
              <p:nvPr>
                <p:custDataLst>
                  <p:tags r:id="rId32"/>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16" name="流程图: 可选过程 115"/>
              <p:cNvSpPr/>
              <p:nvPr>
                <p:custDataLst>
                  <p:tags r:id="rId33"/>
                </p:custDataLst>
              </p:nvPr>
            </p:nvSpPr>
            <p:spPr>
              <a:xfrm>
                <a:off x="793" y="4018"/>
                <a:ext cx="593" cy="593"/>
              </a:xfrm>
              <a:prstGeom prst="flowChartAlternateProcess">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2</a:t>
                </a:r>
                <a:endPar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17" name="文本框 116"/>
              <p:cNvSpPr txBox="1"/>
              <p:nvPr>
                <p:custDataLst>
                  <p:tags r:id="rId34"/>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新知讲解</a:t>
                </a:r>
                <a:endPar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endParaRPr>
              </a:p>
            </p:txBody>
          </p:sp>
        </p:grpSp>
        <p:grpSp>
          <p:nvGrpSpPr>
            <p:cNvPr id="118" name="组合 117"/>
            <p:cNvGrpSpPr/>
            <p:nvPr>
              <p:custDataLst>
                <p:tags r:id="rId35"/>
              </p:custDataLst>
            </p:nvPr>
          </p:nvGrpSpPr>
          <p:grpSpPr>
            <a:xfrm>
              <a:off x="4536110" y="4357510"/>
              <a:ext cx="669925" cy="2091055"/>
              <a:chOff x="554" y="3826"/>
              <a:chExt cx="1055" cy="3293"/>
            </a:xfrm>
          </p:grpSpPr>
          <p:sp>
            <p:nvSpPr>
              <p:cNvPr id="119" name="矩形: 圆角 7"/>
              <p:cNvSpPr/>
              <p:nvPr>
                <p:custDataLst>
                  <p:tags r:id="rId36"/>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0" name="流程图: 可选过程 119"/>
              <p:cNvSpPr/>
              <p:nvPr>
                <p:custDataLst>
                  <p:tags r:id="rId37"/>
                </p:custDataLst>
              </p:nvPr>
            </p:nvSpPr>
            <p:spPr>
              <a:xfrm>
                <a:off x="793" y="4018"/>
                <a:ext cx="593" cy="593"/>
              </a:xfrm>
              <a:prstGeom prst="flowChartAlternateProcess">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3</a:t>
                </a:r>
                <a:endPar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1" name="文本框 120"/>
              <p:cNvSpPr txBox="1"/>
              <p:nvPr>
                <p:custDataLst>
                  <p:tags r:id="rId38"/>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典例讲解</a:t>
                </a:r>
                <a:endPar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endParaRPr>
              </a:p>
            </p:txBody>
          </p:sp>
        </p:grpSp>
        <p:pic>
          <p:nvPicPr>
            <p:cNvPr id="122" name="Picture 3" descr="D:\24春\24春\24春 点拨 4 数学 R（李欣瑶\24春4数下R课件发课件组\24春4数下R课件换图\学生1.png"/>
            <p:cNvPicPr>
              <a:picLocks noChangeAspect="1" noChangeArrowheads="1"/>
            </p:cNvPicPr>
            <p:nvPr>
              <p:custDataLst>
                <p:tags r:id="rId40"/>
              </p:custDataLst>
            </p:nvPr>
          </p:nvPicPr>
          <p:blipFill>
            <a:blip r:embed="rId39"/>
            <a:stretch>
              <a:fillRect/>
            </a:stretch>
          </p:blipFill>
          <p:spPr bwMode="auto">
            <a:xfrm>
              <a:off x="-834045" y="3423478"/>
              <a:ext cx="3628755" cy="38748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3" name="图片 122" descr="图片包含 图标  AI-generated content may be incorrect."/>
            <p:cNvPicPr>
              <a:picLocks noChangeAspect="1"/>
            </p:cNvPicPr>
            <p:nvPr>
              <p:custDataLst>
                <p:tags r:id="rId42"/>
              </p:custDataLst>
            </p:nvPr>
          </p:nvPicPr>
          <p:blipFill>
            <a:blip r:embed="rId41"/>
            <a:stretch>
              <a:fillRect/>
            </a:stretch>
          </p:blipFill>
          <p:spPr>
            <a:xfrm>
              <a:off x="-89452" y="1480930"/>
              <a:ext cx="2385391" cy="2385391"/>
            </a:xfrm>
            <a:prstGeom prst="rect">
              <a:avLst/>
            </a:prstGeom>
          </p:spPr>
        </p:pic>
        <p:sp>
          <p:nvSpPr>
            <p:cNvPr id="124" name="文本框 123"/>
            <p:cNvSpPr txBox="1"/>
            <p:nvPr>
              <p:custDataLst>
                <p:tags r:id="rId43"/>
              </p:custDataLst>
            </p:nvPr>
          </p:nvSpPr>
          <p:spPr>
            <a:xfrm>
              <a:off x="285750" y="2449203"/>
              <a:ext cx="1761711" cy="52322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zh-CN" altLang="en-US" sz="2800" spc="225">
                  <a:solidFill>
                    <a:schemeClr val="bg1"/>
                  </a:soli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cs typeface="+mn-ea"/>
                  <a:sym typeface="思源宋体 CN" panose="02020400000000000000" pitchFamily="18" charset="-122"/>
                </a:rPr>
                <a:t>学习目录</a:t>
              </a:r>
              <a:endParaRPr lang="zh-CN" altLang="en-US" sz="2800" spc="225">
                <a:solidFill>
                  <a:schemeClr val="bg1"/>
                </a:soli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cs typeface="+mn-ea"/>
                <a:sym typeface="思源宋体 CN" panose="02020400000000000000" pitchFamily="18" charset="-122"/>
              </a:endParaRPr>
            </a:p>
          </p:txBody>
        </p:sp>
      </p:grpSp>
    </p:spTree>
  </p:cSld>
  <p:clrMapOvr>
    <a:masterClrMapping/>
  </p:clrMapOvr>
  <p:transition spd="slow">
    <p:push dir="u"/>
    <p:sndAc>
      <p:stSnd>
        <p:snd r:embed="rId44" name="chimes.wav"/>
      </p:stSnd>
    </p:sndAc>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00" name="文本框 99" title=""/>
          <p:cNvSpPr txBox="1"/>
          <p:nvPr>
            <p:custDataLst>
              <p:tags r:id="rId3"/>
            </p:custDataLst>
          </p:nvPr>
        </p:nvSpPr>
        <p:spPr>
          <a:xfrm>
            <a:off x="431219" y="731179"/>
            <a:ext cx="11552767" cy="5262245"/>
          </a:xfrm>
          <a:prstGeom prst="rect">
            <a:avLst/>
          </a:prstGeom>
          <a:noFill/>
          <a:ln w="9525">
            <a:noFill/>
          </a:ln>
        </p:spPr>
        <p:txBody>
          <a:bodyPr wrap="square">
            <a:spAutoFit/>
          </a:bodyPr>
          <a:lstStyle/>
          <a:p>
            <a:pPr indent="0">
              <a:lnSpc>
                <a:spcPct val="150000"/>
              </a:lnSpc>
            </a:pPr>
            <a:r>
              <a:rPr lang="en-US" altLang="zh-CN" sz="3200" b="1">
                <a:solidFill>
                  <a:srgbClr val="000000"/>
                </a:solidFill>
                <a:latin typeface="楷体" panose="02010609060101010101" charset="-122"/>
                <a:ea typeface="楷体" panose="02010609060101010101" charset="-122"/>
                <a:cs typeface="楷体" panose="02010609060101010101" charset="-122"/>
              </a:rPr>
              <a:t>    </a:t>
            </a:r>
            <a:r>
              <a:rPr lang="zh-CN" sz="3200" b="1">
                <a:solidFill>
                  <a:srgbClr val="000000"/>
                </a:solidFill>
                <a:latin typeface="楷体" panose="02010609060101010101" charset="-122"/>
                <a:ea typeface="楷体" panose="02010609060101010101" charset="-122"/>
                <a:cs typeface="楷体" panose="02010609060101010101" charset="-122"/>
              </a:rPr>
              <a:t>建筑大楼时需要先挖</a:t>
            </a:r>
            <a:endParaRPr lang="en-US" altLang="zh-CN" sz="3200" b="1">
              <a:solidFill>
                <a:srgbClr val="000000"/>
              </a:solidFill>
              <a:latin typeface="楷体" panose="02010609060101010101" charset="-122"/>
              <a:ea typeface="楷体" panose="02010609060101010101" charset="-122"/>
              <a:cs typeface="楷体" panose="02010609060101010101" charset="-122"/>
            </a:endParaRPr>
          </a:p>
          <a:p>
            <a:pPr indent="0">
              <a:lnSpc>
                <a:spcPct val="150000"/>
              </a:lnSpc>
            </a:pPr>
            <a:r>
              <a:rPr lang="zh-CN" sz="3200" b="1">
                <a:solidFill>
                  <a:srgbClr val="000000"/>
                </a:solidFill>
                <a:latin typeface="楷体" panose="02010609060101010101" charset="-122"/>
                <a:ea typeface="楷体" panose="02010609060101010101" charset="-122"/>
                <a:cs typeface="楷体" panose="02010609060101010101" charset="-122"/>
              </a:rPr>
              <a:t>地槽</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 挖土就得对土做功</a:t>
            </a:r>
            <a:r>
              <a:rPr lang="en-US" sz="3200" b="1">
                <a:solidFill>
                  <a:srgbClr val="000000"/>
                </a:solidFill>
                <a:latin typeface="楷体" panose="02010609060101010101" charset="-122"/>
                <a:ea typeface="楷体" panose="02010609060101010101" charset="-122"/>
                <a:cs typeface="楷体" panose="02010609060101010101" charset="-122"/>
              </a:rPr>
              <a:t>,</a:t>
            </a:r>
            <a:endParaRPr lang="en-US" sz="3200" b="1">
              <a:solidFill>
                <a:srgbClr val="000000"/>
              </a:solidFill>
              <a:latin typeface="楷体" panose="02010609060101010101" charset="-122"/>
              <a:ea typeface="楷体" panose="02010609060101010101" charset="-122"/>
              <a:cs typeface="楷体" panose="02010609060101010101" charset="-122"/>
            </a:endParaRPr>
          </a:p>
          <a:p>
            <a:pPr indent="0">
              <a:lnSpc>
                <a:spcPct val="150000"/>
              </a:lnSpc>
            </a:pPr>
            <a:r>
              <a:rPr lang="zh-CN" sz="3200" b="1">
                <a:solidFill>
                  <a:srgbClr val="000000"/>
                </a:solidFill>
                <a:latin typeface="楷体" panose="02010609060101010101" charset="-122"/>
                <a:ea typeface="楷体" panose="02010609060101010101" charset="-122"/>
                <a:cs typeface="楷体" panose="02010609060101010101" charset="-122"/>
              </a:rPr>
              <a:t>如果用挖土机来做</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一幢大</a:t>
            </a:r>
            <a:endParaRPr lang="en-US" altLang="zh-CN" sz="3200" b="1">
              <a:solidFill>
                <a:srgbClr val="000000"/>
              </a:solidFill>
              <a:latin typeface="楷体" panose="02010609060101010101" charset="-122"/>
              <a:ea typeface="楷体" panose="02010609060101010101" charset="-122"/>
              <a:cs typeface="楷体" panose="02010609060101010101" charset="-122"/>
            </a:endParaRPr>
          </a:p>
          <a:p>
            <a:pPr indent="0">
              <a:lnSpc>
                <a:spcPct val="150000"/>
              </a:lnSpc>
            </a:pPr>
            <a:r>
              <a:rPr lang="zh-CN" sz="3200" b="1">
                <a:solidFill>
                  <a:srgbClr val="000000"/>
                </a:solidFill>
                <a:latin typeface="楷体" panose="02010609060101010101" charset="-122"/>
                <a:ea typeface="楷体" panose="02010609060101010101" charset="-122"/>
                <a:cs typeface="楷体" panose="02010609060101010101" charset="-122"/>
              </a:rPr>
              <a:t>楼的地槽用不了几天就能挖</a:t>
            </a:r>
            <a:endParaRPr lang="en-US" altLang="zh-CN" sz="3200" b="1">
              <a:solidFill>
                <a:srgbClr val="000000"/>
              </a:solidFill>
              <a:latin typeface="楷体" panose="02010609060101010101" charset="-122"/>
              <a:ea typeface="楷体" panose="02010609060101010101" charset="-122"/>
              <a:cs typeface="楷体" panose="02010609060101010101" charset="-122"/>
            </a:endParaRPr>
          </a:p>
          <a:p>
            <a:pPr indent="0">
              <a:lnSpc>
                <a:spcPct val="150000"/>
              </a:lnSpc>
            </a:pPr>
            <a:r>
              <a:rPr lang="zh-CN" sz="3200" b="1">
                <a:solidFill>
                  <a:srgbClr val="000000"/>
                </a:solidFill>
                <a:latin typeface="楷体" panose="02010609060101010101" charset="-122"/>
                <a:ea typeface="楷体" panose="02010609060101010101" charset="-122"/>
                <a:cs typeface="楷体" panose="02010609060101010101" charset="-122"/>
              </a:rPr>
              <a:t>完。而如果一个人挖</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恐怕</a:t>
            </a:r>
            <a:endParaRPr lang="en-US" altLang="zh-CN" sz="3200" b="1">
              <a:solidFill>
                <a:srgbClr val="000000"/>
              </a:solidFill>
              <a:latin typeface="楷体" panose="02010609060101010101" charset="-122"/>
              <a:ea typeface="楷体" panose="02010609060101010101" charset="-122"/>
              <a:cs typeface="楷体" panose="02010609060101010101" charset="-122"/>
            </a:endParaRPr>
          </a:p>
          <a:p>
            <a:pPr indent="0">
              <a:lnSpc>
                <a:spcPct val="150000"/>
              </a:lnSpc>
            </a:pPr>
            <a:r>
              <a:rPr lang="zh-CN" sz="3200" b="1">
                <a:solidFill>
                  <a:srgbClr val="000000"/>
                </a:solidFill>
                <a:latin typeface="楷体" panose="02010609060101010101" charset="-122"/>
                <a:ea typeface="楷体" panose="02010609060101010101" charset="-122"/>
                <a:cs typeface="楷体" panose="02010609060101010101" charset="-122"/>
              </a:rPr>
              <a:t>一年也挖不完一幢大楼的地槽。可见</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做功除了有多少之外</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还有快慢的区别</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那么在物理学中</a:t>
            </a:r>
            <a:r>
              <a:rPr lang="en-US" sz="3200" b="1">
                <a:solidFill>
                  <a:srgbClr val="000000"/>
                </a:solidFill>
                <a:latin typeface="楷体" panose="02010609060101010101" charset="-122"/>
                <a:ea typeface="楷体" panose="02010609060101010101" charset="-122"/>
                <a:cs typeface="楷体" panose="02010609060101010101" charset="-122"/>
              </a:rPr>
              <a:t>,</a:t>
            </a:r>
            <a:r>
              <a:rPr lang="zh-CN" sz="3200" b="1">
                <a:solidFill>
                  <a:srgbClr val="000000"/>
                </a:solidFill>
                <a:latin typeface="楷体" panose="02010609060101010101" charset="-122"/>
                <a:ea typeface="楷体" panose="02010609060101010101" charset="-122"/>
                <a:cs typeface="楷体" panose="02010609060101010101" charset="-122"/>
              </a:rPr>
              <a:t>怎样描述机械做功的快慢呢</a:t>
            </a:r>
            <a:r>
              <a:rPr lang="en-US" sz="3200" b="1">
                <a:solidFill>
                  <a:srgbClr val="000000"/>
                </a:solidFill>
                <a:latin typeface="楷体" panose="02010609060101010101" charset="-122"/>
                <a:ea typeface="楷体" panose="02010609060101010101" charset="-122"/>
                <a:cs typeface="楷体" panose="02010609060101010101" charset="-122"/>
              </a:rPr>
              <a:t>?</a:t>
            </a:r>
            <a:endParaRPr lang="zh-CN" altLang="en-US" sz="3200" b="1">
              <a:latin typeface="楷体" panose="02010609060101010101" charset="-122"/>
              <a:ea typeface="楷体" panose="02010609060101010101" charset="-122"/>
              <a:cs typeface="楷体" panose="02010609060101010101" charset="-122"/>
            </a:endParaRPr>
          </a:p>
        </p:txBody>
      </p:sp>
      <p:pic>
        <p:nvPicPr>
          <p:cNvPr id="7177" name="Picture 9" title=""/>
          <p:cNvPicPr>
            <a:picLocks noChangeAspect="1"/>
          </p:cNvPicPr>
          <p:nvPr>
            <p:custDataLst>
              <p:tags r:id="rId5"/>
            </p:custDataLst>
          </p:nvPr>
        </p:nvPicPr>
        <p:blipFill>
          <a:blip r:embed="rId4">
            <a:clrChange>
              <a:clrFrom>
                <a:srgbClr val="FFFFFF"/>
              </a:clrFrom>
              <a:clrTo>
                <a:srgbClr val="FFFFFF">
                  <a:alpha val="0"/>
                </a:srgbClr>
              </a:clrTo>
            </a:clrChange>
          </a:blip>
          <a:srcRect b="18938"/>
          <a:stretch>
            <a:fillRect/>
          </a:stretch>
        </p:blipFill>
        <p:spPr>
          <a:xfrm>
            <a:off x="5625589" y="1039689"/>
            <a:ext cx="6358396" cy="32890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advTm="0">
    <p:fade/>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8979462" name="Picture 13" title=""/>
          <p:cNvPicPr>
            <a:picLocks noChangeAspect="1"/>
          </p:cNvPicPr>
          <p:nvPr>
            <p:custDataLst>
              <p:tags r:id="rId4"/>
            </p:custDataLst>
          </p:nvPr>
        </p:nvPicPr>
        <p:blipFill>
          <a:blip r:embed="rId3"/>
          <a:stretch>
            <a:fillRect/>
          </a:stretch>
        </p:blipFill>
        <p:spPr>
          <a:xfrm>
            <a:off x="580059" y="1296964"/>
            <a:ext cx="3768365" cy="3636542"/>
          </a:xfrm>
          <a:prstGeom prst="rect">
            <a:avLst/>
          </a:prstGeom>
          <a:noFill/>
          <a:ln w="25400" cap="flat" cmpd="sng">
            <a:noFill/>
            <a:prstDash val="solid"/>
            <a:miter/>
            <a:headEnd type="none" w="med" len="med"/>
            <a:tailEnd type="none" w="med" len="med"/>
          </a:ln>
        </p:spPr>
      </p:pic>
      <p:sp>
        <p:nvSpPr>
          <p:cNvPr id="2" name="文本框 1" title=""/>
          <p:cNvSpPr txBox="1"/>
          <p:nvPr>
            <p:custDataLst>
              <p:tags r:id="rId5"/>
            </p:custDataLst>
          </p:nvPr>
        </p:nvSpPr>
        <p:spPr>
          <a:xfrm>
            <a:off x="2384611" y="1476258"/>
            <a:ext cx="569387" cy="553998"/>
          </a:xfrm>
          <a:prstGeom prst="rect">
            <a:avLst/>
          </a:prstGeom>
          <a:noFill/>
        </p:spPr>
        <p:txBody>
          <a:bodyPr wrap="none" rtlCol="0">
            <a:spAutoFit/>
          </a:bodyPr>
          <a:lstStyle/>
          <a:p>
            <a:pPr algn="l"/>
            <a:r>
              <a:rPr lang="zh-CN" altLang="en-US" sz="3000" b="1">
                <a:solidFill>
                  <a:schemeClr val="accent6">
                    <a:lumMod val="50000"/>
                  </a:schemeClr>
                </a:solidFill>
                <a:latin typeface="Times New Roman" panose="02020603050405020304" pitchFamily="18" charset="0"/>
                <a:cs typeface="Times New Roman" panose="02020603050405020304" pitchFamily="18" charset="0"/>
              </a:rPr>
              <a:t>甲</a:t>
            </a:r>
            <a:endParaRPr lang="zh-CN" altLang="en-US" sz="3000" b="1">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文本框 2" title=""/>
          <p:cNvSpPr txBox="1"/>
          <p:nvPr>
            <p:custDataLst>
              <p:tags r:id="rId6"/>
            </p:custDataLst>
          </p:nvPr>
        </p:nvSpPr>
        <p:spPr>
          <a:xfrm>
            <a:off x="502023" y="3274131"/>
            <a:ext cx="569387" cy="553998"/>
          </a:xfrm>
          <a:prstGeom prst="rect">
            <a:avLst/>
          </a:prstGeom>
          <a:noFill/>
        </p:spPr>
        <p:txBody>
          <a:bodyPr wrap="none" rtlCol="0">
            <a:spAutoFit/>
          </a:bodyPr>
          <a:lstStyle/>
          <a:p>
            <a:pPr algn="l"/>
            <a:r>
              <a:rPr lang="zh-CN" altLang="en-US" sz="3000" b="1">
                <a:solidFill>
                  <a:schemeClr val="accent6">
                    <a:lumMod val="50000"/>
                  </a:schemeClr>
                </a:solidFill>
                <a:latin typeface="Times New Roman" panose="02020603050405020304" pitchFamily="18" charset="0"/>
                <a:cs typeface="Times New Roman" panose="02020603050405020304" pitchFamily="18" charset="0"/>
              </a:rPr>
              <a:t>乙</a:t>
            </a:r>
            <a:endParaRPr lang="zh-CN" altLang="en-US" sz="3000" b="1">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4" name="TextBox 3" title=""/>
          <p:cNvSpPr txBox="1">
            <a:spLocks noChangeArrowheads="1"/>
          </p:cNvSpPr>
          <p:nvPr>
            <p:custDataLst>
              <p:tags r:id="rId7"/>
            </p:custDataLst>
          </p:nvPr>
        </p:nvSpPr>
        <p:spPr bwMode="auto">
          <a:xfrm>
            <a:off x="4758550" y="1879781"/>
            <a:ext cx="4060074" cy="55399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defPPr>
              <a:defRPr lang="zh-CN"/>
            </a:defPPr>
            <a:lvl1pPr>
              <a:lnSpc>
                <a:spcPct val="120000"/>
              </a:lnSpc>
              <a:buFontTx/>
              <a:buNone/>
              <a:defRPr sz="3000" b="1">
                <a:solidFill>
                  <a:srgbClr val="000000"/>
                </a:solidFill>
                <a:latin typeface="Times New Roman" panose="02020603050405020304" pitchFamily="18" charset="0"/>
                <a:ea typeface="楷体" panose="02010609060101010101" charset="-122"/>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nSpc>
                <a:spcPct val="100000"/>
              </a:lnSpc>
            </a:pPr>
            <a:r>
              <a:rPr lang="zh-CN" altLang="en-US">
                <a:ea typeface="宋体" panose="02010600030101010101" pitchFamily="2" charset="-122"/>
              </a:rPr>
              <a:t>他们都从底爬到顶楼，</a:t>
            </a:r>
            <a:endParaRPr lang="zh-CN" altLang="en-US">
              <a:ea typeface="宋体" panose="02010600030101010101" pitchFamily="2" charset="-122"/>
            </a:endParaRPr>
          </a:p>
        </p:txBody>
      </p:sp>
      <p:graphicFrame>
        <p:nvGraphicFramePr>
          <p:cNvPr id="5" name="对象 4" title=""/>
          <p:cNvGraphicFramePr>
            <a:graphicFrameLocks noChangeAspect="1"/>
          </p:cNvGraphicFramePr>
          <p:nvPr>
            <p:custDataLst>
              <p:tags r:id="rId8"/>
            </p:custDataLst>
          </p:nvPr>
        </p:nvGraphicFramePr>
        <p:xfrm>
          <a:off x="1370244" y="4933506"/>
          <a:ext cx="2028733" cy="714258"/>
        </p:xfrm>
        <a:graphic>
          <a:graphicData uri="http://schemas.openxmlformats.org/presentationml/2006/ole">
            <mc:AlternateContent>
              <mc:Choice xmlns:v="urn:schemas-microsoft-com:vml" Requires="v">
                <p:oleObj spid="_x0000_s1040" name="AxMath" r:id="rId9" imgW="1143000" imgH="1143000" progId="Equation.AxMath">
                  <p:embed/>
                </p:oleObj>
              </mc:Choice>
              <mc:Fallback>
                <p:oleObj name="AxMath" r:id="rId9" imgW="1143000" imgH="1143000" progId="Equation.AxMath">
                  <p:embed/>
                  <p:pic>
                    <p:nvPicPr>
                      <p:cNvPr id="0" name="OLE substitute image"/>
                      <p:cNvPicPr/>
                      <p:nvPr/>
                    </p:nvPicPr>
                    <p:blipFill>
                      <a:blip r:embed="rId10"/>
                      <a:stretch>
                        <a:fillRect/>
                      </a:stretch>
                    </p:blipFill>
                    <p:spPr>
                      <a:xfrm>
                        <a:off x="1370244" y="4933506"/>
                        <a:ext cx="2028733" cy="714258"/>
                      </a:xfrm>
                      <a:prstGeom prst="rect">
                        <a:avLst/>
                      </a:prstGeom>
                    </p:spPr>
                  </p:pic>
                </p:oleObj>
              </mc:Fallback>
            </mc:AlternateContent>
          </a:graphicData>
        </a:graphic>
      </p:graphicFrame>
      <p:sp>
        <p:nvSpPr>
          <p:cNvPr id="8" name="文本框 7" title=""/>
          <p:cNvSpPr txBox="1"/>
          <p:nvPr>
            <p:custDataLst>
              <p:tags r:id="rId11"/>
            </p:custDataLst>
          </p:nvPr>
        </p:nvSpPr>
        <p:spPr>
          <a:xfrm>
            <a:off x="5052976" y="2961802"/>
            <a:ext cx="5265400" cy="55399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defPPr>
              <a:defRPr lang="zh-CN"/>
            </a:defPPr>
            <a:lvl1pPr>
              <a:lnSpc>
                <a:spcPct val="150000"/>
              </a:lnSpc>
              <a:buFontTx/>
              <a:buNone/>
              <a:defRPr sz="3000" b="1">
                <a:solidFill>
                  <a:srgbClr val="000000"/>
                </a:solidFill>
                <a:latin typeface="+mn-ea"/>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nSpc>
                <a:spcPct val="100000"/>
              </a:lnSpc>
            </a:pPr>
            <a:r>
              <a:rPr lang="en-US" altLang="zh-CN">
                <a:latin typeface="Times New Roman" panose="02020603050405020304" pitchFamily="18" charset="0"/>
                <a:ea typeface="宋体" panose="02010600030101010101" pitchFamily="2" charset="-122"/>
              </a:rPr>
              <a:t>(1)</a:t>
            </a:r>
            <a:r>
              <a:rPr lang="zh-CN" altLang="en-US">
                <a:latin typeface="Times New Roman" panose="02020603050405020304" pitchFamily="18" charset="0"/>
                <a:ea typeface="宋体" panose="02010600030101010101" pitchFamily="2" charset="-122"/>
              </a:rPr>
              <a:t>克服各自重力做功哪个大？</a:t>
            </a:r>
            <a:endParaRPr lang="zh-CN" altLang="en-US">
              <a:latin typeface="Times New Roman" panose="02020603050405020304" pitchFamily="18" charset="0"/>
              <a:ea typeface="宋体" panose="02010600030101010101" pitchFamily="2" charset="-122"/>
            </a:endParaRPr>
          </a:p>
        </p:txBody>
      </p:sp>
      <p:sp>
        <p:nvSpPr>
          <p:cNvPr id="9" name="文本框 8" title=""/>
          <p:cNvSpPr txBox="1"/>
          <p:nvPr>
            <p:custDataLst>
              <p:tags r:id="rId12"/>
            </p:custDataLst>
          </p:nvPr>
        </p:nvSpPr>
        <p:spPr>
          <a:xfrm>
            <a:off x="5138609" y="4017849"/>
            <a:ext cx="4457232" cy="55399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defPPr>
              <a:defRPr lang="zh-CN"/>
            </a:defPPr>
            <a:lvl1pPr>
              <a:lnSpc>
                <a:spcPct val="150000"/>
              </a:lnSpc>
              <a:buFontTx/>
              <a:buNone/>
              <a:defRPr sz="3000" b="1">
                <a:solidFill>
                  <a:srgbClr val="000000"/>
                </a:solidFill>
                <a:latin typeface="+mn-ea"/>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nSpc>
                <a:spcPct val="100000"/>
              </a:lnSpc>
            </a:pPr>
            <a:r>
              <a:rPr lang="en-US" altLang="zh-CN">
                <a:latin typeface="Times New Roman" panose="02020603050405020304" pitchFamily="18" charset="0"/>
                <a:ea typeface="宋体" panose="02010600030101010101" pitchFamily="2" charset="-122"/>
              </a:rPr>
              <a:t>(2)</a:t>
            </a:r>
            <a:r>
              <a:rPr lang="zh-CN" altLang="en-US">
                <a:latin typeface="Times New Roman" panose="02020603050405020304" pitchFamily="18" charset="0"/>
                <a:ea typeface="宋体" panose="02010600030101010101" pitchFamily="2" charset="-122"/>
              </a:rPr>
              <a:t>哪个做功快？</a:t>
            </a:r>
            <a:endParaRPr lang="zh-CN" altLang="en-US">
              <a:latin typeface="Times New Roman" panose="02020603050405020304" pitchFamily="18" charset="0"/>
              <a:ea typeface="宋体" panose="02010600030101010101" pitchFamily="2" charset="-122"/>
            </a:endParaRPr>
          </a:p>
        </p:txBody>
      </p:sp>
      <p:sp>
        <p:nvSpPr>
          <p:cNvPr id="10" name="文本框 9" title=""/>
          <p:cNvSpPr txBox="1"/>
          <p:nvPr>
            <p:custDataLst>
              <p:tags r:id="rId13"/>
            </p:custDataLst>
          </p:nvPr>
        </p:nvSpPr>
        <p:spPr>
          <a:xfrm>
            <a:off x="5138609" y="4910717"/>
            <a:ext cx="4224150" cy="55399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defPPr>
              <a:defRPr lang="zh-CN"/>
            </a:defPPr>
            <a:lvl1pPr>
              <a:lnSpc>
                <a:spcPct val="150000"/>
              </a:lnSpc>
              <a:buFontTx/>
              <a:buNone/>
              <a:defRPr sz="3000" b="1">
                <a:solidFill>
                  <a:srgbClr val="000000"/>
                </a:solidFill>
                <a:latin typeface="+mn-ea"/>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nSpc>
                <a:spcPct val="100000"/>
              </a:lnSpc>
            </a:pPr>
            <a:r>
              <a:rPr lang="en-US" altLang="zh-CN">
                <a:latin typeface="Times New Roman" panose="02020603050405020304" pitchFamily="18" charset="0"/>
                <a:ea typeface="宋体" panose="02010600030101010101" pitchFamily="2" charset="-122"/>
              </a:rPr>
              <a:t>(3)</a:t>
            </a:r>
            <a:r>
              <a:rPr lang="zh-CN" altLang="en-US">
                <a:latin typeface="Times New Roman" panose="02020603050405020304" pitchFamily="18" charset="0"/>
                <a:ea typeface="宋体" panose="02010600030101010101" pitchFamily="2" charset="-122"/>
              </a:rPr>
              <a:t>怎样比较做功快慢？</a:t>
            </a:r>
            <a:endParaRPr lang="zh-CN" altLang="en-US">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9" name="TextBox 8" title=""/>
          <p:cNvSpPr txBox="1"/>
          <p:nvPr>
            <p:custDataLst>
              <p:tags r:id="rId4"/>
            </p:custDataLst>
          </p:nvPr>
        </p:nvSpPr>
        <p:spPr>
          <a:xfrm>
            <a:off x="606748" y="817460"/>
            <a:ext cx="4978712"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buFontTx/>
              <a:buNone/>
              <a:defRPr/>
            </a:pPr>
            <a:r>
              <a:rPr lang="en-US" altLang="zh-CN" sz="30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30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做功相同时，比较</a:t>
            </a:r>
            <a:r>
              <a:rPr lang="en-US" altLang="zh-CN" sz="30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______</a:t>
            </a:r>
            <a:r>
              <a:rPr lang="zh-CN" altLang="en-US" sz="30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3000" b="1">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7183" name="Picture 14" title=""/>
          <p:cNvPicPr>
            <a:picLocks noChangeAspect="1" noChangeArrowheads="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bwMode="auto">
          <a:xfrm>
            <a:off x="1012460" y="2287363"/>
            <a:ext cx="8147353" cy="349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9" name="Picture 19" title=""/>
          <p:cNvPicPr>
            <a:picLocks noChangeAspect="1" noChangeArrowheads="1"/>
          </p:cNvPicPr>
          <p:nvPr>
            <p:custDataLst>
              <p:tags r:id="rId8"/>
            </p:custDataLst>
          </p:nvPr>
        </p:nvPicPr>
        <p:blipFill>
          <a:blip r:embed="rId7">
            <a:extLst>
              <a:ext uri="{28A0092B-C50C-407E-A947-70E740481C1C}">
                <a14:useLocalDpi xmlns:a14="http://schemas.microsoft.com/office/drawing/2010/main" val="0"/>
              </a:ext>
            </a:extLst>
          </a:blip>
          <a:stretch>
            <a:fillRect/>
          </a:stretch>
        </p:blipFill>
        <p:spPr bwMode="auto">
          <a:xfrm>
            <a:off x="417227" y="3743463"/>
            <a:ext cx="1714991" cy="470147"/>
          </a:xfrm>
          <a:prstGeom prst="rect">
            <a:avLst/>
          </a:prstGeom>
          <a:noFill/>
          <a:ln w="28575">
            <a:solidFill>
              <a:schemeClr val="tx1"/>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7187" name="Picture 22" title=""/>
          <p:cNvPicPr>
            <a:picLocks noChangeAspect="1" noChangeArrowheads="1"/>
          </p:cNvPicPr>
          <p:nvPr>
            <p:custDataLst>
              <p:tags r:id="rId10"/>
            </p:custDataLst>
          </p:nvPr>
        </p:nvPicPr>
        <p:blipFill>
          <a:blip r:embed="rId9">
            <a:extLst>
              <a:ext uri="{28A0092B-C50C-407E-A947-70E740481C1C}">
                <a14:useLocalDpi xmlns:a14="http://schemas.microsoft.com/office/drawing/2010/main" val="0"/>
              </a:ext>
            </a:extLst>
          </a:blip>
          <a:stretch>
            <a:fillRect/>
          </a:stretch>
        </p:blipFill>
        <p:spPr bwMode="auto">
          <a:xfrm>
            <a:off x="3400280" y="2927666"/>
            <a:ext cx="1862755" cy="511336"/>
          </a:xfrm>
          <a:prstGeom prst="rect">
            <a:avLst/>
          </a:prstGeom>
          <a:noFill/>
          <a:ln w="28575">
            <a:solidFill>
              <a:schemeClr val="tx1"/>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grpSp>
        <p:nvGrpSpPr>
          <p:cNvPr id="3" name="组合 2" title=""/>
          <p:cNvGrpSpPr/>
          <p:nvPr>
            <p:custDataLst>
              <p:tags r:id="rId11"/>
            </p:custDataLst>
          </p:nvPr>
        </p:nvGrpSpPr>
        <p:grpSpPr>
          <a:xfrm>
            <a:off x="1012460" y="4323266"/>
            <a:ext cx="10488660" cy="1203766"/>
            <a:chOff x="1012460" y="4323266"/>
            <a:chExt cx="10488660" cy="1203766"/>
          </a:xfrm>
        </p:grpSpPr>
        <p:cxnSp>
          <p:nvCxnSpPr>
            <p:cNvPr id="21" name="直接连接符 20"/>
            <p:cNvCxnSpPr/>
            <p:nvPr>
              <p:custDataLst>
                <p:tags r:id="rId12"/>
              </p:custDataLst>
            </p:nvPr>
          </p:nvCxnSpPr>
          <p:spPr>
            <a:xfrm>
              <a:off x="1012460" y="4323266"/>
              <a:ext cx="10488660" cy="0"/>
            </a:xfrm>
            <a:prstGeom prst="line">
              <a:avLst/>
            </a:prstGeom>
            <a:ln>
              <a:solidFill>
                <a:srgbClr val="0070C0"/>
              </a:solidFill>
            </a:ln>
          </p:spPr>
          <p:style>
            <a:lnRef idx="3">
              <a:schemeClr val="accent2"/>
            </a:lnRef>
            <a:fillRef idx="0">
              <a:schemeClr val="accent2"/>
            </a:fillRef>
            <a:effectRef idx="2">
              <a:schemeClr val="accent2"/>
            </a:effectRef>
            <a:fontRef idx="minor">
              <a:schemeClr val="tx1"/>
            </a:fontRef>
          </p:style>
        </p:cxnSp>
        <p:cxnSp>
          <p:nvCxnSpPr>
            <p:cNvPr id="22" name="直接连接符 21"/>
            <p:cNvCxnSpPr/>
            <p:nvPr>
              <p:custDataLst>
                <p:tags r:id="rId13"/>
              </p:custDataLst>
            </p:nvPr>
          </p:nvCxnSpPr>
          <p:spPr>
            <a:xfrm>
              <a:off x="1012460" y="5527032"/>
              <a:ext cx="10488660" cy="0"/>
            </a:xfrm>
            <a:prstGeom prst="line">
              <a:avLst/>
            </a:prstGeom>
            <a:ln>
              <a:solidFill>
                <a:srgbClr val="0070C0"/>
              </a:solidFill>
            </a:ln>
          </p:spPr>
          <p:style>
            <a:lnRef idx="3">
              <a:schemeClr val="accent2"/>
            </a:lnRef>
            <a:fillRef idx="0">
              <a:schemeClr val="accent2"/>
            </a:fillRef>
            <a:effectRef idx="2">
              <a:schemeClr val="accent2"/>
            </a:effectRef>
            <a:fontRef idx="minor">
              <a:schemeClr val="tx1"/>
            </a:fontRef>
          </p:style>
        </p:cxnSp>
      </p:grpSp>
      <p:grpSp>
        <p:nvGrpSpPr>
          <p:cNvPr id="23" name="组合 22" title=""/>
          <p:cNvGrpSpPr/>
          <p:nvPr>
            <p:custDataLst>
              <p:tags r:id="rId14"/>
            </p:custDataLst>
          </p:nvPr>
        </p:nvGrpSpPr>
        <p:grpSpPr>
          <a:xfrm>
            <a:off x="10790285" y="4333736"/>
            <a:ext cx="368300" cy="1193296"/>
            <a:chOff x="5721772" y="5006078"/>
            <a:chExt cx="368300" cy="1193296"/>
          </a:xfrm>
        </p:grpSpPr>
        <p:cxnSp>
          <p:nvCxnSpPr>
            <p:cNvPr id="24" name="直接连接符 23"/>
            <p:cNvCxnSpPr/>
            <p:nvPr>
              <p:custDataLst>
                <p:tags r:id="rId15"/>
              </p:custDataLst>
            </p:nvPr>
          </p:nvCxnSpPr>
          <p:spPr>
            <a:xfrm flipH="1" flipV="1">
              <a:off x="5911907" y="5006078"/>
              <a:ext cx="0" cy="349929"/>
            </a:xfrm>
            <a:prstGeom prst="line">
              <a:avLst/>
            </a:prstGeom>
            <a:ln w="57150">
              <a:solidFill>
                <a:srgbClr val="C0000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16"/>
              </p:custDataLst>
            </p:nvPr>
          </p:nvCxnSpPr>
          <p:spPr>
            <a:xfrm flipH="1">
              <a:off x="5911907" y="5759756"/>
              <a:ext cx="0" cy="439618"/>
            </a:xfrm>
            <a:prstGeom prst="line">
              <a:avLst/>
            </a:prstGeom>
            <a:ln w="57150">
              <a:solidFill>
                <a:srgbClr val="C00000"/>
              </a:solidFill>
              <a:headEnd type="none" w="lg" len="med"/>
              <a:tailEnd type="stealth" w="med" len="lg"/>
            </a:ln>
          </p:spPr>
          <p:style>
            <a:lnRef idx="1">
              <a:schemeClr val="accent1"/>
            </a:lnRef>
            <a:fillRef idx="0">
              <a:schemeClr val="accent1"/>
            </a:fillRef>
            <a:effectRef idx="0">
              <a:schemeClr val="accent1"/>
            </a:effectRef>
            <a:fontRef idx="minor">
              <a:schemeClr val="tx1"/>
            </a:fontRef>
          </p:style>
        </p:cxnSp>
        <p:graphicFrame>
          <p:nvGraphicFramePr>
            <p:cNvPr id="26" name="对象 25"/>
            <p:cNvGraphicFramePr>
              <a:graphicFrameLocks noChangeAspect="1"/>
            </p:cNvGraphicFramePr>
            <p:nvPr>
              <p:custDataLst>
                <p:tags r:id="rId17"/>
              </p:custDataLst>
            </p:nvPr>
          </p:nvGraphicFramePr>
          <p:xfrm>
            <a:off x="5721772" y="5315101"/>
            <a:ext cx="368300" cy="523875"/>
          </p:xfrm>
          <a:graphic>
            <a:graphicData uri="http://schemas.openxmlformats.org/presentationml/2006/ole">
              <mc:AlternateContent>
                <mc:Choice xmlns:v="urn:schemas-microsoft-com:vml" Requires="v">
                  <p:oleObj spid="_x0000_s1041" name="Equation" r:id="rId18" imgW="3048000" imgH="4267200" progId="Equation.DSMT4">
                    <p:embed/>
                  </p:oleObj>
                </mc:Choice>
                <mc:Fallback>
                  <p:oleObj name="Equation" r:id="rId18" imgW="3048000" imgH="4267200" progId="Equation.DSMT4">
                    <p:embed/>
                    <p:pic>
                      <p:nvPicPr>
                        <p:cNvPr id="0" name="OLE substitute image"/>
                        <p:cNvPicPr/>
                        <p:nvPr/>
                      </p:nvPicPr>
                      <p:blipFill>
                        <a:blip r:embed="rId19"/>
                        <a:stretch>
                          <a:fillRect/>
                        </a:stretch>
                      </p:blipFill>
                      <p:spPr>
                        <a:xfrm>
                          <a:off x="5721772" y="5315101"/>
                          <a:ext cx="368300" cy="523875"/>
                        </a:xfrm>
                        <a:prstGeom prst="rect">
                          <a:avLst/>
                        </a:prstGeom>
                        <a:noFill/>
                      </p:spPr>
                    </p:pic>
                  </p:oleObj>
                </mc:Fallback>
              </mc:AlternateContent>
            </a:graphicData>
          </a:graphic>
        </p:graphicFrame>
      </p:grpSp>
      <p:pic>
        <p:nvPicPr>
          <p:cNvPr id="34" name="Picture 15" title=""/>
          <p:cNvPicPr>
            <a:picLocks noChangeAspect="1" noChangeArrowheads="1"/>
          </p:cNvPicPr>
          <p:nvPr>
            <p:custDataLst>
              <p:tags r:id="rId21"/>
            </p:custDataLst>
          </p:nvPr>
        </p:nvPicPr>
        <p:blipFill>
          <a:blip r:embed="rId20">
            <a:extLst>
              <a:ext uri="{28A0092B-C50C-407E-A947-70E740481C1C}">
                <a14:useLocalDpi xmlns:a14="http://schemas.microsoft.com/office/drawing/2010/main" val="0"/>
              </a:ext>
            </a:extLst>
          </a:blip>
          <a:stretch>
            <a:fillRect/>
          </a:stretch>
        </p:blipFill>
        <p:spPr bwMode="auto">
          <a:xfrm>
            <a:off x="8392304" y="3183334"/>
            <a:ext cx="1649692" cy="444501"/>
          </a:xfrm>
          <a:prstGeom prst="rect">
            <a:avLst/>
          </a:prstGeom>
          <a:noFill/>
          <a:ln w="28575">
            <a:solidFill>
              <a:schemeClr val="tx1"/>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5" name="任意多边形: 形状 34" title=""/>
          <p:cNvSpPr/>
          <p:nvPr>
            <p:custDataLst>
              <p:tags r:id="rId22"/>
            </p:custDataLst>
          </p:nvPr>
        </p:nvSpPr>
        <p:spPr>
          <a:xfrm>
            <a:off x="3149600" y="3864299"/>
            <a:ext cx="1061302" cy="925092"/>
          </a:xfrm>
          <a:custGeom>
            <a:gdLst>
              <a:gd name="connsiteX0" fmla="*/ 22860 w 1074420"/>
              <a:gd name="connsiteY0" fmla="*/ 304800 h 929640"/>
              <a:gd name="connsiteX1" fmla="*/ 541020 w 1074420"/>
              <a:gd name="connsiteY1" fmla="*/ 289560 h 929640"/>
              <a:gd name="connsiteX2" fmla="*/ 525780 w 1074420"/>
              <a:gd name="connsiteY2" fmla="*/ 0 h 929640"/>
              <a:gd name="connsiteX3" fmla="*/ 1074420 w 1074420"/>
              <a:gd name="connsiteY3" fmla="*/ 0 h 929640"/>
              <a:gd name="connsiteX4" fmla="*/ 1066800 w 1074420"/>
              <a:gd name="connsiteY4" fmla="*/ 922020 h 929640"/>
              <a:gd name="connsiteX5" fmla="*/ 0 w 1074420"/>
              <a:gd name="connsiteY5" fmla="*/ 929640 h 929640"/>
              <a:gd name="connsiteX6" fmla="*/ 22860 w 1074420"/>
              <a:gd name="connsiteY6" fmla="*/ 304800 h 9296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420" h="929640">
                <a:moveTo>
                  <a:pt x="22860" y="304800"/>
                </a:moveTo>
                <a:lnTo>
                  <a:pt x="541020" y="289560"/>
                </a:lnTo>
                <a:lnTo>
                  <a:pt x="525780" y="0"/>
                </a:lnTo>
                <a:lnTo>
                  <a:pt x="1074420" y="0"/>
                </a:lnTo>
                <a:lnTo>
                  <a:pt x="1066800" y="922020"/>
                </a:lnTo>
                <a:lnTo>
                  <a:pt x="0" y="929640"/>
                </a:lnTo>
                <a:lnTo>
                  <a:pt x="22860" y="304800"/>
                </a:lnTo>
                <a:close/>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6" name="任意多边形: 形状 35" title=""/>
          <p:cNvSpPr/>
          <p:nvPr>
            <p:custDataLst>
              <p:tags r:id="rId23"/>
            </p:custDataLst>
          </p:nvPr>
        </p:nvSpPr>
        <p:spPr>
          <a:xfrm flipH="1">
            <a:off x="4517421" y="3859753"/>
            <a:ext cx="1001178" cy="929640"/>
          </a:xfrm>
          <a:custGeom>
            <a:gdLst>
              <a:gd name="connsiteX0" fmla="*/ 22860 w 1074420"/>
              <a:gd name="connsiteY0" fmla="*/ 304800 h 929640"/>
              <a:gd name="connsiteX1" fmla="*/ 541020 w 1074420"/>
              <a:gd name="connsiteY1" fmla="*/ 289560 h 929640"/>
              <a:gd name="connsiteX2" fmla="*/ 525780 w 1074420"/>
              <a:gd name="connsiteY2" fmla="*/ 0 h 929640"/>
              <a:gd name="connsiteX3" fmla="*/ 1074420 w 1074420"/>
              <a:gd name="connsiteY3" fmla="*/ 0 h 929640"/>
              <a:gd name="connsiteX4" fmla="*/ 1066800 w 1074420"/>
              <a:gd name="connsiteY4" fmla="*/ 922020 h 929640"/>
              <a:gd name="connsiteX5" fmla="*/ 0 w 1074420"/>
              <a:gd name="connsiteY5" fmla="*/ 929640 h 929640"/>
              <a:gd name="connsiteX6" fmla="*/ 22860 w 1074420"/>
              <a:gd name="connsiteY6" fmla="*/ 304800 h 9296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420" h="929640">
                <a:moveTo>
                  <a:pt x="22860" y="304800"/>
                </a:moveTo>
                <a:lnTo>
                  <a:pt x="541020" y="289560"/>
                </a:lnTo>
                <a:lnTo>
                  <a:pt x="525780" y="0"/>
                </a:lnTo>
                <a:lnTo>
                  <a:pt x="1074420" y="0"/>
                </a:lnTo>
                <a:lnTo>
                  <a:pt x="1066800" y="922020"/>
                </a:lnTo>
                <a:lnTo>
                  <a:pt x="0" y="929640"/>
                </a:lnTo>
                <a:lnTo>
                  <a:pt x="22860" y="304800"/>
                </a:lnTo>
                <a:close/>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7" name="TextBox 8" title=""/>
          <p:cNvSpPr txBox="1"/>
          <p:nvPr>
            <p:custDataLst>
              <p:tags r:id="rId24"/>
            </p:custDataLst>
          </p:nvPr>
        </p:nvSpPr>
        <p:spPr>
          <a:xfrm>
            <a:off x="2943850" y="1680459"/>
            <a:ext cx="3147142" cy="656421"/>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buFontTx/>
              <a:buNone/>
              <a:defRPr/>
            </a:pPr>
            <a:r>
              <a:rPr lang="zh-CN" altLang="en-US" sz="3000" b="1">
                <a:solidFill>
                  <a:srgbClr val="FF0000"/>
                </a:solidFill>
                <a:latin typeface="Times New Roman" panose="02020603050405020304" pitchFamily="18" charset="0"/>
                <a:ea typeface="楷体" panose="02010609060101010101" charset="-122"/>
                <a:cs typeface="Times New Roman" panose="02020603050405020304" pitchFamily="18" charset="0"/>
              </a:rPr>
              <a:t>起重机做功快。</a:t>
            </a:r>
            <a:endParaRPr lang="zh-CN" altLang="en-US" sz="3000" b="1">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18" name="TextBox 8" title=""/>
          <p:cNvSpPr txBox="1"/>
          <p:nvPr>
            <p:custDataLst>
              <p:tags r:id="rId25"/>
            </p:custDataLst>
          </p:nvPr>
        </p:nvSpPr>
        <p:spPr>
          <a:xfrm>
            <a:off x="5688570" y="782552"/>
            <a:ext cx="3147142" cy="656421"/>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buFontTx/>
              <a:buNone/>
              <a:defRPr/>
            </a:pPr>
            <a:r>
              <a:rPr lang="zh-CN" altLang="en-US" sz="3000" b="1">
                <a:solidFill>
                  <a:srgbClr val="FF0000"/>
                </a:solidFill>
                <a:latin typeface="Times New Roman" panose="02020603050405020304" pitchFamily="18" charset="0"/>
                <a:ea typeface="楷体" panose="02010609060101010101" charset="-122"/>
                <a:cs typeface="Times New Roman" panose="02020603050405020304" pitchFamily="18" charset="0"/>
              </a:rPr>
              <a:t>（控制变量法）</a:t>
            </a:r>
            <a:endParaRPr lang="zh-CN" altLang="en-US" sz="3000" b="1">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5" name="文本框 4" title=""/>
          <p:cNvSpPr txBox="1"/>
          <p:nvPr>
            <p:custDataLst>
              <p:tags r:id="rId26"/>
            </p:custDataLst>
          </p:nvPr>
        </p:nvSpPr>
        <p:spPr>
          <a:xfrm>
            <a:off x="4085145" y="884973"/>
            <a:ext cx="954107" cy="553998"/>
          </a:xfrm>
          <a:prstGeom prst="rect">
            <a:avLst/>
          </a:prstGeom>
          <a:noFill/>
        </p:spPr>
        <p:txBody>
          <a:bodyPr wrap="none" rtlCol="0">
            <a:spAutoFit/>
          </a:bodyPr>
          <a:lstStyle/>
          <a:p>
            <a:pPr algn="l"/>
            <a:r>
              <a:rPr lang="zh-CN" altLang="en-US" sz="30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时间</a:t>
            </a:r>
            <a:endParaRPr lang="zh-CN" altLang="en-US" sz="30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1000"/>
                                        <p:tgtEl>
                                          <p:spTgt spid="3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heel(1)">
                                      <p:cBhvr>
                                        <p:cTn id="12" dur="1000"/>
                                        <p:tgtEl>
                                          <p:spTgt spid="36"/>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Horizontal)">
                                      <p:cBhvr>
                                        <p:cTn id="22" dur="500"/>
                                        <p:tgtEl>
                                          <p:spTgt spid="23"/>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89"/>
                                        </p:tgtEl>
                                        <p:attrNameLst>
                                          <p:attrName>style.visibility</p:attrName>
                                        </p:attrNameLst>
                                      </p:cBhvr>
                                      <p:to>
                                        <p:strVal val="visible"/>
                                      </p:to>
                                    </p:set>
                                    <p:animEffect transition="in" filter="fade">
                                      <p:cBhvr>
                                        <p:cTn id="27" dur="500"/>
                                        <p:tgtEl>
                                          <p:spTgt spid="7189"/>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17" grpId="0" animBg="1"/>
      <p:bldP spid="18" grpId="0" animBg="1"/>
      <p:bldP spid="5"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9" name="TextBox 8" title=""/>
          <p:cNvSpPr txBox="1"/>
          <p:nvPr>
            <p:custDataLst>
              <p:tags r:id="rId4"/>
            </p:custDataLst>
          </p:nvPr>
        </p:nvSpPr>
        <p:spPr>
          <a:xfrm>
            <a:off x="477389" y="944519"/>
            <a:ext cx="6286631"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defPPr>
              <a:defRPr lang="zh-CN"/>
            </a:defPPr>
            <a:lvl1pPr>
              <a:lnSpc>
                <a:spcPct val="120000"/>
              </a:lnSpc>
              <a:buFontTx/>
              <a:buNone/>
              <a:defRPr sz="3000" b="1">
                <a:solidFill>
                  <a:srgbClr val="000000"/>
                </a:solidFill>
                <a:latin typeface="Times New Roman" panose="02020603050405020304" pitchFamily="18" charset="0"/>
                <a:ea typeface="楷体" panose="02010609060101010101" charset="-122"/>
                <a:cs typeface="Times New Roman" panose="02020603050405020304" pitchFamily="18" charset="0"/>
              </a:defRPr>
            </a:lvl1pPr>
          </a:lstStyle>
          <a:p>
            <a:r>
              <a:rPr lang="en-US" altLang="zh-CN">
                <a:ea typeface="宋体" panose="02010600030101010101" pitchFamily="2" charset="-122"/>
              </a:rPr>
              <a:t>2.</a:t>
            </a:r>
            <a:r>
              <a:rPr lang="zh-CN" altLang="en-US">
                <a:ea typeface="宋体" panose="02010600030101010101" pitchFamily="2" charset="-122"/>
              </a:rPr>
              <a:t>相同时间内，比较</a:t>
            </a:r>
            <a:r>
              <a:rPr lang="en-US" altLang="zh-CN">
                <a:ea typeface="宋体" panose="02010600030101010101" pitchFamily="2" charset="-122"/>
              </a:rPr>
              <a:t>____________</a:t>
            </a:r>
            <a:r>
              <a:rPr lang="zh-CN" altLang="en-US">
                <a:ea typeface="宋体" panose="02010600030101010101" pitchFamily="2" charset="-122"/>
              </a:rPr>
              <a:t>。</a:t>
            </a:r>
            <a:endParaRPr lang="zh-CN" altLang="en-US">
              <a:ea typeface="宋体" panose="02010600030101010101" pitchFamily="2" charset="-122"/>
            </a:endParaRPr>
          </a:p>
        </p:txBody>
      </p:sp>
      <p:pic>
        <p:nvPicPr>
          <p:cNvPr id="8214" name="Picture 10" title=""/>
          <p:cNvPicPr>
            <a:picLocks noChangeAspect="1" noChangeArrowheads="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bwMode="auto">
          <a:xfrm>
            <a:off x="4922747" y="2062971"/>
            <a:ext cx="1701573" cy="468434"/>
          </a:xfrm>
          <a:prstGeom prst="rect">
            <a:avLst/>
          </a:prstGeom>
          <a:noFill/>
          <a:ln w="28575">
            <a:solidFill>
              <a:schemeClr val="tx1"/>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8211" name="Picture 8" title=""/>
          <p:cNvPicPr>
            <a:picLocks noChangeAspect="1" noChangeArrowheads="1"/>
          </p:cNvPicPr>
          <p:nvPr>
            <p:custDataLst>
              <p:tags r:id="rId8"/>
            </p:custDataLst>
          </p:nvPr>
        </p:nvPicPr>
        <p:blipFill>
          <a:blip r:embed="rId7">
            <a:extLst>
              <a:ext uri="{28A0092B-C50C-407E-A947-70E740481C1C}">
                <a14:useLocalDpi xmlns:a14="http://schemas.microsoft.com/office/drawing/2010/main" val="0"/>
              </a:ext>
            </a:extLst>
          </a:blip>
          <a:stretch>
            <a:fillRect/>
          </a:stretch>
        </p:blipFill>
        <p:spPr bwMode="auto">
          <a:xfrm>
            <a:off x="9283052" y="3360012"/>
            <a:ext cx="1828047" cy="500787"/>
          </a:xfrm>
          <a:prstGeom prst="rect">
            <a:avLst/>
          </a:prstGeom>
          <a:noFill/>
          <a:ln w="28575">
            <a:solidFill>
              <a:schemeClr val="tx1"/>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8208" name="Picture 4" title=""/>
          <p:cNvPicPr>
            <a:picLocks noChangeAspect="1" noChangeArrowheads="1"/>
          </p:cNvPicPr>
          <p:nvPr>
            <p:custDataLst>
              <p:tags r:id="rId9"/>
            </p:custDataLst>
          </p:nvPr>
        </p:nvPicPr>
        <p:blipFill>
          <a:blip r:embed="rId7">
            <a:extLst>
              <a:ext uri="{28A0092B-C50C-407E-A947-70E740481C1C}">
                <a14:useLocalDpi xmlns:a14="http://schemas.microsoft.com/office/drawing/2010/main" val="0"/>
              </a:ext>
            </a:extLst>
          </a:blip>
          <a:stretch>
            <a:fillRect/>
          </a:stretch>
        </p:blipFill>
        <p:spPr bwMode="auto">
          <a:xfrm>
            <a:off x="714055" y="3537985"/>
            <a:ext cx="1828043" cy="500786"/>
          </a:xfrm>
          <a:prstGeom prst="rect">
            <a:avLst/>
          </a:prstGeom>
          <a:noFill/>
          <a:ln w="28575">
            <a:solidFill>
              <a:schemeClr val="tx1"/>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8205" name="Picture 3" title=""/>
          <p:cNvPicPr>
            <a:picLocks noChangeAspect="1" noChangeArrowheads="1"/>
          </p:cNvPicPr>
          <p:nvPr>
            <p:custDataLst>
              <p:tags r:id="rId11"/>
            </p:custDataLst>
          </p:nvPr>
        </p:nvPicPr>
        <p:blipFill>
          <a:blip r:embed="rId10">
            <a:extLst>
              <a:ext uri="{28A0092B-C50C-407E-A947-70E740481C1C}">
                <a14:useLocalDpi xmlns:a14="http://schemas.microsoft.com/office/drawing/2010/main" val="0"/>
              </a:ext>
            </a:extLst>
          </a:blip>
          <a:srcRect b="24800"/>
          <a:stretch>
            <a:fillRect/>
          </a:stretch>
        </p:blipFill>
        <p:spPr bwMode="auto">
          <a:xfrm>
            <a:off x="1971828" y="2261845"/>
            <a:ext cx="7881498" cy="3553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title=""/>
          <p:cNvSpPr/>
          <p:nvPr>
            <p:custDataLst>
              <p:tags r:id="rId12"/>
            </p:custDataLst>
          </p:nvPr>
        </p:nvSpPr>
        <p:spPr>
          <a:xfrm>
            <a:off x="5697220" y="2961640"/>
            <a:ext cx="1066800" cy="188976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 name="任意多边形: 形状 5" title=""/>
          <p:cNvSpPr/>
          <p:nvPr>
            <p:custDataLst>
              <p:tags r:id="rId13"/>
            </p:custDataLst>
          </p:nvPr>
        </p:nvSpPr>
        <p:spPr>
          <a:xfrm>
            <a:off x="4279900" y="3906520"/>
            <a:ext cx="1074420" cy="929640"/>
          </a:xfrm>
          <a:custGeom>
            <a:gdLst>
              <a:gd name="connsiteX0" fmla="*/ 22860 w 1074420"/>
              <a:gd name="connsiteY0" fmla="*/ 304800 h 929640"/>
              <a:gd name="connsiteX1" fmla="*/ 541020 w 1074420"/>
              <a:gd name="connsiteY1" fmla="*/ 289560 h 929640"/>
              <a:gd name="connsiteX2" fmla="*/ 525780 w 1074420"/>
              <a:gd name="connsiteY2" fmla="*/ 0 h 929640"/>
              <a:gd name="connsiteX3" fmla="*/ 1074420 w 1074420"/>
              <a:gd name="connsiteY3" fmla="*/ 0 h 929640"/>
              <a:gd name="connsiteX4" fmla="*/ 1066800 w 1074420"/>
              <a:gd name="connsiteY4" fmla="*/ 922020 h 929640"/>
              <a:gd name="connsiteX5" fmla="*/ 0 w 1074420"/>
              <a:gd name="connsiteY5" fmla="*/ 929640 h 929640"/>
              <a:gd name="connsiteX6" fmla="*/ 22860 w 1074420"/>
              <a:gd name="connsiteY6" fmla="*/ 304800 h 9296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420" h="929640">
                <a:moveTo>
                  <a:pt x="22860" y="304800"/>
                </a:moveTo>
                <a:lnTo>
                  <a:pt x="541020" y="289560"/>
                </a:lnTo>
                <a:lnTo>
                  <a:pt x="525780" y="0"/>
                </a:lnTo>
                <a:lnTo>
                  <a:pt x="1074420" y="0"/>
                </a:lnTo>
                <a:lnTo>
                  <a:pt x="1066800" y="922020"/>
                </a:lnTo>
                <a:lnTo>
                  <a:pt x="0" y="929640"/>
                </a:lnTo>
                <a:lnTo>
                  <a:pt x="22860" y="304800"/>
                </a:lnTo>
                <a:close/>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 name="文本框 1" title=""/>
          <p:cNvSpPr txBox="1"/>
          <p:nvPr>
            <p:custDataLst>
              <p:tags r:id="rId14"/>
            </p:custDataLst>
          </p:nvPr>
        </p:nvSpPr>
        <p:spPr>
          <a:xfrm>
            <a:off x="4145725" y="947029"/>
            <a:ext cx="1723549" cy="553998"/>
          </a:xfrm>
          <a:prstGeom prst="rect">
            <a:avLst/>
          </a:prstGeom>
          <a:noFill/>
        </p:spPr>
        <p:txBody>
          <a:bodyPr wrap="none" rtlCol="0">
            <a:spAutoFit/>
          </a:bodyPr>
          <a:lstStyle/>
          <a:p>
            <a:pPr algn="l"/>
            <a:r>
              <a:rPr lang="zh-CN" altLang="en-US" sz="30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做功多少</a:t>
            </a:r>
            <a:endParaRPr lang="zh-CN" altLang="en-US" sz="30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TextBox 8" title=""/>
          <p:cNvSpPr txBox="1"/>
          <p:nvPr>
            <p:custDataLst>
              <p:tags r:id="rId15"/>
            </p:custDataLst>
          </p:nvPr>
        </p:nvSpPr>
        <p:spPr>
          <a:xfrm>
            <a:off x="5912577" y="944519"/>
            <a:ext cx="3147142" cy="656421"/>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buFontTx/>
              <a:buNone/>
              <a:defRPr/>
            </a:pPr>
            <a:r>
              <a:rPr lang="zh-CN" altLang="en-US" sz="3000" b="1">
                <a:solidFill>
                  <a:srgbClr val="FF0000"/>
                </a:solidFill>
                <a:latin typeface="Times New Roman" panose="02020603050405020304" pitchFamily="18" charset="0"/>
                <a:ea typeface="楷体" panose="02010609060101010101" charset="-122"/>
                <a:cs typeface="Times New Roman" panose="02020603050405020304" pitchFamily="18" charset="0"/>
              </a:rPr>
              <a:t>（控制变量法）</a:t>
            </a:r>
            <a:endParaRPr lang="zh-CN" altLang="en-US" sz="3000" b="1">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208"/>
                                        </p:tgtEl>
                                        <p:attrNameLst>
                                          <p:attrName>style.visibility</p:attrName>
                                        </p:attrNameLst>
                                      </p:cBhvr>
                                      <p:to>
                                        <p:strVal val="visible"/>
                                      </p:to>
                                    </p:set>
                                    <p:animEffect transition="in" filter="wheel(1)">
                                      <p:cBhvr>
                                        <p:cTn id="7" dur="1000"/>
                                        <p:tgtEl>
                                          <p:spTgt spid="8208"/>
                                        </p:tgtEl>
                                      </p:cBhvr>
                                    </p:animEffect>
                                  </p:childTnLst>
                                </p:cTn>
                              </p:par>
                              <p:par>
                                <p:cTn id="8" presetID="21" presetClass="entr" presetSubtype="1" fill="hold" nodeType="withEffect">
                                  <p:stCondLst>
                                    <p:cond delay="0"/>
                                  </p:stCondLst>
                                  <p:childTnLst>
                                    <p:set>
                                      <p:cBhvr>
                                        <p:cTn id="9" dur="1" fill="hold">
                                          <p:stCondLst>
                                            <p:cond delay="0"/>
                                          </p:stCondLst>
                                        </p:cTn>
                                        <p:tgtEl>
                                          <p:spTgt spid="8211"/>
                                        </p:tgtEl>
                                        <p:attrNameLst>
                                          <p:attrName>style.visibility</p:attrName>
                                        </p:attrNameLst>
                                      </p:cBhvr>
                                      <p:to>
                                        <p:strVal val="visible"/>
                                      </p:to>
                                    </p:set>
                                    <p:animEffect transition="in" filter="wheel(1)">
                                      <p:cBhvr>
                                        <p:cTn id="10" dur="1000"/>
                                        <p:tgtEl>
                                          <p:spTgt spid="8211"/>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1000"/>
                                        <p:tgtEl>
                                          <p:spTgt spid="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1000"/>
                                        <p:tgtEl>
                                          <p:spTgt spid="5"/>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p:bldP spid="10"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9227" name="Picture 12" title=""/>
          <p:cNvPicPr>
            <a:picLocks noChangeAspect="1" noChangeArrowheads="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bwMode="auto">
          <a:xfrm>
            <a:off x="2261621" y="2206601"/>
            <a:ext cx="7668758" cy="373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圆角矩形 5" title=""/>
          <p:cNvSpPr>
            <a:spLocks noChangeArrowheads="1"/>
          </p:cNvSpPr>
          <p:nvPr>
            <p:custDataLst>
              <p:tags r:id="rId5"/>
            </p:custDataLst>
          </p:nvPr>
        </p:nvSpPr>
        <p:spPr bwMode="auto">
          <a:xfrm>
            <a:off x="380611" y="987401"/>
            <a:ext cx="11183859" cy="677585"/>
          </a:xfrm>
          <a:prstGeom prst="roundRect">
            <a:avLst>
              <a:gd name="adj" fmla="val 8579"/>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3000" b="1">
                <a:solidFill>
                  <a:srgbClr val="000000"/>
                </a:solidFill>
                <a:latin typeface="Times New Roman" panose="02020603050405020304" pitchFamily="18" charset="0"/>
                <a:cs typeface="Times New Roman" panose="02020603050405020304" pitchFamily="18" charset="0"/>
              </a:rPr>
              <a:t>3.</a:t>
            </a:r>
            <a:r>
              <a:rPr lang="zh-CN" altLang="en-US" sz="3000" b="1">
                <a:solidFill>
                  <a:srgbClr val="000000"/>
                </a:solidFill>
                <a:latin typeface="Times New Roman" panose="02020603050405020304" pitchFamily="18" charset="0"/>
                <a:cs typeface="Times New Roman" panose="02020603050405020304" pitchFamily="18" charset="0"/>
              </a:rPr>
              <a:t> 做功多少不同，做功时间不同，比较</a:t>
            </a:r>
            <a:r>
              <a:rPr lang="en-US" altLang="zh-CN" sz="3000" b="1">
                <a:solidFill>
                  <a:srgbClr val="000000"/>
                </a:solidFill>
                <a:latin typeface="Times New Roman" panose="02020603050405020304" pitchFamily="18" charset="0"/>
                <a:cs typeface="Times New Roman" panose="02020603050405020304" pitchFamily="18" charset="0"/>
              </a:rPr>
              <a:t>_____________________</a:t>
            </a:r>
            <a:r>
              <a:rPr lang="zh-CN" altLang="en-US" sz="3000" b="1">
                <a:solidFill>
                  <a:srgbClr val="000000"/>
                </a:solidFill>
                <a:latin typeface="Times New Roman" panose="02020603050405020304" pitchFamily="18" charset="0"/>
                <a:cs typeface="Times New Roman" panose="02020603050405020304" pitchFamily="18" charset="0"/>
              </a:rPr>
              <a:t>。</a:t>
            </a:r>
            <a:endParaRPr lang="zh-CN" altLang="en-US" sz="3000" b="1">
              <a:solidFill>
                <a:srgbClr val="000000"/>
              </a:solidFill>
              <a:latin typeface="Times New Roman" panose="02020603050405020304" pitchFamily="18" charset="0"/>
              <a:cs typeface="Times New Roman" panose="02020603050405020304" pitchFamily="18" charset="0"/>
            </a:endParaRPr>
          </a:p>
        </p:txBody>
      </p:sp>
      <p:pic>
        <p:nvPicPr>
          <p:cNvPr id="19" name="Picture 13" title=""/>
          <p:cNvPicPr>
            <a:picLocks noChangeAspect="1" noChangeArrowheads="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bwMode="auto">
          <a:xfrm>
            <a:off x="579860" y="3429000"/>
            <a:ext cx="1873370" cy="500492"/>
          </a:xfrm>
          <a:prstGeom prst="rect">
            <a:avLst/>
          </a:prstGeom>
          <a:noFill/>
          <a:ln w="28575">
            <a:solidFill>
              <a:schemeClr val="tx1"/>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0" name="Picture 20" title=""/>
          <p:cNvPicPr>
            <a:picLocks noChangeAspect="1" noChangeArrowheads="1"/>
          </p:cNvPicPr>
          <p:nvPr>
            <p:custDataLst>
              <p:tags r:id="rId9"/>
            </p:custDataLst>
          </p:nvPr>
        </p:nvPicPr>
        <p:blipFill>
          <a:blip r:embed="rId8">
            <a:extLst>
              <a:ext uri="{28A0092B-C50C-407E-A947-70E740481C1C}">
                <a14:useLocalDpi xmlns:a14="http://schemas.microsoft.com/office/drawing/2010/main" val="0"/>
              </a:ext>
            </a:extLst>
          </a:blip>
          <a:stretch>
            <a:fillRect/>
          </a:stretch>
        </p:blipFill>
        <p:spPr bwMode="auto">
          <a:xfrm>
            <a:off x="4719871" y="2206601"/>
            <a:ext cx="1817767" cy="500492"/>
          </a:xfrm>
          <a:prstGeom prst="rect">
            <a:avLst/>
          </a:prstGeom>
          <a:noFill/>
          <a:ln w="28575">
            <a:solidFill>
              <a:schemeClr val="tx1"/>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1" name="Picture 16" title=""/>
          <p:cNvPicPr>
            <a:picLocks noChangeAspect="1" noChangeArrowheads="1"/>
          </p:cNvPicPr>
          <p:nvPr>
            <p:custDataLst>
              <p:tags r:id="rId11"/>
            </p:custDataLst>
          </p:nvPr>
        </p:nvPicPr>
        <p:blipFill>
          <a:blip r:embed="rId10">
            <a:extLst>
              <a:ext uri="{28A0092B-C50C-407E-A947-70E740481C1C}">
                <a14:useLocalDpi xmlns:a14="http://schemas.microsoft.com/office/drawing/2010/main" val="0"/>
              </a:ext>
            </a:extLst>
          </a:blip>
          <a:stretch>
            <a:fillRect/>
          </a:stretch>
        </p:blipFill>
        <p:spPr bwMode="auto">
          <a:xfrm>
            <a:off x="9989908" y="3069983"/>
            <a:ext cx="1910154" cy="552139"/>
          </a:xfrm>
          <a:prstGeom prst="rect">
            <a:avLst/>
          </a:prstGeom>
          <a:noFill/>
          <a:ln w="28575">
            <a:solidFill>
              <a:schemeClr val="tx1"/>
            </a:solid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22" name="任意多边形: 形状 21" title=""/>
          <p:cNvSpPr/>
          <p:nvPr>
            <p:custDataLst>
              <p:tags r:id="rId12"/>
            </p:custDataLst>
          </p:nvPr>
        </p:nvSpPr>
        <p:spPr>
          <a:xfrm flipH="1">
            <a:off x="5567992" y="3781948"/>
            <a:ext cx="1076647" cy="929640"/>
          </a:xfrm>
          <a:custGeom>
            <a:gdLst>
              <a:gd name="connsiteX0" fmla="*/ 22860 w 1074420"/>
              <a:gd name="connsiteY0" fmla="*/ 304800 h 929640"/>
              <a:gd name="connsiteX1" fmla="*/ 541020 w 1074420"/>
              <a:gd name="connsiteY1" fmla="*/ 289560 h 929640"/>
              <a:gd name="connsiteX2" fmla="*/ 525780 w 1074420"/>
              <a:gd name="connsiteY2" fmla="*/ 0 h 929640"/>
              <a:gd name="connsiteX3" fmla="*/ 1074420 w 1074420"/>
              <a:gd name="connsiteY3" fmla="*/ 0 h 929640"/>
              <a:gd name="connsiteX4" fmla="*/ 1066800 w 1074420"/>
              <a:gd name="connsiteY4" fmla="*/ 922020 h 929640"/>
              <a:gd name="connsiteX5" fmla="*/ 0 w 1074420"/>
              <a:gd name="connsiteY5" fmla="*/ 929640 h 929640"/>
              <a:gd name="connsiteX6" fmla="*/ 22860 w 1074420"/>
              <a:gd name="connsiteY6" fmla="*/ 304800 h 9296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420" h="929640">
                <a:moveTo>
                  <a:pt x="22860" y="304800"/>
                </a:moveTo>
                <a:lnTo>
                  <a:pt x="541020" y="289560"/>
                </a:lnTo>
                <a:lnTo>
                  <a:pt x="525780" y="0"/>
                </a:lnTo>
                <a:lnTo>
                  <a:pt x="1074420" y="0"/>
                </a:lnTo>
                <a:lnTo>
                  <a:pt x="1066800" y="922020"/>
                </a:lnTo>
                <a:lnTo>
                  <a:pt x="0" y="929640"/>
                </a:lnTo>
                <a:lnTo>
                  <a:pt x="22860" y="304800"/>
                </a:lnTo>
                <a:close/>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 name="任意多边形: 形状 2" title=""/>
          <p:cNvSpPr/>
          <p:nvPr>
            <p:custDataLst>
              <p:tags r:id="rId13"/>
            </p:custDataLst>
          </p:nvPr>
        </p:nvSpPr>
        <p:spPr>
          <a:xfrm>
            <a:off x="4244340" y="3177540"/>
            <a:ext cx="1051560" cy="1546860"/>
          </a:xfrm>
          <a:custGeom>
            <a:gdLst>
              <a:gd name="connsiteX0" fmla="*/ 518160 w 1051560"/>
              <a:gd name="connsiteY0" fmla="*/ 327660 h 1546860"/>
              <a:gd name="connsiteX1" fmla="*/ 525780 w 1051560"/>
              <a:gd name="connsiteY1" fmla="*/ 0 h 1546860"/>
              <a:gd name="connsiteX2" fmla="*/ 1043940 w 1051560"/>
              <a:gd name="connsiteY2" fmla="*/ 7620 h 1546860"/>
              <a:gd name="connsiteX3" fmla="*/ 1051560 w 1051560"/>
              <a:gd name="connsiteY3" fmla="*/ 1546860 h 1546860"/>
              <a:gd name="connsiteX4" fmla="*/ 0 w 1051560"/>
              <a:gd name="connsiteY4" fmla="*/ 1539240 h 1546860"/>
              <a:gd name="connsiteX5" fmla="*/ 15240 w 1051560"/>
              <a:gd name="connsiteY5" fmla="*/ 327660 h 1546860"/>
              <a:gd name="connsiteX6" fmla="*/ 518160 w 1051560"/>
              <a:gd name="connsiteY6" fmla="*/ 327660 h 15468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1560" h="1546860">
                <a:moveTo>
                  <a:pt x="518160" y="327660"/>
                </a:moveTo>
                <a:lnTo>
                  <a:pt x="525780" y="0"/>
                </a:lnTo>
                <a:lnTo>
                  <a:pt x="1043940" y="7620"/>
                </a:lnTo>
                <a:lnTo>
                  <a:pt x="1051560" y="1546860"/>
                </a:lnTo>
                <a:lnTo>
                  <a:pt x="0" y="1539240"/>
                </a:lnTo>
                <a:lnTo>
                  <a:pt x="15240" y="327660"/>
                </a:lnTo>
                <a:lnTo>
                  <a:pt x="518160" y="327660"/>
                </a:lnTo>
                <a:close/>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 name="文本框 1" title=""/>
          <p:cNvSpPr txBox="1"/>
          <p:nvPr>
            <p:custDataLst>
              <p:tags r:id="rId14"/>
            </p:custDataLst>
          </p:nvPr>
        </p:nvSpPr>
        <p:spPr>
          <a:xfrm>
            <a:off x="7572445" y="1029028"/>
            <a:ext cx="2877711" cy="553998"/>
          </a:xfrm>
          <a:prstGeom prst="rect">
            <a:avLst/>
          </a:prstGeom>
          <a:noFill/>
        </p:spPr>
        <p:txBody>
          <a:bodyPr wrap="none" rtlCol="0">
            <a:spAutoFit/>
          </a:bodyPr>
          <a:lstStyle/>
          <a:p>
            <a:pPr algn="l"/>
            <a:r>
              <a:rPr lang="zh-CN" altLang="en-US" sz="30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功和时间的比值</a:t>
            </a:r>
            <a:endParaRPr lang="zh-CN" altLang="en-US" sz="30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4" name="Picture 4" title=""/>
          <p:cNvPicPr>
            <a:picLocks noChangeAspect="1"/>
          </p:cNvPicPr>
          <p:nvPr>
            <p:custDataLst>
              <p:tags r:id="rId16"/>
            </p:custDataLst>
          </p:nvPr>
        </p:nvPicPr>
        <p:blipFill>
          <a:blip r:embed="rId15"/>
          <a:stretch>
            <a:fillRect/>
          </a:stretch>
        </p:blipFill>
        <p:spPr>
          <a:xfrm flipH="1">
            <a:off x="12585700" y="105410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1000"/>
                                        <p:tgtEl>
                                          <p:spTgt spid="21"/>
                                        </p:tgtEl>
                                      </p:cBhvr>
                                    </p:animEffect>
                                  </p:childTnLst>
                                </p:cTn>
                              </p:par>
                            </p:childTnLst>
                          </p:cTn>
                        </p:par>
                      </p:childTnLst>
                    </p:cTn>
                  </p:par>
                  <p:par>
                    <p:cTn id="12" fill="hold" nodeType="clickPar">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1)">
                                      <p:cBhvr>
                                        <p:cTn id="16" dur="1000"/>
                                        <p:tgtEl>
                                          <p:spTgt spid="22"/>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heel(1)">
                                      <p:cBhvr>
                                        <p:cTn id="21" dur="1000"/>
                                        <p:tgtEl>
                                          <p:spTgt spid="19"/>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heel(1)">
                                      <p:cBhvr>
                                        <p:cTn id="26" dur="1000"/>
                                        <p:tgtEl>
                                          <p:spTgt spid="3"/>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3" grpId="0" animBg="1"/>
      <p:bldP spid="2"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pic>
        <p:nvPicPr>
          <p:cNvPr id="9" name="图片 8" title=""/>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3811" y="988660"/>
            <a:ext cx="1698625" cy="2350771"/>
          </a:xfrm>
          <a:prstGeom prst="rect">
            <a:avLst/>
          </a:prstGeom>
        </p:spPr>
      </p:pic>
      <p:sp>
        <p:nvSpPr>
          <p:cNvPr id="36867" name="Text Box 3" title=""/>
          <p:cNvSpPr txBox="1"/>
          <p:nvPr>
            <p:custDataLst>
              <p:tags r:id="rId6"/>
            </p:custDataLst>
          </p:nvPr>
        </p:nvSpPr>
        <p:spPr>
          <a:xfrm>
            <a:off x="1626727" y="971715"/>
            <a:ext cx="9755293" cy="1272540"/>
          </a:xfrm>
          <a:prstGeom prst="rect">
            <a:avLst/>
          </a:prstGeom>
          <a:noFill/>
          <a:ln w="9525">
            <a:noFill/>
          </a:ln>
        </p:spPr>
        <p:txBody>
          <a:bodyPr wrap="square">
            <a:spAutoFit/>
          </a:bodyPr>
          <a:lstStyle/>
          <a:p>
            <a:pPr>
              <a:lnSpc>
                <a:spcPct val="120000"/>
              </a:lnSpc>
            </a:pPr>
            <a:r>
              <a:rPr lang="zh-CN" altLang="en-US" sz="3200" b="1">
                <a:solidFill>
                  <a:srgbClr val="FF0000"/>
                </a:solidFill>
                <a:latin typeface="宋体" panose="02010600030101010101" pitchFamily="2" charset="-122"/>
                <a:ea typeface="宋体" panose="02010600030101010101" pitchFamily="2" charset="-122"/>
                <a:cs typeface="楷体" panose="02010609060101010101" charset="-122"/>
              </a:rPr>
              <a:t>    功与做功时间之比</a:t>
            </a:r>
            <a:r>
              <a:rPr lang="zh-CN" altLang="en-US" sz="3200" b="1">
                <a:latin typeface="宋体" panose="02010600030101010101" pitchFamily="2" charset="-122"/>
                <a:ea typeface="宋体" panose="02010600030101010101" pitchFamily="2" charset="-122"/>
                <a:cs typeface="楷体" panose="02010609060101010101" charset="-122"/>
              </a:rPr>
              <a:t>叫做</a:t>
            </a:r>
            <a:r>
              <a:rPr lang="zh-CN" altLang="en-US" sz="3200" b="1">
                <a:solidFill>
                  <a:srgbClr val="0000FF"/>
                </a:solidFill>
                <a:latin typeface="宋体" panose="02010600030101010101" pitchFamily="2" charset="-122"/>
                <a:ea typeface="宋体" panose="02010600030101010101" pitchFamily="2" charset="-122"/>
                <a:cs typeface="楷体" panose="02010609060101010101" charset="-122"/>
              </a:rPr>
              <a:t>功率</a:t>
            </a:r>
            <a:r>
              <a:rPr lang="zh-CN" altLang="en-US" sz="3200" b="1">
                <a:latin typeface="宋体" panose="02010600030101010101" pitchFamily="2" charset="-122"/>
                <a:ea typeface="宋体" panose="02010600030101010101" pitchFamily="2" charset="-122"/>
                <a:cs typeface="楷体" panose="02010609060101010101" charset="-122"/>
              </a:rPr>
              <a:t>，它在数值上等于单位时间内所做的功。</a:t>
            </a:r>
            <a:endParaRPr lang="zh-CN" altLang="en-US" sz="3200" b="1">
              <a:latin typeface="宋体" panose="02010600030101010101" pitchFamily="2" charset="-122"/>
              <a:ea typeface="宋体" panose="02010600030101010101" pitchFamily="2" charset="-122"/>
              <a:cs typeface="楷体" panose="02010609060101010101" charset="-122"/>
            </a:endParaRPr>
          </a:p>
        </p:txBody>
      </p:sp>
      <p:sp>
        <p:nvSpPr>
          <p:cNvPr id="49160" name="Rectangle 8" title=""/>
          <p:cNvSpPr/>
          <p:nvPr>
            <p:custDataLst>
              <p:tags r:id="rId7"/>
            </p:custDataLst>
          </p:nvPr>
        </p:nvSpPr>
        <p:spPr>
          <a:xfrm>
            <a:off x="3672840" y="2597573"/>
            <a:ext cx="2421467" cy="583565"/>
          </a:xfrm>
          <a:prstGeom prst="rect">
            <a:avLst/>
          </a:prstGeom>
          <a:noFill/>
          <a:ln w="9525">
            <a:noFill/>
          </a:ln>
        </p:spPr>
        <p:txBody>
          <a:bodyPr wrap="square">
            <a:spAutoFit/>
          </a:bodyPr>
          <a:lstStyle/>
          <a:p>
            <a:pPr>
              <a:spcBef>
                <a:spcPct val="50000"/>
              </a:spcBef>
            </a:pPr>
            <a:r>
              <a:rPr lang="zh-CN" altLang="en-US" sz="3200" b="1">
                <a:solidFill>
                  <a:srgbClr val="0000FF"/>
                </a:solidFill>
                <a:latin typeface="黑体" panose="02010609060101010101" pitchFamily="49" charset="-122"/>
                <a:ea typeface="黑体" panose="02010609060101010101" pitchFamily="49" charset="-122"/>
                <a:cs typeface="楷体" panose="02010609060101010101" charset="-122"/>
              </a:rPr>
              <a:t>表达式：</a:t>
            </a:r>
            <a:endParaRPr lang="zh-CN" altLang="en-US" sz="3200" b="1">
              <a:solidFill>
                <a:srgbClr val="0000FF"/>
              </a:solidFill>
              <a:latin typeface="黑体" panose="02010609060101010101" pitchFamily="49" charset="-122"/>
              <a:ea typeface="黑体" panose="02010609060101010101" pitchFamily="49" charset="-122"/>
              <a:cs typeface="楷体" panose="02010609060101010101" charset="-122"/>
            </a:endParaRPr>
          </a:p>
        </p:txBody>
      </p:sp>
      <p:sp>
        <p:nvSpPr>
          <p:cNvPr id="10" name="Rectangle 8" title=""/>
          <p:cNvSpPr/>
          <p:nvPr>
            <p:custDataLst>
              <p:tags r:id="rId8"/>
            </p:custDataLst>
          </p:nvPr>
        </p:nvSpPr>
        <p:spPr>
          <a:xfrm>
            <a:off x="1702647" y="5432213"/>
            <a:ext cx="2566247" cy="682413"/>
          </a:xfrm>
          <a:prstGeom prst="rect">
            <a:avLst/>
          </a:prstGeom>
          <a:noFill/>
          <a:ln w="9525">
            <a:solidFill>
              <a:srgbClr val="00B050"/>
            </a:solidFill>
            <a:prstDash val="sysDot"/>
          </a:ln>
        </p:spPr>
        <p:txBody>
          <a:bodyPr lIns="92085" tIns="46042" rIns="92085" bIns="46042"/>
          <a:lstStyle/>
          <a:p>
            <a:pPr marL="342900" indent="-342900">
              <a:lnSpc>
                <a:spcPct val="120000"/>
              </a:lnSpc>
            </a:pPr>
            <a:r>
              <a:rPr lang="en-US" altLang="zh-CN" sz="3200" b="1">
                <a:latin typeface="Times New Roman" panose="02020603050405020304" pitchFamily="18" charset="0"/>
                <a:ea typeface="楷体" panose="02010609060101010101" charset="-122"/>
                <a:cs typeface="Times New Roman" panose="02020603050405020304" pitchFamily="18" charset="0"/>
              </a:rPr>
              <a:t>1</a:t>
            </a:r>
            <a:r>
              <a:rPr lang="zh-CN" altLang="en-US" sz="3200" b="1">
                <a:latin typeface="Times New Roman" panose="02020603050405020304" pitchFamily="18" charset="0"/>
                <a:ea typeface="楷体" panose="02010609060101010101" charset="-122"/>
                <a:cs typeface="Times New Roman" panose="02020603050405020304" pitchFamily="18" charset="0"/>
              </a:rPr>
              <a:t> </a:t>
            </a:r>
            <a:r>
              <a:rPr lang="en-US" altLang="zh-CN" sz="3200" b="1">
                <a:latin typeface="Times New Roman" panose="02020603050405020304" pitchFamily="18" charset="0"/>
                <a:ea typeface="楷体" panose="02010609060101010101" charset="-122"/>
                <a:cs typeface="Times New Roman" panose="02020603050405020304" pitchFamily="18" charset="0"/>
              </a:rPr>
              <a:t>kW= 10</a:t>
            </a:r>
            <a:r>
              <a:rPr lang="en-US" altLang="zh-CN" sz="3200" b="1" baseline="30000">
                <a:latin typeface="Times New Roman" panose="02020603050405020304" pitchFamily="18" charset="0"/>
                <a:ea typeface="楷体" panose="02010609060101010101" charset="-122"/>
                <a:cs typeface="Times New Roman" panose="02020603050405020304" pitchFamily="18" charset="0"/>
              </a:rPr>
              <a:t>3</a:t>
            </a:r>
            <a:r>
              <a:rPr lang="en-US" altLang="zh-CN" sz="3200" b="1">
                <a:latin typeface="Times New Roman" panose="02020603050405020304" pitchFamily="18" charset="0"/>
                <a:ea typeface="楷体" panose="02010609060101010101" charset="-122"/>
                <a:cs typeface="Times New Roman" panose="02020603050405020304" pitchFamily="18" charset="0"/>
              </a:rPr>
              <a:t> W</a:t>
            </a:r>
            <a:r>
              <a:rPr lang="zh-CN" altLang="en-US" sz="3200" b="1">
                <a:latin typeface="Times New Roman" panose="02020603050405020304" pitchFamily="18" charset="0"/>
                <a:ea typeface="楷体" panose="02010609060101010101" charset="-122"/>
                <a:cs typeface="Times New Roman" panose="02020603050405020304" pitchFamily="18" charset="0"/>
              </a:rPr>
              <a:t>    </a:t>
            </a:r>
            <a:endParaRPr lang="zh-CN" altLang="en-US" sz="3200" b="1">
              <a:latin typeface="Times New Roman" panose="02020603050405020304" pitchFamily="18" charset="0"/>
              <a:ea typeface="楷体" panose="02010609060101010101" charset="-122"/>
              <a:cs typeface="Times New Roman" panose="02020603050405020304" pitchFamily="18" charset="0"/>
            </a:endParaRPr>
          </a:p>
        </p:txBody>
      </p:sp>
      <p:grpSp>
        <p:nvGrpSpPr>
          <p:cNvPr id="49185" name="组合 49184" title=""/>
          <p:cNvGrpSpPr/>
          <p:nvPr>
            <p:custDataLst>
              <p:tags r:id="rId9"/>
            </p:custDataLst>
          </p:nvPr>
        </p:nvGrpSpPr>
        <p:grpSpPr>
          <a:xfrm>
            <a:off x="3271712" y="3902307"/>
            <a:ext cx="2260600" cy="582914"/>
            <a:chOff x="3402" y="2218"/>
            <a:chExt cx="1224" cy="367"/>
          </a:xfrm>
        </p:grpSpPr>
        <p:sp>
          <p:nvSpPr>
            <p:cNvPr id="49173" name="直接连接符 49172"/>
            <p:cNvSpPr/>
            <p:nvPr>
              <p:custDataLst>
                <p:tags r:id="rId10"/>
              </p:custDataLst>
            </p:nvPr>
          </p:nvSpPr>
          <p:spPr>
            <a:xfrm>
              <a:off x="3402" y="2422"/>
              <a:ext cx="544" cy="0"/>
            </a:xfrm>
            <a:prstGeom prst="line">
              <a:avLst/>
            </a:prstGeom>
            <a:ln w="28575" cap="flat" cmpd="sng">
              <a:solidFill>
                <a:srgbClr val="CC0000"/>
              </a:solidFill>
              <a:prstDash val="solid"/>
              <a:headEnd type="none" w="med" len="med"/>
              <a:tailEnd type="triangle" w="med" len="med"/>
            </a:ln>
          </p:spPr>
          <p:txBody>
            <a:bodyPr/>
            <a:lstStyle/>
            <a:p/>
          </p:txBody>
        </p:sp>
        <p:sp>
          <p:nvSpPr>
            <p:cNvPr id="49174" name="文本框 49173"/>
            <p:cNvSpPr txBox="1"/>
            <p:nvPr>
              <p:custDataLst>
                <p:tags r:id="rId11"/>
              </p:custDataLst>
            </p:nvPr>
          </p:nvSpPr>
          <p:spPr>
            <a:xfrm>
              <a:off x="3992" y="2218"/>
              <a:ext cx="634" cy="367"/>
            </a:xfrm>
            <a:prstGeom prst="rect">
              <a:avLst/>
            </a:prstGeom>
            <a:noFill/>
            <a:ln w="9525">
              <a:noFill/>
            </a:ln>
          </p:spPr>
          <p:txBody>
            <a:bodyPr>
              <a:spAutoFit/>
            </a:bodyPr>
            <a:lstStyle/>
            <a:p>
              <a:pPr>
                <a:spcBef>
                  <a:spcPct val="50000"/>
                </a:spcBef>
              </a:pPr>
              <a:r>
                <a:rPr lang="zh-CN" altLang="en-US" sz="3200" b="1">
                  <a:latin typeface="Times New Roman" panose="02020603050405020304" pitchFamily="18" charset="0"/>
                  <a:ea typeface="宋体" panose="02010600030101010101" pitchFamily="2" charset="-122"/>
                </a:rPr>
                <a:t>焦耳</a:t>
              </a:r>
              <a:endParaRPr lang="zh-CN" altLang="en-US" sz="3200" b="1">
                <a:latin typeface="Times New Roman" panose="02020603050405020304" pitchFamily="18" charset="0"/>
                <a:ea typeface="宋体" panose="02010600030101010101" pitchFamily="2" charset="-122"/>
              </a:endParaRPr>
            </a:p>
          </p:txBody>
        </p:sp>
      </p:grpSp>
      <p:grpSp>
        <p:nvGrpSpPr>
          <p:cNvPr id="49180" name="组合 49179" title=""/>
          <p:cNvGrpSpPr/>
          <p:nvPr>
            <p:custDataLst>
              <p:tags r:id="rId12"/>
            </p:custDataLst>
          </p:nvPr>
        </p:nvGrpSpPr>
        <p:grpSpPr>
          <a:xfrm>
            <a:off x="3308119" y="4586413"/>
            <a:ext cx="1928707" cy="582814"/>
            <a:chOff x="3425" y="2591"/>
            <a:chExt cx="1044" cy="367"/>
          </a:xfrm>
        </p:grpSpPr>
        <p:sp>
          <p:nvSpPr>
            <p:cNvPr id="49175" name="文本框 49174"/>
            <p:cNvSpPr txBox="1"/>
            <p:nvPr>
              <p:custDataLst>
                <p:tags r:id="rId13"/>
              </p:custDataLst>
            </p:nvPr>
          </p:nvSpPr>
          <p:spPr>
            <a:xfrm>
              <a:off x="3970" y="2591"/>
              <a:ext cx="499" cy="367"/>
            </a:xfrm>
            <a:prstGeom prst="rect">
              <a:avLst/>
            </a:prstGeom>
            <a:noFill/>
            <a:ln w="9525">
              <a:noFill/>
            </a:ln>
          </p:spPr>
          <p:txBody>
            <a:bodyPr>
              <a:spAutoFit/>
            </a:bodyPr>
            <a:lstStyle/>
            <a:p>
              <a:pPr>
                <a:spcBef>
                  <a:spcPct val="50000"/>
                </a:spcBef>
              </a:pPr>
              <a:r>
                <a:rPr lang="zh-CN" altLang="en-US" sz="3200" b="1">
                  <a:latin typeface="Times New Roman" panose="02020603050405020304" pitchFamily="18" charset="0"/>
                  <a:ea typeface="宋体" panose="02010600030101010101" pitchFamily="2" charset="-122"/>
                </a:rPr>
                <a:t>秒</a:t>
              </a:r>
              <a:endParaRPr lang="zh-CN" altLang="en-US" sz="3200" b="1">
                <a:latin typeface="Times New Roman" panose="02020603050405020304" pitchFamily="18" charset="0"/>
                <a:ea typeface="宋体" panose="02010600030101010101" pitchFamily="2" charset="-122"/>
              </a:endParaRPr>
            </a:p>
          </p:txBody>
        </p:sp>
        <p:sp>
          <p:nvSpPr>
            <p:cNvPr id="49176" name="直接连接符 49175"/>
            <p:cNvSpPr/>
            <p:nvPr>
              <p:custDataLst>
                <p:tags r:id="rId14"/>
              </p:custDataLst>
            </p:nvPr>
          </p:nvSpPr>
          <p:spPr>
            <a:xfrm>
              <a:off x="3425" y="2750"/>
              <a:ext cx="544" cy="0"/>
            </a:xfrm>
            <a:prstGeom prst="line">
              <a:avLst/>
            </a:prstGeom>
            <a:ln w="28575" cap="flat" cmpd="sng">
              <a:solidFill>
                <a:srgbClr val="CC0000"/>
              </a:solidFill>
              <a:prstDash val="solid"/>
              <a:headEnd type="none" w="med" len="med"/>
              <a:tailEnd type="triangle" w="med" len="med"/>
            </a:ln>
          </p:spPr>
          <p:txBody>
            <a:bodyPr/>
            <a:lstStyle/>
            <a:p/>
          </p:txBody>
        </p:sp>
      </p:grpSp>
      <p:grpSp>
        <p:nvGrpSpPr>
          <p:cNvPr id="49187" name="组合 49186" title=""/>
          <p:cNvGrpSpPr/>
          <p:nvPr>
            <p:custDataLst>
              <p:tags r:id="rId15"/>
            </p:custDataLst>
          </p:nvPr>
        </p:nvGrpSpPr>
        <p:grpSpPr>
          <a:xfrm>
            <a:off x="7601740" y="4215328"/>
            <a:ext cx="1600731" cy="583941"/>
            <a:chOff x="1355" y="2160"/>
            <a:chExt cx="867" cy="412"/>
          </a:xfrm>
        </p:grpSpPr>
        <p:sp>
          <p:nvSpPr>
            <p:cNvPr id="49177" name="直接连接符 49176"/>
            <p:cNvSpPr/>
            <p:nvPr>
              <p:custDataLst>
                <p:tags r:id="rId16"/>
              </p:custDataLst>
            </p:nvPr>
          </p:nvSpPr>
          <p:spPr>
            <a:xfrm flipV="1">
              <a:off x="1355" y="2390"/>
              <a:ext cx="191" cy="0"/>
            </a:xfrm>
            <a:prstGeom prst="line">
              <a:avLst/>
            </a:prstGeom>
            <a:ln w="28575" cap="flat" cmpd="sng">
              <a:solidFill>
                <a:srgbClr val="CC0000"/>
              </a:solidFill>
              <a:prstDash val="solid"/>
              <a:headEnd type="none" w="med" len="med"/>
              <a:tailEnd type="triangle" w="med" len="med"/>
            </a:ln>
          </p:spPr>
          <p:txBody>
            <a:bodyPr/>
            <a:lstStyle/>
            <a:p/>
          </p:txBody>
        </p:sp>
        <p:sp>
          <p:nvSpPr>
            <p:cNvPr id="49178" name="文本框 49177"/>
            <p:cNvSpPr txBox="1"/>
            <p:nvPr>
              <p:custDataLst>
                <p:tags r:id="rId17"/>
              </p:custDataLst>
            </p:nvPr>
          </p:nvSpPr>
          <p:spPr>
            <a:xfrm>
              <a:off x="1519" y="2160"/>
              <a:ext cx="703" cy="412"/>
            </a:xfrm>
            <a:prstGeom prst="rect">
              <a:avLst/>
            </a:prstGeom>
            <a:noFill/>
            <a:ln w="9525">
              <a:noFill/>
            </a:ln>
          </p:spPr>
          <p:txBody>
            <a:bodyPr>
              <a:spAutoFit/>
            </a:bodyPr>
            <a:lstStyle/>
            <a:p>
              <a:pPr>
                <a:spcBef>
                  <a:spcPct val="50000"/>
                </a:spcBef>
              </a:pPr>
              <a:r>
                <a:rPr lang="zh-CN" altLang="en-US" sz="3200" b="1">
                  <a:latin typeface="Times New Roman" panose="02020603050405020304" pitchFamily="18" charset="0"/>
                  <a:ea typeface="宋体" panose="02010600030101010101" pitchFamily="2" charset="-122"/>
                </a:rPr>
                <a:t>瓦特</a:t>
              </a:r>
              <a:endParaRPr lang="zh-CN" altLang="en-US" sz="3200" b="1">
                <a:latin typeface="Times New Roman" panose="02020603050405020304" pitchFamily="18" charset="0"/>
                <a:ea typeface="宋体" panose="02010600030101010101" pitchFamily="2" charset="-122"/>
              </a:endParaRPr>
            </a:p>
          </p:txBody>
        </p:sp>
      </p:grpSp>
      <p:grpSp>
        <p:nvGrpSpPr>
          <p:cNvPr id="49189" name="组合 49188" title=""/>
          <p:cNvGrpSpPr/>
          <p:nvPr>
            <p:custDataLst>
              <p:tags r:id="rId18"/>
            </p:custDataLst>
          </p:nvPr>
        </p:nvGrpSpPr>
        <p:grpSpPr>
          <a:xfrm>
            <a:off x="5407005" y="4009297"/>
            <a:ext cx="2194735" cy="1025768"/>
            <a:chOff x="3696" y="2727"/>
            <a:chExt cx="1188" cy="431"/>
          </a:xfrm>
        </p:grpSpPr>
        <p:sp>
          <p:nvSpPr>
            <p:cNvPr id="49184" name="文本框 49183"/>
            <p:cNvSpPr txBox="1"/>
            <p:nvPr>
              <p:custDataLst>
                <p:tags r:id="rId19"/>
              </p:custDataLst>
            </p:nvPr>
          </p:nvSpPr>
          <p:spPr>
            <a:xfrm>
              <a:off x="3948" y="2814"/>
              <a:ext cx="936" cy="245"/>
            </a:xfrm>
            <a:prstGeom prst="rect">
              <a:avLst/>
            </a:prstGeom>
            <a:noFill/>
            <a:ln w="9525">
              <a:noFill/>
            </a:ln>
          </p:spPr>
          <p:txBody>
            <a:bodyPr wrap="square">
              <a:spAutoFit/>
            </a:bodyPr>
            <a:lstStyle/>
            <a:p>
              <a:pPr>
                <a:spcBef>
                  <a:spcPct val="50000"/>
                </a:spcBef>
              </a:pPr>
              <a:r>
                <a:rPr lang="zh-CN" altLang="en-US" sz="3200" b="1">
                  <a:latin typeface="Times New Roman" panose="02020603050405020304" pitchFamily="18" charset="0"/>
                  <a:ea typeface="宋体" panose="02010600030101010101" pitchFamily="2" charset="-122"/>
                  <a:cs typeface="Times New Roman" panose="02020603050405020304" pitchFamily="18" charset="0"/>
                </a:rPr>
                <a:t>焦耳</a:t>
              </a:r>
              <a:r>
                <a:rPr lang="en-US" altLang="zh-CN" sz="3200" b="1">
                  <a:latin typeface="Times New Roman" panose="02020603050405020304" pitchFamily="18" charset="0"/>
                  <a:ea typeface="宋体" panose="02010600030101010101" pitchFamily="2" charset="-122"/>
                  <a:cs typeface="Times New Roman" panose="02020603050405020304" pitchFamily="18" charset="0"/>
                </a:rPr>
                <a:t>/</a:t>
              </a:r>
              <a:r>
                <a:rPr lang="zh-CN" altLang="en-US" sz="3200" b="1">
                  <a:latin typeface="Times New Roman" panose="02020603050405020304" pitchFamily="18" charset="0"/>
                  <a:ea typeface="宋体" panose="02010600030101010101" pitchFamily="2" charset="-122"/>
                  <a:cs typeface="Times New Roman" panose="02020603050405020304" pitchFamily="18" charset="0"/>
                </a:rPr>
                <a:t>秒</a:t>
              </a:r>
              <a:endParaRPr lang="zh-CN" altLang="en-US" sz="32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49186" name="右大括号 49185"/>
            <p:cNvSpPr/>
            <p:nvPr>
              <p:custDataLst>
                <p:tags r:id="rId20"/>
              </p:custDataLst>
            </p:nvPr>
          </p:nvSpPr>
          <p:spPr>
            <a:xfrm>
              <a:off x="3696" y="2727"/>
              <a:ext cx="181" cy="431"/>
            </a:xfrm>
            <a:prstGeom prst="rightBrace">
              <a:avLst>
                <a:gd name="adj1" fmla="val 19843"/>
                <a:gd name="adj2" fmla="val 50000"/>
              </a:avLst>
            </a:prstGeom>
            <a:noFill/>
            <a:ln w="28575" cap="flat" cmpd="sng">
              <a:solidFill>
                <a:srgbClr val="CC0000"/>
              </a:solidFill>
              <a:prstDash val="solid"/>
              <a:headEnd type="none" w="med" len="med"/>
              <a:tailEnd type="none" w="med" len="med"/>
            </a:ln>
          </p:spPr>
          <p:txBody>
            <a:bodyPr/>
            <a:lstStyle/>
            <a:p>
              <a:endParaRPr lang="zh-CN" altLang="en-US" sz="3200" b="1">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49188" name="矩形 49187" title=""/>
          <p:cNvSpPr/>
          <p:nvPr>
            <p:custDataLst>
              <p:tags r:id="rId21"/>
            </p:custDataLst>
          </p:nvPr>
        </p:nvSpPr>
        <p:spPr>
          <a:xfrm>
            <a:off x="8913052" y="4249440"/>
            <a:ext cx="1927013" cy="583565"/>
          </a:xfrm>
          <a:prstGeom prst="rect">
            <a:avLst/>
          </a:prstGeom>
          <a:noFill/>
          <a:ln w="9525">
            <a:noFill/>
          </a:ln>
        </p:spPr>
        <p:txBody>
          <a:bodyPr wrap="square">
            <a:spAutoFit/>
          </a:bodyPr>
          <a:lstStyle/>
          <a:p>
            <a:r>
              <a:rPr lang="en-US" altLang="zh-CN" sz="3200" b="1">
                <a:latin typeface="楷体" panose="02010609060101010101" charset="-122"/>
                <a:ea typeface="楷体" panose="02010609060101010101" charset="-122"/>
                <a:cs typeface="Times New Roman" panose="02020603050405020304" pitchFamily="18" charset="0"/>
              </a:rPr>
              <a:t>(</a:t>
            </a:r>
            <a:r>
              <a:rPr lang="en-US" altLang="zh-CN" sz="3200" b="1">
                <a:latin typeface="Times New Roman" panose="02020603050405020304" pitchFamily="18" charset="0"/>
                <a:ea typeface="宋体" panose="02010600030101010101" pitchFamily="2" charset="-122"/>
                <a:cs typeface="Times New Roman" panose="02020603050405020304" pitchFamily="18" charset="0"/>
              </a:rPr>
              <a:t>W</a:t>
            </a:r>
            <a:r>
              <a:rPr lang="en-US" altLang="zh-CN" sz="3200" b="1">
                <a:latin typeface="楷体" panose="02010609060101010101" charset="-122"/>
                <a:ea typeface="楷体" panose="02010609060101010101" charset="-122"/>
                <a:cs typeface="Times New Roman" panose="02020603050405020304" pitchFamily="18" charset="0"/>
              </a:rPr>
              <a:t>)</a:t>
            </a:r>
            <a:endParaRPr lang="en-US" altLang="zh-CN" sz="3200" b="1">
              <a:latin typeface="楷体" panose="02010609060101010101" charset="-122"/>
              <a:ea typeface="楷体" panose="02010609060101010101" charset="-122"/>
              <a:cs typeface="Times New Roman" panose="02020603050405020304" pitchFamily="18" charset="0"/>
            </a:endParaRPr>
          </a:p>
        </p:txBody>
      </p:sp>
      <p:grpSp>
        <p:nvGrpSpPr>
          <p:cNvPr id="2" name="组合 1" title=""/>
          <p:cNvGrpSpPr/>
          <p:nvPr>
            <p:custDataLst>
              <p:tags r:id="rId22"/>
            </p:custDataLst>
          </p:nvPr>
        </p:nvGrpSpPr>
        <p:grpSpPr>
          <a:xfrm>
            <a:off x="5278120" y="2276687"/>
            <a:ext cx="3710093" cy="1225973"/>
            <a:chOff x="3867" y="2570"/>
            <a:chExt cx="4382" cy="1448"/>
          </a:xfrm>
        </p:grpSpPr>
        <p:sp>
          <p:nvSpPr>
            <p:cNvPr id="49172" name="文本框 49171"/>
            <p:cNvSpPr txBox="1"/>
            <p:nvPr>
              <p:custDataLst>
                <p:tags r:id="rId23"/>
              </p:custDataLst>
            </p:nvPr>
          </p:nvSpPr>
          <p:spPr>
            <a:xfrm>
              <a:off x="3867" y="2938"/>
              <a:ext cx="1702" cy="689"/>
            </a:xfrm>
            <a:prstGeom prst="rect">
              <a:avLst/>
            </a:prstGeom>
            <a:noFill/>
            <a:ln w="9525">
              <a:noFill/>
            </a:ln>
          </p:spPr>
          <p:txBody>
            <a:bodyPr wrap="square">
              <a:spAutoFit/>
            </a:bodyPr>
            <a:lstStyle/>
            <a:p>
              <a:pPr>
                <a:spcBef>
                  <a:spcPct val="50000"/>
                </a:spcBef>
              </a:pPr>
              <a:r>
                <a:rPr lang="zh-CN" altLang="en-US" sz="3200" b="1">
                  <a:solidFill>
                    <a:srgbClr val="FF0000"/>
                  </a:solidFill>
                  <a:latin typeface="楷体" panose="02010609060101010101" charset="-122"/>
                  <a:ea typeface="楷体" panose="02010609060101010101" charset="-122"/>
                </a:rPr>
                <a:t>功率</a:t>
              </a:r>
              <a:r>
                <a:rPr lang="en-US" altLang="zh-CN" sz="3200" b="1">
                  <a:solidFill>
                    <a:srgbClr val="FF0000"/>
                  </a:solidFill>
                  <a:latin typeface="楷体" panose="02010609060101010101" charset="-122"/>
                  <a:ea typeface="楷体" panose="02010609060101010101" charset="-122"/>
                </a:rPr>
                <a:t>=</a:t>
              </a:r>
              <a:endParaRPr lang="en-US" altLang="zh-CN" sz="3200" b="1">
                <a:solidFill>
                  <a:srgbClr val="FF0000"/>
                </a:solidFill>
                <a:latin typeface="楷体" panose="02010609060101010101" charset="-122"/>
                <a:ea typeface="楷体" panose="02010609060101010101" charset="-122"/>
              </a:endParaRPr>
            </a:p>
          </p:txBody>
        </p:sp>
        <p:grpSp>
          <p:nvGrpSpPr>
            <p:cNvPr id="6" name="组合 5"/>
            <p:cNvGrpSpPr/>
            <p:nvPr>
              <p:custDataLst>
                <p:tags r:id="rId24"/>
              </p:custDataLst>
            </p:nvPr>
          </p:nvGrpSpPr>
          <p:grpSpPr>
            <a:xfrm>
              <a:off x="5357" y="2570"/>
              <a:ext cx="2892" cy="1448"/>
              <a:chOff x="10378" y="955"/>
              <a:chExt cx="2892" cy="1448"/>
            </a:xfrm>
          </p:grpSpPr>
          <p:sp>
            <p:nvSpPr>
              <p:cNvPr id="11" name="矩形 10"/>
              <p:cNvSpPr/>
              <p:nvPr>
                <p:custDataLst>
                  <p:tags r:id="rId25"/>
                </p:custDataLst>
              </p:nvPr>
            </p:nvSpPr>
            <p:spPr>
              <a:xfrm>
                <a:off x="10633" y="955"/>
                <a:ext cx="2524" cy="689"/>
              </a:xfrm>
              <a:prstGeom prst="rect">
                <a:avLst/>
              </a:prstGeom>
              <a:noFill/>
              <a:ln w="9525">
                <a:noFill/>
              </a:ln>
            </p:spPr>
            <p:txBody>
              <a:bodyPr wrap="square">
                <a:spAutoFit/>
              </a:bodyPr>
              <a:lstStyle/>
              <a:p>
                <a:r>
                  <a:rPr lang="zh-CN" altLang="en-US" sz="3200" b="1">
                    <a:solidFill>
                      <a:srgbClr val="FF0000"/>
                    </a:solidFill>
                    <a:latin typeface="楷体" panose="02010609060101010101" charset="-122"/>
                    <a:ea typeface="楷体" panose="02010609060101010101" charset="-122"/>
                  </a:rPr>
                  <a:t>所做的功</a:t>
                </a:r>
                <a:endParaRPr lang="zh-CN" altLang="en-US" sz="3200" b="1">
                  <a:solidFill>
                    <a:srgbClr val="FF0000"/>
                  </a:solidFill>
                  <a:latin typeface="楷体" panose="02010609060101010101" charset="-122"/>
                  <a:ea typeface="楷体" panose="02010609060101010101" charset="-122"/>
                </a:endParaRPr>
              </a:p>
            </p:txBody>
          </p:sp>
          <p:sp>
            <p:nvSpPr>
              <p:cNvPr id="12" name="矩形 11"/>
              <p:cNvSpPr/>
              <p:nvPr>
                <p:custDataLst>
                  <p:tags r:id="rId26"/>
                </p:custDataLst>
              </p:nvPr>
            </p:nvSpPr>
            <p:spPr>
              <a:xfrm>
                <a:off x="10633" y="1714"/>
                <a:ext cx="2524" cy="689"/>
              </a:xfrm>
              <a:prstGeom prst="rect">
                <a:avLst/>
              </a:prstGeom>
              <a:noFill/>
              <a:ln w="9525">
                <a:noFill/>
              </a:ln>
            </p:spPr>
            <p:txBody>
              <a:bodyPr wrap="square">
                <a:spAutoFit/>
              </a:bodyPr>
              <a:lstStyle/>
              <a:p>
                <a:r>
                  <a:rPr lang="zh-CN" altLang="en-US" sz="3200" b="1">
                    <a:solidFill>
                      <a:srgbClr val="FF0000"/>
                    </a:solidFill>
                    <a:latin typeface="楷体" panose="02010609060101010101" charset="-122"/>
                    <a:ea typeface="楷体" panose="02010609060101010101" charset="-122"/>
                  </a:rPr>
                  <a:t>做功时间</a:t>
                </a:r>
                <a:endParaRPr lang="zh-CN" altLang="en-US" sz="3200" b="1">
                  <a:solidFill>
                    <a:srgbClr val="FF0000"/>
                  </a:solidFill>
                  <a:latin typeface="楷体" panose="02010609060101010101" charset="-122"/>
                  <a:ea typeface="楷体" panose="02010609060101010101" charset="-122"/>
                </a:endParaRPr>
              </a:p>
            </p:txBody>
          </p:sp>
          <p:cxnSp>
            <p:nvCxnSpPr>
              <p:cNvPr id="13" name="直接连接符 12"/>
              <p:cNvCxnSpPr/>
              <p:nvPr>
                <p:custDataLst>
                  <p:tags r:id="rId27"/>
                </p:custDataLst>
              </p:nvPr>
            </p:nvCxnSpPr>
            <p:spPr>
              <a:xfrm>
                <a:off x="10378" y="1680"/>
                <a:ext cx="2892" cy="0"/>
              </a:xfrm>
              <a:prstGeom prst="line">
                <a:avLst/>
              </a:prstGeom>
              <a:ln w="28575" cmpd="sng">
                <a:solidFill>
                  <a:srgbClr val="CC0000"/>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4" name="组合 13" title=""/>
          <p:cNvGrpSpPr/>
          <p:nvPr>
            <p:custDataLst>
              <p:tags r:id="rId28"/>
            </p:custDataLst>
          </p:nvPr>
        </p:nvGrpSpPr>
        <p:grpSpPr>
          <a:xfrm>
            <a:off x="1407352" y="3920087"/>
            <a:ext cx="1757680" cy="1225973"/>
            <a:chOff x="4410" y="2570"/>
            <a:chExt cx="2076" cy="1448"/>
          </a:xfrm>
        </p:grpSpPr>
        <p:sp>
          <p:nvSpPr>
            <p:cNvPr id="15" name="文本框 14"/>
            <p:cNvSpPr txBox="1"/>
            <p:nvPr>
              <p:custDataLst>
                <p:tags r:id="rId29"/>
              </p:custDataLst>
            </p:nvPr>
          </p:nvSpPr>
          <p:spPr>
            <a:xfrm>
              <a:off x="4410" y="2932"/>
              <a:ext cx="983" cy="689"/>
            </a:xfrm>
            <a:prstGeom prst="rect">
              <a:avLst/>
            </a:prstGeom>
            <a:noFill/>
            <a:ln w="9525">
              <a:noFill/>
            </a:ln>
          </p:spPr>
          <p:txBody>
            <a:bodyPr wrap="square">
              <a:spAutoFit/>
            </a:bodyPr>
            <a:lstStyle/>
            <a:p>
              <a:pPr>
                <a:spcBef>
                  <a:spcPct val="50000"/>
                </a:spcBef>
              </a:pPr>
              <a:r>
                <a:rPr lang="en-US" altLang="zh-CN" sz="3200" b="1" i="1">
                  <a:latin typeface="Times New Roman" panose="02020603050405020304" pitchFamily="18" charset="0"/>
                  <a:ea typeface="宋体" panose="02010600030101010101" pitchFamily="2" charset="-122"/>
                  <a:cs typeface="Times New Roman" panose="02020603050405020304" pitchFamily="18" charset="0"/>
                </a:rPr>
                <a:t>P =</a:t>
              </a:r>
              <a:endParaRPr lang="en-US" altLang="zh-CN" sz="3200" b="1" i="1">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6" name="组合 15"/>
            <p:cNvGrpSpPr/>
            <p:nvPr>
              <p:custDataLst>
                <p:tags r:id="rId30"/>
              </p:custDataLst>
            </p:nvPr>
          </p:nvGrpSpPr>
          <p:grpSpPr>
            <a:xfrm>
              <a:off x="5357" y="2570"/>
              <a:ext cx="1129" cy="1448"/>
              <a:chOff x="10378" y="955"/>
              <a:chExt cx="1129" cy="1448"/>
            </a:xfrm>
          </p:grpSpPr>
          <p:sp>
            <p:nvSpPr>
              <p:cNvPr id="21" name="矩形 20"/>
              <p:cNvSpPr/>
              <p:nvPr>
                <p:custDataLst>
                  <p:tags r:id="rId31"/>
                </p:custDataLst>
              </p:nvPr>
            </p:nvSpPr>
            <p:spPr>
              <a:xfrm>
                <a:off x="10490" y="955"/>
                <a:ext cx="965" cy="689"/>
              </a:xfrm>
              <a:prstGeom prst="rect">
                <a:avLst/>
              </a:prstGeom>
              <a:noFill/>
              <a:ln w="9525">
                <a:noFill/>
              </a:ln>
            </p:spPr>
            <p:txBody>
              <a:bodyPr wrap="square">
                <a:spAutoFit/>
              </a:bodyPr>
              <a:lstStyle/>
              <a:p>
                <a:r>
                  <a:rPr lang="en-US" altLang="zh-CN" sz="3200" b="1" i="1">
                    <a:latin typeface="Times New Roman" panose="02020603050405020304" pitchFamily="18" charset="0"/>
                    <a:ea typeface="宋体" panose="02010600030101010101" pitchFamily="2" charset="-122"/>
                    <a:cs typeface="Times New Roman" panose="02020603050405020304" pitchFamily="18" charset="0"/>
                  </a:rPr>
                  <a:t>W</a:t>
                </a:r>
                <a:endParaRPr lang="en-US" altLang="zh-CN" sz="3200" b="1" i="1">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矩形 21"/>
              <p:cNvSpPr/>
              <p:nvPr>
                <p:custDataLst>
                  <p:tags r:id="rId32"/>
                </p:custDataLst>
              </p:nvPr>
            </p:nvSpPr>
            <p:spPr>
              <a:xfrm>
                <a:off x="10633" y="1714"/>
                <a:ext cx="874" cy="689"/>
              </a:xfrm>
              <a:prstGeom prst="rect">
                <a:avLst/>
              </a:prstGeom>
              <a:noFill/>
              <a:ln w="9525">
                <a:noFill/>
              </a:ln>
            </p:spPr>
            <p:txBody>
              <a:bodyPr wrap="square">
                <a:spAutoFit/>
              </a:bodyPr>
              <a:lstStyle/>
              <a:p>
                <a:r>
                  <a:rPr lang="en-US" altLang="zh-CN" sz="3200" b="1" i="1">
                    <a:latin typeface="Times New Roman" panose="02020603050405020304" pitchFamily="18" charset="0"/>
                    <a:ea typeface="宋体" panose="02010600030101010101" pitchFamily="2" charset="-122"/>
                    <a:cs typeface="Times New Roman" panose="02020603050405020304" pitchFamily="18" charset="0"/>
                  </a:rPr>
                  <a:t>t</a:t>
                </a:r>
                <a:endParaRPr lang="en-US" altLang="zh-CN" sz="3200" b="1" i="1">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23" name="直接连接符 22"/>
              <p:cNvCxnSpPr/>
              <p:nvPr>
                <p:custDataLst>
                  <p:tags r:id="rId33"/>
                </p:custDataLst>
              </p:nvPr>
            </p:nvCxnSpPr>
            <p:spPr>
              <a:xfrm flipV="1">
                <a:off x="10378" y="1679"/>
                <a:ext cx="938" cy="1"/>
              </a:xfrm>
              <a:prstGeom prst="line">
                <a:avLst/>
              </a:prstGeom>
              <a:ln w="28575" cmpd="sng">
                <a:solidFill>
                  <a:srgbClr val="CC0000"/>
                </a:solidFill>
                <a:prstDash val="solid"/>
              </a:ln>
            </p:spPr>
            <p:style>
              <a:lnRef idx="1">
                <a:schemeClr val="accent1"/>
              </a:lnRef>
              <a:fillRef idx="0">
                <a:schemeClr val="accent1"/>
              </a:fillRef>
              <a:effectRef idx="0">
                <a:schemeClr val="accent1"/>
              </a:effectRef>
              <a:fontRef idx="minor">
                <a:schemeClr val="tx1"/>
              </a:fontRef>
            </p:style>
          </p:cxnSp>
        </p:grpSp>
      </p:grpSp>
      <p:sp>
        <p:nvSpPr>
          <p:cNvPr id="24" name="文本框 23" title=""/>
          <p:cNvSpPr txBox="1"/>
          <p:nvPr>
            <p:custDataLst>
              <p:tags r:id="rId34"/>
            </p:custDataLst>
          </p:nvPr>
        </p:nvSpPr>
        <p:spPr>
          <a:xfrm>
            <a:off x="5532312" y="5500813"/>
            <a:ext cx="6145163" cy="583565"/>
          </a:xfrm>
          <a:prstGeom prst="rect">
            <a:avLst/>
          </a:prstGeom>
          <a:noFill/>
          <a:ln w="9525">
            <a:noFill/>
          </a:ln>
        </p:spPr>
        <p:txBody>
          <a:bodyPr wrap="square">
            <a:spAutoFit/>
          </a:bodyPr>
          <a:lstStyle/>
          <a:p>
            <a:pPr>
              <a:spcBef>
                <a:spcPct val="50000"/>
              </a:spcBef>
            </a:pPr>
            <a:r>
              <a:rPr lang="en-US" altLang="zh-CN" sz="3200" b="1">
                <a:latin typeface="Times New Roman" panose="02020603050405020304" pitchFamily="18" charset="0"/>
                <a:ea typeface="宋体" panose="02010600030101010101" pitchFamily="2" charset="-122"/>
              </a:rPr>
              <a:t>1W</a:t>
            </a:r>
            <a:r>
              <a:rPr lang="zh-CN" altLang="en-US" sz="3200" b="1">
                <a:latin typeface="Times New Roman" panose="02020603050405020304" pitchFamily="18" charset="0"/>
                <a:ea typeface="宋体" panose="02010600030101010101" pitchFamily="2" charset="-122"/>
              </a:rPr>
              <a:t>：</a:t>
            </a:r>
            <a:r>
              <a:rPr lang="en-US" altLang="zh-CN" sz="3200" b="1">
                <a:latin typeface="Times New Roman" panose="02020603050405020304" pitchFamily="18" charset="0"/>
                <a:ea typeface="宋体" panose="02010600030101010101" pitchFamily="2" charset="-122"/>
              </a:rPr>
              <a:t>1s</a:t>
            </a:r>
            <a:r>
              <a:rPr lang="zh-CN" altLang="en-US" sz="3200" b="1">
                <a:latin typeface="Times New Roman" panose="02020603050405020304" pitchFamily="18" charset="0"/>
                <a:ea typeface="宋体" panose="02010600030101010101" pitchFamily="2" charset="-122"/>
              </a:rPr>
              <a:t>做功</a:t>
            </a:r>
            <a:r>
              <a:rPr lang="en-US" altLang="zh-CN" sz="3200" b="1">
                <a:latin typeface="Times New Roman" panose="02020603050405020304" pitchFamily="18" charset="0"/>
                <a:ea typeface="宋体" panose="02010600030101010101" pitchFamily="2" charset="-122"/>
              </a:rPr>
              <a:t>1J</a:t>
            </a:r>
            <a:r>
              <a:rPr lang="zh-CN" altLang="en-US" sz="3200" b="1">
                <a:latin typeface="Times New Roman" panose="02020603050405020304" pitchFamily="18" charset="0"/>
                <a:ea typeface="宋体" panose="02010600030101010101" pitchFamily="2" charset="-122"/>
              </a:rPr>
              <a:t>，功率就是</a:t>
            </a:r>
            <a:r>
              <a:rPr lang="en-US" altLang="zh-CN" sz="3200" b="1">
                <a:latin typeface="Times New Roman" panose="02020603050405020304" pitchFamily="18" charset="0"/>
                <a:ea typeface="宋体" panose="02010600030101010101" pitchFamily="2" charset="-122"/>
              </a:rPr>
              <a:t>1W</a:t>
            </a:r>
            <a:r>
              <a:rPr lang="zh-CN" altLang="en-US" sz="3200" b="1">
                <a:latin typeface="Times New Roman" panose="02020603050405020304" pitchFamily="18" charset="0"/>
                <a:ea typeface="宋体" panose="02010600030101010101" pitchFamily="2" charset="-122"/>
              </a:rPr>
              <a:t>。</a:t>
            </a:r>
            <a:endParaRPr lang="en-US" altLang="zh-CN" sz="3200" b="1">
              <a:latin typeface="Times New Roman" panose="02020603050405020304" pitchFamily="18" charset="0"/>
              <a:ea typeface="宋体" panose="02010600030101010101"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6867"/>
                                        </p:tgtEl>
                                        <p:attrNameLst>
                                          <p:attrName>style.visibility</p:attrName>
                                        </p:attrNameLst>
                                      </p:cBhvr>
                                      <p:to>
                                        <p:strVal val="visible"/>
                                      </p:to>
                                    </p:set>
                                  </p:childTnLst>
                                </p:cTn>
                              </p:par>
                            </p:childTnLst>
                          </p:cTn>
                        </p:par>
                      </p:childTnLst>
                    </p:cTn>
                  </p:par>
                  <p:par>
                    <p:cTn id="7" fill="hold" nodeType="clickPar">
                      <p:stCondLst>
                        <p:cond delay="indefinite"/>
                        <p:cond evt="onBegin" delay="0">
                          <p:tn val="6"/>
                        </p:cond>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60"/>
                                        </p:tgtEl>
                                        <p:attrNameLst>
                                          <p:attrName>style.visibility</p:attrName>
                                        </p:attrNameLst>
                                      </p:cBhvr>
                                      <p:to>
                                        <p:strVal val="visible"/>
                                      </p:to>
                                    </p:se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to="" calcmode="lin" valueType="num">
                                      <p:cBhvr>
                                        <p:cTn id="15" dur="1" fill="hold"/>
                                        <p:tgtEl>
                                          <p:spTgt spid="2"/>
                                        </p:tgtEl>
                                      </p:cBhvr>
                                    </p:anim>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to="" calcmode="lin" valueType="num">
                                      <p:cBhvr>
                                        <p:cTn id="20" dur="1" fill="hold"/>
                                        <p:tgtEl>
                                          <p:spTgt spid="14"/>
                                        </p:tgtEl>
                                      </p:cBhvr>
                                    </p:anim>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185"/>
                                        </p:tgtEl>
                                        <p:attrNameLst>
                                          <p:attrName>style.visibility</p:attrName>
                                        </p:attrNameLst>
                                      </p:cBhvr>
                                      <p:to>
                                        <p:strVal val="visible"/>
                                      </p:to>
                                    </p:set>
                                  </p:childTnLst>
                                </p:cTn>
                              </p:par>
                            </p:childTnLst>
                          </p:cTn>
                        </p:par>
                      </p:childTnLst>
                    </p:cTn>
                  </p:par>
                  <p:par>
                    <p:cTn id="25" fill="hold" nodeType="clickPar">
                      <p:stCondLst>
                        <p:cond delay="indefinite"/>
                        <p:cond evt="onBegin" delay="0">
                          <p:tn val="24"/>
                        </p:cond>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9180"/>
                                        </p:tgtEl>
                                        <p:attrNameLst>
                                          <p:attrName>style.visibility</p:attrName>
                                        </p:attrNameLst>
                                      </p:cBhvr>
                                      <p:to>
                                        <p:strVal val="visible"/>
                                      </p:to>
                                    </p:set>
                                  </p:childTnLst>
                                </p:cTn>
                              </p:par>
                            </p:childTnLst>
                          </p:cTn>
                        </p:par>
                      </p:childTnLst>
                    </p:cTn>
                  </p:par>
                  <p:par>
                    <p:cTn id="29" fill="hold" nodeType="clickPar">
                      <p:stCondLst>
                        <p:cond delay="indefinite"/>
                        <p:cond evt="onBegin" delay="0">
                          <p:tn val="28"/>
                        </p:cond>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9189"/>
                                        </p:tgtEl>
                                        <p:attrNameLst>
                                          <p:attrName>style.visibility</p:attrName>
                                        </p:attrNameLst>
                                      </p:cBhvr>
                                      <p:to>
                                        <p:strVal val="visible"/>
                                      </p:to>
                                    </p:set>
                                  </p:childTnLst>
                                </p:cTn>
                              </p:par>
                            </p:childTnLst>
                          </p:cTn>
                        </p:par>
                      </p:childTnLst>
                    </p:cTn>
                  </p:par>
                  <p:par>
                    <p:cTn id="33" fill="hold" nodeType="clickPar">
                      <p:stCondLst>
                        <p:cond delay="indefinite"/>
                        <p:cond evt="onBegin" delay="0">
                          <p:tn val="32"/>
                        </p:cond>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9187"/>
                                        </p:tgtEl>
                                        <p:attrNameLst>
                                          <p:attrName>style.visibility</p:attrName>
                                        </p:attrNameLst>
                                      </p:cBhvr>
                                      <p:to>
                                        <p:strVal val="visible"/>
                                      </p:to>
                                    </p:set>
                                  </p:childTnLst>
                                </p:cTn>
                              </p:par>
                            </p:childTnLst>
                          </p:cTn>
                        </p:par>
                      </p:childTnLst>
                    </p:cTn>
                  </p:par>
                  <p:par>
                    <p:cTn id="37" fill="hold" nodeType="clickPar">
                      <p:stCondLst>
                        <p:cond delay="indefinite"/>
                        <p:cond evt="onBegin" delay="0">
                          <p:tn val="36"/>
                        </p:cond>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9188"/>
                                        </p:tgtEl>
                                        <p:attrNameLst>
                                          <p:attrName>style.visibility</p:attrName>
                                        </p:attrNameLst>
                                      </p:cBhvr>
                                      <p:to>
                                        <p:strVal val="visible"/>
                                      </p:to>
                                    </p:set>
                                  </p:childTnLst>
                                </p:cTn>
                              </p:par>
                            </p:childTnLst>
                          </p:cTn>
                        </p:par>
                      </p:childTnLst>
                    </p:cTn>
                  </p:par>
                  <p:par>
                    <p:cTn id="41" fill="hold" nodeType="clickPar">
                      <p:stCondLst>
                        <p:cond delay="indefinite"/>
                        <p:cond evt="onBegin" delay="0">
                          <p:tn val="40"/>
                        </p:cond>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nodeType="clickPar">
                      <p:stCondLst>
                        <p:cond delay="indefinite"/>
                        <p:cond evt="onBegin" delay="0">
                          <p:tn val="44"/>
                        </p:cond>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49160" grpId="0"/>
      <p:bldP spid="10" grpId="0" animBg="1"/>
      <p:bldP spid="49188" grpId="0"/>
      <p:bldP spid="24" grpId="0"/>
    </p:bldLst>
  </p:timing>
</p:sld>
</file>

<file path=ppt/tags/tag1.xml><?xml version="1.0" encoding="utf-8"?>
<p:tagLst xmlns:p="http://schemas.openxmlformats.org/presentationml/2006/main">
  <p:tag name="AS_UNIQUEID" val="1187"/>
</p:tagLst>
</file>

<file path=ppt/tags/tag10.xml><?xml version="1.0" encoding="utf-8"?>
<p:tagLst xmlns:p="http://schemas.openxmlformats.org/presentationml/2006/main">
  <p:tag name="AS_UNIQUEID" val="1193"/>
</p:tagLst>
</file>

<file path=ppt/tags/tag100.xml><?xml version="1.0" encoding="utf-8"?>
<p:tagLst xmlns:p="http://schemas.openxmlformats.org/presentationml/2006/main">
  <p:tag name="AS_UNIQUEID" val="524"/>
</p:tagLst>
</file>

<file path=ppt/tags/tag101.xml><?xml version="1.0" encoding="utf-8"?>
<p:tagLst xmlns:p="http://schemas.openxmlformats.org/presentationml/2006/main">
  <p:tag name="AS_UNIQUEID" val="525"/>
</p:tagLst>
</file>

<file path=ppt/tags/tag102.xml><?xml version="1.0" encoding="utf-8"?>
<p:tagLst xmlns:p="http://schemas.openxmlformats.org/presentationml/2006/main">
  <p:tag name="AS_UNIQUEID" val="722"/>
</p:tagLst>
</file>

<file path=ppt/tags/tag103.xml><?xml version="1.0" encoding="utf-8"?>
<p:tagLst xmlns:p="http://schemas.openxmlformats.org/presentationml/2006/main">
  <p:tag name="AS_UNIQUEID" val="723"/>
</p:tagLst>
</file>

<file path=ppt/tags/tag104.xml><?xml version="1.0" encoding="utf-8"?>
<p:tagLst xmlns:p="http://schemas.openxmlformats.org/presentationml/2006/main">
  <p:tag name="AS_UNIQUEID" val="724"/>
</p:tagLst>
</file>

<file path=ppt/tags/tag105.xml><?xml version="1.0" encoding="utf-8"?>
<p:tagLst xmlns:p="http://schemas.openxmlformats.org/presentationml/2006/main">
  <p:tag name="AS_UNIQUEID" val="761"/>
</p:tagLst>
</file>

<file path=ppt/tags/tag106.xml><?xml version="1.0" encoding="utf-8"?>
<p:tagLst xmlns:p="http://schemas.openxmlformats.org/presentationml/2006/main">
  <p:tag name="AS_UNIQUEID" val="762"/>
</p:tagLst>
</file>

<file path=ppt/tags/tag107.xml><?xml version="1.0" encoding="utf-8"?>
<p:tagLst xmlns:p="http://schemas.openxmlformats.org/presentationml/2006/main">
  <p:tag name="AS_UNIQUEID" val="1259"/>
</p:tagLst>
</file>

<file path=ppt/tags/tag108.xml><?xml version="1.0" encoding="utf-8"?>
<p:tagLst xmlns:p="http://schemas.openxmlformats.org/presentationml/2006/main">
  <p:tag name="AS_UNIQUEID" val="764"/>
</p:tagLst>
</file>

<file path=ppt/tags/tag109.xml><?xml version="1.0" encoding="utf-8"?>
<p:tagLst xmlns:p="http://schemas.openxmlformats.org/presentationml/2006/main">
  <p:tag name="AS_UNIQUEID" val="765"/>
</p:tagLst>
</file>

<file path=ppt/tags/tag11.xml><?xml version="1.0" encoding="utf-8"?>
<p:tagLst xmlns:p="http://schemas.openxmlformats.org/presentationml/2006/main">
  <p:tag name="AS_UNIQUEID" val="1194"/>
</p:tagLst>
</file>

<file path=ppt/tags/tag110.xml><?xml version="1.0" encoding="utf-8"?>
<p:tagLst xmlns:p="http://schemas.openxmlformats.org/presentationml/2006/main">
  <p:tag name="AS_UNIQUEID" val="766"/>
</p:tagLst>
</file>

<file path=ppt/tags/tag111.xml><?xml version="1.0" encoding="utf-8"?>
<p:tagLst xmlns:p="http://schemas.openxmlformats.org/presentationml/2006/main">
  <p:tag name="AS_UNIQUEID" val="767"/>
  <p:tag name="KSO_WM_DIAGRAM_VIRTUALLY_FRAME" val="{&quot;height&quot;:281.5,&quot;left&quot;:27.7,&quot;top&quot;:189.5,&quot;width&quot;:664.2}"/>
</p:tagLst>
</file>

<file path=ppt/tags/tag112.xml><?xml version="1.0" encoding="utf-8"?>
<p:tagLst xmlns:p="http://schemas.openxmlformats.org/presentationml/2006/main">
  <p:tag name="AS_UNIQUEID" val="768"/>
  <p:tag name="KSO_WM_DIAGRAM_VIRTUALLY_FRAME" val="{&quot;height&quot;:281.5,&quot;left&quot;:27.7,&quot;top&quot;:189.5,&quot;width&quot;:664.2}"/>
</p:tagLst>
</file>

<file path=ppt/tags/tag113.xml><?xml version="1.0" encoding="utf-8"?>
<p:tagLst xmlns:p="http://schemas.openxmlformats.org/presentationml/2006/main">
  <p:tag name="AS_UNIQUEID" val="769"/>
  <p:tag name="KSO_WM_DIAGRAM_VIRTUALLY_FRAME" val="{&quot;height&quot;:281.5,&quot;left&quot;:27.7,&quot;top&quot;:189.5,&quot;width&quot;:664.2}"/>
</p:tagLst>
</file>

<file path=ppt/tags/tag114.xml><?xml version="1.0" encoding="utf-8"?>
<p:tagLst xmlns:p="http://schemas.openxmlformats.org/presentationml/2006/main">
  <p:tag name="AS_UNIQUEID" val="770"/>
  <p:tag name="KSO_WM_DIAGRAM_VIRTUALLY_FRAME" val="{&quot;height&quot;:281.5,&quot;left&quot;:27.7,&quot;top&quot;:189.5,&quot;width&quot;:664.2}"/>
</p:tagLst>
</file>

<file path=ppt/tags/tag115.xml><?xml version="1.0" encoding="utf-8"?>
<p:tagLst xmlns:p="http://schemas.openxmlformats.org/presentationml/2006/main">
  <p:tag name="AS_UNIQUEID" val="771"/>
  <p:tag name="KSO_WM_DIAGRAM_VIRTUALLY_FRAME" val="{&quot;height&quot;:281.5,&quot;left&quot;:27.7,&quot;top&quot;:189.5,&quot;width&quot;:664.2}"/>
</p:tagLst>
</file>

<file path=ppt/tags/tag116.xml><?xml version="1.0" encoding="utf-8"?>
<p:tagLst xmlns:p="http://schemas.openxmlformats.org/presentationml/2006/main">
  <p:tag name="AS_UNIQUEID" val="772"/>
  <p:tag name="KSO_WM_DIAGRAM_VIRTUALLY_FRAME" val="{&quot;height&quot;:281.5,&quot;left&quot;:27.7,&quot;top&quot;:189.5,&quot;width&quot;:664.2}"/>
</p:tagLst>
</file>

<file path=ppt/tags/tag117.xml><?xml version="1.0" encoding="utf-8"?>
<p:tagLst xmlns:p="http://schemas.openxmlformats.org/presentationml/2006/main">
  <p:tag name="AS_UNIQUEID" val="773"/>
  <p:tag name="KSO_WM_DIAGRAM_VIRTUALLY_FRAME" val="{&quot;height&quot;:281.5,&quot;left&quot;:27.7,&quot;top&quot;:189.5,&quot;width&quot;:664.2}"/>
</p:tagLst>
</file>

<file path=ppt/tags/tag118.xml><?xml version="1.0" encoding="utf-8"?>
<p:tagLst xmlns:p="http://schemas.openxmlformats.org/presentationml/2006/main">
  <p:tag name="AS_UNIQUEID" val="774"/>
  <p:tag name="KSO_WM_DIAGRAM_VIRTUALLY_FRAME" val="{&quot;height&quot;:281.5,&quot;left&quot;:27.7,&quot;top&quot;:189.5,&quot;width&quot;:664.2}"/>
</p:tagLst>
</file>

<file path=ppt/tags/tag119.xml><?xml version="1.0" encoding="utf-8"?>
<p:tagLst xmlns:p="http://schemas.openxmlformats.org/presentationml/2006/main">
  <p:tag name="AS_UNIQUEID" val="775"/>
  <p:tag name="KSO_WM_DIAGRAM_VIRTUALLY_FRAME" val="{&quot;height&quot;:281.5,&quot;left&quot;:27.7,&quot;top&quot;:189.5,&quot;width&quot;:664.2}"/>
</p:tagLst>
</file>

<file path=ppt/tags/tag12.xml><?xml version="1.0" encoding="utf-8"?>
<p:tagLst xmlns:p="http://schemas.openxmlformats.org/presentationml/2006/main">
  <p:tag name="AS_UNIQUEID" val="1195"/>
</p:tagLst>
</file>

<file path=ppt/tags/tag120.xml><?xml version="1.0" encoding="utf-8"?>
<p:tagLst xmlns:p="http://schemas.openxmlformats.org/presentationml/2006/main">
  <p:tag name="AS_UNIQUEID" val="776"/>
  <p:tag name="KSO_WM_DIAGRAM_VIRTUALLY_FRAME" val="{&quot;height&quot;:281.5,&quot;left&quot;:27.7,&quot;top&quot;:189.5,&quot;width&quot;:664.2}"/>
</p:tagLst>
</file>

<file path=ppt/tags/tag121.xml><?xml version="1.0" encoding="utf-8"?>
<p:tagLst xmlns:p="http://schemas.openxmlformats.org/presentationml/2006/main">
  <p:tag name="AS_UNIQUEID" val="777"/>
  <p:tag name="KSO_WM_DIAGRAM_VIRTUALLY_FRAME" val="{&quot;height&quot;:281.5,&quot;left&quot;:27.7,&quot;top&quot;:189.5,&quot;width&quot;:664.2}"/>
</p:tagLst>
</file>

<file path=ppt/tags/tag122.xml><?xml version="1.0" encoding="utf-8"?>
<p:tagLst xmlns:p="http://schemas.openxmlformats.org/presentationml/2006/main">
  <p:tag name="AS_UNIQUEID" val="778"/>
  <p:tag name="KSO_WM_DIAGRAM_VIRTUALLY_FRAME" val="{&quot;height&quot;:281.5,&quot;left&quot;:27.7,&quot;top&quot;:189.5,&quot;width&quot;:664.2}"/>
</p:tagLst>
</file>

<file path=ppt/tags/tag123.xml><?xml version="1.0" encoding="utf-8"?>
<p:tagLst xmlns:p="http://schemas.openxmlformats.org/presentationml/2006/main">
  <p:tag name="AS_UNIQUEID" val="779"/>
  <p:tag name="KSO_WM_DIAGRAM_VIRTUALLY_FRAME" val="{&quot;height&quot;:281.5,&quot;left&quot;:27.7,&quot;top&quot;:189.5,&quot;width&quot;:664.2}"/>
</p:tagLst>
</file>

<file path=ppt/tags/tag124.xml><?xml version="1.0" encoding="utf-8"?>
<p:tagLst xmlns:p="http://schemas.openxmlformats.org/presentationml/2006/main">
  <p:tag name="AS_UNIQUEID" val="780"/>
  <p:tag name="KSO_WM_DIAGRAM_VIRTUALLY_FRAME" val="{&quot;height&quot;:281.5,&quot;left&quot;:27.7,&quot;top&quot;:189.5,&quot;width&quot;:664.2}"/>
</p:tagLst>
</file>

<file path=ppt/tags/tag125.xml><?xml version="1.0" encoding="utf-8"?>
<p:tagLst xmlns:p="http://schemas.openxmlformats.org/presentationml/2006/main">
  <p:tag name="AS_UNIQUEID" val="781"/>
  <p:tag name="KSO_WM_DIAGRAM_VIRTUALLY_FRAME" val="{&quot;height&quot;:281.5,&quot;left&quot;:27.7,&quot;top&quot;:189.5,&quot;width&quot;:664.2}"/>
</p:tagLst>
</file>

<file path=ppt/tags/tag126.xml><?xml version="1.0" encoding="utf-8"?>
<p:tagLst xmlns:p="http://schemas.openxmlformats.org/presentationml/2006/main">
  <p:tag name="AS_UNIQUEID" val="782"/>
  <p:tag name="KSO_WM_DIAGRAM_VIRTUALLY_FRAME" val="{&quot;height&quot;:281.5,&quot;left&quot;:27.7,&quot;top&quot;:189.5,&quot;width&quot;:664.2}"/>
</p:tagLst>
</file>

<file path=ppt/tags/tag127.xml><?xml version="1.0" encoding="utf-8"?>
<p:tagLst xmlns:p="http://schemas.openxmlformats.org/presentationml/2006/main">
  <p:tag name="AS_UNIQUEID" val="783"/>
  <p:tag name="KSO_WM_DIAGRAM_VIRTUALLY_FRAME" val="{&quot;height&quot;:281.5,&quot;left&quot;:27.7,&quot;top&quot;:189.5,&quot;width&quot;:664.2}"/>
</p:tagLst>
</file>

<file path=ppt/tags/tag128.xml><?xml version="1.0" encoding="utf-8"?>
<p:tagLst xmlns:p="http://schemas.openxmlformats.org/presentationml/2006/main">
  <p:tag name="AS_UNIQUEID" val="784"/>
  <p:tag name="KSO_WM_DIAGRAM_VIRTUALLY_FRAME" val="{&quot;height&quot;:281.5,&quot;left&quot;:27.7,&quot;top&quot;:189.5,&quot;width&quot;:664.2}"/>
</p:tagLst>
</file>

<file path=ppt/tags/tag129.xml><?xml version="1.0" encoding="utf-8"?>
<p:tagLst xmlns:p="http://schemas.openxmlformats.org/presentationml/2006/main">
  <p:tag name="AS_UNIQUEID" val="785"/>
  <p:tag name="KSO_WM_DIAGRAM_VIRTUALLY_FRAME" val="{&quot;height&quot;:281.5,&quot;left&quot;:27.7,&quot;top&quot;:189.5,&quot;width&quot;:664.2}"/>
</p:tagLst>
</file>

<file path=ppt/tags/tag13.xml><?xml version="1.0" encoding="utf-8"?>
<p:tagLst xmlns:p="http://schemas.openxmlformats.org/presentationml/2006/main">
  <p:tag name="AS_UNIQUEID" val="1196"/>
</p:tagLst>
</file>

<file path=ppt/tags/tag130.xml><?xml version="1.0" encoding="utf-8"?>
<p:tagLst xmlns:p="http://schemas.openxmlformats.org/presentationml/2006/main">
  <p:tag name="AS_UNIQUEID" val="786"/>
  <p:tag name="KSO_WM_DIAGRAM_VIRTUALLY_FRAME" val="{&quot;height&quot;:281.5,&quot;left&quot;:27.7,&quot;top&quot;:189.5,&quot;width&quot;:664.2}"/>
</p:tagLst>
</file>

<file path=ppt/tags/tag131.xml><?xml version="1.0" encoding="utf-8"?>
<p:tagLst xmlns:p="http://schemas.openxmlformats.org/presentationml/2006/main">
  <p:tag name="AS_UNIQUEID" val="787"/>
  <p:tag name="KSO_WM_DIAGRAM_VIRTUALLY_FRAME" val="{&quot;height&quot;:281.5,&quot;left&quot;:27.7,&quot;top&quot;:189.5,&quot;width&quot;:664.2}"/>
</p:tagLst>
</file>

<file path=ppt/tags/tag132.xml><?xml version="1.0" encoding="utf-8"?>
<p:tagLst xmlns:p="http://schemas.openxmlformats.org/presentationml/2006/main">
  <p:tag name="AS_UNIQUEID" val="788"/>
  <p:tag name="KSO_WM_DIAGRAM_VIRTUALLY_FRAME" val="{&quot;height&quot;:281.5,&quot;left&quot;:27.7,&quot;top&quot;:189.5,&quot;width&quot;:664.2}"/>
</p:tagLst>
</file>

<file path=ppt/tags/tag133.xml><?xml version="1.0" encoding="utf-8"?>
<p:tagLst xmlns:p="http://schemas.openxmlformats.org/presentationml/2006/main">
  <p:tag name="AS_UNIQUEID" val="789"/>
  <p:tag name="KSO_WM_DIAGRAM_VIRTUALLY_FRAME" val="{&quot;height&quot;:281.5,&quot;left&quot;:27.7,&quot;top&quot;:189.5,&quot;width&quot;:664.2}"/>
</p:tagLst>
</file>

<file path=ppt/tags/tag134.xml><?xml version="1.0" encoding="utf-8"?>
<p:tagLst xmlns:p="http://schemas.openxmlformats.org/presentationml/2006/main">
  <p:tag name="AS_UNIQUEID" val="790"/>
  <p:tag name="KSO_WM_DIAGRAM_VIRTUALLY_FRAME" val="{&quot;height&quot;:281.5,&quot;left&quot;:27.7,&quot;top&quot;:189.5,&quot;width&quot;:664.2}"/>
</p:tagLst>
</file>

<file path=ppt/tags/tag135.xml><?xml version="1.0" encoding="utf-8"?>
<p:tagLst xmlns:p="http://schemas.openxmlformats.org/presentationml/2006/main">
  <p:tag name="AS_UNIQUEID" val="791"/>
  <p:tag name="KSO_WM_DIAGRAM_VIRTUALLY_FRAME" val="{&quot;height&quot;:281.5,&quot;left&quot;:27.7,&quot;top&quot;:189.5,&quot;width&quot;:664.2}"/>
</p:tagLst>
</file>

<file path=ppt/tags/tag136.xml><?xml version="1.0" encoding="utf-8"?>
<p:tagLst xmlns:p="http://schemas.openxmlformats.org/presentationml/2006/main">
  <p:tag name="AS_UNIQUEID" val="792"/>
  <p:tag name="KSO_WM_DIAGRAM_VIRTUALLY_FRAME" val="{&quot;height&quot;:281.5,&quot;left&quot;:27.7,&quot;top&quot;:189.5,&quot;width&quot;:664.2}"/>
</p:tagLst>
</file>

<file path=ppt/tags/tag137.xml><?xml version="1.0" encoding="utf-8"?>
<p:tagLst xmlns:p="http://schemas.openxmlformats.org/presentationml/2006/main">
  <p:tag name="AS_UNIQUEID" val="793"/>
  <p:tag name="KSO_WM_DIAGRAM_VIRTUALLY_FRAME" val="{&quot;height&quot;:281.5,&quot;left&quot;:27.7,&quot;top&quot;:189.5,&quot;width&quot;:664.2}"/>
</p:tagLst>
</file>

<file path=ppt/tags/tag138.xml><?xml version="1.0" encoding="utf-8"?>
<p:tagLst xmlns:p="http://schemas.openxmlformats.org/presentationml/2006/main">
  <p:tag name="AS_UNIQUEID" val="794"/>
  <p:tag name="KSO_WM_DIAGRAM_VIRTUALLY_FRAME" val="{&quot;height&quot;:281.5,&quot;left&quot;:27.7,&quot;top&quot;:189.5,&quot;width&quot;:664.2}"/>
</p:tagLst>
</file>

<file path=ppt/tags/tag139.xml><?xml version="1.0" encoding="utf-8"?>
<p:tagLst xmlns:p="http://schemas.openxmlformats.org/presentationml/2006/main">
  <p:tag name="AS_UNIQUEID" val="795"/>
  <p:tag name="KSO_WM_DIAGRAM_VIRTUALLY_FRAME" val="{&quot;height&quot;:281.5,&quot;left&quot;:27.7,&quot;top&quot;:189.5,&quot;width&quot;:664.2}"/>
</p:tagLst>
</file>

<file path=ppt/tags/tag14.xml><?xml version="1.0" encoding="utf-8"?>
<p:tagLst xmlns:p="http://schemas.openxmlformats.org/presentationml/2006/main">
  <p:tag name="AS_UNIQUEID" val="1197"/>
</p:tagLst>
</file>

<file path=ppt/tags/tag140.xml><?xml version="1.0" encoding="utf-8"?>
<p:tagLst xmlns:p="http://schemas.openxmlformats.org/presentationml/2006/main">
  <p:tag name="AS_UNIQUEID" val="796"/>
  <p:tag name="KSO_WM_DIAGRAM_VIRTUALLY_FRAME" val="{&quot;height&quot;:281.5,&quot;left&quot;:27.7,&quot;top&quot;:189.5,&quot;width&quot;:664.2}"/>
</p:tagLst>
</file>

<file path=ppt/tags/tag141.xml><?xml version="1.0" encoding="utf-8"?>
<p:tagLst xmlns:p="http://schemas.openxmlformats.org/presentationml/2006/main">
  <p:tag name="AS_UNIQUEID" val="797"/>
  <p:tag name="KSO_WM_DIAGRAM_VIRTUALLY_FRAME" val="{&quot;height&quot;:281.5,&quot;left&quot;:27.7,&quot;top&quot;:189.5,&quot;width&quot;:664.2}"/>
</p:tagLst>
</file>

<file path=ppt/tags/tag142.xml><?xml version="1.0" encoding="utf-8"?>
<p:tagLst xmlns:p="http://schemas.openxmlformats.org/presentationml/2006/main">
  <p:tag name="AS_UNIQUEID" val="798"/>
  <p:tag name="KSO_WM_DIAGRAM_VIRTUALLY_FRAME" val="{&quot;height&quot;:281.5,&quot;left&quot;:27.7,&quot;top&quot;:189.5,&quot;width&quot;:664.2}"/>
</p:tagLst>
</file>

<file path=ppt/tags/tag143.xml><?xml version="1.0" encoding="utf-8"?>
<p:tagLst xmlns:p="http://schemas.openxmlformats.org/presentationml/2006/main">
  <p:tag name="AS_UNIQUEID" val="799"/>
</p:tagLst>
</file>

<file path=ppt/tags/tag144.xml><?xml version="1.0" encoding="utf-8"?>
<p:tagLst xmlns:p="http://schemas.openxmlformats.org/presentationml/2006/main">
  <p:tag name="AS_UNIQUEID" val="800"/>
</p:tagLst>
</file>

<file path=ppt/tags/tag145.xml><?xml version="1.0" encoding="utf-8"?>
<p:tagLst xmlns:p="http://schemas.openxmlformats.org/presentationml/2006/main">
  <p:tag name="AS_UNIQUEID" val="801"/>
</p:tagLst>
</file>

<file path=ppt/tags/tag146.xml><?xml version="1.0" encoding="utf-8"?>
<p:tagLst xmlns:p="http://schemas.openxmlformats.org/presentationml/2006/main">
  <p:tag name="AS_UNIQUEID" val="1260"/>
</p:tagLst>
</file>

<file path=ppt/tags/tag147.xml><?xml version="1.0" encoding="utf-8"?>
<p:tagLst xmlns:p="http://schemas.openxmlformats.org/presentationml/2006/main">
  <p:tag name="AS_UNIQUEID" val="1261"/>
</p:tagLst>
</file>

<file path=ppt/tags/tag148.xml><?xml version="1.0" encoding="utf-8"?>
<p:tagLst xmlns:p="http://schemas.openxmlformats.org/presentationml/2006/main">
  <p:tag name="AS_UNIQUEID" val="1262"/>
</p:tagLst>
</file>

<file path=ppt/tags/tag149.xml><?xml version="1.0" encoding="utf-8"?>
<p:tagLst xmlns:p="http://schemas.openxmlformats.org/presentationml/2006/main">
  <p:tag name="AS_UNIQUEID" val="1263"/>
</p:tagLst>
</file>

<file path=ppt/tags/tag15.xml><?xml version="1.0" encoding="utf-8"?>
<p:tagLst xmlns:p="http://schemas.openxmlformats.org/presentationml/2006/main">
  <p:tag name="AS_UNIQUEID" val="1198"/>
</p:tagLst>
</file>

<file path=ppt/tags/tag150.xml><?xml version="1.0" encoding="utf-8"?>
<p:tagLst xmlns:p="http://schemas.openxmlformats.org/presentationml/2006/main">
  <p:tag name="AS_UNIQUEID" val="1264"/>
</p:tagLst>
</file>

<file path=ppt/tags/tag151.xml><?xml version="1.0" encoding="utf-8"?>
<p:tagLst xmlns:p="http://schemas.openxmlformats.org/presentationml/2006/main">
  <p:tag name="AS_UNIQUEID" val="1265"/>
</p:tagLst>
</file>

<file path=ppt/tags/tag152.xml><?xml version="1.0" encoding="utf-8"?>
<p:tagLst xmlns:p="http://schemas.openxmlformats.org/presentationml/2006/main">
  <p:tag name="AS_UNIQUEID" val="1266"/>
</p:tagLst>
</file>

<file path=ppt/tags/tag153.xml><?xml version="1.0" encoding="utf-8"?>
<p:tagLst xmlns:p="http://schemas.openxmlformats.org/presentationml/2006/main">
  <p:tag name="AS_UNIQUEID" val="1267"/>
</p:tagLst>
</file>

<file path=ppt/tags/tag154.xml><?xml version="1.0" encoding="utf-8"?>
<p:tagLst xmlns:p="http://schemas.openxmlformats.org/presentationml/2006/main">
  <p:tag name="AS_UNIQUEID" val="1268"/>
</p:tagLst>
</file>

<file path=ppt/tags/tag155.xml><?xml version="1.0" encoding="utf-8"?>
<p:tagLst xmlns:p="http://schemas.openxmlformats.org/presentationml/2006/main">
  <p:tag name="AS_UNIQUEID" val="1269"/>
</p:tagLst>
</file>

<file path=ppt/tags/tag156.xml><?xml version="1.0" encoding="utf-8"?>
<p:tagLst xmlns:p="http://schemas.openxmlformats.org/presentationml/2006/main">
  <p:tag name="AS_UNIQUEID" val="1270"/>
</p:tagLst>
</file>

<file path=ppt/tags/tag157.xml><?xml version="1.0" encoding="utf-8"?>
<p:tagLst xmlns:p="http://schemas.openxmlformats.org/presentationml/2006/main">
  <p:tag name="AS_UNIQUEID" val="1271"/>
</p:tagLst>
</file>

<file path=ppt/tags/tag158.xml><?xml version="1.0" encoding="utf-8"?>
<p:tagLst xmlns:p="http://schemas.openxmlformats.org/presentationml/2006/main">
  <p:tag name="AS_UNIQUEID" val="1272"/>
</p:tagLst>
</file>

<file path=ppt/tags/tag159.xml><?xml version="1.0" encoding="utf-8"?>
<p:tagLst xmlns:p="http://schemas.openxmlformats.org/presentationml/2006/main">
  <p:tag name="AS_UNIQUEID" val="1273"/>
</p:tagLst>
</file>

<file path=ppt/tags/tag16.xml><?xml version="1.0" encoding="utf-8"?>
<p:tagLst xmlns:p="http://schemas.openxmlformats.org/presentationml/2006/main">
  <p:tag name="AS_UNIQUEID" val="1199"/>
</p:tagLst>
</file>

<file path=ppt/tags/tag160.xml><?xml version="1.0" encoding="utf-8"?>
<p:tagLst xmlns:p="http://schemas.openxmlformats.org/presentationml/2006/main">
  <p:tag name="AS_UNIQUEID" val="1274"/>
</p:tagLst>
</file>

<file path=ppt/tags/tag161.xml><?xml version="1.0" encoding="utf-8"?>
<p:tagLst xmlns:p="http://schemas.openxmlformats.org/presentationml/2006/main">
  <p:tag name="AS_UNIQUEID" val="1275"/>
</p:tagLst>
</file>

<file path=ppt/tags/tag162.xml><?xml version="1.0" encoding="utf-8"?>
<p:tagLst xmlns:p="http://schemas.openxmlformats.org/presentationml/2006/main">
  <p:tag name="AS_UNIQUEID" val="1276"/>
</p:tagLst>
</file>

<file path=ppt/tags/tag163.xml><?xml version="1.0" encoding="utf-8"?>
<p:tagLst xmlns:p="http://schemas.openxmlformats.org/presentationml/2006/main">
  <p:tag name="AS_UNIQUEID" val="1277"/>
</p:tagLst>
</file>

<file path=ppt/tags/tag164.xml><?xml version="1.0" encoding="utf-8"?>
<p:tagLst xmlns:p="http://schemas.openxmlformats.org/presentationml/2006/main">
  <p:tag name="AS_UNIQUEID" val="1278"/>
</p:tagLst>
</file>

<file path=ppt/tags/tag165.xml><?xml version="1.0" encoding="utf-8"?>
<p:tagLst xmlns:p="http://schemas.openxmlformats.org/presentationml/2006/main">
  <p:tag name="AS_UNIQUEID" val="1279"/>
</p:tagLst>
</file>

<file path=ppt/tags/tag166.xml><?xml version="1.0" encoding="utf-8"?>
<p:tagLst xmlns:p="http://schemas.openxmlformats.org/presentationml/2006/main">
  <p:tag name="AS_UNIQUEID" val="1280"/>
</p:tagLst>
</file>

<file path=ppt/tags/tag167.xml><?xml version="1.0" encoding="utf-8"?>
<p:tagLst xmlns:p="http://schemas.openxmlformats.org/presentationml/2006/main">
  <p:tag name="AS_UNIQUEID" val="1281"/>
</p:tagLst>
</file>

<file path=ppt/tags/tag168.xml><?xml version="1.0" encoding="utf-8"?>
<p:tagLst xmlns:p="http://schemas.openxmlformats.org/presentationml/2006/main">
  <p:tag name="AS_UNIQUEID" val="1282"/>
</p:tagLst>
</file>

<file path=ppt/tags/tag169.xml><?xml version="1.0" encoding="utf-8"?>
<p:tagLst xmlns:p="http://schemas.openxmlformats.org/presentationml/2006/main">
  <p:tag name="AS_UNIQUEID" val="1283"/>
</p:tagLst>
</file>

<file path=ppt/tags/tag17.xml><?xml version="1.0" encoding="utf-8"?>
<p:tagLst xmlns:p="http://schemas.openxmlformats.org/presentationml/2006/main">
  <p:tag name="AS_UNIQUEID" val="1200"/>
</p:tagLst>
</file>

<file path=ppt/tags/tag170.xml><?xml version="1.0" encoding="utf-8"?>
<p:tagLst xmlns:p="http://schemas.openxmlformats.org/presentationml/2006/main">
  <p:tag name="AS_UNIQUEID" val="1284"/>
</p:tagLst>
</file>

<file path=ppt/tags/tag171.xml><?xml version="1.0" encoding="utf-8"?>
<p:tagLst xmlns:p="http://schemas.openxmlformats.org/presentationml/2006/main">
  <p:tag name="AS_UNIQUEID" val="1285"/>
</p:tagLst>
</file>

<file path=ppt/tags/tag172.xml><?xml version="1.0" encoding="utf-8"?>
<p:tagLst xmlns:p="http://schemas.openxmlformats.org/presentationml/2006/main">
  <p:tag name="AS_UNIQUEID" val="1286"/>
</p:tagLst>
</file>

<file path=ppt/tags/tag173.xml><?xml version="1.0" encoding="utf-8"?>
<p:tagLst xmlns:p="http://schemas.openxmlformats.org/presentationml/2006/main">
  <p:tag name="AS_UNIQUEID" val="1287"/>
</p:tagLst>
</file>

<file path=ppt/tags/tag174.xml><?xml version="1.0" encoding="utf-8"?>
<p:tagLst xmlns:p="http://schemas.openxmlformats.org/presentationml/2006/main">
  <p:tag name="AS_UNIQUEID" val="1288"/>
</p:tagLst>
</file>

<file path=ppt/tags/tag175.xml><?xml version="1.0" encoding="utf-8"?>
<p:tagLst xmlns:p="http://schemas.openxmlformats.org/presentationml/2006/main">
  <p:tag name="AS_UNIQUEID" val="1289"/>
</p:tagLst>
</file>

<file path=ppt/tags/tag176.xml><?xml version="1.0" encoding="utf-8"?>
<p:tagLst xmlns:p="http://schemas.openxmlformats.org/presentationml/2006/main">
  <p:tag name="AS_UNIQUEID" val="1290"/>
</p:tagLst>
</file>

<file path=ppt/tags/tag177.xml><?xml version="1.0" encoding="utf-8"?>
<p:tagLst xmlns:p="http://schemas.openxmlformats.org/presentationml/2006/main">
  <p:tag name="AS_UNIQUEID" val="1291"/>
</p:tagLst>
</file>

<file path=ppt/tags/tag178.xml><?xml version="1.0" encoding="utf-8"?>
<p:tagLst xmlns:p="http://schemas.openxmlformats.org/presentationml/2006/main">
  <p:tag name="AS_UNIQUEID" val="1292"/>
</p:tagLst>
</file>

<file path=ppt/tags/tag179.xml><?xml version="1.0" encoding="utf-8"?>
<p:tagLst xmlns:p="http://schemas.openxmlformats.org/presentationml/2006/main">
  <p:tag name="AS_UNIQUEID" val="1293"/>
</p:tagLst>
</file>

<file path=ppt/tags/tag18.xml><?xml version="1.0" encoding="utf-8"?>
<p:tagLst xmlns:p="http://schemas.openxmlformats.org/presentationml/2006/main">
  <p:tag name="AS_UNIQUEID" val="1201"/>
  <p:tag name="KSO_WM_BEAUTIFY_FLAG" val="#wm#"/>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180.xml><?xml version="1.0" encoding="utf-8"?>
<p:tagLst xmlns:p="http://schemas.openxmlformats.org/presentationml/2006/main">
  <p:tag name="AS_UNIQUEID" val="1294"/>
</p:tagLst>
</file>

<file path=ppt/tags/tag181.xml><?xml version="1.0" encoding="utf-8"?>
<p:tagLst xmlns:p="http://schemas.openxmlformats.org/presentationml/2006/main">
  <p:tag name="AS_UNIQUEID" val="1295"/>
</p:tagLst>
</file>

<file path=ppt/tags/tag182.xml><?xml version="1.0" encoding="utf-8"?>
<p:tagLst xmlns:p="http://schemas.openxmlformats.org/presentationml/2006/main">
  <p:tag name="AS_UNIQUEID" val="1296"/>
</p:tagLst>
</file>

<file path=ppt/tags/tag183.xml><?xml version="1.0" encoding="utf-8"?>
<p:tagLst xmlns:p="http://schemas.openxmlformats.org/presentationml/2006/main">
  <p:tag name="AS_UNIQUEID" val="1297"/>
</p:tagLst>
</file>

<file path=ppt/tags/tag184.xml><?xml version="1.0" encoding="utf-8"?>
<p:tagLst xmlns:p="http://schemas.openxmlformats.org/presentationml/2006/main">
  <p:tag name="AS_UNIQUEID" val="1298"/>
</p:tagLst>
</file>

<file path=ppt/tags/tag185.xml><?xml version="1.0" encoding="utf-8"?>
<p:tagLst xmlns:p="http://schemas.openxmlformats.org/presentationml/2006/main">
  <p:tag name="AS_UNIQUEID" val="1299"/>
</p:tagLst>
</file>

<file path=ppt/tags/tag186.xml><?xml version="1.0" encoding="utf-8"?>
<p:tagLst xmlns:p="http://schemas.openxmlformats.org/presentationml/2006/main">
  <p:tag name="AS_UNIQUEID" val="1300"/>
</p:tagLst>
</file>

<file path=ppt/tags/tag187.xml><?xml version="1.0" encoding="utf-8"?>
<p:tagLst xmlns:p="http://schemas.openxmlformats.org/presentationml/2006/main">
  <p:tag name="AS_UNIQUEID" val="1301"/>
</p:tagLst>
</file>

<file path=ppt/tags/tag188.xml><?xml version="1.0" encoding="utf-8"?>
<p:tagLst xmlns:p="http://schemas.openxmlformats.org/presentationml/2006/main">
  <p:tag name="AS_UNIQUEID" val="1302"/>
</p:tagLst>
</file>

<file path=ppt/tags/tag189.xml><?xml version="1.0" encoding="utf-8"?>
<p:tagLst xmlns:p="http://schemas.openxmlformats.org/presentationml/2006/main">
  <p:tag name="AS_UNIQUEID" val="1303"/>
</p:tagLst>
</file>

<file path=ppt/tags/tag19.xml><?xml version="1.0" encoding="utf-8"?>
<p:tagLst xmlns:p="http://schemas.openxmlformats.org/presentationml/2006/main">
  <p:tag name="AS_UNIQUEID" val="1202"/>
</p:tagLst>
</file>

<file path=ppt/tags/tag190.xml><?xml version="1.0" encoding="utf-8"?>
<p:tagLst xmlns:p="http://schemas.openxmlformats.org/presentationml/2006/main">
  <p:tag name="AS_UNIQUEID" val="1304"/>
</p:tagLst>
</file>

<file path=ppt/tags/tag191.xml><?xml version="1.0" encoding="utf-8"?>
<p:tagLst xmlns:p="http://schemas.openxmlformats.org/presentationml/2006/main">
  <p:tag name="AS_UNIQUEID" val="1305"/>
</p:tagLst>
</file>

<file path=ppt/tags/tag192.xml><?xml version="1.0" encoding="utf-8"?>
<p:tagLst xmlns:p="http://schemas.openxmlformats.org/presentationml/2006/main">
  <p:tag name="AS_UNIQUEID" val="1306"/>
</p:tagLst>
</file>

<file path=ppt/tags/tag193.xml><?xml version="1.0" encoding="utf-8"?>
<p:tagLst xmlns:p="http://schemas.openxmlformats.org/presentationml/2006/main">
  <p:tag name="AS_UNIQUEID" val="1307"/>
</p:tagLst>
</file>

<file path=ppt/tags/tag194.xml><?xml version="1.0" encoding="utf-8"?>
<p:tagLst xmlns:p="http://schemas.openxmlformats.org/presentationml/2006/main">
  <p:tag name="AS_UNIQUEID" val="1308"/>
</p:tagLst>
</file>

<file path=ppt/tags/tag195.xml><?xml version="1.0" encoding="utf-8"?>
<p:tagLst xmlns:p="http://schemas.openxmlformats.org/presentationml/2006/main">
  <p:tag name="AS_UNIQUEID" val="1309"/>
</p:tagLst>
</file>

<file path=ppt/tags/tag196.xml><?xml version="1.0" encoding="utf-8"?>
<p:tagLst xmlns:p="http://schemas.openxmlformats.org/presentationml/2006/main">
  <p:tag name="AS_UNIQUEID" val="1310"/>
</p:tagLst>
</file>

<file path=ppt/tags/tag197.xml><?xml version="1.0" encoding="utf-8"?>
<p:tagLst xmlns:p="http://schemas.openxmlformats.org/presentationml/2006/main">
  <p:tag name="AS_UNIQUEID" val="1311"/>
</p:tagLst>
</file>

<file path=ppt/tags/tag198.xml><?xml version="1.0" encoding="utf-8"?>
<p:tagLst xmlns:p="http://schemas.openxmlformats.org/presentationml/2006/main">
  <p:tag name="AS_UNIQUEID" val="1312"/>
</p:tagLst>
</file>

<file path=ppt/tags/tag199.xml><?xml version="1.0" encoding="utf-8"?>
<p:tagLst xmlns:p="http://schemas.openxmlformats.org/presentationml/2006/main">
  <p:tag name="AS_UNIQUEID" val="1313"/>
</p:tagLst>
</file>

<file path=ppt/tags/tag2.xml><?xml version="1.0" encoding="utf-8"?>
<p:tagLst xmlns:p="http://schemas.openxmlformats.org/presentationml/2006/main">
  <p:tag name="AS_UNIQUEID" val="1188"/>
</p:tagLst>
</file>

<file path=ppt/tags/tag20.xml><?xml version="1.0" encoding="utf-8"?>
<p:tagLst xmlns:p="http://schemas.openxmlformats.org/presentationml/2006/main">
  <p:tag name="AS_UNIQUEID" val="1203"/>
</p:tagLst>
</file>

<file path=ppt/tags/tag200.xml><?xml version="1.0" encoding="utf-8"?>
<p:tagLst xmlns:p="http://schemas.openxmlformats.org/presentationml/2006/main">
  <p:tag name="AS_UNIQUEID" val="1314"/>
</p:tagLst>
</file>

<file path=ppt/tags/tag201.xml><?xml version="1.0" encoding="utf-8"?>
<p:tagLst xmlns:p="http://schemas.openxmlformats.org/presentationml/2006/main">
  <p:tag name="AS_UNIQUEID" val="1315"/>
</p:tagLst>
</file>

<file path=ppt/tags/tag202.xml><?xml version="1.0" encoding="utf-8"?>
<p:tagLst xmlns:p="http://schemas.openxmlformats.org/presentationml/2006/main">
  <p:tag name="AS_UNIQUEID" val="1316"/>
</p:tagLst>
</file>

<file path=ppt/tags/tag203.xml><?xml version="1.0" encoding="utf-8"?>
<p:tagLst xmlns:p="http://schemas.openxmlformats.org/presentationml/2006/main">
  <p:tag name="AS_UNIQUEID" val="1317"/>
</p:tagLst>
</file>

<file path=ppt/tags/tag204.xml><?xml version="1.0" encoding="utf-8"?>
<p:tagLst xmlns:p="http://schemas.openxmlformats.org/presentationml/2006/main">
  <p:tag name="AS_UNIQUEID" val="1318"/>
</p:tagLst>
</file>

<file path=ppt/tags/tag205.xml><?xml version="1.0" encoding="utf-8"?>
<p:tagLst xmlns:p="http://schemas.openxmlformats.org/presentationml/2006/main">
  <p:tag name="AS_UNIQUEID" val="1319"/>
</p:tagLst>
</file>

<file path=ppt/tags/tag206.xml><?xml version="1.0" encoding="utf-8"?>
<p:tagLst xmlns:p="http://schemas.openxmlformats.org/presentationml/2006/main">
  <p:tag name="AS_UNIQUEID" val="1320"/>
</p:tagLst>
</file>

<file path=ppt/tags/tag207.xml><?xml version="1.0" encoding="utf-8"?>
<p:tagLst xmlns:p="http://schemas.openxmlformats.org/presentationml/2006/main">
  <p:tag name="AS_UNIQUEID" val="1321"/>
</p:tagLst>
</file>

<file path=ppt/tags/tag208.xml><?xml version="1.0" encoding="utf-8"?>
<p:tagLst xmlns:p="http://schemas.openxmlformats.org/presentationml/2006/main">
  <p:tag name="AS_UNIQUEID" val="1322"/>
</p:tagLst>
</file>

<file path=ppt/tags/tag209.xml><?xml version="1.0" encoding="utf-8"?>
<p:tagLst xmlns:p="http://schemas.openxmlformats.org/presentationml/2006/main">
  <p:tag name="AS_UNIQUEID" val="1323"/>
</p:tagLst>
</file>

<file path=ppt/tags/tag21.xml><?xml version="1.0" encoding="utf-8"?>
<p:tagLst xmlns:p="http://schemas.openxmlformats.org/presentationml/2006/main">
  <p:tag name="AS_UNIQUEID" val="1204"/>
</p:tagLst>
</file>

<file path=ppt/tags/tag210.xml><?xml version="1.0" encoding="utf-8"?>
<p:tagLst xmlns:p="http://schemas.openxmlformats.org/presentationml/2006/main">
  <p:tag name="AS_UNIQUEID" val="1324"/>
</p:tagLst>
</file>

<file path=ppt/tags/tag211.xml><?xml version="1.0" encoding="utf-8"?>
<p:tagLst xmlns:p="http://schemas.openxmlformats.org/presentationml/2006/main">
  <p:tag name="AS_UNIQUEID" val="1325"/>
</p:tagLst>
</file>

<file path=ppt/tags/tag212.xml><?xml version="1.0" encoding="utf-8"?>
<p:tagLst xmlns:p="http://schemas.openxmlformats.org/presentationml/2006/main">
  <p:tag name="AS_UNIQUEID" val="1326"/>
</p:tagLst>
</file>

<file path=ppt/tags/tag213.xml><?xml version="1.0" encoding="utf-8"?>
<p:tagLst xmlns:p="http://schemas.openxmlformats.org/presentationml/2006/main">
  <p:tag name="AS_UNIQUEID" val="1327"/>
</p:tagLst>
</file>

<file path=ppt/tags/tag214.xml><?xml version="1.0" encoding="utf-8"?>
<p:tagLst xmlns:p="http://schemas.openxmlformats.org/presentationml/2006/main">
  <p:tag name="AS_UNIQUEID" val="1328"/>
</p:tagLst>
</file>

<file path=ppt/tags/tag215.xml><?xml version="1.0" encoding="utf-8"?>
<p:tagLst xmlns:p="http://schemas.openxmlformats.org/presentationml/2006/main">
  <p:tag name="AS_UNIQUEID" val="1329"/>
</p:tagLst>
</file>

<file path=ppt/tags/tag216.xml><?xml version="1.0" encoding="utf-8"?>
<p:tagLst xmlns:p="http://schemas.openxmlformats.org/presentationml/2006/main">
  <p:tag name="AS_UNIQUEID" val="1330"/>
</p:tagLst>
</file>

<file path=ppt/tags/tag217.xml><?xml version="1.0" encoding="utf-8"?>
<p:tagLst xmlns:p="http://schemas.openxmlformats.org/presentationml/2006/main">
  <p:tag name="AS_UNIQUEID" val="1331"/>
</p:tagLst>
</file>

<file path=ppt/tags/tag218.xml><?xml version="1.0" encoding="utf-8"?>
<p:tagLst xmlns:p="http://schemas.openxmlformats.org/presentationml/2006/main">
  <p:tag name="AS_UNIQUEID" val="1332"/>
</p:tagLst>
</file>

<file path=ppt/tags/tag219.xml><?xml version="1.0" encoding="utf-8"?>
<p:tagLst xmlns:p="http://schemas.openxmlformats.org/presentationml/2006/main">
  <p:tag name="AS_UNIQUEID" val="1333"/>
</p:tagLst>
</file>

<file path=ppt/tags/tag22.xml><?xml version="1.0" encoding="utf-8"?>
<p:tagLst xmlns:p="http://schemas.openxmlformats.org/presentationml/2006/main">
  <p:tag name="AS_UNIQUEID" val="1205"/>
</p:tagLst>
</file>

<file path=ppt/tags/tag220.xml><?xml version="1.0" encoding="utf-8"?>
<p:tagLst xmlns:p="http://schemas.openxmlformats.org/presentationml/2006/main">
  <p:tag name="AS_UNIQUEID" val="1334"/>
</p:tagLst>
</file>

<file path=ppt/tags/tag221.xml><?xml version="1.0" encoding="utf-8"?>
<p:tagLst xmlns:p="http://schemas.openxmlformats.org/presentationml/2006/main">
  <p:tag name="AS_UNIQUEID" val="1335"/>
</p:tagLst>
</file>

<file path=ppt/tags/tag222.xml><?xml version="1.0" encoding="utf-8"?>
<p:tagLst xmlns:p="http://schemas.openxmlformats.org/presentationml/2006/main">
  <p:tag name="AS_UNIQUEID" val="1336"/>
</p:tagLst>
</file>

<file path=ppt/tags/tag223.xml><?xml version="1.0" encoding="utf-8"?>
<p:tagLst xmlns:p="http://schemas.openxmlformats.org/presentationml/2006/main">
  <p:tag name="AS_UNIQUEID" val="1337"/>
</p:tagLst>
</file>

<file path=ppt/tags/tag224.xml><?xml version="1.0" encoding="utf-8"?>
<p:tagLst xmlns:p="http://schemas.openxmlformats.org/presentationml/2006/main">
  <p:tag name="AS_UNIQUEID" val="1338"/>
</p:tagLst>
</file>

<file path=ppt/tags/tag225.xml><?xml version="1.0" encoding="utf-8"?>
<p:tagLst xmlns:p="http://schemas.openxmlformats.org/presentationml/2006/main">
  <p:tag name="AS_UNIQUEID" val="1339"/>
</p:tagLst>
</file>

<file path=ppt/tags/tag226.xml><?xml version="1.0" encoding="utf-8"?>
<p:tagLst xmlns:p="http://schemas.openxmlformats.org/presentationml/2006/main">
  <p:tag name="AS_UNIQUEID" val="1340"/>
</p:tagLst>
</file>

<file path=ppt/tags/tag227.xml><?xml version="1.0" encoding="utf-8"?>
<p:tagLst xmlns:p="http://schemas.openxmlformats.org/presentationml/2006/main">
  <p:tag name="AS_UNIQUEID" val="1341"/>
</p:tagLst>
</file>

<file path=ppt/tags/tag228.xml><?xml version="1.0" encoding="utf-8"?>
<p:tagLst xmlns:p="http://schemas.openxmlformats.org/presentationml/2006/main">
  <p:tag name="AS_UNIQUEID" val="1342"/>
</p:tagLst>
</file>

<file path=ppt/tags/tag229.xml><?xml version="1.0" encoding="utf-8"?>
<p:tagLst xmlns:p="http://schemas.openxmlformats.org/presentationml/2006/main">
  <p:tag name="AS_UNIQUEID" val="1343"/>
</p:tagLst>
</file>

<file path=ppt/tags/tag23.xml><?xml version="1.0" encoding="utf-8"?>
<p:tagLst xmlns:p="http://schemas.openxmlformats.org/presentationml/2006/main">
  <p:tag name="AS_UNIQUEID" val="1206"/>
</p:tagLst>
</file>

<file path=ppt/tags/tag230.xml><?xml version="1.0" encoding="utf-8"?>
<p:tagLst xmlns:p="http://schemas.openxmlformats.org/presentationml/2006/main">
  <p:tag name="AS_UNIQUEID" val="1344"/>
</p:tagLst>
</file>

<file path=ppt/tags/tag231.xml><?xml version="1.0" encoding="utf-8"?>
<p:tagLst xmlns:p="http://schemas.openxmlformats.org/presentationml/2006/main">
  <p:tag name="AS_UNIQUEID" val="1345"/>
</p:tagLst>
</file>

<file path=ppt/tags/tag232.xml><?xml version="1.0" encoding="utf-8"?>
<p:tagLst xmlns:p="http://schemas.openxmlformats.org/presentationml/2006/main">
  <p:tag name="AS_UNIQUEID" val="1346"/>
</p:tagLst>
</file>

<file path=ppt/tags/tag233.xml><?xml version="1.0" encoding="utf-8"?>
<p:tagLst xmlns:p="http://schemas.openxmlformats.org/presentationml/2006/main">
  <p:tag name="AS_UNIQUEID" val="1347"/>
</p:tagLst>
</file>

<file path=ppt/tags/tag234.xml><?xml version="1.0" encoding="utf-8"?>
<p:tagLst xmlns:p="http://schemas.openxmlformats.org/presentationml/2006/main">
  <p:tag name="AS_UNIQUEID" val="1348"/>
</p:tagLst>
</file>

<file path=ppt/tags/tag235.xml><?xml version="1.0" encoding="utf-8"?>
<p:tagLst xmlns:p="http://schemas.openxmlformats.org/presentationml/2006/main">
  <p:tag name="AS_UNIQUEID" val="1349"/>
</p:tagLst>
</file>

<file path=ppt/tags/tag236.xml><?xml version="1.0" encoding="utf-8"?>
<p:tagLst xmlns:p="http://schemas.openxmlformats.org/presentationml/2006/main">
  <p:tag name="AS_UNIQUEID" val="1350"/>
</p:tagLst>
</file>

<file path=ppt/tags/tag237.xml><?xml version="1.0" encoding="utf-8"?>
<p:tagLst xmlns:p="http://schemas.openxmlformats.org/presentationml/2006/main">
  <p:tag name="AS_UNIQUEID" val="1351"/>
</p:tagLst>
</file>

<file path=ppt/tags/tag238.xml><?xml version="1.0" encoding="utf-8"?>
<p:tagLst xmlns:p="http://schemas.openxmlformats.org/presentationml/2006/main">
  <p:tag name="AS_UNIQUEID" val="1352"/>
</p:tagLst>
</file>

<file path=ppt/tags/tag239.xml><?xml version="1.0" encoding="utf-8"?>
<p:tagLst xmlns:p="http://schemas.openxmlformats.org/presentationml/2006/main">
  <p:tag name="AS_UNIQUEID" val="1353"/>
</p:tagLst>
</file>

<file path=ppt/tags/tag24.xml><?xml version="1.0" encoding="utf-8"?>
<p:tagLst xmlns:p="http://schemas.openxmlformats.org/presentationml/2006/main">
  <p:tag name="AS_UNIQUEID" val="1207"/>
</p:tagLst>
</file>

<file path=ppt/tags/tag240.xml><?xml version="1.0" encoding="utf-8"?>
<p:tagLst xmlns:p="http://schemas.openxmlformats.org/presentationml/2006/main">
  <p:tag name="AS_UNIQUEID" val="1354"/>
</p:tagLst>
</file>

<file path=ppt/tags/tag241.xml><?xml version="1.0" encoding="utf-8"?>
<p:tagLst xmlns:p="http://schemas.openxmlformats.org/presentationml/2006/main">
  <p:tag name="AS_UNIQUEID" val="1355"/>
</p:tagLst>
</file>

<file path=ppt/tags/tag242.xml><?xml version="1.0" encoding="utf-8"?>
<p:tagLst xmlns:p="http://schemas.openxmlformats.org/presentationml/2006/main">
  <p:tag name="AS_UNIQUEID" val="1356"/>
</p:tagLst>
</file>

<file path=ppt/tags/tag243.xml><?xml version="1.0" encoding="utf-8"?>
<p:tagLst xmlns:p="http://schemas.openxmlformats.org/presentationml/2006/main">
  <p:tag name="AS_UNIQUEID" val="1357"/>
</p:tagLst>
</file>

<file path=ppt/tags/tag244.xml><?xml version="1.0" encoding="utf-8"?>
<p:tagLst xmlns:p="http://schemas.openxmlformats.org/presentationml/2006/main">
  <p:tag name="AS_UNIQUEID" val="1358"/>
</p:tagLst>
</file>

<file path=ppt/tags/tag245.xml><?xml version="1.0" encoding="utf-8"?>
<p:tagLst xmlns:p="http://schemas.openxmlformats.org/presentationml/2006/main">
  <p:tag name="AS_UNIQUEID" val="1359"/>
</p:tagLst>
</file>

<file path=ppt/tags/tag246.xml><?xml version="1.0" encoding="utf-8"?>
<p:tagLst xmlns:p="http://schemas.openxmlformats.org/presentationml/2006/main">
  <p:tag name="AS_UNIQUEID" val="1360"/>
</p:tagLst>
</file>

<file path=ppt/tags/tag247.xml><?xml version="1.0" encoding="utf-8"?>
<p:tagLst xmlns:p="http://schemas.openxmlformats.org/presentationml/2006/main">
  <p:tag name="AS_UNIQUEID" val="1361"/>
</p:tagLst>
</file>

<file path=ppt/tags/tag248.xml><?xml version="1.0" encoding="utf-8"?>
<p:tagLst xmlns:p="http://schemas.openxmlformats.org/presentationml/2006/main">
  <p:tag name="AS_UNIQUEID" val="1362"/>
</p:tagLst>
</file>

<file path=ppt/tags/tag249.xml><?xml version="1.0" encoding="utf-8"?>
<p:tagLst xmlns:p="http://schemas.openxmlformats.org/presentationml/2006/main">
  <p:tag name="AS_UNIQUEID" val="1363"/>
</p:tagLst>
</file>

<file path=ppt/tags/tag25.xml><?xml version="1.0" encoding="utf-8"?>
<p:tagLst xmlns:p="http://schemas.openxmlformats.org/presentationml/2006/main">
  <p:tag name="AS_UNIQUEID" val="1208"/>
</p:tagLst>
</file>

<file path=ppt/tags/tag250.xml><?xml version="1.0" encoding="utf-8"?>
<p:tagLst xmlns:p="http://schemas.openxmlformats.org/presentationml/2006/main">
  <p:tag name="AS_UNIQUEID" val="1364"/>
</p:tagLst>
</file>

<file path=ppt/tags/tag251.xml><?xml version="1.0" encoding="utf-8"?>
<p:tagLst xmlns:p="http://schemas.openxmlformats.org/presentationml/2006/main">
  <p:tag name="AS_UNIQUEID" val="1365"/>
</p:tagLst>
</file>

<file path=ppt/tags/tag252.xml><?xml version="1.0" encoding="utf-8"?>
<p:tagLst xmlns:p="http://schemas.openxmlformats.org/presentationml/2006/main">
  <p:tag name="AS_UNIQUEID" val="1366"/>
</p:tagLst>
</file>

<file path=ppt/tags/tag253.xml><?xml version="1.0" encoding="utf-8"?>
<p:tagLst xmlns:p="http://schemas.openxmlformats.org/presentationml/2006/main">
  <p:tag name="AS_UNIQUEID" val="1367"/>
</p:tagLst>
</file>

<file path=ppt/tags/tag254.xml><?xml version="1.0" encoding="utf-8"?>
<p:tagLst xmlns:p="http://schemas.openxmlformats.org/presentationml/2006/main">
  <p:tag name="AS_UNIQUEID" val="1368"/>
</p:tagLst>
</file>

<file path=ppt/tags/tag255.xml><?xml version="1.0" encoding="utf-8"?>
<p:tagLst xmlns:p="http://schemas.openxmlformats.org/presentationml/2006/main">
  <p:tag name="AS_UNIQUEID" val="1369"/>
</p:tagLst>
</file>

<file path=ppt/tags/tag256.xml><?xml version="1.0" encoding="utf-8"?>
<p:tagLst xmlns:p="http://schemas.openxmlformats.org/presentationml/2006/main">
  <p:tag name="AS_UNIQUEID" val="1370"/>
</p:tagLst>
</file>

<file path=ppt/tags/tag257.xml><?xml version="1.0" encoding="utf-8"?>
<p:tagLst xmlns:p="http://schemas.openxmlformats.org/presentationml/2006/main">
  <p:tag name="AS_UNIQUEID" val="1371"/>
</p:tagLst>
</file>

<file path=ppt/tags/tag258.xml><?xml version="1.0" encoding="utf-8"?>
<p:tagLst xmlns:p="http://schemas.openxmlformats.org/presentationml/2006/main">
  <p:tag name="AS_UNIQUEID" val="1372"/>
</p:tagLst>
</file>

<file path=ppt/tags/tag259.xml><?xml version="1.0" encoding="utf-8"?>
<p:tagLst xmlns:p="http://schemas.openxmlformats.org/presentationml/2006/main">
  <p:tag name="AS_UNIQUEID" val="1373"/>
</p:tagLst>
</file>

<file path=ppt/tags/tag26.xml><?xml version="1.0" encoding="utf-8"?>
<p:tagLst xmlns:p="http://schemas.openxmlformats.org/presentationml/2006/main">
  <p:tag name="AS_UNIQUEID" val="1209"/>
</p:tagLst>
</file>

<file path=ppt/tags/tag260.xml><?xml version="1.0" encoding="utf-8"?>
<p:tagLst xmlns:p="http://schemas.openxmlformats.org/presentationml/2006/main">
  <p:tag name="AS_UNIQUEID" val="1374"/>
</p:tagLst>
</file>

<file path=ppt/tags/tag261.xml><?xml version="1.0" encoding="utf-8"?>
<p:tagLst xmlns:p="http://schemas.openxmlformats.org/presentationml/2006/main">
  <p:tag name="AS_UNIQUEID" val="1375"/>
</p:tagLst>
</file>

<file path=ppt/tags/tag262.xml><?xml version="1.0" encoding="utf-8"?>
<p:tagLst xmlns:p="http://schemas.openxmlformats.org/presentationml/2006/main">
  <p:tag name="AS_UNIQUEID" val="1376"/>
</p:tagLst>
</file>

<file path=ppt/tags/tag263.xml><?xml version="1.0" encoding="utf-8"?>
<p:tagLst xmlns:p="http://schemas.openxmlformats.org/presentationml/2006/main">
  <p:tag name="AS_UNIQUEID" val="1377"/>
</p:tagLst>
</file>

<file path=ppt/tags/tag264.xml><?xml version="1.0" encoding="utf-8"?>
<p:tagLst xmlns:p="http://schemas.openxmlformats.org/presentationml/2006/main">
  <p:tag name="AS_UNIQUEID" val="1378"/>
</p:tagLst>
</file>

<file path=ppt/tags/tag265.xml><?xml version="1.0" encoding="utf-8"?>
<p:tagLst xmlns:p="http://schemas.openxmlformats.org/presentationml/2006/main">
  <p:tag name="AS_UNIQUEID" val="1379"/>
</p:tagLst>
</file>

<file path=ppt/tags/tag266.xml><?xml version="1.0" encoding="utf-8"?>
<p:tagLst xmlns:p="http://schemas.openxmlformats.org/presentationml/2006/main">
  <p:tag name="AS_UNIQUEID" val="1380"/>
</p:tagLst>
</file>

<file path=ppt/tags/tag267.xml><?xml version="1.0" encoding="utf-8"?>
<p:tagLst xmlns:p="http://schemas.openxmlformats.org/presentationml/2006/main">
  <p:tag name="AS_UNIQUEID" val="1381"/>
</p:tagLst>
</file>

<file path=ppt/tags/tag268.xml><?xml version="1.0" encoding="utf-8"?>
<p:tagLst xmlns:p="http://schemas.openxmlformats.org/presentationml/2006/main">
  <p:tag name="AS_UNIQUEID" val="1382"/>
</p:tagLst>
</file>

<file path=ppt/tags/tag269.xml><?xml version="1.0" encoding="utf-8"?>
<p:tagLst xmlns:p="http://schemas.openxmlformats.org/presentationml/2006/main">
  <p:tag name="AS_UNIQUEID" val="1383"/>
</p:tagLst>
</file>

<file path=ppt/tags/tag27.xml><?xml version="1.0" encoding="utf-8"?>
<p:tagLst xmlns:p="http://schemas.openxmlformats.org/presentationml/2006/main">
  <p:tag name="AS_UNIQUEID" val="1210"/>
</p:tagLst>
</file>

<file path=ppt/tags/tag270.xml><?xml version="1.0" encoding="utf-8"?>
<p:tagLst xmlns:p="http://schemas.openxmlformats.org/presentationml/2006/main">
  <p:tag name="AS_UNIQUEID" val="1384"/>
</p:tagLst>
</file>

<file path=ppt/tags/tag271.xml><?xml version="1.0" encoding="utf-8"?>
<p:tagLst xmlns:p="http://schemas.openxmlformats.org/presentationml/2006/main">
  <p:tag name="AS_UNIQUEID" val="1385"/>
</p:tagLst>
</file>

<file path=ppt/tags/tag272.xml><?xml version="1.0" encoding="utf-8"?>
<p:tagLst xmlns:p="http://schemas.openxmlformats.org/presentationml/2006/main">
  <p:tag name="AS_UNIQUEID" val="1386"/>
</p:tagLst>
</file>

<file path=ppt/tags/tag273.xml><?xml version="1.0" encoding="utf-8"?>
<p:tagLst xmlns:p="http://schemas.openxmlformats.org/presentationml/2006/main">
  <p:tag name="AS_UNIQUEID" val="1387"/>
</p:tagLst>
</file>

<file path=ppt/tags/tag274.xml><?xml version="1.0" encoding="utf-8"?>
<p:tagLst xmlns:p="http://schemas.openxmlformats.org/presentationml/2006/main">
  <p:tag name="AS_UNIQUEID" val="1388"/>
</p:tagLst>
</file>

<file path=ppt/tags/tag275.xml><?xml version="1.0" encoding="utf-8"?>
<p:tagLst xmlns:p="http://schemas.openxmlformats.org/presentationml/2006/main">
  <p:tag name="AS_UNIQUEID" val="1389"/>
</p:tagLst>
</file>

<file path=ppt/tags/tag276.xml><?xml version="1.0" encoding="utf-8"?>
<p:tagLst xmlns:p="http://schemas.openxmlformats.org/presentationml/2006/main">
  <p:tag name="AS_UNIQUEID" val="1390"/>
</p:tagLst>
</file>

<file path=ppt/tags/tag277.xml><?xml version="1.0" encoding="utf-8"?>
<p:tagLst xmlns:p="http://schemas.openxmlformats.org/presentationml/2006/main">
  <p:tag name="AS_UNIQUEID" val="1391"/>
</p:tagLst>
</file>

<file path=ppt/tags/tag278.xml><?xml version="1.0" encoding="utf-8"?>
<p:tagLst xmlns:p="http://schemas.openxmlformats.org/presentationml/2006/main">
  <p:tag name="AS_UNIQUEID" val="1392"/>
</p:tagLst>
</file>

<file path=ppt/tags/tag279.xml><?xml version="1.0" encoding="utf-8"?>
<p:tagLst xmlns:p="http://schemas.openxmlformats.org/presentationml/2006/main">
  <p:tag name="AS_UNIQUEID" val="1393"/>
</p:tagLst>
</file>

<file path=ppt/tags/tag28.xml><?xml version="1.0" encoding="utf-8"?>
<p:tagLst xmlns:p="http://schemas.openxmlformats.org/presentationml/2006/main">
  <p:tag name="AS_UNIQUEID" val="1211"/>
</p:tagLst>
</file>

<file path=ppt/tags/tag280.xml><?xml version="1.0" encoding="utf-8"?>
<p:tagLst xmlns:p="http://schemas.openxmlformats.org/presentationml/2006/main">
  <p:tag name="AS_UNIQUEID" val="1394"/>
</p:tagLst>
</file>

<file path=ppt/tags/tag281.xml><?xml version="1.0" encoding="utf-8"?>
<p:tagLst xmlns:p="http://schemas.openxmlformats.org/presentationml/2006/main">
  <p:tag name="AS_UNIQUEID" val="1395"/>
</p:tagLst>
</file>

<file path=ppt/tags/tag282.xml><?xml version="1.0" encoding="utf-8"?>
<p:tagLst xmlns:p="http://schemas.openxmlformats.org/presentationml/2006/main">
  <p:tag name="AS_UNIQUEID" val="1396"/>
</p:tagLst>
</file>

<file path=ppt/tags/tag283.xml><?xml version="1.0" encoding="utf-8"?>
<p:tagLst xmlns:p="http://schemas.openxmlformats.org/presentationml/2006/main">
  <p:tag name="AS_UNIQUEID" val="1397"/>
</p:tagLst>
</file>

<file path=ppt/tags/tag284.xml><?xml version="1.0" encoding="utf-8"?>
<p:tagLst xmlns:p="http://schemas.openxmlformats.org/presentationml/2006/main">
  <p:tag name="AS_UNIQUEID" val="1398"/>
</p:tagLst>
</file>

<file path=ppt/tags/tag285.xml><?xml version="1.0" encoding="utf-8"?>
<p:tagLst xmlns:p="http://schemas.openxmlformats.org/presentationml/2006/main">
  <p:tag name="AS_UNIQUEID" val="1399"/>
</p:tagLst>
</file>

<file path=ppt/tags/tag286.xml><?xml version="1.0" encoding="utf-8"?>
<p:tagLst xmlns:p="http://schemas.openxmlformats.org/presentationml/2006/main">
  <p:tag name="AS_UNIQUEID" val="1400"/>
</p:tagLst>
</file>

<file path=ppt/tags/tag287.xml><?xml version="1.0" encoding="utf-8"?>
<p:tagLst xmlns:p="http://schemas.openxmlformats.org/presentationml/2006/main">
  <p:tag name="AS_UNIQUEID" val="1401"/>
</p:tagLst>
</file>

<file path=ppt/tags/tag288.xml><?xml version="1.0" encoding="utf-8"?>
<p:tagLst xmlns:p="http://schemas.openxmlformats.org/presentationml/2006/main">
  <p:tag name="AS_UNIQUEID" val="1402"/>
</p:tagLst>
</file>

<file path=ppt/tags/tag289.xml><?xml version="1.0" encoding="utf-8"?>
<p:tagLst xmlns:p="http://schemas.openxmlformats.org/presentationml/2006/main">
  <p:tag name="AS_UNIQUEID" val="1403"/>
</p:tagLst>
</file>

<file path=ppt/tags/tag29.xml><?xml version="1.0" encoding="utf-8"?>
<p:tagLst xmlns:p="http://schemas.openxmlformats.org/presentationml/2006/main">
  <p:tag name="AS_UNIQUEID" val="1212"/>
</p:tagLst>
</file>

<file path=ppt/tags/tag290.xml><?xml version="1.0" encoding="utf-8"?>
<p:tagLst xmlns:p="http://schemas.openxmlformats.org/presentationml/2006/main">
  <p:tag name="AS_UNIQUEID" val="1404"/>
</p:tagLst>
</file>

<file path=ppt/tags/tag291.xml><?xml version="1.0" encoding="utf-8"?>
<p:tagLst xmlns:p="http://schemas.openxmlformats.org/presentationml/2006/main">
  <p:tag name="AS_UNIQUEID" val="1405"/>
</p:tagLst>
</file>

<file path=ppt/tags/tag292.xml><?xml version="1.0" encoding="utf-8"?>
<p:tagLst xmlns:p="http://schemas.openxmlformats.org/presentationml/2006/main">
  <p:tag name="AS_UNIQUEID" val="1406"/>
</p:tagLst>
</file>

<file path=ppt/tags/tag293.xml><?xml version="1.0" encoding="utf-8"?>
<p:tagLst xmlns:p="http://schemas.openxmlformats.org/presentationml/2006/main">
  <p:tag name="AS_UNIQUEID" val="1407"/>
</p:tagLst>
</file>

<file path=ppt/tags/tag294.xml><?xml version="1.0" encoding="utf-8"?>
<p:tagLst xmlns:p="http://schemas.openxmlformats.org/presentationml/2006/main">
  <p:tag name="AS_UNIQUEID" val="1408"/>
</p:tagLst>
</file>

<file path=ppt/tags/tag295.xml><?xml version="1.0" encoding="utf-8"?>
<p:tagLst xmlns:p="http://schemas.openxmlformats.org/presentationml/2006/main">
  <p:tag name="AS_UNIQUEID" val="1409"/>
</p:tagLst>
</file>

<file path=ppt/tags/tag296.xml><?xml version="1.0" encoding="utf-8"?>
<p:tagLst xmlns:p="http://schemas.openxmlformats.org/presentationml/2006/main">
  <p:tag name="AS_UNIQUEID" val="1410"/>
</p:tagLst>
</file>

<file path=ppt/tags/tag297.xml><?xml version="1.0" encoding="utf-8"?>
<p:tagLst xmlns:p="http://schemas.openxmlformats.org/presentationml/2006/main">
  <p:tag name="AS_UNIQUEID" val="1411"/>
</p:tagLst>
</file>

<file path=ppt/tags/tag298.xml><?xml version="1.0" encoding="utf-8"?>
<p:tagLst xmlns:p="http://schemas.openxmlformats.org/presentationml/2006/main">
  <p:tag name="AS_UNIQUEID" val="1412"/>
</p:tagLst>
</file>

<file path=ppt/tags/tag299.xml><?xml version="1.0" encoding="utf-8"?>
<p:tagLst xmlns:p="http://schemas.openxmlformats.org/presentationml/2006/main">
  <p:tag name="AS_UNIQUEID" val="1413"/>
</p:tagLst>
</file>

<file path=ppt/tags/tag3.xml><?xml version="1.0" encoding="utf-8"?>
<p:tagLst xmlns:p="http://schemas.openxmlformats.org/presentationml/2006/main">
  <p:tag name="AS_UNIQUEID" val="746"/>
</p:tagLst>
</file>

<file path=ppt/tags/tag30.xml><?xml version="1.0" encoding="utf-8"?>
<p:tagLst xmlns:p="http://schemas.openxmlformats.org/presentationml/2006/main">
  <p:tag name="AS_UNIQUEID" val="1213"/>
</p:tagLst>
</file>

<file path=ppt/tags/tag300.xml><?xml version="1.0" encoding="utf-8"?>
<p:tagLst xmlns:p="http://schemas.openxmlformats.org/presentationml/2006/main">
  <p:tag name="AS_UNIQUEID" val="1414"/>
</p:tagLst>
</file>

<file path=ppt/tags/tag301.xml><?xml version="1.0" encoding="utf-8"?>
<p:tagLst xmlns:p="http://schemas.openxmlformats.org/presentationml/2006/main">
  <p:tag name="AS_UNIQUEID" val="1415"/>
</p:tagLst>
</file>

<file path=ppt/tags/tag302.xml><?xml version="1.0" encoding="utf-8"?>
<p:tagLst xmlns:p="http://schemas.openxmlformats.org/presentationml/2006/main">
  <p:tag name="AS_UNIQUEID" val="1416"/>
</p:tagLst>
</file>

<file path=ppt/tags/tag303.xml><?xml version="1.0" encoding="utf-8"?>
<p:tagLst xmlns:p="http://schemas.openxmlformats.org/presentationml/2006/main">
  <p:tag name="AS_UNIQUEID" val="1417"/>
</p:tagLst>
</file>

<file path=ppt/tags/tag304.xml><?xml version="1.0" encoding="utf-8"?>
<p:tagLst xmlns:p="http://schemas.openxmlformats.org/presentationml/2006/main">
  <p:tag name="AS_UNIQUEID" val="1418"/>
</p:tagLst>
</file>

<file path=ppt/tags/tag305.xml><?xml version="1.0" encoding="utf-8"?>
<p:tagLst xmlns:p="http://schemas.openxmlformats.org/presentationml/2006/main">
  <p:tag name="AS_UNIQUEID" val="1419"/>
</p:tagLst>
</file>

<file path=ppt/tags/tag306.xml><?xml version="1.0" encoding="utf-8"?>
<p:tagLst xmlns:p="http://schemas.openxmlformats.org/presentationml/2006/main">
  <p:tag name="AS_UNIQUEID" val="1420"/>
</p:tagLst>
</file>

<file path=ppt/tags/tag307.xml><?xml version="1.0" encoding="utf-8"?>
<p:tagLst xmlns:p="http://schemas.openxmlformats.org/presentationml/2006/main">
  <p:tag name="AS_UNIQUEID" val="1421"/>
</p:tagLst>
</file>

<file path=ppt/tags/tag308.xml><?xml version="1.0" encoding="utf-8"?>
<p:tagLst xmlns:p="http://schemas.openxmlformats.org/presentationml/2006/main">
  <p:tag name="AS_UNIQUEID" val="1422"/>
</p:tagLst>
</file>

<file path=ppt/tags/tag309.xml><?xml version="1.0" encoding="utf-8"?>
<p:tagLst xmlns:p="http://schemas.openxmlformats.org/presentationml/2006/main">
  <p:tag name="AS_UNIQUEID" val="1423"/>
</p:tagLst>
</file>

<file path=ppt/tags/tag31.xml><?xml version="1.0" encoding="utf-8"?>
<p:tagLst xmlns:p="http://schemas.openxmlformats.org/presentationml/2006/main">
  <p:tag name="AS_UNIQUEID" val="1214"/>
</p:tagLst>
</file>

<file path=ppt/tags/tag310.xml><?xml version="1.0" encoding="utf-8"?>
<p:tagLst xmlns:p="http://schemas.openxmlformats.org/presentationml/2006/main">
  <p:tag name="AS_UNIQUEID" val="1424"/>
</p:tagLst>
</file>

<file path=ppt/tags/tag311.xml><?xml version="1.0" encoding="utf-8"?>
<p:tagLst xmlns:p="http://schemas.openxmlformats.org/presentationml/2006/main">
  <p:tag name="AS_UNIQUEID" val="1425"/>
</p:tagLst>
</file>

<file path=ppt/tags/tag312.xml><?xml version="1.0" encoding="utf-8"?>
<p:tagLst xmlns:p="http://schemas.openxmlformats.org/presentationml/2006/main">
  <p:tag name="AS_UNIQUEID" val="1426"/>
</p:tagLst>
</file>

<file path=ppt/tags/tag313.xml><?xml version="1.0" encoding="utf-8"?>
<p:tagLst xmlns:p="http://schemas.openxmlformats.org/presentationml/2006/main">
  <p:tag name="AS_UNIQUEID" val="1427"/>
</p:tagLst>
</file>

<file path=ppt/tags/tag314.xml><?xml version="1.0" encoding="utf-8"?>
<p:tagLst xmlns:p="http://schemas.openxmlformats.org/presentationml/2006/main">
  <p:tag name="AS_UNIQUEID" val="1428"/>
</p:tagLst>
</file>

<file path=ppt/tags/tag315.xml><?xml version="1.0" encoding="utf-8"?>
<p:tagLst xmlns:p="http://schemas.openxmlformats.org/presentationml/2006/main">
  <p:tag name="AS_UNIQUEID" val="1429"/>
</p:tagLst>
</file>

<file path=ppt/tags/tag316.xml><?xml version="1.0" encoding="utf-8"?>
<p:tagLst xmlns:p="http://schemas.openxmlformats.org/presentationml/2006/main">
  <p:tag name="AS_UNIQUEID" val="1430"/>
</p:tagLst>
</file>

<file path=ppt/tags/tag317.xml><?xml version="1.0" encoding="utf-8"?>
<p:tagLst xmlns:p="http://schemas.openxmlformats.org/presentationml/2006/main">
  <p:tag name="AS_UNIQUEID" val="1431"/>
</p:tagLst>
</file>

<file path=ppt/tags/tag318.xml><?xml version="1.0" encoding="utf-8"?>
<p:tagLst xmlns:p="http://schemas.openxmlformats.org/presentationml/2006/main">
  <p:tag name="AS_UNIQUEID" val="1432"/>
</p:tagLst>
</file>

<file path=ppt/tags/tag319.xml><?xml version="1.0" encoding="utf-8"?>
<p:tagLst xmlns:p="http://schemas.openxmlformats.org/presentationml/2006/main">
  <p:tag name="AS_UNIQUEID" val="1433"/>
</p:tagLst>
</file>

<file path=ppt/tags/tag32.xml><?xml version="1.0" encoding="utf-8"?>
<p:tagLst xmlns:p="http://schemas.openxmlformats.org/presentationml/2006/main">
  <p:tag name="AS_UNIQUEID" val="1215"/>
</p:tagLst>
</file>

<file path=ppt/tags/tag320.xml><?xml version="1.0" encoding="utf-8"?>
<p:tagLst xmlns:p="http://schemas.openxmlformats.org/presentationml/2006/main">
  <p:tag name="AS_UNIQUEID" val="1434"/>
</p:tagLst>
</file>

<file path=ppt/tags/tag321.xml><?xml version="1.0" encoding="utf-8"?>
<p:tagLst xmlns:p="http://schemas.openxmlformats.org/presentationml/2006/main">
  <p:tag name="AS_UNIQUEID" val="1435"/>
</p:tagLst>
</file>

<file path=ppt/tags/tag322.xml><?xml version="1.0" encoding="utf-8"?>
<p:tagLst xmlns:p="http://schemas.openxmlformats.org/presentationml/2006/main">
  <p:tag name="AS_UNIQUEID" val="1436"/>
</p:tagLst>
</file>

<file path=ppt/tags/tag323.xml><?xml version="1.0" encoding="utf-8"?>
<p:tagLst xmlns:p="http://schemas.openxmlformats.org/presentationml/2006/main">
  <p:tag name="AS_UNIQUEID" val="1437"/>
</p:tagLst>
</file>

<file path=ppt/tags/tag324.xml><?xml version="1.0" encoding="utf-8"?>
<p:tagLst xmlns:p="http://schemas.openxmlformats.org/presentationml/2006/main">
  <p:tag name="AS_UNIQUEID" val="1438"/>
</p:tagLst>
</file>

<file path=ppt/tags/tag325.xml><?xml version="1.0" encoding="utf-8"?>
<p:tagLst xmlns:p="http://schemas.openxmlformats.org/presentationml/2006/main">
  <p:tag name="AS_UNIQUEID" val="1439"/>
</p:tagLst>
</file>

<file path=ppt/tags/tag326.xml><?xml version="1.0" encoding="utf-8"?>
<p:tagLst xmlns:p="http://schemas.openxmlformats.org/presentationml/2006/main">
  <p:tag name="AS_UNIQUEID" val="1440"/>
</p:tagLst>
</file>

<file path=ppt/tags/tag327.xml><?xml version="1.0" encoding="utf-8"?>
<p:tagLst xmlns:p="http://schemas.openxmlformats.org/presentationml/2006/main">
  <p:tag name="AS_UNIQUEID" val="1441"/>
</p:tagLst>
</file>

<file path=ppt/tags/tag328.xml><?xml version="1.0" encoding="utf-8"?>
<p:tagLst xmlns:p="http://schemas.openxmlformats.org/presentationml/2006/main">
  <p:tag name="AS_UNIQUEID" val="1442"/>
</p:tagLst>
</file>

<file path=ppt/tags/tag329.xml><?xml version="1.0" encoding="utf-8"?>
<p:tagLst xmlns:p="http://schemas.openxmlformats.org/presentationml/2006/main">
  <p:tag name="AS_UNIQUEID" val="1443"/>
</p:tagLst>
</file>

<file path=ppt/tags/tag33.xml><?xml version="1.0" encoding="utf-8"?>
<p:tagLst xmlns:p="http://schemas.openxmlformats.org/presentationml/2006/main">
  <p:tag name="AS_UNIQUEID" val="1216"/>
</p:tagLst>
</file>

<file path=ppt/tags/tag330.xml><?xml version="1.0" encoding="utf-8"?>
<p:tagLst xmlns:p="http://schemas.openxmlformats.org/presentationml/2006/main">
  <p:tag name="AS_UNIQUEID" val="1444"/>
</p:tagLst>
</file>

<file path=ppt/tags/tag331.xml><?xml version="1.0" encoding="utf-8"?>
<p:tagLst xmlns:p="http://schemas.openxmlformats.org/presentationml/2006/main">
  <p:tag name="AS_UNIQUEID" val="1445"/>
</p:tagLst>
</file>

<file path=ppt/tags/tag332.xml><?xml version="1.0" encoding="utf-8"?>
<p:tagLst xmlns:p="http://schemas.openxmlformats.org/presentationml/2006/main">
  <p:tag name="AS_UNIQUEID" val="1446"/>
</p:tagLst>
</file>

<file path=ppt/tags/tag333.xml><?xml version="1.0" encoding="utf-8"?>
<p:tagLst xmlns:p="http://schemas.openxmlformats.org/presentationml/2006/main">
  <p:tag name="AS_UNIQUEID" val="1447"/>
</p:tagLst>
</file>

<file path=ppt/tags/tag334.xml><?xml version="1.0" encoding="utf-8"?>
<p:tagLst xmlns:p="http://schemas.openxmlformats.org/presentationml/2006/main">
  <p:tag name="AS_UNIQUEID" val="1448"/>
</p:tagLst>
</file>

<file path=ppt/tags/tag335.xml><?xml version="1.0" encoding="utf-8"?>
<p:tagLst xmlns:p="http://schemas.openxmlformats.org/presentationml/2006/main">
  <p:tag name="AS_UNIQUEID" val="1449"/>
</p:tagLst>
</file>

<file path=ppt/tags/tag336.xml><?xml version="1.0" encoding="utf-8"?>
<p:tagLst xmlns:p="http://schemas.openxmlformats.org/presentationml/2006/main">
  <p:tag name="AS_UNIQUEID" val="1450"/>
</p:tagLst>
</file>

<file path=ppt/tags/tag337.xml><?xml version="1.0" encoding="utf-8"?>
<p:tagLst xmlns:p="http://schemas.openxmlformats.org/presentationml/2006/main">
  <p:tag name="AS_UNIQUEID" val="1451"/>
</p:tagLst>
</file>

<file path=ppt/tags/tag338.xml><?xml version="1.0" encoding="utf-8"?>
<p:tagLst xmlns:p="http://schemas.openxmlformats.org/presentationml/2006/main">
  <p:tag name="AS_UNIQUEID" val="1452"/>
</p:tagLst>
</file>

<file path=ppt/tags/tag339.xml><?xml version="1.0" encoding="utf-8"?>
<p:tagLst xmlns:p="http://schemas.openxmlformats.org/presentationml/2006/main">
  <p:tag name="AS_UNIQUEID" val="1453"/>
</p:tagLst>
</file>

<file path=ppt/tags/tag34.xml><?xml version="1.0" encoding="utf-8"?>
<p:tagLst xmlns:p="http://schemas.openxmlformats.org/presentationml/2006/main">
  <p:tag name="AS_UNIQUEID" val="1217"/>
</p:tagLst>
</file>

<file path=ppt/tags/tag340.xml><?xml version="1.0" encoding="utf-8"?>
<p:tagLst xmlns:p="http://schemas.openxmlformats.org/presentationml/2006/main">
  <p:tag name="AS_UNIQUEID" val="1454"/>
</p:tagLst>
</file>

<file path=ppt/tags/tag341.xml><?xml version="1.0" encoding="utf-8"?>
<p:tagLst xmlns:p="http://schemas.openxmlformats.org/presentationml/2006/main">
  <p:tag name="AS_UNIQUEID" val="1455"/>
</p:tagLst>
</file>

<file path=ppt/tags/tag342.xml><?xml version="1.0" encoding="utf-8"?>
<p:tagLst xmlns:p="http://schemas.openxmlformats.org/presentationml/2006/main">
  <p:tag name="AS_UNIQUEID" val="1456"/>
</p:tagLst>
</file>

<file path=ppt/tags/tag343.xml><?xml version="1.0" encoding="utf-8"?>
<p:tagLst xmlns:p="http://schemas.openxmlformats.org/presentationml/2006/main">
  <p:tag name="AS_UNIQUEID" val="1457"/>
</p:tagLst>
</file>

<file path=ppt/tags/tag344.xml><?xml version="1.0" encoding="utf-8"?>
<p:tagLst xmlns:p="http://schemas.openxmlformats.org/presentationml/2006/main">
  <p:tag name="AS_UNIQUEID" val="1458"/>
</p:tagLst>
</file>

<file path=ppt/tags/tag345.xml><?xml version="1.0" encoding="utf-8"?>
<p:tagLst xmlns:p="http://schemas.openxmlformats.org/presentationml/2006/main">
  <p:tag name="AS_UNIQUEID" val="1459"/>
</p:tagLst>
</file>

<file path=ppt/tags/tag346.xml><?xml version="1.0" encoding="utf-8"?>
<p:tagLst xmlns:p="http://schemas.openxmlformats.org/presentationml/2006/main">
  <p:tag name="AS_UNIQUEID" val="1460"/>
</p:tagLst>
</file>

<file path=ppt/tags/tag347.xml><?xml version="1.0" encoding="utf-8"?>
<p:tagLst xmlns:p="http://schemas.openxmlformats.org/presentationml/2006/main">
  <p:tag name="AS_UNIQUEID" val="1461"/>
</p:tagLst>
</file>

<file path=ppt/tags/tag348.xml><?xml version="1.0" encoding="utf-8"?>
<p:tagLst xmlns:p="http://schemas.openxmlformats.org/presentationml/2006/main">
  <p:tag name="AS_UNIQUEID" val="1462"/>
</p:tagLst>
</file>

<file path=ppt/tags/tag349.xml><?xml version="1.0" encoding="utf-8"?>
<p:tagLst xmlns:p="http://schemas.openxmlformats.org/presentationml/2006/main">
  <p:tag name="AS_UNIQUEID" val="1463"/>
</p:tagLst>
</file>

<file path=ppt/tags/tag35.xml><?xml version="1.0" encoding="utf-8"?>
<p:tagLst xmlns:p="http://schemas.openxmlformats.org/presentationml/2006/main">
  <p:tag name="AS_UNIQUEID" val="1218"/>
</p:tagLst>
</file>

<file path=ppt/tags/tag350.xml><?xml version="1.0" encoding="utf-8"?>
<p:tagLst xmlns:p="http://schemas.openxmlformats.org/presentationml/2006/main">
  <p:tag name="AS_UNIQUEID" val="1464"/>
</p:tagLst>
</file>

<file path=ppt/tags/tag351.xml><?xml version="1.0" encoding="utf-8"?>
<p:tagLst xmlns:p="http://schemas.openxmlformats.org/presentationml/2006/main">
  <p:tag name="AS_UNIQUEID" val="1465"/>
</p:tagLst>
</file>

<file path=ppt/tags/tag352.xml><?xml version="1.0" encoding="utf-8"?>
<p:tagLst xmlns:p="http://schemas.openxmlformats.org/presentationml/2006/main">
  <p:tag name="AS_UNIQUEID" val="1466"/>
</p:tagLst>
</file>

<file path=ppt/tags/tag353.xml><?xml version="1.0" encoding="utf-8"?>
<p:tagLst xmlns:p="http://schemas.openxmlformats.org/presentationml/2006/main">
  <p:tag name="AS_UNIQUEID" val="1467"/>
</p:tagLst>
</file>

<file path=ppt/tags/tag354.xml><?xml version="1.0" encoding="utf-8"?>
<p:tagLst xmlns:p="http://schemas.openxmlformats.org/presentationml/2006/main">
  <p:tag name="AS_UNIQUEID" val="1468"/>
</p:tagLst>
</file>

<file path=ppt/tags/tag355.xml><?xml version="1.0" encoding="utf-8"?>
<p:tagLst xmlns:p="http://schemas.openxmlformats.org/presentationml/2006/main">
  <p:tag name="AS_UNIQUEID" val="1469"/>
</p:tagLst>
</file>

<file path=ppt/tags/tag356.xml><?xml version="1.0" encoding="utf-8"?>
<p:tagLst xmlns:p="http://schemas.openxmlformats.org/presentationml/2006/main">
  <p:tag name="AS_UNIQUEID" val="1470"/>
</p:tagLst>
</file>

<file path=ppt/tags/tag357.xml><?xml version="1.0" encoding="utf-8"?>
<p:tagLst xmlns:p="http://schemas.openxmlformats.org/presentationml/2006/main">
  <p:tag name="AS_UNIQUEID" val="1471"/>
</p:tagLst>
</file>

<file path=ppt/tags/tag358.xml><?xml version="1.0" encoding="utf-8"?>
<p:tagLst xmlns:p="http://schemas.openxmlformats.org/presentationml/2006/main">
  <p:tag name="AS_UNIQUEID" val="1472"/>
</p:tagLst>
</file>

<file path=ppt/tags/tag359.xml><?xml version="1.0" encoding="utf-8"?>
<p:tagLst xmlns:p="http://schemas.openxmlformats.org/presentationml/2006/main">
  <p:tag name="AS_UNIQUEID" val="1473"/>
</p:tagLst>
</file>

<file path=ppt/tags/tag36.xml><?xml version="1.0" encoding="utf-8"?>
<p:tagLst xmlns:p="http://schemas.openxmlformats.org/presentationml/2006/main">
  <p:tag name="AS_UNIQUEID" val="1219"/>
</p:tagLst>
</file>

<file path=ppt/tags/tag360.xml><?xml version="1.0" encoding="utf-8"?>
<p:tagLst xmlns:p="http://schemas.openxmlformats.org/presentationml/2006/main">
  <p:tag name="AS_UNIQUEID" val="1474"/>
</p:tagLst>
</file>

<file path=ppt/tags/tag361.xml><?xml version="1.0" encoding="utf-8"?>
<p:tagLst xmlns:p="http://schemas.openxmlformats.org/presentationml/2006/main">
  <p:tag name="AS_UNIQUEID" val="1475"/>
</p:tagLst>
</file>

<file path=ppt/tags/tag362.xml><?xml version="1.0" encoding="utf-8"?>
<p:tagLst xmlns:p="http://schemas.openxmlformats.org/presentationml/2006/main">
  <p:tag name="AS_UNIQUEID" val="1476"/>
</p:tagLst>
</file>

<file path=ppt/tags/tag363.xml><?xml version="1.0" encoding="utf-8"?>
<p:tagLst xmlns:p="http://schemas.openxmlformats.org/presentationml/2006/main">
  <p:tag name="AS_UNIQUEID" val="1477"/>
</p:tagLst>
</file>

<file path=ppt/tags/tag364.xml><?xml version="1.0" encoding="utf-8"?>
<p:tagLst xmlns:p="http://schemas.openxmlformats.org/presentationml/2006/main">
  <p:tag name="AS_UNIQUEID" val="1478"/>
</p:tagLst>
</file>

<file path=ppt/tags/tag365.xml><?xml version="1.0" encoding="utf-8"?>
<p:tagLst xmlns:p="http://schemas.openxmlformats.org/presentationml/2006/main">
  <p:tag name="AS_UNIQUEID" val="1479"/>
</p:tagLst>
</file>

<file path=ppt/tags/tag366.xml><?xml version="1.0" encoding="utf-8"?>
<p:tagLst xmlns:p="http://schemas.openxmlformats.org/presentationml/2006/main">
  <p:tag name="AS_UNIQUEID" val="1480"/>
</p:tagLst>
</file>

<file path=ppt/tags/tag367.xml><?xml version="1.0" encoding="utf-8"?>
<p:tagLst xmlns:p="http://schemas.openxmlformats.org/presentationml/2006/main">
  <p:tag name="AS_UNIQUEID" val="1481"/>
</p:tagLst>
</file>

<file path=ppt/tags/tag368.xml><?xml version="1.0" encoding="utf-8"?>
<p:tagLst xmlns:p="http://schemas.openxmlformats.org/presentationml/2006/main">
  <p:tag name="AS_UNIQUEID" val="1482"/>
</p:tagLst>
</file>

<file path=ppt/tags/tag369.xml><?xml version="1.0" encoding="utf-8"?>
<p:tagLst xmlns:p="http://schemas.openxmlformats.org/presentationml/2006/main">
  <p:tag name="AS_UNIQUEID" val="1483"/>
</p:tagLst>
</file>

<file path=ppt/tags/tag37.xml><?xml version="1.0" encoding="utf-8"?>
<p:tagLst xmlns:p="http://schemas.openxmlformats.org/presentationml/2006/main">
  <p:tag name="AS_UNIQUEID" val="1220"/>
</p:tagLst>
</file>

<file path=ppt/tags/tag370.xml><?xml version="1.0" encoding="utf-8"?>
<p:tagLst xmlns:p="http://schemas.openxmlformats.org/presentationml/2006/main">
  <p:tag name="AS_UNIQUEID" val="1484"/>
</p:tagLst>
</file>

<file path=ppt/tags/tag371.xml><?xml version="1.0" encoding="utf-8"?>
<p:tagLst xmlns:p="http://schemas.openxmlformats.org/presentationml/2006/main">
  <p:tag name="AS_UNIQUEID" val="1485"/>
</p:tagLst>
</file>

<file path=ppt/tags/tag372.xml><?xml version="1.0" encoding="utf-8"?>
<p:tagLst xmlns:p="http://schemas.openxmlformats.org/presentationml/2006/main">
  <p:tag name="AS_UNIQUEID" val="1486"/>
</p:tagLst>
</file>

<file path=ppt/tags/tag373.xml><?xml version="1.0" encoding="utf-8"?>
<p:tagLst xmlns:p="http://schemas.openxmlformats.org/presentationml/2006/main">
  <p:tag name="AS_UNIQUEID" val="1487"/>
</p:tagLst>
</file>

<file path=ppt/tags/tag374.xml><?xml version="1.0" encoding="utf-8"?>
<p:tagLst xmlns:p="http://schemas.openxmlformats.org/presentationml/2006/main">
  <p:tag name="AS_UNIQUEID" val="1488"/>
</p:tagLst>
</file>

<file path=ppt/tags/tag375.xml><?xml version="1.0" encoding="utf-8"?>
<p:tagLst xmlns:p="http://schemas.openxmlformats.org/presentationml/2006/main">
  <p:tag name="AS_UNIQUEID" val="1489"/>
</p:tagLst>
</file>

<file path=ppt/tags/tag376.xml><?xml version="1.0" encoding="utf-8"?>
<p:tagLst xmlns:p="http://schemas.openxmlformats.org/presentationml/2006/main">
  <p:tag name="AS_UNIQUEID" val="1490"/>
</p:tagLst>
</file>

<file path=ppt/tags/tag377.xml><?xml version="1.0" encoding="utf-8"?>
<p:tagLst xmlns:p="http://schemas.openxmlformats.org/presentationml/2006/main">
  <p:tag name="AS_UNIQUEID" val="1491"/>
</p:tagLst>
</file>

<file path=ppt/tags/tag378.xml><?xml version="1.0" encoding="utf-8"?>
<p:tagLst xmlns:p="http://schemas.openxmlformats.org/presentationml/2006/main">
  <p:tag name="AS_UNIQUEID" val="1492"/>
</p:tagLst>
</file>

<file path=ppt/tags/tag379.xml><?xml version="1.0" encoding="utf-8"?>
<p:tagLst xmlns:p="http://schemas.openxmlformats.org/presentationml/2006/main">
  <p:tag name="AS_UNIQUEID" val="1493"/>
</p:tagLst>
</file>

<file path=ppt/tags/tag38.xml><?xml version="1.0" encoding="utf-8"?>
<p:tagLst xmlns:p="http://schemas.openxmlformats.org/presentationml/2006/main">
  <p:tag name="AS_UNIQUEID" val="1221"/>
</p:tagLst>
</file>

<file path=ppt/tags/tag380.xml><?xml version="1.0" encoding="utf-8"?>
<p:tagLst xmlns:p="http://schemas.openxmlformats.org/presentationml/2006/main">
  <p:tag name="AS_UNIQUEID" val="1494"/>
</p:tagLst>
</file>

<file path=ppt/tags/tag381.xml><?xml version="1.0" encoding="utf-8"?>
<p:tagLst xmlns:p="http://schemas.openxmlformats.org/presentationml/2006/main">
  <p:tag name="AS_UNIQUEID" val="1495"/>
</p:tagLst>
</file>

<file path=ppt/tags/tag382.xml><?xml version="1.0" encoding="utf-8"?>
<p:tagLst xmlns:p="http://schemas.openxmlformats.org/presentationml/2006/main">
  <p:tag name="AS_UNIQUEID" val="1496"/>
</p:tagLst>
</file>

<file path=ppt/tags/tag383.xml><?xml version="1.0" encoding="utf-8"?>
<p:tagLst xmlns:p="http://schemas.openxmlformats.org/presentationml/2006/main">
  <p:tag name="AS_UNIQUEID" val="1497"/>
</p:tagLst>
</file>

<file path=ppt/tags/tag384.xml><?xml version="1.0" encoding="utf-8"?>
<p:tagLst xmlns:p="http://schemas.openxmlformats.org/presentationml/2006/main">
  <p:tag name="AS_UNIQUEID" val="1498"/>
</p:tagLst>
</file>

<file path=ppt/tags/tag385.xml><?xml version="1.0" encoding="utf-8"?>
<p:tagLst xmlns:p="http://schemas.openxmlformats.org/presentationml/2006/main">
  <p:tag name="AS_UNIQUEID" val="1499"/>
</p:tagLst>
</file>

<file path=ppt/tags/tag386.xml><?xml version="1.0" encoding="utf-8"?>
<p:tagLst xmlns:p="http://schemas.openxmlformats.org/presentationml/2006/main">
  <p:tag name="AS_UNIQUEID" val="1500"/>
</p:tagLst>
</file>

<file path=ppt/tags/tag387.xml><?xml version="1.0" encoding="utf-8"?>
<p:tagLst xmlns:p="http://schemas.openxmlformats.org/presentationml/2006/main">
  <p:tag name="AS_UNIQUEID" val="1501"/>
</p:tagLst>
</file>

<file path=ppt/tags/tag388.xml><?xml version="1.0" encoding="utf-8"?>
<p:tagLst xmlns:p="http://schemas.openxmlformats.org/presentationml/2006/main">
  <p:tag name="AS_UNIQUEID" val="1502"/>
</p:tagLst>
</file>

<file path=ppt/tags/tag389.xml><?xml version="1.0" encoding="utf-8"?>
<p:tagLst xmlns:p="http://schemas.openxmlformats.org/presentationml/2006/main">
  <p:tag name="AS_UNIQUEID" val="1503"/>
</p:tagLst>
</file>

<file path=ppt/tags/tag39.xml><?xml version="1.0" encoding="utf-8"?>
<p:tagLst xmlns:p="http://schemas.openxmlformats.org/presentationml/2006/main">
  <p:tag name="AS_UNIQUEID" val="1222"/>
</p:tagLst>
</file>

<file path=ppt/tags/tag390.xml><?xml version="1.0" encoding="utf-8"?>
<p:tagLst xmlns:p="http://schemas.openxmlformats.org/presentationml/2006/main">
  <p:tag name="AS_UNIQUEID" val="1504"/>
</p:tagLst>
</file>

<file path=ppt/tags/tag391.xml><?xml version="1.0" encoding="utf-8"?>
<p:tagLst xmlns:p="http://schemas.openxmlformats.org/presentationml/2006/main">
  <p:tag name="AS_UNIQUEID" val="1505"/>
</p:tagLst>
</file>

<file path=ppt/tags/tag392.xml><?xml version="1.0" encoding="utf-8"?>
<p:tagLst xmlns:p="http://schemas.openxmlformats.org/presentationml/2006/main">
  <p:tag name="AS_UNIQUEID" val="1506"/>
</p:tagLst>
</file>

<file path=ppt/tags/tag393.xml><?xml version="1.0" encoding="utf-8"?>
<p:tagLst xmlns:p="http://schemas.openxmlformats.org/presentationml/2006/main">
  <p:tag name="AS_UNIQUEID" val="1507"/>
</p:tagLst>
</file>

<file path=ppt/tags/tag394.xml><?xml version="1.0" encoding="utf-8"?>
<p:tagLst xmlns:p="http://schemas.openxmlformats.org/presentationml/2006/main">
  <p:tag name="AS_UNIQUEID" val="1508"/>
</p:tagLst>
</file>

<file path=ppt/tags/tag395.xml><?xml version="1.0" encoding="utf-8"?>
<p:tagLst xmlns:p="http://schemas.openxmlformats.org/presentationml/2006/main">
  <p:tag name="AS_UNIQUEID" val="1509"/>
</p:tagLst>
</file>

<file path=ppt/tags/tag396.xml><?xml version="1.0" encoding="utf-8"?>
<p:tagLst xmlns:p="http://schemas.openxmlformats.org/presentationml/2006/main">
  <p:tag name="AS_UNIQUEID" val="1510"/>
</p:tagLst>
</file>

<file path=ppt/tags/tag397.xml><?xml version="1.0" encoding="utf-8"?>
<p:tagLst xmlns:p="http://schemas.openxmlformats.org/presentationml/2006/main">
  <p:tag name="AS_UNIQUEID" val="1511"/>
</p:tagLst>
</file>

<file path=ppt/tags/tag398.xml><?xml version="1.0" encoding="utf-8"?>
<p:tagLst xmlns:p="http://schemas.openxmlformats.org/presentationml/2006/main">
  <p:tag name="AS_UNIQUEID" val="1512"/>
</p:tagLst>
</file>

<file path=ppt/tags/tag399.xml><?xml version="1.0" encoding="utf-8"?>
<p:tagLst xmlns:p="http://schemas.openxmlformats.org/presentationml/2006/main">
  <p:tag name="AS_UNIQUEID" val="1513"/>
</p:tagLst>
</file>

<file path=ppt/tags/tag4.xml><?xml version="1.0" encoding="utf-8"?>
<p:tagLst xmlns:p="http://schemas.openxmlformats.org/presentationml/2006/main">
  <p:tag name="AS_UNIQUEID" val="1181"/>
</p:tagLst>
</file>

<file path=ppt/tags/tag40.xml><?xml version="1.0" encoding="utf-8"?>
<p:tagLst xmlns:p="http://schemas.openxmlformats.org/presentationml/2006/main">
  <p:tag name="AS_UNIQUEID" val="1223"/>
</p:tagLst>
</file>

<file path=ppt/tags/tag400.xml><?xml version="1.0" encoding="utf-8"?>
<p:tagLst xmlns:p="http://schemas.openxmlformats.org/presentationml/2006/main">
  <p:tag name="AS_UNIQUEID" val="1514"/>
</p:tagLst>
</file>

<file path=ppt/tags/tag401.xml><?xml version="1.0" encoding="utf-8"?>
<p:tagLst xmlns:p="http://schemas.openxmlformats.org/presentationml/2006/main">
  <p:tag name="AS_UNIQUEID" val="1515"/>
</p:tagLst>
</file>

<file path=ppt/tags/tag402.xml><?xml version="1.0" encoding="utf-8"?>
<p:tagLst xmlns:p="http://schemas.openxmlformats.org/presentationml/2006/main">
  <p:tag name="AS_UNIQUEID" val="1516"/>
</p:tagLst>
</file>

<file path=ppt/tags/tag403.xml><?xml version="1.0" encoding="utf-8"?>
<p:tagLst xmlns:p="http://schemas.openxmlformats.org/presentationml/2006/main">
  <p:tag name="AS_UNIQUEID" val="1517"/>
</p:tagLst>
</file>

<file path=ppt/tags/tag404.xml><?xml version="1.0" encoding="utf-8"?>
<p:tagLst xmlns:p="http://schemas.openxmlformats.org/presentationml/2006/main">
  <p:tag name="AS_UNIQUEID" val="1518"/>
</p:tagLst>
</file>

<file path=ppt/tags/tag405.xml><?xml version="1.0" encoding="utf-8"?>
<p:tagLst xmlns:p="http://schemas.openxmlformats.org/presentationml/2006/main">
  <p:tag name="AS_UNIQUEID" val="1519"/>
</p:tagLst>
</file>

<file path=ppt/tags/tag406.xml><?xml version="1.0" encoding="utf-8"?>
<p:tagLst xmlns:p="http://schemas.openxmlformats.org/presentationml/2006/main">
  <p:tag name="AS_UNIQUEID" val="1520"/>
</p:tagLst>
</file>

<file path=ppt/tags/tag407.xml><?xml version="1.0" encoding="utf-8"?>
<p:tagLst xmlns:p="http://schemas.openxmlformats.org/presentationml/2006/main">
  <p:tag name="AS_UNIQUEID" val="1521"/>
</p:tagLst>
</file>

<file path=ppt/tags/tag408.xml><?xml version="1.0" encoding="utf-8"?>
<p:tagLst xmlns:p="http://schemas.openxmlformats.org/presentationml/2006/main">
  <p:tag name="AS_UNIQUEID" val="1522"/>
</p:tagLst>
</file>

<file path=ppt/tags/tag409.xml><?xml version="1.0" encoding="utf-8"?>
<p:tagLst xmlns:p="http://schemas.openxmlformats.org/presentationml/2006/main">
  <p:tag name="AS_UNIQUEID" val="1523"/>
</p:tagLst>
</file>

<file path=ppt/tags/tag41.xml><?xml version="1.0" encoding="utf-8"?>
<p:tagLst xmlns:p="http://schemas.openxmlformats.org/presentationml/2006/main">
  <p:tag name="AS_UNIQUEID" val="1224"/>
</p:tagLst>
</file>

<file path=ppt/tags/tag410.xml><?xml version="1.0" encoding="utf-8"?>
<p:tagLst xmlns:p="http://schemas.openxmlformats.org/presentationml/2006/main">
  <p:tag name="AS_UNIQUEID" val="1524"/>
</p:tagLst>
</file>

<file path=ppt/tags/tag411.xml><?xml version="1.0" encoding="utf-8"?>
<p:tagLst xmlns:p="http://schemas.openxmlformats.org/presentationml/2006/main">
  <p:tag name="AS_UNIQUEID" val="1525"/>
</p:tagLst>
</file>

<file path=ppt/tags/tag412.xml><?xml version="1.0" encoding="utf-8"?>
<p:tagLst xmlns:p="http://schemas.openxmlformats.org/presentationml/2006/main">
  <p:tag name="AS_UNIQUEID" val="1526"/>
</p:tagLst>
</file>

<file path=ppt/tags/tag413.xml><?xml version="1.0" encoding="utf-8"?>
<p:tagLst xmlns:p="http://schemas.openxmlformats.org/presentationml/2006/main">
  <p:tag name="AS_UNIQUEID" val="1527"/>
</p:tagLst>
</file>

<file path=ppt/tags/tag414.xml><?xml version="1.0" encoding="utf-8"?>
<p:tagLst xmlns:p="http://schemas.openxmlformats.org/presentationml/2006/main">
  <p:tag name="AS_UNIQUEID" val="1528"/>
</p:tagLst>
</file>

<file path=ppt/tags/tag415.xml><?xml version="1.0" encoding="utf-8"?>
<p:tagLst xmlns:p="http://schemas.openxmlformats.org/presentationml/2006/main">
  <p:tag name="AS_UNIQUEID" val="1529"/>
</p:tagLst>
</file>

<file path=ppt/tags/tag416.xml><?xml version="1.0" encoding="utf-8"?>
<p:tagLst xmlns:p="http://schemas.openxmlformats.org/presentationml/2006/main">
  <p:tag name="AS_UNIQUEID" val="1530"/>
</p:tagLst>
</file>

<file path=ppt/tags/tag417.xml><?xml version="1.0" encoding="utf-8"?>
<p:tagLst xmlns:p="http://schemas.openxmlformats.org/presentationml/2006/main">
  <p:tag name="AS_UNIQUEID" val="1531"/>
</p:tagLst>
</file>

<file path=ppt/tags/tag418.xml><?xml version="1.0" encoding="utf-8"?>
<p:tagLst xmlns:p="http://schemas.openxmlformats.org/presentationml/2006/main">
  <p:tag name="AS_UNIQUEID" val="1532"/>
</p:tagLst>
</file>

<file path=ppt/tags/tag419.xml><?xml version="1.0" encoding="utf-8"?>
<p:tagLst xmlns:p="http://schemas.openxmlformats.org/presentationml/2006/main">
  <p:tag name="AS_UNIQUEID" val="1533"/>
</p:tagLst>
</file>

<file path=ppt/tags/tag42.xml><?xml version="1.0" encoding="utf-8"?>
<p:tagLst xmlns:p="http://schemas.openxmlformats.org/presentationml/2006/main">
  <p:tag name="AS_UNIQUEID" val="1225"/>
</p:tagLst>
</file>

<file path=ppt/tags/tag420.xml><?xml version="1.0" encoding="utf-8"?>
<p:tagLst xmlns:p="http://schemas.openxmlformats.org/presentationml/2006/main">
  <p:tag name="AS_UNIQUEID" val="1534"/>
</p:tagLst>
</file>

<file path=ppt/tags/tag421.xml><?xml version="1.0" encoding="utf-8"?>
<p:tagLst xmlns:p="http://schemas.openxmlformats.org/presentationml/2006/main">
  <p:tag name="AS_UNIQUEID" val="1535"/>
</p:tagLst>
</file>

<file path=ppt/tags/tag422.xml><?xml version="1.0" encoding="utf-8"?>
<p:tagLst xmlns:p="http://schemas.openxmlformats.org/presentationml/2006/main">
  <p:tag name="AS_UNIQUEID" val="1536"/>
</p:tagLst>
</file>

<file path=ppt/tags/tag423.xml><?xml version="1.0" encoding="utf-8"?>
<p:tagLst xmlns:p="http://schemas.openxmlformats.org/presentationml/2006/main">
  <p:tag name="AS_UNIQUEID" val="1537"/>
</p:tagLst>
</file>

<file path=ppt/tags/tag424.xml><?xml version="1.0" encoding="utf-8"?>
<p:tagLst xmlns:p="http://schemas.openxmlformats.org/presentationml/2006/main">
  <p:tag name="AS_UNIQUEID" val="1538"/>
</p:tagLst>
</file>

<file path=ppt/tags/tag425.xml><?xml version="1.0" encoding="utf-8"?>
<p:tagLst xmlns:p="http://schemas.openxmlformats.org/presentationml/2006/main">
  <p:tag name="AS_UNIQUEID" val="1539"/>
</p:tagLst>
</file>

<file path=ppt/tags/tag426.xml><?xml version="1.0" encoding="utf-8"?>
<p:tagLst xmlns:p="http://schemas.openxmlformats.org/presentationml/2006/main">
  <p:tag name="AS_UNIQUEID" val="1540"/>
</p:tagLst>
</file>

<file path=ppt/tags/tag427.xml><?xml version="1.0" encoding="utf-8"?>
<p:tagLst xmlns:p="http://schemas.openxmlformats.org/presentationml/2006/main">
  <p:tag name="AS_UNIQUEID" val="1541"/>
</p:tagLst>
</file>

<file path=ppt/tags/tag428.xml><?xml version="1.0" encoding="utf-8"?>
<p:tagLst xmlns:p="http://schemas.openxmlformats.org/presentationml/2006/main">
  <p:tag name="AS_UNIQUEID" val="1542"/>
</p:tagLst>
</file>

<file path=ppt/tags/tag429.xml><?xml version="1.0" encoding="utf-8"?>
<p:tagLst xmlns:p="http://schemas.openxmlformats.org/presentationml/2006/main">
  <p:tag name="AS_UNIQUEID" val="1543"/>
</p:tagLst>
</file>

<file path=ppt/tags/tag43.xml><?xml version="1.0" encoding="utf-8"?>
<p:tagLst xmlns:p="http://schemas.openxmlformats.org/presentationml/2006/main">
  <p:tag name="AS_UNIQUEID" val="1226"/>
</p:tagLst>
</file>

<file path=ppt/tags/tag430.xml><?xml version="1.0" encoding="utf-8"?>
<p:tagLst xmlns:p="http://schemas.openxmlformats.org/presentationml/2006/main">
  <p:tag name="AS_UNIQUEID" val="1544"/>
</p:tagLst>
</file>

<file path=ppt/tags/tag431.xml><?xml version="1.0" encoding="utf-8"?>
<p:tagLst xmlns:p="http://schemas.openxmlformats.org/presentationml/2006/main">
  <p:tag name="AS_UNIQUEID" val="1545"/>
</p:tagLst>
</file>

<file path=ppt/tags/tag432.xml><?xml version="1.0" encoding="utf-8"?>
<p:tagLst xmlns:p="http://schemas.openxmlformats.org/presentationml/2006/main">
  <p:tag name="AS_UNIQUEID" val="1546"/>
</p:tagLst>
</file>

<file path=ppt/tags/tag433.xml><?xml version="1.0" encoding="utf-8"?>
<p:tagLst xmlns:p="http://schemas.openxmlformats.org/presentationml/2006/main">
  <p:tag name="AS_UNIQUEID" val="1547"/>
</p:tagLst>
</file>

<file path=ppt/tags/tag434.xml><?xml version="1.0" encoding="utf-8"?>
<p:tagLst xmlns:p="http://schemas.openxmlformats.org/presentationml/2006/main">
  <p:tag name="AS_UNIQUEID" val="1548"/>
</p:tagLst>
</file>

<file path=ppt/tags/tag435.xml><?xml version="1.0" encoding="utf-8"?>
<p:tagLst xmlns:p="http://schemas.openxmlformats.org/presentationml/2006/main">
  <p:tag name="AS_UNIQUEID" val="1549"/>
</p:tagLst>
</file>

<file path=ppt/tags/tag436.xml><?xml version="1.0" encoding="utf-8"?>
<p:tagLst xmlns:p="http://schemas.openxmlformats.org/presentationml/2006/main">
  <p:tag name="AS_UNIQUEID" val="1550"/>
</p:tagLst>
</file>

<file path=ppt/tags/tag437.xml><?xml version="1.0" encoding="utf-8"?>
<p:tagLst xmlns:p="http://schemas.openxmlformats.org/presentationml/2006/main">
  <p:tag name="AS_UNIQUEID" val="1551"/>
</p:tagLst>
</file>

<file path=ppt/tags/tag438.xml><?xml version="1.0" encoding="utf-8"?>
<p:tagLst xmlns:p="http://schemas.openxmlformats.org/presentationml/2006/main">
  <p:tag name="AS_UNIQUEID" val="1552"/>
</p:tagLst>
</file>

<file path=ppt/tags/tag439.xml><?xml version="1.0" encoding="utf-8"?>
<p:tagLst xmlns:p="http://schemas.openxmlformats.org/presentationml/2006/main">
  <p:tag name="AS_UNIQUEID" val="1553"/>
</p:tagLst>
</file>

<file path=ppt/tags/tag44.xml><?xml version="1.0" encoding="utf-8"?>
<p:tagLst xmlns:p="http://schemas.openxmlformats.org/presentationml/2006/main">
  <p:tag name="AS_UNIQUEID" val="1227"/>
</p:tagLst>
</file>

<file path=ppt/tags/tag440.xml><?xml version="1.0" encoding="utf-8"?>
<p:tagLst xmlns:p="http://schemas.openxmlformats.org/presentationml/2006/main">
  <p:tag name="AS_UNIQUEID" val="1554"/>
</p:tagLst>
</file>

<file path=ppt/tags/tag441.xml><?xml version="1.0" encoding="utf-8"?>
<p:tagLst xmlns:p="http://schemas.openxmlformats.org/presentationml/2006/main">
  <p:tag name="AS_UNIQUEID" val="1555"/>
</p:tagLst>
</file>

<file path=ppt/tags/tag442.xml><?xml version="1.0" encoding="utf-8"?>
<p:tagLst xmlns:p="http://schemas.openxmlformats.org/presentationml/2006/main">
  <p:tag name="AS_UNIQUEID" val="1556"/>
</p:tagLst>
</file>

<file path=ppt/tags/tag443.xml><?xml version="1.0" encoding="utf-8"?>
<p:tagLst xmlns:p="http://schemas.openxmlformats.org/presentationml/2006/main">
  <p:tag name="AS_UNIQUEID" val="1557"/>
</p:tagLst>
</file>

<file path=ppt/tags/tag444.xml><?xml version="1.0" encoding="utf-8"?>
<p:tagLst xmlns:p="http://schemas.openxmlformats.org/presentationml/2006/main">
  <p:tag name="AS_UNIQUEID" val="1558"/>
</p:tagLst>
</file>

<file path=ppt/tags/tag445.xml><?xml version="1.0" encoding="utf-8"?>
<p:tagLst xmlns:p="http://schemas.openxmlformats.org/presentationml/2006/main">
  <p:tag name="AS_UNIQUEID" val="1559"/>
</p:tagLst>
</file>

<file path=ppt/tags/tag446.xml><?xml version="1.0" encoding="utf-8"?>
<p:tagLst xmlns:p="http://schemas.openxmlformats.org/presentationml/2006/main">
  <p:tag name="AS_UNIQUEID" val="1560"/>
</p:tagLst>
</file>

<file path=ppt/tags/tag447.xml><?xml version="1.0" encoding="utf-8"?>
<p:tagLst xmlns:p="http://schemas.openxmlformats.org/presentationml/2006/main">
  <p:tag name="AS_UNIQUEID" val="1561"/>
</p:tagLst>
</file>

<file path=ppt/tags/tag448.xml><?xml version="1.0" encoding="utf-8"?>
<p:tagLst xmlns:p="http://schemas.openxmlformats.org/presentationml/2006/main">
  <p:tag name="AS_UNIQUEID" val="1562"/>
</p:tagLst>
</file>

<file path=ppt/tags/tag449.xml><?xml version="1.0" encoding="utf-8"?>
<p:tagLst xmlns:p="http://schemas.openxmlformats.org/presentationml/2006/main">
  <p:tag name="AS_UNIQUEID" val="1563"/>
</p:tagLst>
</file>

<file path=ppt/tags/tag45.xml><?xml version="1.0" encoding="utf-8"?>
<p:tagLst xmlns:p="http://schemas.openxmlformats.org/presentationml/2006/main">
  <p:tag name="AS_UNIQUEID" val="1228"/>
</p:tagLst>
</file>

<file path=ppt/tags/tag450.xml><?xml version="1.0" encoding="utf-8"?>
<p:tagLst xmlns:p="http://schemas.openxmlformats.org/presentationml/2006/main">
  <p:tag name="AS_UNIQUEID" val="1564"/>
</p:tagLst>
</file>

<file path=ppt/tags/tag451.xml><?xml version="1.0" encoding="utf-8"?>
<p:tagLst xmlns:p="http://schemas.openxmlformats.org/presentationml/2006/main">
  <p:tag name="AS_UNIQUEID" val="1565"/>
</p:tagLst>
</file>

<file path=ppt/tags/tag452.xml><?xml version="1.0" encoding="utf-8"?>
<p:tagLst xmlns:p="http://schemas.openxmlformats.org/presentationml/2006/main">
  <p:tag name="AS_UNIQUEID" val="1566"/>
</p:tagLst>
</file>

<file path=ppt/tags/tag453.xml><?xml version="1.0" encoding="utf-8"?>
<p:tagLst xmlns:p="http://schemas.openxmlformats.org/presentationml/2006/main">
  <p:tag name="AS_UNIQUEID" val="1567"/>
</p:tagLst>
</file>

<file path=ppt/tags/tag454.xml><?xml version="1.0" encoding="utf-8"?>
<p:tagLst xmlns:p="http://schemas.openxmlformats.org/presentationml/2006/main">
  <p:tag name="AS_UNIQUEID" val="1568"/>
</p:tagLst>
</file>

<file path=ppt/tags/tag455.xml><?xml version="1.0" encoding="utf-8"?>
<p:tagLst xmlns:p="http://schemas.openxmlformats.org/presentationml/2006/main">
  <p:tag name="AS_UNIQUEID" val="1569"/>
</p:tagLst>
</file>

<file path=ppt/tags/tag456.xml><?xml version="1.0" encoding="utf-8"?>
<p:tagLst xmlns:p="http://schemas.openxmlformats.org/presentationml/2006/main">
  <p:tag name="AS_UNIQUEID" val="1570"/>
</p:tagLst>
</file>

<file path=ppt/tags/tag457.xml><?xml version="1.0" encoding="utf-8"?>
<p:tagLst xmlns:p="http://schemas.openxmlformats.org/presentationml/2006/main">
  <p:tag name="AS_UNIQUEID" val="1571"/>
</p:tagLst>
</file>

<file path=ppt/tags/tag458.xml><?xml version="1.0" encoding="utf-8"?>
<p:tagLst xmlns:p="http://schemas.openxmlformats.org/presentationml/2006/main">
  <p:tag name="AS_UNIQUEID" val="1572"/>
</p:tagLst>
</file>

<file path=ppt/tags/tag459.xml><?xml version="1.0" encoding="utf-8"?>
<p:tagLst xmlns:p="http://schemas.openxmlformats.org/presentationml/2006/main">
  <p:tag name="AS_UNIQUEID" val="1573"/>
</p:tagLst>
</file>

<file path=ppt/tags/tag46.xml><?xml version="1.0" encoding="utf-8"?>
<p:tagLst xmlns:p="http://schemas.openxmlformats.org/presentationml/2006/main">
  <p:tag name="AS_UNIQUEID" val="1229"/>
</p:tagLst>
</file>

<file path=ppt/tags/tag460.xml><?xml version="1.0" encoding="utf-8"?>
<p:tagLst xmlns:p="http://schemas.openxmlformats.org/presentationml/2006/main">
  <p:tag name="AS_UNIQUEID" val="1574"/>
</p:tagLst>
</file>

<file path=ppt/tags/tag461.xml><?xml version="1.0" encoding="utf-8"?>
<p:tagLst xmlns:p="http://schemas.openxmlformats.org/presentationml/2006/main">
  <p:tag name="AS_UNIQUEID" val="1575"/>
</p:tagLst>
</file>

<file path=ppt/tags/tag462.xml><?xml version="1.0" encoding="utf-8"?>
<p:tagLst xmlns:p="http://schemas.openxmlformats.org/presentationml/2006/main">
  <p:tag name="AS_UNIQUEID" val="1576"/>
</p:tagLst>
</file>

<file path=ppt/tags/tag463.xml><?xml version="1.0" encoding="utf-8"?>
<p:tagLst xmlns:p="http://schemas.openxmlformats.org/presentationml/2006/main">
  <p:tag name="AS_UNIQUEID" val="1577"/>
</p:tagLst>
</file>

<file path=ppt/tags/tag464.xml><?xml version="1.0" encoding="utf-8"?>
<p:tagLst xmlns:p="http://schemas.openxmlformats.org/presentationml/2006/main">
  <p:tag name="AS_UNIQUEID" val="1578"/>
</p:tagLst>
</file>

<file path=ppt/tags/tag465.xml><?xml version="1.0" encoding="utf-8"?>
<p:tagLst xmlns:p="http://schemas.openxmlformats.org/presentationml/2006/main">
  <p:tag name="AS_UNIQUEID" val="1579"/>
</p:tagLst>
</file>

<file path=ppt/tags/tag466.xml><?xml version="1.0" encoding="utf-8"?>
<p:tagLst xmlns:p="http://schemas.openxmlformats.org/presentationml/2006/main">
  <p:tag name="AS_UNIQUEID" val="1580"/>
</p:tagLst>
</file>

<file path=ppt/tags/tag467.xml><?xml version="1.0" encoding="utf-8"?>
<p:tagLst xmlns:p="http://schemas.openxmlformats.org/presentationml/2006/main">
  <p:tag name="AS_UNIQUEID" val="1581"/>
</p:tagLst>
</file>

<file path=ppt/tags/tag468.xml><?xml version="1.0" encoding="utf-8"?>
<p:tagLst xmlns:p="http://schemas.openxmlformats.org/presentationml/2006/main">
  <p:tag name="AS_UNIQUEID" val="1582"/>
</p:tagLst>
</file>

<file path=ppt/tags/tag469.xml><?xml version="1.0" encoding="utf-8"?>
<p:tagLst xmlns:p="http://schemas.openxmlformats.org/presentationml/2006/main">
  <p:tag name="AS_UNIQUEID" val="1583"/>
</p:tagLst>
</file>

<file path=ppt/tags/tag47.xml><?xml version="1.0" encoding="utf-8"?>
<p:tagLst xmlns:p="http://schemas.openxmlformats.org/presentationml/2006/main">
  <p:tag name="AS_UNIQUEID" val="1230"/>
</p:tagLst>
</file>

<file path=ppt/tags/tag470.xml><?xml version="1.0" encoding="utf-8"?>
<p:tagLst xmlns:p="http://schemas.openxmlformats.org/presentationml/2006/main">
  <p:tag name="AS_UNIQUEID" val="1584"/>
</p:tagLst>
</file>

<file path=ppt/tags/tag471.xml><?xml version="1.0" encoding="utf-8"?>
<p:tagLst xmlns:p="http://schemas.openxmlformats.org/presentationml/2006/main">
  <p:tag name="AS_UNIQUEID" val="1585"/>
</p:tagLst>
</file>

<file path=ppt/tags/tag472.xml><?xml version="1.0" encoding="utf-8"?>
<p:tagLst xmlns:p="http://schemas.openxmlformats.org/presentationml/2006/main">
  <p:tag name="AS_UNIQUEID" val="1586"/>
</p:tagLst>
</file>

<file path=ppt/tags/tag473.xml><?xml version="1.0" encoding="utf-8"?>
<p:tagLst xmlns:p="http://schemas.openxmlformats.org/presentationml/2006/main">
  <p:tag name="AS_UNIQUEID" val="1587"/>
</p:tagLst>
</file>

<file path=ppt/tags/tag474.xml><?xml version="1.0" encoding="utf-8"?>
<p:tagLst xmlns:p="http://schemas.openxmlformats.org/presentationml/2006/main">
  <p:tag name="AS_UNIQUEID" val="1588"/>
</p:tagLst>
</file>

<file path=ppt/tags/tag475.xml><?xml version="1.0" encoding="utf-8"?>
<p:tagLst xmlns:p="http://schemas.openxmlformats.org/presentationml/2006/main">
  <p:tag name="AS_UNIQUEID" val="1589"/>
</p:tagLst>
</file>

<file path=ppt/tags/tag476.xml><?xml version="1.0" encoding="utf-8"?>
<p:tagLst xmlns:p="http://schemas.openxmlformats.org/presentationml/2006/main">
  <p:tag name="AS_UNIQUEID" val="1590"/>
</p:tagLst>
</file>

<file path=ppt/tags/tag477.xml><?xml version="1.0" encoding="utf-8"?>
<p:tagLst xmlns:p="http://schemas.openxmlformats.org/presentationml/2006/main">
  <p:tag name="AS_UNIQUEID" val="1591"/>
</p:tagLst>
</file>

<file path=ppt/tags/tag478.xml><?xml version="1.0" encoding="utf-8"?>
<p:tagLst xmlns:p="http://schemas.openxmlformats.org/presentationml/2006/main">
  <p:tag name="AS_UNIQUEID" val="1592"/>
</p:tagLst>
</file>

<file path=ppt/tags/tag479.xml><?xml version="1.0" encoding="utf-8"?>
<p:tagLst xmlns:p="http://schemas.openxmlformats.org/presentationml/2006/main">
  <p:tag name="AS_UNIQUEID" val="1593"/>
</p:tagLst>
</file>

<file path=ppt/tags/tag48.xml><?xml version="1.0" encoding="utf-8"?>
<p:tagLst xmlns:p="http://schemas.openxmlformats.org/presentationml/2006/main">
  <p:tag name="AS_UNIQUEID" val="1231"/>
</p:tagLst>
</file>

<file path=ppt/tags/tag480.xml><?xml version="1.0" encoding="utf-8"?>
<p:tagLst xmlns:p="http://schemas.openxmlformats.org/presentationml/2006/main">
  <p:tag name="AS_UNIQUEID" val="1594"/>
</p:tagLst>
</file>

<file path=ppt/tags/tag481.xml><?xml version="1.0" encoding="utf-8"?>
<p:tagLst xmlns:p="http://schemas.openxmlformats.org/presentationml/2006/main">
  <p:tag name="AS_UNIQUEID" val="1595"/>
</p:tagLst>
</file>

<file path=ppt/tags/tag482.xml><?xml version="1.0" encoding="utf-8"?>
<p:tagLst xmlns:p="http://schemas.openxmlformats.org/presentationml/2006/main">
  <p:tag name="AS_UNIQUEID" val="1596"/>
</p:tagLst>
</file>

<file path=ppt/tags/tag483.xml><?xml version="1.0" encoding="utf-8"?>
<p:tagLst xmlns:p="http://schemas.openxmlformats.org/presentationml/2006/main">
  <p:tag name="AS_UNIQUEID" val="1597"/>
</p:tagLst>
</file>

<file path=ppt/tags/tag484.xml><?xml version="1.0" encoding="utf-8"?>
<p:tagLst xmlns:p="http://schemas.openxmlformats.org/presentationml/2006/main">
  <p:tag name="AS_UNIQUEID" val="1598"/>
</p:tagLst>
</file>

<file path=ppt/tags/tag485.xml><?xml version="1.0" encoding="utf-8"?>
<p:tagLst xmlns:p="http://schemas.openxmlformats.org/presentationml/2006/main">
  <p:tag name="AS_UNIQUEID" val="1599"/>
</p:tagLst>
</file>

<file path=ppt/tags/tag486.xml><?xml version="1.0" encoding="utf-8"?>
<p:tagLst xmlns:p="http://schemas.openxmlformats.org/presentationml/2006/main">
  <p:tag name="AS_UNIQUEID" val="1600"/>
</p:tagLst>
</file>

<file path=ppt/tags/tag487.xml><?xml version="1.0" encoding="utf-8"?>
<p:tagLst xmlns:p="http://schemas.openxmlformats.org/presentationml/2006/main">
  <p:tag name="AS_UNIQUEID" val="1601"/>
</p:tagLst>
</file>

<file path=ppt/tags/tag488.xml><?xml version="1.0" encoding="utf-8"?>
<p:tagLst xmlns:p="http://schemas.openxmlformats.org/presentationml/2006/main">
  <p:tag name="AS_UNIQUEID" val="1602"/>
</p:tagLst>
</file>

<file path=ppt/tags/tag489.xml><?xml version="1.0" encoding="utf-8"?>
<p:tagLst xmlns:p="http://schemas.openxmlformats.org/presentationml/2006/main">
  <p:tag name="AS_UNIQUEID" val="1603"/>
</p:tagLst>
</file>

<file path=ppt/tags/tag49.xml><?xml version="1.0" encoding="utf-8"?>
<p:tagLst xmlns:p="http://schemas.openxmlformats.org/presentationml/2006/main">
  <p:tag name="AS_UNIQUEID" val="1232"/>
</p:tagLst>
</file>

<file path=ppt/tags/tag490.xml><?xml version="1.0" encoding="utf-8"?>
<p:tagLst xmlns:p="http://schemas.openxmlformats.org/presentationml/2006/main">
  <p:tag name="AS_UNIQUEID" val="1604"/>
</p:tagLst>
</file>

<file path=ppt/tags/tag491.xml><?xml version="1.0" encoding="utf-8"?>
<p:tagLst xmlns:p="http://schemas.openxmlformats.org/presentationml/2006/main">
  <p:tag name="AS_UNIQUEID" val="1605"/>
</p:tagLst>
</file>

<file path=ppt/tags/tag492.xml><?xml version="1.0" encoding="utf-8"?>
<p:tagLst xmlns:p="http://schemas.openxmlformats.org/presentationml/2006/main">
  <p:tag name="AS_UNIQUEID" val="1606"/>
</p:tagLst>
</file>

<file path=ppt/tags/tag493.xml><?xml version="1.0" encoding="utf-8"?>
<p:tagLst xmlns:p="http://schemas.openxmlformats.org/presentationml/2006/main">
  <p:tag name="AS_UNIQUEID" val="1607"/>
</p:tagLst>
</file>

<file path=ppt/tags/tag494.xml><?xml version="1.0" encoding="utf-8"?>
<p:tagLst xmlns:p="http://schemas.openxmlformats.org/presentationml/2006/main">
  <p:tag name="AS_UNIQUEID" val="1608"/>
</p:tagLst>
</file>

<file path=ppt/tags/tag495.xml><?xml version="1.0" encoding="utf-8"?>
<p:tagLst xmlns:p="http://schemas.openxmlformats.org/presentationml/2006/main">
  <p:tag name="AS_UNIQUEID" val="1609"/>
</p:tagLst>
</file>

<file path=ppt/tags/tag496.xml><?xml version="1.0" encoding="utf-8"?>
<p:tagLst xmlns:p="http://schemas.openxmlformats.org/presentationml/2006/main">
  <p:tag name="AS_UNIQUEID" val="1610"/>
</p:tagLst>
</file>

<file path=ppt/tags/tag497.xml><?xml version="1.0" encoding="utf-8"?>
<p:tagLst xmlns:p="http://schemas.openxmlformats.org/presentationml/2006/main">
  <p:tag name="AS_UNIQUEID" val="1611"/>
</p:tagLst>
</file>

<file path=ppt/tags/tag498.xml><?xml version="1.0" encoding="utf-8"?>
<p:tagLst xmlns:p="http://schemas.openxmlformats.org/presentationml/2006/main">
  <p:tag name="AS_UNIQUEID" val="1612"/>
</p:tagLst>
</file>

<file path=ppt/tags/tag499.xml><?xml version="1.0" encoding="utf-8"?>
<p:tagLst xmlns:p="http://schemas.openxmlformats.org/presentationml/2006/main">
  <p:tag name="AS_UNIQUEID" val="1613"/>
</p:tagLst>
</file>

<file path=ppt/tags/tag5.xml><?xml version="1.0" encoding="utf-8"?>
<p:tagLst xmlns:p="http://schemas.openxmlformats.org/presentationml/2006/main">
  <p:tag name="AS_UNIQUEID" val="1189"/>
</p:tagLst>
</file>

<file path=ppt/tags/tag50.xml><?xml version="1.0" encoding="utf-8"?>
<p:tagLst xmlns:p="http://schemas.openxmlformats.org/presentationml/2006/main">
  <p:tag name="AS_UNIQUEID" val="1233"/>
</p:tagLst>
</file>

<file path=ppt/tags/tag500.xml><?xml version="1.0" encoding="utf-8"?>
<p:tagLst xmlns:p="http://schemas.openxmlformats.org/presentationml/2006/main">
  <p:tag name="AS_UNIQUEID" val="1614"/>
</p:tagLst>
</file>

<file path=ppt/tags/tag501.xml><?xml version="1.0" encoding="utf-8"?>
<p:tagLst xmlns:p="http://schemas.openxmlformats.org/presentationml/2006/main">
  <p:tag name="AS_UNIQUEID" val="1615"/>
</p:tagLst>
</file>

<file path=ppt/tags/tag502.xml><?xml version="1.0" encoding="utf-8"?>
<p:tagLst xmlns:p="http://schemas.openxmlformats.org/presentationml/2006/main">
  <p:tag name="AS_UNIQUEID" val="1616"/>
</p:tagLst>
</file>

<file path=ppt/tags/tag503.xml><?xml version="1.0" encoding="utf-8"?>
<p:tagLst xmlns:p="http://schemas.openxmlformats.org/presentationml/2006/main">
  <p:tag name="AS_UNIQUEID" val="1617"/>
</p:tagLst>
</file>

<file path=ppt/tags/tag504.xml><?xml version="1.0" encoding="utf-8"?>
<p:tagLst xmlns:p="http://schemas.openxmlformats.org/presentationml/2006/main">
  <p:tag name="AS_UNIQUEID" val="1618"/>
</p:tagLst>
</file>

<file path=ppt/tags/tag505.xml><?xml version="1.0" encoding="utf-8"?>
<p:tagLst xmlns:p="http://schemas.openxmlformats.org/presentationml/2006/main">
  <p:tag name="AS_UNIQUEID" val="1619"/>
</p:tagLst>
</file>

<file path=ppt/tags/tag506.xml><?xml version="1.0" encoding="utf-8"?>
<p:tagLst xmlns:p="http://schemas.openxmlformats.org/presentationml/2006/main">
  <p:tag name="AS_UNIQUEID" val="1620"/>
</p:tagLst>
</file>

<file path=ppt/tags/tag507.xml><?xml version="1.0" encoding="utf-8"?>
<p:tagLst xmlns:p="http://schemas.openxmlformats.org/presentationml/2006/main">
  <p:tag name="AS_UNIQUEID" val="1621"/>
</p:tagLst>
</file>

<file path=ppt/tags/tag508.xml><?xml version="1.0" encoding="utf-8"?>
<p:tagLst xmlns:p="http://schemas.openxmlformats.org/presentationml/2006/main">
  <p:tag name="AS_UNIQUEID" val="1622"/>
</p:tagLst>
</file>

<file path=ppt/tags/tag509.xml><?xml version="1.0" encoding="utf-8"?>
<p:tagLst xmlns:p="http://schemas.openxmlformats.org/presentationml/2006/main">
  <p:tag name="AS_UNIQUEID" val="1623"/>
</p:tagLst>
</file>

<file path=ppt/tags/tag51.xml><?xml version="1.0" encoding="utf-8"?>
<p:tagLst xmlns:p="http://schemas.openxmlformats.org/presentationml/2006/main">
  <p:tag name="AS_UNIQUEID" val="1234"/>
</p:tagLst>
</file>

<file path=ppt/tags/tag510.xml><?xml version="1.0" encoding="utf-8"?>
<p:tagLst xmlns:p="http://schemas.openxmlformats.org/presentationml/2006/main">
  <p:tag name="AS_UNIQUEID" val="1624"/>
</p:tagLst>
</file>

<file path=ppt/tags/tag511.xml><?xml version="1.0" encoding="utf-8"?>
<p:tagLst xmlns:p="http://schemas.openxmlformats.org/presentationml/2006/main">
  <p:tag name="AS_UNIQUEID" val="1625"/>
</p:tagLst>
</file>

<file path=ppt/tags/tag512.xml><?xml version="1.0" encoding="utf-8"?>
<p:tagLst xmlns:p="http://schemas.openxmlformats.org/presentationml/2006/main">
  <p:tag name="AS_UNIQUEID" val="1626"/>
</p:tagLst>
</file>

<file path=ppt/tags/tag513.xml><?xml version="1.0" encoding="utf-8"?>
<p:tagLst xmlns:p="http://schemas.openxmlformats.org/presentationml/2006/main">
  <p:tag name="AS_UNIQUEID" val="1627"/>
</p:tagLst>
</file>

<file path=ppt/tags/tag514.xml><?xml version="1.0" encoding="utf-8"?>
<p:tagLst xmlns:p="http://schemas.openxmlformats.org/presentationml/2006/main">
  <p:tag name="AS_UNIQUEID" val="1628"/>
</p:tagLst>
</file>

<file path=ppt/tags/tag515.xml><?xml version="1.0" encoding="utf-8"?>
<p:tagLst xmlns:p="http://schemas.openxmlformats.org/presentationml/2006/main">
  <p:tag name="AS_UNIQUEID" val="1629"/>
</p:tagLst>
</file>

<file path=ppt/tags/tag516.xml><?xml version="1.0" encoding="utf-8"?>
<p:tagLst xmlns:p="http://schemas.openxmlformats.org/presentationml/2006/main">
  <p:tag name="AS_UNIQUEID" val="1630"/>
</p:tagLst>
</file>

<file path=ppt/tags/tag517.xml><?xml version="1.0" encoding="utf-8"?>
<p:tagLst xmlns:p="http://schemas.openxmlformats.org/presentationml/2006/main">
  <p:tag name="AS_UNIQUEID" val="1631"/>
</p:tagLst>
</file>

<file path=ppt/tags/tag518.xml><?xml version="1.0" encoding="utf-8"?>
<p:tagLst xmlns:p="http://schemas.openxmlformats.org/presentationml/2006/main">
  <p:tag name="AS_UNIQUEID" val="1632"/>
</p:tagLst>
</file>

<file path=ppt/tags/tag519.xml><?xml version="1.0" encoding="utf-8"?>
<p:tagLst xmlns:p="http://schemas.openxmlformats.org/presentationml/2006/main">
  <p:tag name="AS_UNIQUEID" val="1633"/>
</p:tagLst>
</file>

<file path=ppt/tags/tag52.xml><?xml version="1.0" encoding="utf-8"?>
<p:tagLst xmlns:p="http://schemas.openxmlformats.org/presentationml/2006/main">
  <p:tag name="AS_UNIQUEID" val="1235"/>
</p:tagLst>
</file>

<file path=ppt/tags/tag520.xml><?xml version="1.0" encoding="utf-8"?>
<p:tagLst xmlns:p="http://schemas.openxmlformats.org/presentationml/2006/main">
  <p:tag name="AS_UNIQUEID" val="1634"/>
</p:tagLst>
</file>

<file path=ppt/tags/tag521.xml><?xml version="1.0" encoding="utf-8"?>
<p:tagLst xmlns:p="http://schemas.openxmlformats.org/presentationml/2006/main">
  <p:tag name="AS_UNIQUEID" val="1635"/>
</p:tagLst>
</file>

<file path=ppt/tags/tag522.xml><?xml version="1.0" encoding="utf-8"?>
<p:tagLst xmlns:p="http://schemas.openxmlformats.org/presentationml/2006/main">
  <p:tag name="AS_UNIQUEID" val="1636"/>
</p:tagLst>
</file>

<file path=ppt/tags/tag523.xml><?xml version="1.0" encoding="utf-8"?>
<p:tagLst xmlns:p="http://schemas.openxmlformats.org/presentationml/2006/main">
  <p:tag name="AS_UNIQUEID" val="1637"/>
</p:tagLst>
</file>

<file path=ppt/tags/tag524.xml><?xml version="1.0" encoding="utf-8"?>
<p:tagLst xmlns:p="http://schemas.openxmlformats.org/presentationml/2006/main">
  <p:tag name="AS_UNIQUEID" val="1638"/>
</p:tagLst>
</file>

<file path=ppt/tags/tag525.xml><?xml version="1.0" encoding="utf-8"?>
<p:tagLst xmlns:p="http://schemas.openxmlformats.org/presentationml/2006/main">
  <p:tag name="AS_UNIQUEID" val="1639"/>
</p:tagLst>
</file>

<file path=ppt/tags/tag526.xml><?xml version="1.0" encoding="utf-8"?>
<p:tagLst xmlns:p="http://schemas.openxmlformats.org/presentationml/2006/main">
  <p:tag name="AS_UNIQUEID" val="1640"/>
</p:tagLst>
</file>

<file path=ppt/tags/tag527.xml><?xml version="1.0" encoding="utf-8"?>
<p:tagLst xmlns:p="http://schemas.openxmlformats.org/presentationml/2006/main">
  <p:tag name="AS_UNIQUEID" val="1641"/>
</p:tagLst>
</file>

<file path=ppt/tags/tag528.xml><?xml version="1.0" encoding="utf-8"?>
<p:tagLst xmlns:p="http://schemas.openxmlformats.org/presentationml/2006/main">
  <p:tag name="AS_UNIQUEID" val="1642"/>
</p:tagLst>
</file>

<file path=ppt/tags/tag529.xml><?xml version="1.0" encoding="utf-8"?>
<p:tagLst xmlns:p="http://schemas.openxmlformats.org/presentationml/2006/main">
  <p:tag name="AS_UNIQUEID" val="1643"/>
</p:tagLst>
</file>

<file path=ppt/tags/tag53.xml><?xml version="1.0" encoding="utf-8"?>
<p:tagLst xmlns:p="http://schemas.openxmlformats.org/presentationml/2006/main">
  <p:tag name="AS_UNIQUEID" val="1236"/>
</p:tagLst>
</file>

<file path=ppt/tags/tag530.xml><?xml version="1.0" encoding="utf-8"?>
<p:tagLst xmlns:p="http://schemas.openxmlformats.org/presentationml/2006/main">
  <p:tag name="AS_UNIQUEID" val="1644"/>
</p:tagLst>
</file>

<file path=ppt/tags/tag531.xml><?xml version="1.0" encoding="utf-8"?>
<p:tagLst xmlns:p="http://schemas.openxmlformats.org/presentationml/2006/main">
  <p:tag name="AS_UNIQUEID" val="1645"/>
</p:tagLst>
</file>

<file path=ppt/tags/tag532.xml><?xml version="1.0" encoding="utf-8"?>
<p:tagLst xmlns:p="http://schemas.openxmlformats.org/presentationml/2006/main">
  <p:tag name="AS_UNIQUEID" val="1646"/>
</p:tagLst>
</file>

<file path=ppt/tags/tag533.xml><?xml version="1.0" encoding="utf-8"?>
<p:tagLst xmlns:p="http://schemas.openxmlformats.org/presentationml/2006/main">
  <p:tag name="AS_UNIQUEID" val="1647"/>
</p:tagLst>
</file>

<file path=ppt/tags/tag534.xml><?xml version="1.0" encoding="utf-8"?>
<p:tagLst xmlns:p="http://schemas.openxmlformats.org/presentationml/2006/main">
  <p:tag name="AS_UNIQUEID" val="1648"/>
</p:tagLst>
</file>

<file path=ppt/tags/tag535.xml><?xml version="1.0" encoding="utf-8"?>
<p:tagLst xmlns:p="http://schemas.openxmlformats.org/presentationml/2006/main">
  <p:tag name="AS_UNIQUEID" val="1649"/>
</p:tagLst>
</file>

<file path=ppt/tags/tag536.xml><?xml version="1.0" encoding="utf-8"?>
<p:tagLst xmlns:p="http://schemas.openxmlformats.org/presentationml/2006/main">
  <p:tag name="AS_UNIQUEID" val="1650"/>
</p:tagLst>
</file>

<file path=ppt/tags/tag537.xml><?xml version="1.0" encoding="utf-8"?>
<p:tagLst xmlns:p="http://schemas.openxmlformats.org/presentationml/2006/main">
  <p:tag name="AS_UNIQUEID" val="1651"/>
</p:tagLst>
</file>

<file path=ppt/tags/tag538.xml><?xml version="1.0" encoding="utf-8"?>
<p:tagLst xmlns:p="http://schemas.openxmlformats.org/presentationml/2006/main">
  <p:tag name="AS_UNIQUEID" val="1652"/>
</p:tagLst>
</file>

<file path=ppt/tags/tag539.xml><?xml version="1.0" encoding="utf-8"?>
<p:tagLst xmlns:p="http://schemas.openxmlformats.org/presentationml/2006/main">
  <p:tag name="AS_UNIQUEID" val="1653"/>
</p:tagLst>
</file>

<file path=ppt/tags/tag54.xml><?xml version="1.0" encoding="utf-8"?>
<p:tagLst xmlns:p="http://schemas.openxmlformats.org/presentationml/2006/main">
  <p:tag name="AS_UNIQUEID" val="1237"/>
</p:tagLst>
</file>

<file path=ppt/tags/tag540.xml><?xml version="1.0" encoding="utf-8"?>
<p:tagLst xmlns:p="http://schemas.openxmlformats.org/presentationml/2006/main">
  <p:tag name="AS_UNIQUEID" val="1654"/>
</p:tagLst>
</file>

<file path=ppt/tags/tag541.xml><?xml version="1.0" encoding="utf-8"?>
<p:tagLst xmlns:p="http://schemas.openxmlformats.org/presentationml/2006/main">
  <p:tag name="AS_UNIQUEID" val="1655"/>
</p:tagLst>
</file>

<file path=ppt/tags/tag542.xml><?xml version="1.0" encoding="utf-8"?>
<p:tagLst xmlns:p="http://schemas.openxmlformats.org/presentationml/2006/main">
  <p:tag name="AS_UNIQUEID" val="1656"/>
</p:tagLst>
</file>

<file path=ppt/tags/tag543.xml><?xml version="1.0" encoding="utf-8"?>
<p:tagLst xmlns:p="http://schemas.openxmlformats.org/presentationml/2006/main">
  <p:tag name="AS_UNIQUEID" val="1657"/>
</p:tagLst>
</file>

<file path=ppt/tags/tag544.xml><?xml version="1.0" encoding="utf-8"?>
<p:tagLst xmlns:p="http://schemas.openxmlformats.org/presentationml/2006/main">
  <p:tag name="AS_UNIQUEID" val="1658"/>
</p:tagLst>
</file>

<file path=ppt/tags/tag545.xml><?xml version="1.0" encoding="utf-8"?>
<p:tagLst xmlns:p="http://schemas.openxmlformats.org/presentationml/2006/main">
  <p:tag name="AS_UNIQUEID" val="1659"/>
</p:tagLst>
</file>

<file path=ppt/tags/tag546.xml><?xml version="1.0" encoding="utf-8"?>
<p:tagLst xmlns:p="http://schemas.openxmlformats.org/presentationml/2006/main">
  <p:tag name="AS_UNIQUEID" val="1660"/>
</p:tagLst>
</file>

<file path=ppt/tags/tag547.xml><?xml version="1.0" encoding="utf-8"?>
<p:tagLst xmlns:p="http://schemas.openxmlformats.org/presentationml/2006/main">
  <p:tag name="AS_UNIQUEID" val="1661"/>
</p:tagLst>
</file>

<file path=ppt/tags/tag548.xml><?xml version="1.0" encoding="utf-8"?>
<p:tagLst xmlns:p="http://schemas.openxmlformats.org/presentationml/2006/main">
  <p:tag name="AS_UNIQUEID" val="1662"/>
</p:tagLst>
</file>

<file path=ppt/tags/tag549.xml><?xml version="1.0" encoding="utf-8"?>
<p:tagLst xmlns:p="http://schemas.openxmlformats.org/presentationml/2006/main">
  <p:tag name="AS_UNIQUEID" val="1663"/>
</p:tagLst>
</file>

<file path=ppt/tags/tag55.xml><?xml version="1.0" encoding="utf-8"?>
<p:tagLst xmlns:p="http://schemas.openxmlformats.org/presentationml/2006/main">
  <p:tag name="AS_UNIQUEID" val="1238"/>
</p:tagLst>
</file>

<file path=ppt/tags/tag550.xml><?xml version="1.0" encoding="utf-8"?>
<p:tagLst xmlns:p="http://schemas.openxmlformats.org/presentationml/2006/main">
  <p:tag name="AS_UNIQUEID" val="1664"/>
</p:tagLst>
</file>

<file path=ppt/tags/tag551.xml><?xml version="1.0" encoding="utf-8"?>
<p:tagLst xmlns:p="http://schemas.openxmlformats.org/presentationml/2006/main">
  <p:tag name="AS_UNIQUEID" val="1665"/>
</p:tagLst>
</file>

<file path=ppt/tags/tag552.xml><?xml version="1.0" encoding="utf-8"?>
<p:tagLst xmlns:p="http://schemas.openxmlformats.org/presentationml/2006/main">
  <p:tag name="AS_UNIQUEID" val="1666"/>
</p:tagLst>
</file>

<file path=ppt/tags/tag553.xml><?xml version="1.0" encoding="utf-8"?>
<p:tagLst xmlns:p="http://schemas.openxmlformats.org/presentationml/2006/main">
  <p:tag name="AS_UNIQUEID" val="1667"/>
</p:tagLst>
</file>

<file path=ppt/tags/tag554.xml><?xml version="1.0" encoding="utf-8"?>
<p:tagLst xmlns:p="http://schemas.openxmlformats.org/presentationml/2006/main">
  <p:tag name="AS_UNIQUEID" val="1668"/>
</p:tagLst>
</file>

<file path=ppt/tags/tag555.xml><?xml version="1.0" encoding="utf-8"?>
<p:tagLst xmlns:p="http://schemas.openxmlformats.org/presentationml/2006/main">
  <p:tag name="AS_UNIQUEID" val="1669"/>
</p:tagLst>
</file>

<file path=ppt/tags/tag556.xml><?xml version="1.0" encoding="utf-8"?>
<p:tagLst xmlns:p="http://schemas.openxmlformats.org/presentationml/2006/main">
  <p:tag name="AS_UNIQUEID" val="1670"/>
</p:tagLst>
</file>

<file path=ppt/tags/tag557.xml><?xml version="1.0" encoding="utf-8"?>
<p:tagLst xmlns:p="http://schemas.openxmlformats.org/presentationml/2006/main">
  <p:tag name="AS_UNIQUEID" val="1671"/>
</p:tagLst>
</file>

<file path=ppt/tags/tag558.xml><?xml version="1.0" encoding="utf-8"?>
<p:tagLst xmlns:p="http://schemas.openxmlformats.org/presentationml/2006/main">
  <p:tag name="AS_UNIQUEID" val="1672"/>
</p:tagLst>
</file>

<file path=ppt/tags/tag559.xml><?xml version="1.0" encoding="utf-8"?>
<p:tagLst xmlns:p="http://schemas.openxmlformats.org/presentationml/2006/main">
  <p:tag name="AS_UNIQUEID" val="1673"/>
</p:tagLst>
</file>

<file path=ppt/tags/tag56.xml><?xml version="1.0" encoding="utf-8"?>
<p:tagLst xmlns:p="http://schemas.openxmlformats.org/presentationml/2006/main">
  <p:tag name="AS_UNIQUEID" val="1239"/>
</p:tagLst>
</file>

<file path=ppt/tags/tag560.xml><?xml version="1.0" encoding="utf-8"?>
<p:tagLst xmlns:p="http://schemas.openxmlformats.org/presentationml/2006/main">
  <p:tag name="AS_UNIQUEID" val="1674"/>
</p:tagLst>
</file>

<file path=ppt/tags/tag561.xml><?xml version="1.0" encoding="utf-8"?>
<p:tagLst xmlns:p="http://schemas.openxmlformats.org/presentationml/2006/main">
  <p:tag name="AS_UNIQUEID" val="1675"/>
</p:tagLst>
</file>

<file path=ppt/tags/tag562.xml><?xml version="1.0" encoding="utf-8"?>
<p:tagLst xmlns:p="http://schemas.openxmlformats.org/presentationml/2006/main">
  <p:tag name="AS_UNIQUEID" val="1676"/>
</p:tagLst>
</file>

<file path=ppt/tags/tag563.xml><?xml version="1.0" encoding="utf-8"?>
<p:tagLst xmlns:p="http://schemas.openxmlformats.org/presentationml/2006/main">
  <p:tag name="AS_UNIQUEID" val="1677"/>
</p:tagLst>
</file>

<file path=ppt/tags/tag564.xml><?xml version="1.0" encoding="utf-8"?>
<p:tagLst xmlns:p="http://schemas.openxmlformats.org/presentationml/2006/main">
  <p:tag name="AS_UNIQUEID" val="1678"/>
</p:tagLst>
</file>

<file path=ppt/tags/tag565.xml><?xml version="1.0" encoding="utf-8"?>
<p:tagLst xmlns:p="http://schemas.openxmlformats.org/presentationml/2006/main">
  <p:tag name="AS_UNIQUEID" val="1679"/>
</p:tagLst>
</file>

<file path=ppt/tags/tag566.xml><?xml version="1.0" encoding="utf-8"?>
<p:tagLst xmlns:p="http://schemas.openxmlformats.org/presentationml/2006/main">
  <p:tag name="AS_UNIQUEID" val="1680"/>
</p:tagLst>
</file>

<file path=ppt/tags/tag567.xml><?xml version="1.0" encoding="utf-8"?>
<p:tagLst xmlns:p="http://schemas.openxmlformats.org/presentationml/2006/main">
  <p:tag name="AS_UNIQUEID" val="1681"/>
</p:tagLst>
</file>

<file path=ppt/tags/tag568.xml><?xml version="1.0" encoding="utf-8"?>
<p:tagLst xmlns:p="http://schemas.openxmlformats.org/presentationml/2006/main">
  <p:tag name="AS_UNIQUEID" val="1682"/>
</p:tagLst>
</file>

<file path=ppt/tags/tag569.xml><?xml version="1.0" encoding="utf-8"?>
<p:tagLst xmlns:p="http://schemas.openxmlformats.org/presentationml/2006/main">
  <p:tag name="AS_UNIQUEID" val="1683"/>
</p:tagLst>
</file>

<file path=ppt/tags/tag57.xml><?xml version="1.0" encoding="utf-8"?>
<p:tagLst xmlns:p="http://schemas.openxmlformats.org/presentationml/2006/main">
  <p:tag name="AS_UNIQUEID" val="1240"/>
</p:tagLst>
</file>

<file path=ppt/tags/tag570.xml><?xml version="1.0" encoding="utf-8"?>
<p:tagLst xmlns:p="http://schemas.openxmlformats.org/presentationml/2006/main">
  <p:tag name="AS_UNIQUEID" val="1684"/>
</p:tagLst>
</file>

<file path=ppt/tags/tag571.xml><?xml version="1.0" encoding="utf-8"?>
<p:tagLst xmlns:p="http://schemas.openxmlformats.org/presentationml/2006/main">
  <p:tag name="AS_UNIQUEID" val="1685"/>
</p:tagLst>
</file>

<file path=ppt/tags/tag572.xml><?xml version="1.0" encoding="utf-8"?>
<p:tagLst xmlns:p="http://schemas.openxmlformats.org/presentationml/2006/main">
  <p:tag name="AS_UNIQUEID" val="1686"/>
</p:tagLst>
</file>

<file path=ppt/tags/tag573.xml><?xml version="1.0" encoding="utf-8"?>
<p:tagLst xmlns:p="http://schemas.openxmlformats.org/presentationml/2006/main">
  <p:tag name="AS_UNIQUEID" val="1687"/>
</p:tagLst>
</file>

<file path=ppt/tags/tag574.xml><?xml version="1.0" encoding="utf-8"?>
<p:tagLst xmlns:p="http://schemas.openxmlformats.org/presentationml/2006/main">
  <p:tag name="AS_UNIQUEID" val="1688"/>
</p:tagLst>
</file>

<file path=ppt/tags/tag575.xml><?xml version="1.0" encoding="utf-8"?>
<p:tagLst xmlns:p="http://schemas.openxmlformats.org/presentationml/2006/main">
  <p:tag name="AS_UNIQUEID" val="1689"/>
</p:tagLst>
</file>

<file path=ppt/tags/tag576.xml><?xml version="1.0" encoding="utf-8"?>
<p:tagLst xmlns:p="http://schemas.openxmlformats.org/presentationml/2006/main">
  <p:tag name="AS_UNIQUEID" val="1690"/>
</p:tagLst>
</file>

<file path=ppt/tags/tag577.xml><?xml version="1.0" encoding="utf-8"?>
<p:tagLst xmlns:p="http://schemas.openxmlformats.org/presentationml/2006/main">
  <p:tag name="AS_UNIQUEID" val="1691"/>
</p:tagLst>
</file>

<file path=ppt/tags/tag578.xml><?xml version="1.0" encoding="utf-8"?>
<p:tagLst xmlns:p="http://schemas.openxmlformats.org/presentationml/2006/main">
  <p:tag name="AS_UNIQUEID" val="1692"/>
</p:tagLst>
</file>

<file path=ppt/tags/tag579.xml><?xml version="1.0" encoding="utf-8"?>
<p:tagLst xmlns:p="http://schemas.openxmlformats.org/presentationml/2006/main">
  <p:tag name="AS_UNIQUEID" val="1693"/>
</p:tagLst>
</file>

<file path=ppt/tags/tag58.xml><?xml version="1.0" encoding="utf-8"?>
<p:tagLst xmlns:p="http://schemas.openxmlformats.org/presentationml/2006/main">
  <p:tag name="AS_UNIQUEID" val="1241"/>
</p:tagLst>
</file>

<file path=ppt/tags/tag580.xml><?xml version="1.0" encoding="utf-8"?>
<p:tagLst xmlns:p="http://schemas.openxmlformats.org/presentationml/2006/main">
  <p:tag name="AS_UNIQUEID" val="1694"/>
</p:tagLst>
</file>

<file path=ppt/tags/tag581.xml><?xml version="1.0" encoding="utf-8"?>
<p:tagLst xmlns:p="http://schemas.openxmlformats.org/presentationml/2006/main">
  <p:tag name="AS_UNIQUEID" val="1695"/>
</p:tagLst>
</file>

<file path=ppt/tags/tag582.xml><?xml version="1.0" encoding="utf-8"?>
<p:tagLst xmlns:p="http://schemas.openxmlformats.org/presentationml/2006/main">
  <p:tag name="AS_UNIQUEID" val="1696"/>
</p:tagLst>
</file>

<file path=ppt/tags/tag583.xml><?xml version="1.0" encoding="utf-8"?>
<p:tagLst xmlns:p="http://schemas.openxmlformats.org/presentationml/2006/main">
  <p:tag name="AS_UNIQUEID" val="1697"/>
</p:tagLst>
</file>

<file path=ppt/tags/tag584.xml><?xml version="1.0" encoding="utf-8"?>
<p:tagLst xmlns:p="http://schemas.openxmlformats.org/presentationml/2006/main">
  <p:tag name="AS_UNIQUEID" val="1698"/>
</p:tagLst>
</file>

<file path=ppt/tags/tag585.xml><?xml version="1.0" encoding="utf-8"?>
<p:tagLst xmlns:p="http://schemas.openxmlformats.org/presentationml/2006/main">
  <p:tag name="AS_UNIQUEID" val="1699"/>
</p:tagLst>
</file>

<file path=ppt/tags/tag586.xml><?xml version="1.0" encoding="utf-8"?>
<p:tagLst xmlns:p="http://schemas.openxmlformats.org/presentationml/2006/main">
  <p:tag name="AS_UNIQUEID" val="1700"/>
</p:tagLst>
</file>

<file path=ppt/tags/tag587.xml><?xml version="1.0" encoding="utf-8"?>
<p:tagLst xmlns:p="http://schemas.openxmlformats.org/presentationml/2006/main">
  <p:tag name="AS_UNIQUEID" val="1701"/>
</p:tagLst>
</file>

<file path=ppt/tags/tag588.xml><?xml version="1.0" encoding="utf-8"?>
<p:tagLst xmlns:p="http://schemas.openxmlformats.org/presentationml/2006/main">
  <p:tag name="AS_UNIQUEID" val="1702"/>
</p:tagLst>
</file>

<file path=ppt/tags/tag589.xml><?xml version="1.0" encoding="utf-8"?>
<p:tagLst xmlns:p="http://schemas.openxmlformats.org/presentationml/2006/main">
  <p:tag name="AS_UNIQUEID" val="1703"/>
</p:tagLst>
</file>

<file path=ppt/tags/tag59.xml><?xml version="1.0" encoding="utf-8"?>
<p:tagLst xmlns:p="http://schemas.openxmlformats.org/presentationml/2006/main">
  <p:tag name="AS_UNIQUEID" val="1242"/>
</p:tagLst>
</file>

<file path=ppt/tags/tag590.xml><?xml version="1.0" encoding="utf-8"?>
<p:tagLst xmlns:p="http://schemas.openxmlformats.org/presentationml/2006/main">
  <p:tag name="AS_UNIQUEID" val="1704"/>
</p:tagLst>
</file>

<file path=ppt/tags/tag591.xml><?xml version="1.0" encoding="utf-8"?>
<p:tagLst xmlns:p="http://schemas.openxmlformats.org/presentationml/2006/main">
  <p:tag name="AS_UNIQUEID" val="1705"/>
</p:tagLst>
</file>

<file path=ppt/tags/tag592.xml><?xml version="1.0" encoding="utf-8"?>
<p:tagLst xmlns:p="http://schemas.openxmlformats.org/presentationml/2006/main">
  <p:tag name="AS_UNIQUEID" val="1706"/>
</p:tagLst>
</file>

<file path=ppt/tags/tag593.xml><?xml version="1.0" encoding="utf-8"?>
<p:tagLst xmlns:p="http://schemas.openxmlformats.org/presentationml/2006/main">
  <p:tag name="AS_UNIQUEID" val="1707"/>
</p:tagLst>
</file>

<file path=ppt/tags/tag594.xml><?xml version="1.0" encoding="utf-8"?>
<p:tagLst xmlns:p="http://schemas.openxmlformats.org/presentationml/2006/main">
  <p:tag name="AS_UNIQUEID" val="1708"/>
</p:tagLst>
</file>

<file path=ppt/tags/tag595.xml><?xml version="1.0" encoding="utf-8"?>
<p:tagLst xmlns:p="http://schemas.openxmlformats.org/presentationml/2006/main">
  <p:tag name="AS_UNIQUEID" val="1709"/>
</p:tagLst>
</file>

<file path=ppt/tags/tag596.xml><?xml version="1.0" encoding="utf-8"?>
<p:tagLst xmlns:p="http://schemas.openxmlformats.org/presentationml/2006/main">
  <p:tag name="AS_UNIQUEID" val="1710"/>
</p:tagLst>
</file>

<file path=ppt/tags/tag597.xml><?xml version="1.0" encoding="utf-8"?>
<p:tagLst xmlns:p="http://schemas.openxmlformats.org/presentationml/2006/main">
  <p:tag name="AS_UNIQUEID" val="1711"/>
</p:tagLst>
</file>

<file path=ppt/tags/tag598.xml><?xml version="1.0" encoding="utf-8"?>
<p:tagLst xmlns:p="http://schemas.openxmlformats.org/presentationml/2006/main">
  <p:tag name="AS_UNIQUEID" val="1712"/>
</p:tagLst>
</file>

<file path=ppt/tags/tag599.xml><?xml version="1.0" encoding="utf-8"?>
<p:tagLst xmlns:p="http://schemas.openxmlformats.org/presentationml/2006/main">
  <p:tag name="AS_UNIQUEID" val="1713"/>
</p:tagLst>
</file>

<file path=ppt/tags/tag6.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0.xml><?xml version="1.0" encoding="utf-8"?>
<p:tagLst xmlns:p="http://schemas.openxmlformats.org/presentationml/2006/main">
  <p:tag name="AS_UNIQUEID" val="1243"/>
</p:tagLst>
</file>

<file path=ppt/tags/tag600.xml><?xml version="1.0" encoding="utf-8"?>
<p:tagLst xmlns:p="http://schemas.openxmlformats.org/presentationml/2006/main">
  <p:tag name="AS_UNIQUEID" val="1714"/>
</p:tagLst>
</file>

<file path=ppt/tags/tag601.xml><?xml version="1.0" encoding="utf-8"?>
<p:tagLst xmlns:p="http://schemas.openxmlformats.org/presentationml/2006/main">
  <p:tag name="AS_UNIQUEID" val="1715"/>
</p:tagLst>
</file>

<file path=ppt/tags/tag602.xml><?xml version="1.0" encoding="utf-8"?>
<p:tagLst xmlns:p="http://schemas.openxmlformats.org/presentationml/2006/main">
  <p:tag name="AS_UNIQUEID" val="1716"/>
</p:tagLst>
</file>

<file path=ppt/tags/tag603.xml><?xml version="1.0" encoding="utf-8"?>
<p:tagLst xmlns:p="http://schemas.openxmlformats.org/presentationml/2006/main">
  <p:tag name="AS_UNIQUEID" val="1717"/>
</p:tagLst>
</file>

<file path=ppt/tags/tag604.xml><?xml version="1.0" encoding="utf-8"?>
<p:tagLst xmlns:p="http://schemas.openxmlformats.org/presentationml/2006/main">
  <p:tag name="AS_UNIQUEID" val="1718"/>
</p:tagLst>
</file>

<file path=ppt/tags/tag605.xml><?xml version="1.0" encoding="utf-8"?>
<p:tagLst xmlns:p="http://schemas.openxmlformats.org/presentationml/2006/main">
  <p:tag name="AS_UNIQUEID" val="1719"/>
</p:tagLst>
</file>

<file path=ppt/tags/tag606.xml><?xml version="1.0" encoding="utf-8"?>
<p:tagLst xmlns:p="http://schemas.openxmlformats.org/presentationml/2006/main">
  <p:tag name="AS_UNIQUEID" val="1720"/>
</p:tagLst>
</file>

<file path=ppt/tags/tag607.xml><?xml version="1.0" encoding="utf-8"?>
<p:tagLst xmlns:p="http://schemas.openxmlformats.org/presentationml/2006/main">
  <p:tag name="AS_UNIQUEID" val="1721"/>
</p:tagLst>
</file>

<file path=ppt/tags/tag608.xml><?xml version="1.0" encoding="utf-8"?>
<p:tagLst xmlns:p="http://schemas.openxmlformats.org/presentationml/2006/main">
  <p:tag name="AS_UNIQUEID" val="1722"/>
</p:tagLst>
</file>

<file path=ppt/tags/tag609.xml><?xml version="1.0" encoding="utf-8"?>
<p:tagLst xmlns:p="http://schemas.openxmlformats.org/presentationml/2006/main">
  <p:tag name="AS_UNIQUEID" val="1723"/>
</p:tagLst>
</file>

<file path=ppt/tags/tag61.xml><?xml version="1.0" encoding="utf-8"?>
<p:tagLst xmlns:p="http://schemas.openxmlformats.org/presentationml/2006/main">
  <p:tag name="AS_UNIQUEID" val="1244"/>
</p:tagLst>
</file>

<file path=ppt/tags/tag610.xml><?xml version="1.0" encoding="utf-8"?>
<p:tagLst xmlns:p="http://schemas.openxmlformats.org/presentationml/2006/main">
  <p:tag name="AS_UNIQUEID" val="1724"/>
</p:tagLst>
</file>

<file path=ppt/tags/tag611.xml><?xml version="1.0" encoding="utf-8"?>
<p:tagLst xmlns:p="http://schemas.openxmlformats.org/presentationml/2006/main">
  <p:tag name="AS_UNIQUEID" val="1725"/>
</p:tagLst>
</file>

<file path=ppt/tags/tag612.xml><?xml version="1.0" encoding="utf-8"?>
<p:tagLst xmlns:p="http://schemas.openxmlformats.org/presentationml/2006/main">
  <p:tag name="AS_UNIQUEID" val="1726"/>
</p:tagLst>
</file>

<file path=ppt/tags/tag613.xml><?xml version="1.0" encoding="utf-8"?>
<p:tagLst xmlns:p="http://schemas.openxmlformats.org/presentationml/2006/main">
  <p:tag name="AS_UNIQUEID" val="1727"/>
</p:tagLst>
</file>

<file path=ppt/tags/tag614.xml><?xml version="1.0" encoding="utf-8"?>
<p:tagLst xmlns:p="http://schemas.openxmlformats.org/presentationml/2006/main">
  <p:tag name="AS_UNIQUEID" val="1728"/>
</p:tagLst>
</file>

<file path=ppt/tags/tag615.xml><?xml version="1.0" encoding="utf-8"?>
<p:tagLst xmlns:p="http://schemas.openxmlformats.org/presentationml/2006/main">
  <p:tag name="AS_UNIQUEID" val="1729"/>
</p:tagLst>
</file>

<file path=ppt/tags/tag616.xml><?xml version="1.0" encoding="utf-8"?>
<p:tagLst xmlns:p="http://schemas.openxmlformats.org/presentationml/2006/main">
  <p:tag name="AS_UNIQUEID" val="1730"/>
</p:tagLst>
</file>

<file path=ppt/tags/tag617.xml><?xml version="1.0" encoding="utf-8"?>
<p:tagLst xmlns:p="http://schemas.openxmlformats.org/presentationml/2006/main">
  <p:tag name="AS_UNIQUEID" val="1731"/>
</p:tagLst>
</file>

<file path=ppt/tags/tag618.xml><?xml version="1.0" encoding="utf-8"?>
<p:tagLst xmlns:p="http://schemas.openxmlformats.org/presentationml/2006/main">
  <p:tag name="AS_UNIQUEID" val="1732"/>
</p:tagLst>
</file>

<file path=ppt/tags/tag619.xml><?xml version="1.0" encoding="utf-8"?>
<p:tagLst xmlns:p="http://schemas.openxmlformats.org/presentationml/2006/main">
  <p:tag name="AS_UNIQUEID" val="1733"/>
</p:tagLst>
</file>

<file path=ppt/tags/tag62.xml><?xml version="1.0" encoding="utf-8"?>
<p:tagLst xmlns:p="http://schemas.openxmlformats.org/presentationml/2006/main">
  <p:tag name="AS_UNIQUEID" val="1245"/>
</p:tagLst>
</file>

<file path=ppt/tags/tag620.xml><?xml version="1.0" encoding="utf-8"?>
<p:tagLst xmlns:p="http://schemas.openxmlformats.org/presentationml/2006/main">
  <p:tag name="AS_UNIQUEID" val="1734"/>
</p:tagLst>
</file>

<file path=ppt/tags/tag621.xml><?xml version="1.0" encoding="utf-8"?>
<p:tagLst xmlns:p="http://schemas.openxmlformats.org/presentationml/2006/main">
  <p:tag name="AS_UNIQUEID" val="1735"/>
</p:tagLst>
</file>

<file path=ppt/tags/tag622.xml><?xml version="1.0" encoding="utf-8"?>
<p:tagLst xmlns:p="http://schemas.openxmlformats.org/presentationml/2006/main">
  <p:tag name="AS_UNIQUEID" val="1736"/>
</p:tagLst>
</file>

<file path=ppt/tags/tag623.xml><?xml version="1.0" encoding="utf-8"?>
<p:tagLst xmlns:p="http://schemas.openxmlformats.org/presentationml/2006/main">
  <p:tag name="AS_UNIQUEID" val="1737"/>
</p:tagLst>
</file>

<file path=ppt/tags/tag624.xml><?xml version="1.0" encoding="utf-8"?>
<p:tagLst xmlns:p="http://schemas.openxmlformats.org/presentationml/2006/main">
  <p:tag name="AS_UNIQUEID" val="1738"/>
</p:tagLst>
</file>

<file path=ppt/tags/tag625.xml><?xml version="1.0" encoding="utf-8"?>
<p:tagLst xmlns:p="http://schemas.openxmlformats.org/presentationml/2006/main">
  <p:tag name="AS_UNIQUEID" val="1739"/>
</p:tagLst>
</file>

<file path=ppt/tags/tag626.xml><?xml version="1.0" encoding="utf-8"?>
<p:tagLst xmlns:p="http://schemas.openxmlformats.org/presentationml/2006/main">
  <p:tag name="AS_UNIQUEID" val="1740"/>
</p:tagLst>
</file>

<file path=ppt/tags/tag627.xml><?xml version="1.0" encoding="utf-8"?>
<p:tagLst xmlns:p="http://schemas.openxmlformats.org/presentationml/2006/main">
  <p:tag name="AS_UNIQUEID" val="1741"/>
</p:tagLst>
</file>

<file path=ppt/tags/tag628.xml><?xml version="1.0" encoding="utf-8"?>
<p:tagLst xmlns:p="http://schemas.openxmlformats.org/presentationml/2006/main">
  <p:tag name="AS_UNIQUEID" val="1742"/>
</p:tagLst>
</file>

<file path=ppt/tags/tag629.xml><?xml version="1.0" encoding="utf-8"?>
<p:tagLst xmlns:p="http://schemas.openxmlformats.org/presentationml/2006/main">
  <p:tag name="AS_UNIQUEID" val="1743"/>
</p:tagLst>
</file>

<file path=ppt/tags/tag63.xml><?xml version="1.0" encoding="utf-8"?>
<p:tagLst xmlns:p="http://schemas.openxmlformats.org/presentationml/2006/main">
  <p:tag name="AS_UNIQUEID" val="1246"/>
</p:tagLst>
</file>

<file path=ppt/tags/tag630.xml><?xml version="1.0" encoding="utf-8"?>
<p:tagLst xmlns:p="http://schemas.openxmlformats.org/presentationml/2006/main">
  <p:tag name="AS_UNIQUEID" val="1744"/>
</p:tagLst>
</file>

<file path=ppt/tags/tag631.xml><?xml version="1.0" encoding="utf-8"?>
<p:tagLst xmlns:p="http://schemas.openxmlformats.org/presentationml/2006/main">
  <p:tag name="AS_UNIQUEID" val="1745"/>
</p:tagLst>
</file>

<file path=ppt/tags/tag632.xml><?xml version="1.0" encoding="utf-8"?>
<p:tagLst xmlns:p="http://schemas.openxmlformats.org/presentationml/2006/main">
  <p:tag name="AS_UNIQUEID" val="1746"/>
</p:tagLst>
</file>

<file path=ppt/tags/tag633.xml><?xml version="1.0" encoding="utf-8"?>
<p:tagLst xmlns:p="http://schemas.openxmlformats.org/presentationml/2006/main">
  <p:tag name="AS_UNIQUEID" val="1747"/>
</p:tagLst>
</file>

<file path=ppt/tags/tag634.xml><?xml version="1.0" encoding="utf-8"?>
<p:tagLst xmlns:p="http://schemas.openxmlformats.org/presentationml/2006/main">
  <p:tag name="AS_UNIQUEID" val="1748"/>
</p:tagLst>
</file>

<file path=ppt/tags/tag635.xml><?xml version="1.0" encoding="utf-8"?>
<p:tagLst xmlns:p="http://schemas.openxmlformats.org/presentationml/2006/main">
  <p:tag name="AS_UNIQUEID" val="1749"/>
</p:tagLst>
</file>

<file path=ppt/tags/tag636.xml><?xml version="1.0" encoding="utf-8"?>
<p:tagLst xmlns:p="http://schemas.openxmlformats.org/presentationml/2006/main">
  <p:tag name="AS_UNIQUEID" val="1750"/>
</p:tagLst>
</file>

<file path=ppt/tags/tag637.xml><?xml version="1.0" encoding="utf-8"?>
<p:tagLst xmlns:p="http://schemas.openxmlformats.org/presentationml/2006/main">
  <p:tag name="AS_UNIQUEID" val="1751"/>
</p:tagLst>
</file>

<file path=ppt/tags/tag638.xml><?xml version="1.0" encoding="utf-8"?>
<p:tagLst xmlns:p="http://schemas.openxmlformats.org/presentationml/2006/main">
  <p:tag name="AS_UNIQUEID" val="1752"/>
</p:tagLst>
</file>

<file path=ppt/tags/tag639.xml><?xml version="1.0" encoding="utf-8"?>
<p:tagLst xmlns:p="http://schemas.openxmlformats.org/presentationml/2006/main">
  <p:tag name="AS_UNIQUEID" val="1753"/>
</p:tagLst>
</file>

<file path=ppt/tags/tag64.xml><?xml version="1.0" encoding="utf-8"?>
<p:tagLst xmlns:p="http://schemas.openxmlformats.org/presentationml/2006/main">
  <p:tag name="AS_UNIQUEID" val="1247"/>
</p:tagLst>
</file>

<file path=ppt/tags/tag640.xml><?xml version="1.0" encoding="utf-8"?>
<p:tagLst xmlns:p="http://schemas.openxmlformats.org/presentationml/2006/main">
  <p:tag name="AS_UNIQUEID" val="1754"/>
</p:tagLst>
</file>

<file path=ppt/tags/tag641.xml><?xml version="1.0" encoding="utf-8"?>
<p:tagLst xmlns:p="http://schemas.openxmlformats.org/presentationml/2006/main">
  <p:tag name="AS_UNIQUEID" val="1755"/>
</p:tagLst>
</file>

<file path=ppt/tags/tag642.xml><?xml version="1.0" encoding="utf-8"?>
<p:tagLst xmlns:p="http://schemas.openxmlformats.org/presentationml/2006/main">
  <p:tag name="AS_UNIQUEID" val="1756"/>
</p:tagLst>
</file>

<file path=ppt/tags/tag643.xml><?xml version="1.0" encoding="utf-8"?>
<p:tagLst xmlns:p="http://schemas.openxmlformats.org/presentationml/2006/main">
  <p:tag name="AS_UNIQUEID" val="1757"/>
</p:tagLst>
</file>

<file path=ppt/tags/tag644.xml><?xml version="1.0" encoding="utf-8"?>
<p:tagLst xmlns:p="http://schemas.openxmlformats.org/presentationml/2006/main">
  <p:tag name="AS_UNIQUEID" val="1758"/>
</p:tagLst>
</file>

<file path=ppt/tags/tag645.xml><?xml version="1.0" encoding="utf-8"?>
<p:tagLst xmlns:p="http://schemas.openxmlformats.org/presentationml/2006/main">
  <p:tag name="AS_UNIQUEID" val="1759"/>
</p:tagLst>
</file>

<file path=ppt/tags/tag646.xml><?xml version="1.0" encoding="utf-8"?>
<p:tagLst xmlns:p="http://schemas.openxmlformats.org/presentationml/2006/main">
  <p:tag name="AS_UNIQUEID" val="1760"/>
</p:tagLst>
</file>

<file path=ppt/tags/tag647.xml><?xml version="1.0" encoding="utf-8"?>
<p:tagLst xmlns:p="http://schemas.openxmlformats.org/presentationml/2006/main">
  <p:tag name="AS_UNIQUEID" val="1761"/>
</p:tagLst>
</file>

<file path=ppt/tags/tag648.xml><?xml version="1.0" encoding="utf-8"?>
<p:tagLst xmlns:p="http://schemas.openxmlformats.org/presentationml/2006/main">
  <p:tag name="AS_UNIQUEID" val="1762"/>
</p:tagLst>
</file>

<file path=ppt/tags/tag649.xml><?xml version="1.0" encoding="utf-8"?>
<p:tagLst xmlns:p="http://schemas.openxmlformats.org/presentationml/2006/main">
  <p:tag name="AS_UNIQUEID" val="1763"/>
</p:tagLst>
</file>

<file path=ppt/tags/tag65.xml><?xml version="1.0" encoding="utf-8"?>
<p:tagLst xmlns:p="http://schemas.openxmlformats.org/presentationml/2006/main">
  <p:tag name="AS_UNIQUEID" val="1248"/>
</p:tagLst>
</file>

<file path=ppt/tags/tag650.xml><?xml version="1.0" encoding="utf-8"?>
<p:tagLst xmlns:p="http://schemas.openxmlformats.org/presentationml/2006/main">
  <p:tag name="AS_UNIQUEID" val="1764"/>
</p:tagLst>
</file>

<file path=ppt/tags/tag651.xml><?xml version="1.0" encoding="utf-8"?>
<p:tagLst xmlns:p="http://schemas.openxmlformats.org/presentationml/2006/main">
  <p:tag name="AS_UNIQUEID" val="1766"/>
</p:tagLst>
</file>

<file path=ppt/tags/tag652.xml><?xml version="1.0" encoding="utf-8"?>
<p:tagLst xmlns:p="http://schemas.openxmlformats.org/presentationml/2006/main">
  <p:tag name="AS_UNIQUEID" val="1765"/>
</p:tagLst>
</file>

<file path=ppt/tags/tag653.xml><?xml version="1.0" encoding="utf-8"?>
<p:tagLst xmlns:p="http://schemas.openxmlformats.org/presentationml/2006/main">
  <p:tag name="AS_UNIQUEID" val="1175"/>
</p:tagLst>
</file>

<file path=ppt/tags/tag654.xml><?xml version="1.0" encoding="utf-8"?>
<p:tagLst xmlns:p="http://schemas.openxmlformats.org/presentationml/2006/main">
  <p:tag name="AS_UNIQUEID" val="690"/>
</p:tagLst>
</file>

<file path=ppt/tags/tag655.xml><?xml version="1.0" encoding="utf-8"?>
<p:tagLst xmlns:p="http://schemas.openxmlformats.org/presentationml/2006/main">
  <p:tag name="AS_UNIQUEID" val="691"/>
</p:tagLst>
</file>

<file path=ppt/tags/tag656.xml><?xml version="1.0" encoding="utf-8"?>
<p:tagLst xmlns:p="http://schemas.openxmlformats.org/presentationml/2006/main">
  <p:tag name="AS_UNIQUEID" val="692"/>
</p:tagLst>
</file>

<file path=ppt/tags/tag657.xml><?xml version="1.0" encoding="utf-8"?>
<p:tagLst xmlns:p="http://schemas.openxmlformats.org/presentationml/2006/main">
  <p:tag name="AS_UNIQUEID" val="693"/>
</p:tagLst>
</file>

<file path=ppt/tags/tag658.xml><?xml version="1.0" encoding="utf-8"?>
<p:tagLst xmlns:p="http://schemas.openxmlformats.org/presentationml/2006/main">
  <p:tag name="AS_UNIQUEID" val="694"/>
</p:tagLst>
</file>

<file path=ppt/tags/tag659.xml><?xml version="1.0" encoding="utf-8"?>
<p:tagLst xmlns:p="http://schemas.openxmlformats.org/presentationml/2006/main">
  <p:tag name="AS_UNIQUEID" val="695"/>
</p:tagLst>
</file>

<file path=ppt/tags/tag66.xml><?xml version="1.0" encoding="utf-8"?>
<p:tagLst xmlns:p="http://schemas.openxmlformats.org/presentationml/2006/main">
  <p:tag name="AS_UNIQUEID" val="1249"/>
</p:tagLst>
</file>

<file path=ppt/tags/tag660.xml><?xml version="1.0" encoding="utf-8"?>
<p:tagLst xmlns:p="http://schemas.openxmlformats.org/presentationml/2006/main">
  <p:tag name="AS_UNIQUEID" val="696"/>
</p:tagLst>
</file>

<file path=ppt/tags/tag661.xml><?xml version="1.0" encoding="utf-8"?>
<p:tagLst xmlns:p="http://schemas.openxmlformats.org/presentationml/2006/main">
  <p:tag name="AS_UNIQUEID" val="697"/>
</p:tagLst>
</file>

<file path=ppt/tags/tag662.xml><?xml version="1.0" encoding="utf-8"?>
<p:tagLst xmlns:p="http://schemas.openxmlformats.org/presentationml/2006/main">
  <p:tag name="AS_UNIQUEID" val="698"/>
</p:tagLst>
</file>

<file path=ppt/tags/tag663.xml><?xml version="1.0" encoding="utf-8"?>
<p:tagLst xmlns:p="http://schemas.openxmlformats.org/presentationml/2006/main">
  <p:tag name="AS_UNIQUEID" val="699"/>
</p:tagLst>
</file>

<file path=ppt/tags/tag664.xml><?xml version="1.0" encoding="utf-8"?>
<p:tagLst xmlns:p="http://schemas.openxmlformats.org/presentationml/2006/main">
  <p:tag name="AS_UNIQUEID" val="700"/>
</p:tagLst>
</file>

<file path=ppt/tags/tag665.xml><?xml version="1.0" encoding="utf-8"?>
<p:tagLst xmlns:p="http://schemas.openxmlformats.org/presentationml/2006/main">
  <p:tag name="AS_UNIQUEID" val="701"/>
</p:tagLst>
</file>

<file path=ppt/tags/tag666.xml><?xml version="1.0" encoding="utf-8"?>
<p:tagLst xmlns:p="http://schemas.openxmlformats.org/presentationml/2006/main">
  <p:tag name="AS_UNIQUEID" val="702"/>
</p:tagLst>
</file>

<file path=ppt/tags/tag667.xml><?xml version="1.0" encoding="utf-8"?>
<p:tagLst xmlns:p="http://schemas.openxmlformats.org/presentationml/2006/main">
  <p:tag name="AS_UNIQUEID" val="703"/>
</p:tagLst>
</file>

<file path=ppt/tags/tag668.xml><?xml version="1.0" encoding="utf-8"?>
<p:tagLst xmlns:p="http://schemas.openxmlformats.org/presentationml/2006/main">
  <p:tag name="AS_UNIQUEID" val="704"/>
</p:tagLst>
</file>

<file path=ppt/tags/tag669.xml><?xml version="1.0" encoding="utf-8"?>
<p:tagLst xmlns:p="http://schemas.openxmlformats.org/presentationml/2006/main">
  <p:tag name="AS_UNIQUEID" val="705"/>
</p:tagLst>
</file>

<file path=ppt/tags/tag67.xml><?xml version="1.0" encoding="utf-8"?>
<p:tagLst xmlns:p="http://schemas.openxmlformats.org/presentationml/2006/main">
  <p:tag name="AS_UNIQUEID" val="1250"/>
</p:tagLst>
</file>

<file path=ppt/tags/tag670.xml><?xml version="1.0" encoding="utf-8"?>
<p:tagLst xmlns:p="http://schemas.openxmlformats.org/presentationml/2006/main">
  <p:tag name="AS_UNIQUEID" val="706"/>
</p:tagLst>
</file>

<file path=ppt/tags/tag671.xml><?xml version="1.0" encoding="utf-8"?>
<p:tagLst xmlns:p="http://schemas.openxmlformats.org/presentationml/2006/main">
  <p:tag name="AS_UNIQUEID" val="707"/>
</p:tagLst>
</file>

<file path=ppt/tags/tag672.xml><?xml version="1.0" encoding="utf-8"?>
<p:tagLst xmlns:p="http://schemas.openxmlformats.org/presentationml/2006/main">
  <p:tag name="AS_UNIQUEID" val="708"/>
</p:tagLst>
</file>

<file path=ppt/tags/tag673.xml><?xml version="1.0" encoding="utf-8"?>
<p:tagLst xmlns:p="http://schemas.openxmlformats.org/presentationml/2006/main">
  <p:tag name="AS_UNIQUEID" val="709"/>
</p:tagLst>
</file>

<file path=ppt/tags/tag674.xml><?xml version="1.0" encoding="utf-8"?>
<p:tagLst xmlns:p="http://schemas.openxmlformats.org/presentationml/2006/main">
  <p:tag name="AS_UNIQUEID" val="1176"/>
</p:tagLst>
</file>

<file path=ppt/tags/tag675.xml><?xml version="1.0" encoding="utf-8"?>
<p:tagLst xmlns:p="http://schemas.openxmlformats.org/presentationml/2006/main">
  <p:tag name="AS_UNIQUEID" val="1177"/>
</p:tagLst>
</file>

<file path=ppt/tags/tag676.xml><?xml version="1.0" encoding="utf-8"?>
<p:tagLst xmlns:p="http://schemas.openxmlformats.org/presentationml/2006/main">
  <p:tag name="AS_OS" val="Unix 3.10 unknown"/>
  <p:tag name="AS_RELEASE_DATE" val="2023.03.31"/>
  <p:tag name="AS_TITLE" val="Aspose.Slides for Java"/>
  <p:tag name="AS_VERSION" val="23.3"/>
  <p:tag name="COMMONDATA" val="eyJoZGlkIjoiNzIwMWFkZjA2MzZjMzdlMjQ1ZjNiMWY2MTM0NWU4YzMifQ=="/>
</p:tagLst>
</file>

<file path=ppt/tags/tag68.xml><?xml version="1.0" encoding="utf-8"?>
<p:tagLst xmlns:p="http://schemas.openxmlformats.org/presentationml/2006/main">
  <p:tag name="AS_UNIQUEID" val="1251"/>
</p:tagLst>
</file>

<file path=ppt/tags/tag69.xml><?xml version="1.0" encoding="utf-8"?>
<p:tagLst xmlns:p="http://schemas.openxmlformats.org/presentationml/2006/main">
  <p:tag name="AS_UNIQUEID" val="749"/>
</p:tagLst>
</file>

<file path=ppt/tags/tag7.xml><?xml version="1.0" encoding="utf-8"?>
<p:tagLst xmlns:p="http://schemas.openxmlformats.org/presentationml/2006/main">
  <p:tag name="AS_UNIQUEID" val="1190"/>
</p:tagLst>
</file>

<file path=ppt/tags/tag70.xml><?xml version="1.0" encoding="utf-8"?>
<p:tagLst xmlns:p="http://schemas.openxmlformats.org/presentationml/2006/main">
  <p:tag name="AS_UNIQUEID" val="1184"/>
</p:tagLst>
</file>

<file path=ppt/tags/tag71.xml><?xml version="1.0" encoding="utf-8"?>
<p:tagLst xmlns:p="http://schemas.openxmlformats.org/presentationml/2006/main">
  <p:tag name="AS_UNIQUEID" val="1252"/>
</p:tagLst>
</file>

<file path=ppt/tags/tag72.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73.xml><?xml version="1.0" encoding="utf-8"?>
<p:tagLst xmlns:p="http://schemas.openxmlformats.org/presentationml/2006/main">
  <p:tag name="AS_UNIQUEID" val="1253"/>
</p:tagLst>
</file>

<file path=ppt/tags/tag74.xml><?xml version="1.0" encoding="utf-8"?>
<p:tagLst xmlns:p="http://schemas.openxmlformats.org/presentationml/2006/main">
  <p:tag name="AS_UNIQUEID" val="751"/>
</p:tagLst>
</file>

<file path=ppt/tags/tag75.xml><?xml version="1.0" encoding="utf-8"?>
<p:tagLst xmlns:p="http://schemas.openxmlformats.org/presentationml/2006/main">
  <p:tag name="AS_UNIQUEID" val="1186"/>
</p:tagLst>
</file>

<file path=ppt/tags/tag76.xml><?xml version="1.0" encoding="utf-8"?>
<p:tagLst xmlns:p="http://schemas.openxmlformats.org/presentationml/2006/main">
  <p:tag name="AS_UNIQUEID" val="1254"/>
</p:tagLst>
</file>

<file path=ppt/tags/tag77.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78.xml><?xml version="1.0" encoding="utf-8"?>
<p:tagLst xmlns:p="http://schemas.openxmlformats.org/presentationml/2006/main">
  <p:tag name="AS_UNIQUEID" val="1255"/>
</p:tagLst>
</file>

<file path=ppt/tags/tag79.xml><?xml version="1.0" encoding="utf-8"?>
<p:tagLst xmlns:p="http://schemas.openxmlformats.org/presentationml/2006/main">
  <p:tag name="AS_UNIQUEID" val="480"/>
</p:tagLst>
</file>

<file path=ppt/tags/tag8.xml><?xml version="1.0" encoding="utf-8"?>
<p:tagLst xmlns:p="http://schemas.openxmlformats.org/presentationml/2006/main">
  <p:tag name="AS_UNIQUEID" val="1191"/>
</p:tagLst>
</file>

<file path=ppt/tags/tag80.xml><?xml version="1.0" encoding="utf-8"?>
<p:tagLst xmlns:p="http://schemas.openxmlformats.org/presentationml/2006/main">
  <p:tag name="AS_UNIQUEID" val="481"/>
</p:tagLst>
</file>

<file path=ppt/tags/tag81.xml><?xml version="1.0" encoding="utf-8"?>
<p:tagLst xmlns:p="http://schemas.openxmlformats.org/presentationml/2006/main">
  <p:tag name="AS_UNIQUEID" val="482"/>
</p:tagLst>
</file>

<file path=ppt/tags/tag82.xml><?xml version="1.0" encoding="utf-8"?>
<p:tagLst xmlns:p="http://schemas.openxmlformats.org/presentationml/2006/main">
  <p:tag name="AS_UNIQUEID" val="483"/>
</p:tagLst>
</file>

<file path=ppt/tags/tag83.xml><?xml version="1.0" encoding="utf-8"?>
<p:tagLst xmlns:p="http://schemas.openxmlformats.org/presentationml/2006/main">
  <p:tag name="AS_UNIQUEID" val="484"/>
</p:tagLst>
</file>

<file path=ppt/tags/tag84.xml><?xml version="1.0" encoding="utf-8"?>
<p:tagLst xmlns:p="http://schemas.openxmlformats.org/presentationml/2006/main">
  <p:tag name="AS_UNIQUEID" val="485"/>
</p:tagLst>
</file>

<file path=ppt/tags/tag85.xml><?xml version="1.0" encoding="utf-8"?>
<p:tagLst xmlns:p="http://schemas.openxmlformats.org/presentationml/2006/main">
  <p:tag name="AS_UNIQUEID" val="1256"/>
</p:tagLst>
</file>

<file path=ppt/tags/tag86.xml><?xml version="1.0" encoding="utf-8"?>
<p:tagLst xmlns:p="http://schemas.openxmlformats.org/presentationml/2006/main">
  <p:tag name="AS_UNIQUEID" val="487"/>
</p:tagLst>
</file>

<file path=ppt/tags/tag87.xml><?xml version="1.0" encoding="utf-8"?>
<p:tagLst xmlns:p="http://schemas.openxmlformats.org/presentationml/2006/main">
  <p:tag name="AS_UNIQUEID" val="488"/>
</p:tagLst>
</file>

<file path=ppt/tags/tag88.xml><?xml version="1.0" encoding="utf-8"?>
<p:tagLst xmlns:p="http://schemas.openxmlformats.org/presentationml/2006/main">
  <p:tag name="AS_UNIQUEID" val="1257"/>
</p:tagLst>
</file>

<file path=ppt/tags/tag89.xml><?xml version="1.0" encoding="utf-8"?>
<p:tagLst xmlns:p="http://schemas.openxmlformats.org/presentationml/2006/main">
  <p:tag name="AS_UNIQUEID" val="755"/>
</p:tagLst>
</file>

<file path=ppt/tags/tag9.xml><?xml version="1.0" encoding="utf-8"?>
<p:tagLst xmlns:p="http://schemas.openxmlformats.org/presentationml/2006/main">
  <p:tag name="AS_UNIQUEID" val="1192"/>
  <p:tag name="KSO_WM_BEAUTIFY_FLAG" val="#wm#"/>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90.xml><?xml version="1.0" encoding="utf-8"?>
<p:tagLst xmlns:p="http://schemas.openxmlformats.org/presentationml/2006/main">
  <p:tag name="AS_UNIQUEID" val="502"/>
</p:tagLst>
</file>

<file path=ppt/tags/tag91.xml><?xml version="1.0" encoding="utf-8"?>
<p:tagLst xmlns:p="http://schemas.openxmlformats.org/presentationml/2006/main">
  <p:tag name="AS_UNIQUEID" val="517"/>
</p:tagLst>
</file>

<file path=ppt/tags/tag92.xml><?xml version="1.0" encoding="utf-8"?>
<p:tagLst xmlns:p="http://schemas.openxmlformats.org/presentationml/2006/main">
  <p:tag name="AS_UNIQUEID" val="756"/>
</p:tagLst>
</file>

<file path=ppt/tags/tag93.xml><?xml version="1.0" encoding="utf-8"?>
<p:tagLst xmlns:p="http://schemas.openxmlformats.org/presentationml/2006/main">
  <p:tag name="AS_UNIQUEID" val="498"/>
</p:tagLst>
</file>

<file path=ppt/tags/tag94.xml><?xml version="1.0" encoding="utf-8"?>
<p:tagLst xmlns:p="http://schemas.openxmlformats.org/presentationml/2006/main">
  <p:tag name="AS_UNIQUEID" val="743"/>
</p:tagLst>
</file>

<file path=ppt/tags/tag95.xml><?xml version="1.0" encoding="utf-8"?>
<p:tagLst xmlns:p="http://schemas.openxmlformats.org/presentationml/2006/main">
  <p:tag name="AS_UNIQUEID" val="757"/>
</p:tagLst>
</file>

<file path=ppt/tags/tag96.xml><?xml version="1.0" encoding="utf-8"?>
<p:tagLst xmlns:p="http://schemas.openxmlformats.org/presentationml/2006/main">
  <p:tag name="AS_UNIQUEID" val="491"/>
  <p:tag name="KSO_WM_DIAGRAM_VIRTUALLY_FRAME" val="{&quot;height&quot;:377.45236220472447,&quot;left&quot;:394.9966929133858,&quot;top&quot;:138.0355118110236,&quot;width&quot;:404.24787401574815}"/>
</p:tagLst>
</file>

<file path=ppt/tags/tag97.xml><?xml version="1.0" encoding="utf-8"?>
<p:tagLst xmlns:p="http://schemas.openxmlformats.org/presentationml/2006/main">
  <p:tag name="AS_UNIQUEID" val="758"/>
</p:tagLst>
</file>

<file path=ppt/tags/tag98.xml><?xml version="1.0" encoding="utf-8"?>
<p:tagLst xmlns:p="http://schemas.openxmlformats.org/presentationml/2006/main">
  <p:tag name="AS_UNIQUEID" val="1258"/>
</p:tagLst>
</file>

<file path=ppt/tags/tag99.xml><?xml version="1.0" encoding="utf-8"?>
<p:tagLst xmlns:p="http://schemas.openxmlformats.org/presentationml/2006/main">
  <p:tag name="AS_UNIQUEID" val="760"/>
</p:tagLst>
</file>

<file path=ppt/theme/theme1.xml><?xml version="1.0" encoding="utf-8"?>
<a:theme xmlns:r="http://schemas.openxmlformats.org/officeDocument/2006/relationships" xmlns:a="http://schemas.openxmlformats.org/drawingml/2006/main" name="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6_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Arial"/>
      </a:majorFont>
      <a:minorFont>
        <a:latin typeface="Arial"/>
        <a:ea typeface="微软雅黑"/>
        <a:cs typeface="Arial"/>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charset="0"/>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Paragraphs>257</Paragraphs>
  <Slides>27</Slides>
  <Notes>12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27</vt:i4>
      </vt:variant>
    </vt:vector>
  </HeadingPairs>
  <TitlesOfParts>
    <vt:vector size="42" baseType="lpstr">
      <vt:lpstr>Arial</vt:lpstr>
      <vt:lpstr>微软雅黑</vt:lpstr>
      <vt:lpstr>Wingdings</vt:lpstr>
      <vt:lpstr>宋体</vt:lpstr>
      <vt:lpstr>Segoe Print</vt:lpstr>
      <vt:lpstr>Calibri</vt:lpstr>
      <vt:lpstr>黑体</vt:lpstr>
      <vt:lpstr>楷体</vt:lpstr>
      <vt:lpstr>Times New Roman</vt:lpstr>
      <vt:lpstr>Calibri Light</vt:lpstr>
      <vt:lpstr>华光行楷_CNKI</vt:lpstr>
      <vt:lpstr>思源宋体 CN</vt:lpstr>
      <vt:lpstr>方正粗黑宋简体</vt:lpstr>
      <vt:lpstr>Cambria Math</vt:lpstr>
      <vt:lpstr>2_自定义设计方案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23.0300</AppVersion>
  <TotalTime>0</TotalTim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2025-03-07T10:36:10Z</cp:lastPrinted>
  <dcterms:created xsi:type="dcterms:W3CDTF">2025-03-07T10:36:10Z</dcterms:created>
  <dcterms:modified xsi:type="dcterms:W3CDTF">2025-03-07T02:36:10Z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