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2.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2.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3.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4.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5.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6.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7.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8.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notesSlides/notesSlide9.xml" ContentType="application/vnd.openxmlformats-officedocument.presentationml.notesSlide+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notesSlides/notesSlide10.xml" ContentType="application/vnd.openxmlformats-officedocument.presentationml.notesSlide+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notesSlides/notesSlide11.xml" ContentType="application/vnd.openxmlformats-officedocument.presentationml.notesSlide+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notesSlides/notesSlide12.xml" ContentType="application/vnd.openxmlformats-officedocument.presentationml.notesSlide+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607" r:id="rId2"/>
    <p:sldId id="624" r:id="rId3"/>
    <p:sldId id="260" r:id="rId4"/>
    <p:sldId id="581" r:id="rId5"/>
    <p:sldId id="582" r:id="rId6"/>
    <p:sldId id="600" r:id="rId7"/>
    <p:sldId id="625" r:id="rId8"/>
    <p:sldId id="605" r:id="rId9"/>
    <p:sldId id="626" r:id="rId10"/>
    <p:sldId id="627" r:id="rId11"/>
    <p:sldId id="628" r:id="rId12"/>
    <p:sldId id="634" r:id="rId13"/>
    <p:sldId id="631" r:id="rId14"/>
    <p:sldId id="633" r:id="rId15"/>
    <p:sldId id="630" r:id="rId16"/>
    <p:sldId id="645" r:id="rId17"/>
    <p:sldId id="554" r:id="rId18"/>
    <p:sldId id="606" r:id="rId19"/>
    <p:sldId id="593" r:id="rId20"/>
    <p:sldId id="601" r:id="rId21"/>
    <p:sldId id="646" r:id="rId22"/>
    <p:sldId id="647" r:id="rId23"/>
    <p:sldId id="648" r:id="rId24"/>
    <p:sldId id="649" r:id="rId25"/>
    <p:sldId id="650" r:id="rId26"/>
    <p:sldId id="651" r:id="rId27"/>
    <p:sldId id="652" r:id="rId28"/>
    <p:sldId id="653" r:id="rId29"/>
    <p:sldId id="656" r:id="rId30"/>
    <p:sldId id="655" r:id="rId31"/>
    <p:sldId id="654" r:id="rId32"/>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9" userDrawn="1">
          <p15:clr>
            <a:srgbClr val="A4A3A4"/>
          </p15:clr>
        </p15:guide>
        <p15:guide id="2" pos="367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10" autoAdjust="0"/>
    <p:restoredTop sz="94700" autoAdjust="0"/>
  </p:normalViewPr>
  <p:slideViewPr>
    <p:cSldViewPr snapToGrid="0" showGuides="1">
      <p:cViewPr varScale="1">
        <p:scale>
          <a:sx n="78" d="100"/>
          <a:sy n="78" d="100"/>
        </p:scale>
        <p:origin x="643" y="77"/>
      </p:cViewPr>
      <p:guideLst>
        <p:guide orient="horz" pos="2109"/>
        <p:guide pos="3670"/>
      </p:guideLst>
    </p:cSldViewPr>
  </p:slideViewPr>
  <p:notesTextViewPr>
    <p:cViewPr>
      <p:scale>
        <a:sx n="1" d="1"/>
        <a:sy n="1" d="1"/>
      </p:scale>
      <p:origin x="0" y="0"/>
    </p:cViewPr>
  </p:notesTextViewPr>
  <p:sorterViewPr>
    <p:cViewPr>
      <p:scale>
        <a:sx n="100" d="100"/>
        <a:sy n="100" d="100"/>
      </p:scale>
      <p:origin x="0" y="-2196"/>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tags" Target="../tags/tag15.xml"/><Relationship Id="rId2" Type="http://schemas.openxmlformats.org/officeDocument/2006/relationships/tags" Target="../tags/tag10.xml"/><Relationship Id="rId1" Type="http://schemas.openxmlformats.org/officeDocument/2006/relationships/theme" Target="../theme/theme2.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CC530814-D3A8-4617-9BB8-77AA32A9ED0D}" type="datetimeFigureOut">
              <a:rPr lang="zh-CN" altLang="en-US" smtClean="0"/>
              <a:t>2026/2/25</a:t>
            </a:fld>
            <a:endParaRPr lang="zh-CN" altLang="en-US"/>
          </a:p>
        </p:txBody>
      </p:sp>
      <p:sp>
        <p:nvSpPr>
          <p:cNvPr id="4" name="幻灯片图像占位符 3"/>
          <p:cNvSpPr>
            <a:spLocks noGrp="1" noRot="1" noChangeAspect="1"/>
          </p:cNvSpPr>
          <p:nvPr>
            <p:ph type="sldImg" idx="2"/>
            <p:custDataLst>
              <p:tags r:id="rId4"/>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5"/>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7"/>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9287E5FD-3B0A-48DB-849C-0363060D0231}"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slide" Target="../slides/slide3.xml"/><Relationship Id="rId4"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tags" Target="../tags/tag246.xml"/><Relationship Id="rId2" Type="http://schemas.openxmlformats.org/officeDocument/2006/relationships/tags" Target="../tags/tag245.xml"/><Relationship Id="rId1" Type="http://schemas.openxmlformats.org/officeDocument/2006/relationships/tags" Target="../tags/tag244.xml"/><Relationship Id="rId5" Type="http://schemas.openxmlformats.org/officeDocument/2006/relationships/slide" Target="../slides/slide18.xml"/><Relationship Id="rId4"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tags" Target="../tags/tag260.xml"/><Relationship Id="rId2" Type="http://schemas.openxmlformats.org/officeDocument/2006/relationships/tags" Target="../tags/tag259.xml"/><Relationship Id="rId1" Type="http://schemas.openxmlformats.org/officeDocument/2006/relationships/tags" Target="../tags/tag258.xml"/><Relationship Id="rId5" Type="http://schemas.openxmlformats.org/officeDocument/2006/relationships/slide" Target="../slides/slide19.xml"/><Relationship Id="rId4"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tags" Target="../tags/tag287.xml"/><Relationship Id="rId2" Type="http://schemas.openxmlformats.org/officeDocument/2006/relationships/tags" Target="../tags/tag286.xml"/><Relationship Id="rId1" Type="http://schemas.openxmlformats.org/officeDocument/2006/relationships/tags" Target="../tags/tag285.xml"/><Relationship Id="rId5" Type="http://schemas.openxmlformats.org/officeDocument/2006/relationships/slide" Target="../slides/slide20.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 Target="../slides/slide4.xml"/><Relationship Id="rId4"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slide" Target="../slides/slide5.xml"/><Relationship Id="rId4"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slide" Target="../slides/slide6.xml"/><Relationship Id="rId4"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5" Type="http://schemas.openxmlformats.org/officeDocument/2006/relationships/slide" Target="../slides/slide7.xml"/><Relationship Id="rId4"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tags" Target="../tags/tag99.xml"/><Relationship Id="rId5" Type="http://schemas.openxmlformats.org/officeDocument/2006/relationships/slide" Target="../slides/slide8.xml"/><Relationship Id="rId4"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tags" Target="../tags/tag114.xml"/><Relationship Id="rId5" Type="http://schemas.openxmlformats.org/officeDocument/2006/relationships/slide" Target="../slides/slide9.xml"/><Relationship Id="rId4"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tags" Target="../tags/tag133.xml"/><Relationship Id="rId5" Type="http://schemas.openxmlformats.org/officeDocument/2006/relationships/slide" Target="../slides/slide10.xml"/><Relationship Id="rId4"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tags" Target="../tags/tag240.xml"/><Relationship Id="rId2" Type="http://schemas.openxmlformats.org/officeDocument/2006/relationships/tags" Target="../tags/tag239.xml"/><Relationship Id="rId1" Type="http://schemas.openxmlformats.org/officeDocument/2006/relationships/tags" Target="../tags/tag238.xml"/><Relationship Id="rId5" Type="http://schemas.openxmlformats.org/officeDocument/2006/relationships/slide" Target="../slides/slide17.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fld id="{9287E5FD-3B0A-48DB-849C-0363060D0231}" type="slidenum">
              <a:rPr lang="zh-CN" altLang="en-US" smtClean="0"/>
              <a:t>3</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fld id="{9287E5FD-3B0A-48DB-849C-0363060D0231}" type="slidenum">
              <a:rPr lang="zh-CN" altLang="en-US" smtClean="0"/>
              <a:t>18</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fld id="{9287E5FD-3B0A-48DB-849C-0363060D0231}" type="slidenum">
              <a:rPr lang="zh-CN" altLang="en-US" smtClean="0">
                <a:solidFill>
                  <a:prstClr val="black"/>
                </a:solidFill>
              </a:rPr>
              <a:t>19</a:t>
            </a:fld>
            <a:endParaRPr lang="zh-CN"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fld id="{9287E5FD-3B0A-48DB-849C-0363060D0231}" type="slidenum">
              <a:rPr lang="zh-CN" altLang="en-US" smtClean="0">
                <a:solidFill>
                  <a:prstClr val="black"/>
                </a:solidFill>
              </a:rPr>
              <a:t>20</a:t>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fld id="{9287E5FD-3B0A-48DB-849C-0363060D0231}" type="slidenum">
              <a:rPr lang="zh-CN" altLang="en-US" smtClean="0">
                <a:solidFill>
                  <a:prstClr val="black"/>
                </a:solidFill>
              </a:rPr>
              <a:t>4</a:t>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fld id="{9287E5FD-3B0A-48DB-849C-0363060D0231}" type="slidenum">
              <a:rPr lang="zh-CN" altLang="en-US" smtClean="0">
                <a:solidFill>
                  <a:prstClr val="black"/>
                </a:solidFill>
              </a:rPr>
              <a:t>5</a:t>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fld id="{9287E5FD-3B0A-48DB-849C-0363060D0231}" type="slidenum">
              <a:rPr lang="zh-CN" altLang="en-US" smtClean="0">
                <a:solidFill>
                  <a:prstClr val="black"/>
                </a:solidFill>
              </a:rPr>
              <a:t>6</a:t>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fld id="{9287E5FD-3B0A-48DB-849C-0363060D0231}" type="slidenum">
              <a:rPr lang="zh-CN" altLang="en-US" smtClean="0">
                <a:solidFill>
                  <a:prstClr val="black"/>
                </a:solidFill>
              </a:rPr>
              <a:t>7</a:t>
            </a:fld>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fld id="{9287E5FD-3B0A-48DB-849C-0363060D0231}" type="slidenum">
              <a:rPr lang="zh-CN" altLang="en-US" smtClean="0">
                <a:solidFill>
                  <a:prstClr val="black"/>
                </a:solidFill>
              </a:rPr>
              <a:t>8</a:t>
            </a:fld>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fld id="{9287E5FD-3B0A-48DB-849C-0363060D0231}" type="slidenum">
              <a:rPr lang="zh-CN" altLang="en-US" smtClean="0">
                <a:solidFill>
                  <a:prstClr val="black"/>
                </a:solidFill>
              </a:rPr>
              <a:t>9</a:t>
            </a:fld>
            <a:endParaRPr lang="zh-CN"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fld id="{9287E5FD-3B0A-48DB-849C-0363060D0231}" type="slidenum">
              <a:rPr lang="zh-CN" altLang="en-US" smtClean="0">
                <a:solidFill>
                  <a:prstClr val="black"/>
                </a:solidFill>
              </a:rPr>
              <a:t>10</a:t>
            </a:fld>
            <a:endParaRPr lang="zh-CN"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fld id="{9287E5FD-3B0A-48DB-849C-0363060D0231}" type="slidenum">
              <a:rPr lang="zh-CN" altLang="en-US" smtClean="0"/>
              <a:t>17</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学习目标">
    <p:spTree>
      <p:nvGrpSpPr>
        <p:cNvPr id="1" name=""/>
        <p:cNvGrpSpPr/>
        <p:nvPr/>
      </p:nvGrpSpPr>
      <p:grpSpPr>
        <a:xfrm>
          <a:off x="0" y="0"/>
          <a:ext cx="0" cy="0"/>
          <a:chOff x="0" y="0"/>
          <a:chExt cx="0" cy="0"/>
        </a:xfrm>
      </p:grpSpPr>
      <p:sp>
        <p:nvSpPr>
          <p:cNvPr id="314" name="矩形 313" hidden="1"/>
          <p:cNvSpPr/>
          <p:nvPr userDrawn="1">
            <p:custDataLst>
              <p:tags r:id="rId1"/>
            </p:custDataLst>
          </p:nvPr>
        </p:nvSpPr>
        <p:spPr>
          <a:xfrm>
            <a:off x="123461" y="346497"/>
            <a:ext cx="11953078" cy="6396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学习目标">
    <p:spTree>
      <p:nvGrpSpPr>
        <p:cNvPr id="1" name=""/>
        <p:cNvGrpSpPr/>
        <p:nvPr/>
      </p:nvGrpSpPr>
      <p:grpSpPr>
        <a:xfrm>
          <a:off x="0" y="0"/>
          <a:ext cx="0" cy="0"/>
          <a:chOff x="0" y="0"/>
          <a:chExt cx="0" cy="0"/>
        </a:xfrm>
      </p:grpSpPr>
      <p:sp>
        <p:nvSpPr>
          <p:cNvPr id="314" name="矩形 313" hidden="1"/>
          <p:cNvSpPr/>
          <p:nvPr userDrawn="1">
            <p:custDataLst>
              <p:tags r:id="rId1"/>
            </p:custDataLst>
          </p:nvPr>
        </p:nvSpPr>
        <p:spPr>
          <a:xfrm>
            <a:off x="123461" y="346497"/>
            <a:ext cx="11953078" cy="6396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image" Target="file:///D:\qq&#25991;&#20214;\712321467\Image\C2C\Image2\%7b75232B38-A165-1FB7-499C-2E1C792CACB5%7d.png"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4.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 Id="rId14" Type="http://schemas.openxmlformats.org/officeDocument/2006/relationships/tags" Target="../tags/tag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9"/>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custDataLst>
              <p:tags r:id="rId10"/>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custDataLst>
              <p:tags r:id="rId11"/>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C1D861-E942-4694-966D-F6A93EB1A689}" type="datetimeFigureOut">
              <a:rPr lang="zh-CN" altLang="en-US" smtClean="0"/>
              <a:t>2026/2/25</a:t>
            </a:fld>
            <a:endParaRPr lang="zh-CN" altLang="en-US"/>
          </a:p>
        </p:txBody>
      </p:sp>
      <p:sp>
        <p:nvSpPr>
          <p:cNvPr id="5" name="页脚占位符 4"/>
          <p:cNvSpPr>
            <a:spLocks noGrp="1"/>
          </p:cNvSpPr>
          <p:nvPr>
            <p:ph type="ftr" sz="quarter" idx="3"/>
            <p:custDataLst>
              <p:tags r:id="rId12"/>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3"/>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94FA98-B1F0-4380-866C-E18380B9059D}" type="slidenum">
              <a:rPr lang="zh-CN" altLang="en-US" smtClean="0"/>
              <a:t>‹#›</a:t>
            </a:fld>
            <a:endParaRPr lang="zh-CN" altLang="en-US"/>
          </a:p>
        </p:txBody>
      </p:sp>
      <p:pic>
        <p:nvPicPr>
          <p:cNvPr id="7" name="图片 1073743875" descr="学科网 zxxk.com"/>
          <p:cNvPicPr>
            <a:picLocks noChangeAspect="1"/>
          </p:cNvPicPr>
          <p:nvPr>
            <p:custDataLst>
              <p:tags r:id="rId14"/>
            </p:custDataLst>
          </p:nvPr>
        </p:nvPicPr>
        <p:blipFill>
          <a:blip r:embed="rId15" r:link="rId16"/>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xml"/><Relationship Id="rId1" Type="http://schemas.openxmlformats.org/officeDocument/2006/relationships/tags" Target="../tags/tag16.xml"/></Relationships>
</file>

<file path=ppt/slides/_rels/slide10.xml.rels><?xml version="1.0" encoding="UTF-8" standalone="yes"?>
<Relationships xmlns="http://schemas.openxmlformats.org/package/2006/relationships"><Relationship Id="rId8" Type="http://schemas.openxmlformats.org/officeDocument/2006/relationships/tags" Target="../tags/tag122.xml"/><Relationship Id="rId13" Type="http://schemas.openxmlformats.org/officeDocument/2006/relationships/tags" Target="../tags/tag127.xml"/><Relationship Id="rId18" Type="http://schemas.openxmlformats.org/officeDocument/2006/relationships/tags" Target="../tags/tag132.xml"/><Relationship Id="rId3" Type="http://schemas.microsoft.com/office/2007/relationships/media" Target="../media/media4.wmv"/><Relationship Id="rId21" Type="http://schemas.openxmlformats.org/officeDocument/2006/relationships/image" Target="../media/image17.png"/><Relationship Id="rId7" Type="http://schemas.openxmlformats.org/officeDocument/2006/relationships/tags" Target="../tags/tag121.xml"/><Relationship Id="rId12" Type="http://schemas.openxmlformats.org/officeDocument/2006/relationships/tags" Target="../tags/tag126.xml"/><Relationship Id="rId17" Type="http://schemas.openxmlformats.org/officeDocument/2006/relationships/tags" Target="../tags/tag131.xml"/><Relationship Id="rId2" Type="http://schemas.openxmlformats.org/officeDocument/2006/relationships/tags" Target="../tags/tag118.xml"/><Relationship Id="rId16" Type="http://schemas.openxmlformats.org/officeDocument/2006/relationships/tags" Target="../tags/tag130.xml"/><Relationship Id="rId20" Type="http://schemas.openxmlformats.org/officeDocument/2006/relationships/notesSlide" Target="../notesSlides/notesSlide8.xml"/><Relationship Id="rId1" Type="http://schemas.openxmlformats.org/officeDocument/2006/relationships/tags" Target="../tags/tag117.xml"/><Relationship Id="rId6" Type="http://schemas.openxmlformats.org/officeDocument/2006/relationships/tags" Target="../tags/tag120.xml"/><Relationship Id="rId11" Type="http://schemas.openxmlformats.org/officeDocument/2006/relationships/tags" Target="../tags/tag125.xml"/><Relationship Id="rId5" Type="http://schemas.openxmlformats.org/officeDocument/2006/relationships/tags" Target="../tags/tag119.xml"/><Relationship Id="rId15" Type="http://schemas.openxmlformats.org/officeDocument/2006/relationships/tags" Target="../tags/tag129.xml"/><Relationship Id="rId23" Type="http://schemas.microsoft.com/office/2007/relationships/hdphoto" Target="../media/hdphoto1.wdp"/><Relationship Id="rId10" Type="http://schemas.openxmlformats.org/officeDocument/2006/relationships/tags" Target="../tags/tag124.xml"/><Relationship Id="rId19" Type="http://schemas.openxmlformats.org/officeDocument/2006/relationships/slideLayout" Target="../slideLayouts/slideLayout2.xml"/><Relationship Id="rId4" Type="http://schemas.openxmlformats.org/officeDocument/2006/relationships/video" Target="../media/media4.wmv"/><Relationship Id="rId9" Type="http://schemas.openxmlformats.org/officeDocument/2006/relationships/tags" Target="../tags/tag123.xml"/><Relationship Id="rId14" Type="http://schemas.openxmlformats.org/officeDocument/2006/relationships/tags" Target="../tags/tag128.xml"/><Relationship Id="rId22"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image" Target="../media/image19.png"/><Relationship Id="rId5" Type="http://schemas.openxmlformats.org/officeDocument/2006/relationships/slideLayout" Target="../slideLayouts/slideLayout2.xml"/><Relationship Id="rId4" Type="http://schemas.openxmlformats.org/officeDocument/2006/relationships/tags" Target="../tags/tag139.xml"/></Relationships>
</file>

<file path=ppt/slides/_rels/slide12.xml.rels><?xml version="1.0" encoding="UTF-8" standalone="yes"?>
<Relationships xmlns="http://schemas.openxmlformats.org/package/2006/relationships"><Relationship Id="rId13" Type="http://schemas.openxmlformats.org/officeDocument/2006/relationships/tags" Target="../tags/tag152.xml"/><Relationship Id="rId18" Type="http://schemas.openxmlformats.org/officeDocument/2006/relationships/tags" Target="../tags/tag157.xml"/><Relationship Id="rId26" Type="http://schemas.openxmlformats.org/officeDocument/2006/relationships/tags" Target="../tags/tag165.xml"/><Relationship Id="rId39" Type="http://schemas.openxmlformats.org/officeDocument/2006/relationships/tags" Target="../tags/tag178.xml"/><Relationship Id="rId21" Type="http://schemas.openxmlformats.org/officeDocument/2006/relationships/tags" Target="../tags/tag160.xml"/><Relationship Id="rId34" Type="http://schemas.openxmlformats.org/officeDocument/2006/relationships/tags" Target="../tags/tag173.xml"/><Relationship Id="rId42" Type="http://schemas.openxmlformats.org/officeDocument/2006/relationships/tags" Target="../tags/tag181.xml"/><Relationship Id="rId47" Type="http://schemas.openxmlformats.org/officeDocument/2006/relationships/tags" Target="../tags/tag186.xml"/><Relationship Id="rId50" Type="http://schemas.openxmlformats.org/officeDocument/2006/relationships/slideLayout" Target="../slideLayouts/slideLayout2.xml"/><Relationship Id="rId7" Type="http://schemas.openxmlformats.org/officeDocument/2006/relationships/tags" Target="../tags/tag146.xml"/><Relationship Id="rId2" Type="http://schemas.openxmlformats.org/officeDocument/2006/relationships/tags" Target="../tags/tag141.xml"/><Relationship Id="rId16" Type="http://schemas.openxmlformats.org/officeDocument/2006/relationships/tags" Target="../tags/tag155.xml"/><Relationship Id="rId29" Type="http://schemas.openxmlformats.org/officeDocument/2006/relationships/tags" Target="../tags/tag168.xml"/><Relationship Id="rId11" Type="http://schemas.openxmlformats.org/officeDocument/2006/relationships/tags" Target="../tags/tag150.xml"/><Relationship Id="rId24" Type="http://schemas.openxmlformats.org/officeDocument/2006/relationships/tags" Target="../tags/tag163.xml"/><Relationship Id="rId32" Type="http://schemas.openxmlformats.org/officeDocument/2006/relationships/tags" Target="../tags/tag171.xml"/><Relationship Id="rId37" Type="http://schemas.openxmlformats.org/officeDocument/2006/relationships/tags" Target="../tags/tag176.xml"/><Relationship Id="rId40" Type="http://schemas.openxmlformats.org/officeDocument/2006/relationships/tags" Target="../tags/tag179.xml"/><Relationship Id="rId45" Type="http://schemas.openxmlformats.org/officeDocument/2006/relationships/tags" Target="../tags/tag184.xml"/><Relationship Id="rId53" Type="http://schemas.openxmlformats.org/officeDocument/2006/relationships/image" Target="../media/image21.wmf"/><Relationship Id="rId5" Type="http://schemas.openxmlformats.org/officeDocument/2006/relationships/tags" Target="../tags/tag144.xml"/><Relationship Id="rId10" Type="http://schemas.openxmlformats.org/officeDocument/2006/relationships/tags" Target="../tags/tag149.xml"/><Relationship Id="rId19" Type="http://schemas.openxmlformats.org/officeDocument/2006/relationships/tags" Target="../tags/tag158.xml"/><Relationship Id="rId31" Type="http://schemas.openxmlformats.org/officeDocument/2006/relationships/tags" Target="../tags/tag170.xml"/><Relationship Id="rId44" Type="http://schemas.openxmlformats.org/officeDocument/2006/relationships/tags" Target="../tags/tag183.xml"/><Relationship Id="rId52" Type="http://schemas.openxmlformats.org/officeDocument/2006/relationships/oleObject" Target="../embeddings/oleObject1.bin"/><Relationship Id="rId4" Type="http://schemas.openxmlformats.org/officeDocument/2006/relationships/tags" Target="../tags/tag143.xml"/><Relationship Id="rId9" Type="http://schemas.openxmlformats.org/officeDocument/2006/relationships/tags" Target="../tags/tag148.xml"/><Relationship Id="rId14" Type="http://schemas.openxmlformats.org/officeDocument/2006/relationships/tags" Target="../tags/tag153.xml"/><Relationship Id="rId22" Type="http://schemas.openxmlformats.org/officeDocument/2006/relationships/tags" Target="../tags/tag161.xml"/><Relationship Id="rId27" Type="http://schemas.openxmlformats.org/officeDocument/2006/relationships/tags" Target="../tags/tag166.xml"/><Relationship Id="rId30" Type="http://schemas.openxmlformats.org/officeDocument/2006/relationships/tags" Target="../tags/tag169.xml"/><Relationship Id="rId35" Type="http://schemas.openxmlformats.org/officeDocument/2006/relationships/tags" Target="../tags/tag174.xml"/><Relationship Id="rId43" Type="http://schemas.openxmlformats.org/officeDocument/2006/relationships/tags" Target="../tags/tag182.xml"/><Relationship Id="rId48" Type="http://schemas.openxmlformats.org/officeDocument/2006/relationships/tags" Target="../tags/tag187.xml"/><Relationship Id="rId8" Type="http://schemas.openxmlformats.org/officeDocument/2006/relationships/tags" Target="../tags/tag147.xml"/><Relationship Id="rId51" Type="http://schemas.openxmlformats.org/officeDocument/2006/relationships/image" Target="../media/image20.png"/><Relationship Id="rId3" Type="http://schemas.openxmlformats.org/officeDocument/2006/relationships/tags" Target="../tags/tag142.xml"/><Relationship Id="rId12" Type="http://schemas.openxmlformats.org/officeDocument/2006/relationships/tags" Target="../tags/tag151.xml"/><Relationship Id="rId17" Type="http://schemas.openxmlformats.org/officeDocument/2006/relationships/tags" Target="../tags/tag156.xml"/><Relationship Id="rId25" Type="http://schemas.openxmlformats.org/officeDocument/2006/relationships/tags" Target="../tags/tag164.xml"/><Relationship Id="rId33" Type="http://schemas.openxmlformats.org/officeDocument/2006/relationships/tags" Target="../tags/tag172.xml"/><Relationship Id="rId38" Type="http://schemas.openxmlformats.org/officeDocument/2006/relationships/tags" Target="../tags/tag177.xml"/><Relationship Id="rId46" Type="http://schemas.openxmlformats.org/officeDocument/2006/relationships/tags" Target="../tags/tag185.xml"/><Relationship Id="rId20" Type="http://schemas.openxmlformats.org/officeDocument/2006/relationships/tags" Target="../tags/tag159.xml"/><Relationship Id="rId41" Type="http://schemas.openxmlformats.org/officeDocument/2006/relationships/tags" Target="../tags/tag180.xml"/><Relationship Id="rId1" Type="http://schemas.openxmlformats.org/officeDocument/2006/relationships/tags" Target="../tags/tag140.xml"/><Relationship Id="rId6" Type="http://schemas.openxmlformats.org/officeDocument/2006/relationships/tags" Target="../tags/tag145.xml"/><Relationship Id="rId15" Type="http://schemas.openxmlformats.org/officeDocument/2006/relationships/tags" Target="../tags/tag154.xml"/><Relationship Id="rId23" Type="http://schemas.openxmlformats.org/officeDocument/2006/relationships/tags" Target="../tags/tag162.xml"/><Relationship Id="rId28" Type="http://schemas.openxmlformats.org/officeDocument/2006/relationships/tags" Target="../tags/tag167.xml"/><Relationship Id="rId36" Type="http://schemas.openxmlformats.org/officeDocument/2006/relationships/tags" Target="../tags/tag175.xml"/><Relationship Id="rId49" Type="http://schemas.openxmlformats.org/officeDocument/2006/relationships/tags" Target="../tags/tag188.xml"/></Relationships>
</file>

<file path=ppt/slides/_rels/slide13.xml.rels><?xml version="1.0" encoding="UTF-8" standalone="yes"?>
<Relationships xmlns="http://schemas.openxmlformats.org/package/2006/relationships"><Relationship Id="rId8" Type="http://schemas.openxmlformats.org/officeDocument/2006/relationships/tags" Target="../tags/tag196.xml"/><Relationship Id="rId3" Type="http://schemas.openxmlformats.org/officeDocument/2006/relationships/tags" Target="../tags/tag191.xml"/><Relationship Id="rId7" Type="http://schemas.openxmlformats.org/officeDocument/2006/relationships/tags" Target="../tags/tag195.xml"/><Relationship Id="rId2" Type="http://schemas.openxmlformats.org/officeDocument/2006/relationships/tags" Target="../tags/tag190.xml"/><Relationship Id="rId1" Type="http://schemas.openxmlformats.org/officeDocument/2006/relationships/tags" Target="../tags/tag189.xml"/><Relationship Id="rId6" Type="http://schemas.openxmlformats.org/officeDocument/2006/relationships/tags" Target="../tags/tag194.xml"/><Relationship Id="rId11" Type="http://schemas.openxmlformats.org/officeDocument/2006/relationships/image" Target="../media/image23.png"/><Relationship Id="rId5" Type="http://schemas.openxmlformats.org/officeDocument/2006/relationships/tags" Target="../tags/tag193.xml"/><Relationship Id="rId10" Type="http://schemas.openxmlformats.org/officeDocument/2006/relationships/image" Target="../media/image22.gif"/><Relationship Id="rId4" Type="http://schemas.openxmlformats.org/officeDocument/2006/relationships/tags" Target="../tags/tag192.xml"/><Relationship Id="rId9"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tags" Target="../tags/tag204.xml"/><Relationship Id="rId13" Type="http://schemas.openxmlformats.org/officeDocument/2006/relationships/tags" Target="../tags/tag209.xml"/><Relationship Id="rId3" Type="http://schemas.openxmlformats.org/officeDocument/2006/relationships/tags" Target="../tags/tag199.xml"/><Relationship Id="rId7" Type="http://schemas.openxmlformats.org/officeDocument/2006/relationships/tags" Target="../tags/tag203.xml"/><Relationship Id="rId12" Type="http://schemas.openxmlformats.org/officeDocument/2006/relationships/tags" Target="../tags/tag208.xml"/><Relationship Id="rId2" Type="http://schemas.openxmlformats.org/officeDocument/2006/relationships/tags" Target="../tags/tag198.xml"/><Relationship Id="rId1" Type="http://schemas.openxmlformats.org/officeDocument/2006/relationships/tags" Target="../tags/tag197.xml"/><Relationship Id="rId6" Type="http://schemas.openxmlformats.org/officeDocument/2006/relationships/tags" Target="../tags/tag202.xml"/><Relationship Id="rId11" Type="http://schemas.openxmlformats.org/officeDocument/2006/relationships/tags" Target="../tags/tag207.xml"/><Relationship Id="rId5" Type="http://schemas.openxmlformats.org/officeDocument/2006/relationships/tags" Target="../tags/tag201.xml"/><Relationship Id="rId15" Type="http://schemas.openxmlformats.org/officeDocument/2006/relationships/image" Target="../media/image24.gif"/><Relationship Id="rId10" Type="http://schemas.openxmlformats.org/officeDocument/2006/relationships/tags" Target="../tags/tag206.xml"/><Relationship Id="rId4" Type="http://schemas.openxmlformats.org/officeDocument/2006/relationships/tags" Target="../tags/tag200.xml"/><Relationship Id="rId9" Type="http://schemas.openxmlformats.org/officeDocument/2006/relationships/tags" Target="../tags/tag205.xml"/><Relationship Id="rId1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tags" Target="../tags/tag212.xml"/><Relationship Id="rId7" Type="http://schemas.openxmlformats.org/officeDocument/2006/relationships/image" Target="../media/image26.jpeg"/><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image" Target="../media/image25.png"/><Relationship Id="rId5" Type="http://schemas.openxmlformats.org/officeDocument/2006/relationships/slideLayout" Target="../slideLayouts/slideLayout2.xml"/><Relationship Id="rId4" Type="http://schemas.openxmlformats.org/officeDocument/2006/relationships/tags" Target="../tags/tag213.xml"/></Relationships>
</file>

<file path=ppt/slides/_rels/slide16.xml.rels><?xml version="1.0" encoding="UTF-8" standalone="yes"?>
<Relationships xmlns="http://schemas.openxmlformats.org/package/2006/relationships"><Relationship Id="rId8" Type="http://schemas.openxmlformats.org/officeDocument/2006/relationships/tags" Target="../tags/tag221.xml"/><Relationship Id="rId13" Type="http://schemas.openxmlformats.org/officeDocument/2006/relationships/tags" Target="../tags/tag226.xml"/><Relationship Id="rId18" Type="http://schemas.openxmlformats.org/officeDocument/2006/relationships/tags" Target="../tags/tag231.xml"/><Relationship Id="rId3" Type="http://schemas.openxmlformats.org/officeDocument/2006/relationships/tags" Target="../tags/tag216.xml"/><Relationship Id="rId21" Type="http://schemas.openxmlformats.org/officeDocument/2006/relationships/oleObject" Target="../embeddings/oleObject2.bin"/><Relationship Id="rId7" Type="http://schemas.openxmlformats.org/officeDocument/2006/relationships/tags" Target="../tags/tag220.xml"/><Relationship Id="rId12" Type="http://schemas.openxmlformats.org/officeDocument/2006/relationships/tags" Target="../tags/tag225.xml"/><Relationship Id="rId17" Type="http://schemas.openxmlformats.org/officeDocument/2006/relationships/tags" Target="../tags/tag230.xml"/><Relationship Id="rId2" Type="http://schemas.openxmlformats.org/officeDocument/2006/relationships/tags" Target="../tags/tag215.xml"/><Relationship Id="rId16" Type="http://schemas.openxmlformats.org/officeDocument/2006/relationships/tags" Target="../tags/tag229.xml"/><Relationship Id="rId20" Type="http://schemas.openxmlformats.org/officeDocument/2006/relationships/hyperlink" Target="&#33609;&#21407;&#29356;&#40736;&#30340;&#27934;&#31348;.mp4" TargetMode="External"/><Relationship Id="rId1" Type="http://schemas.openxmlformats.org/officeDocument/2006/relationships/tags" Target="../tags/tag214.xml"/><Relationship Id="rId6" Type="http://schemas.openxmlformats.org/officeDocument/2006/relationships/tags" Target="../tags/tag219.xml"/><Relationship Id="rId11" Type="http://schemas.openxmlformats.org/officeDocument/2006/relationships/tags" Target="../tags/tag224.xml"/><Relationship Id="rId24" Type="http://schemas.microsoft.com/office/2007/relationships/hdphoto" Target="../media/hdphoto2.wdp"/><Relationship Id="rId5" Type="http://schemas.openxmlformats.org/officeDocument/2006/relationships/tags" Target="../tags/tag218.xml"/><Relationship Id="rId15" Type="http://schemas.openxmlformats.org/officeDocument/2006/relationships/tags" Target="../tags/tag228.xml"/><Relationship Id="rId23" Type="http://schemas.openxmlformats.org/officeDocument/2006/relationships/image" Target="../media/image28.png"/><Relationship Id="rId10" Type="http://schemas.openxmlformats.org/officeDocument/2006/relationships/tags" Target="../tags/tag223.xml"/><Relationship Id="rId19" Type="http://schemas.openxmlformats.org/officeDocument/2006/relationships/slideLayout" Target="../slideLayouts/slideLayout2.xml"/><Relationship Id="rId4" Type="http://schemas.openxmlformats.org/officeDocument/2006/relationships/tags" Target="../tags/tag217.xml"/><Relationship Id="rId9" Type="http://schemas.openxmlformats.org/officeDocument/2006/relationships/tags" Target="../tags/tag222.xml"/><Relationship Id="rId14" Type="http://schemas.openxmlformats.org/officeDocument/2006/relationships/tags" Target="../tags/tag227.xml"/><Relationship Id="rId22" Type="http://schemas.openxmlformats.org/officeDocument/2006/relationships/image" Target="../media/image27.wmf"/></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9.xml"/><Relationship Id="rId3" Type="http://schemas.openxmlformats.org/officeDocument/2006/relationships/tags" Target="../tags/tag234.xml"/><Relationship Id="rId7" Type="http://schemas.openxmlformats.org/officeDocument/2006/relationships/slideLayout" Target="../slideLayouts/slideLayout2.xml"/><Relationship Id="rId2" Type="http://schemas.openxmlformats.org/officeDocument/2006/relationships/tags" Target="../tags/tag233.xml"/><Relationship Id="rId1" Type="http://schemas.openxmlformats.org/officeDocument/2006/relationships/tags" Target="../tags/tag232.xml"/><Relationship Id="rId6" Type="http://schemas.openxmlformats.org/officeDocument/2006/relationships/tags" Target="../tags/tag237.xml"/><Relationship Id="rId11" Type="http://schemas.openxmlformats.org/officeDocument/2006/relationships/image" Target="../media/image31.png"/><Relationship Id="rId5" Type="http://schemas.openxmlformats.org/officeDocument/2006/relationships/tags" Target="../tags/tag236.xml"/><Relationship Id="rId10" Type="http://schemas.openxmlformats.org/officeDocument/2006/relationships/image" Target="../media/image30.jpeg"/><Relationship Id="rId4" Type="http://schemas.openxmlformats.org/officeDocument/2006/relationships/tags" Target="../tags/tag235.xml"/><Relationship Id="rId9"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tags" Target="../tags/tag243.xml"/><Relationship Id="rId2" Type="http://schemas.openxmlformats.org/officeDocument/2006/relationships/tags" Target="../tags/tag242.xml"/><Relationship Id="rId1" Type="http://schemas.openxmlformats.org/officeDocument/2006/relationships/tags" Target="../tags/tag241.xml"/><Relationship Id="rId6" Type="http://schemas.openxmlformats.org/officeDocument/2006/relationships/image" Target="../media/image32.jpe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tags" Target="../tags/tag254.xml"/><Relationship Id="rId13" Type="http://schemas.openxmlformats.org/officeDocument/2006/relationships/notesSlide" Target="../notesSlides/notesSlide11.xml"/><Relationship Id="rId3" Type="http://schemas.openxmlformats.org/officeDocument/2006/relationships/tags" Target="../tags/tag249.xml"/><Relationship Id="rId7" Type="http://schemas.openxmlformats.org/officeDocument/2006/relationships/tags" Target="../tags/tag253.xml"/><Relationship Id="rId12" Type="http://schemas.openxmlformats.org/officeDocument/2006/relationships/slideLayout" Target="../slideLayouts/slideLayout2.xml"/><Relationship Id="rId2" Type="http://schemas.openxmlformats.org/officeDocument/2006/relationships/tags" Target="../tags/tag248.xml"/><Relationship Id="rId1" Type="http://schemas.openxmlformats.org/officeDocument/2006/relationships/tags" Target="../tags/tag247.xml"/><Relationship Id="rId6" Type="http://schemas.openxmlformats.org/officeDocument/2006/relationships/tags" Target="../tags/tag252.xml"/><Relationship Id="rId11" Type="http://schemas.openxmlformats.org/officeDocument/2006/relationships/tags" Target="../tags/tag257.xml"/><Relationship Id="rId5" Type="http://schemas.openxmlformats.org/officeDocument/2006/relationships/tags" Target="../tags/tag251.xml"/><Relationship Id="rId10" Type="http://schemas.openxmlformats.org/officeDocument/2006/relationships/tags" Target="../tags/tag256.xml"/><Relationship Id="rId4" Type="http://schemas.openxmlformats.org/officeDocument/2006/relationships/tags" Target="../tags/tag250.xml"/><Relationship Id="rId9" Type="http://schemas.openxmlformats.org/officeDocument/2006/relationships/tags" Target="../tags/tag255.xml"/><Relationship Id="rId1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tags" Target="../tags/tag268.xml"/><Relationship Id="rId13" Type="http://schemas.openxmlformats.org/officeDocument/2006/relationships/tags" Target="../tags/tag273.xml"/><Relationship Id="rId18" Type="http://schemas.openxmlformats.org/officeDocument/2006/relationships/tags" Target="../tags/tag278.xml"/><Relationship Id="rId26" Type="http://schemas.openxmlformats.org/officeDocument/2006/relationships/notesSlide" Target="../notesSlides/notesSlide12.xml"/><Relationship Id="rId3" Type="http://schemas.openxmlformats.org/officeDocument/2006/relationships/tags" Target="../tags/tag263.xml"/><Relationship Id="rId21" Type="http://schemas.openxmlformats.org/officeDocument/2006/relationships/tags" Target="../tags/tag281.xml"/><Relationship Id="rId7" Type="http://schemas.openxmlformats.org/officeDocument/2006/relationships/tags" Target="../tags/tag267.xml"/><Relationship Id="rId12" Type="http://schemas.openxmlformats.org/officeDocument/2006/relationships/tags" Target="../tags/tag272.xml"/><Relationship Id="rId17" Type="http://schemas.openxmlformats.org/officeDocument/2006/relationships/tags" Target="../tags/tag277.xml"/><Relationship Id="rId25" Type="http://schemas.openxmlformats.org/officeDocument/2006/relationships/slideLayout" Target="../slideLayouts/slideLayout2.xml"/><Relationship Id="rId2" Type="http://schemas.openxmlformats.org/officeDocument/2006/relationships/tags" Target="../tags/tag262.xml"/><Relationship Id="rId16" Type="http://schemas.openxmlformats.org/officeDocument/2006/relationships/tags" Target="../tags/tag276.xml"/><Relationship Id="rId20" Type="http://schemas.openxmlformats.org/officeDocument/2006/relationships/tags" Target="../tags/tag280.xml"/><Relationship Id="rId1" Type="http://schemas.openxmlformats.org/officeDocument/2006/relationships/tags" Target="../tags/tag261.xml"/><Relationship Id="rId6" Type="http://schemas.openxmlformats.org/officeDocument/2006/relationships/tags" Target="../tags/tag266.xml"/><Relationship Id="rId11" Type="http://schemas.openxmlformats.org/officeDocument/2006/relationships/tags" Target="../tags/tag271.xml"/><Relationship Id="rId24" Type="http://schemas.openxmlformats.org/officeDocument/2006/relationships/tags" Target="../tags/tag284.xml"/><Relationship Id="rId5" Type="http://schemas.openxmlformats.org/officeDocument/2006/relationships/tags" Target="../tags/tag265.xml"/><Relationship Id="rId15" Type="http://schemas.openxmlformats.org/officeDocument/2006/relationships/tags" Target="../tags/tag275.xml"/><Relationship Id="rId23" Type="http://schemas.openxmlformats.org/officeDocument/2006/relationships/tags" Target="../tags/tag283.xml"/><Relationship Id="rId10" Type="http://schemas.openxmlformats.org/officeDocument/2006/relationships/tags" Target="../tags/tag270.xml"/><Relationship Id="rId19" Type="http://schemas.openxmlformats.org/officeDocument/2006/relationships/tags" Target="../tags/tag279.xml"/><Relationship Id="rId4" Type="http://schemas.openxmlformats.org/officeDocument/2006/relationships/tags" Target="../tags/tag264.xml"/><Relationship Id="rId9" Type="http://schemas.openxmlformats.org/officeDocument/2006/relationships/tags" Target="../tags/tag269.xml"/><Relationship Id="rId14" Type="http://schemas.openxmlformats.org/officeDocument/2006/relationships/tags" Target="../tags/tag274.xml"/><Relationship Id="rId22" Type="http://schemas.openxmlformats.org/officeDocument/2006/relationships/tags" Target="../tags/tag282.xml"/></Relationships>
</file>

<file path=ppt/slides/_rels/slide21.xml.rels><?xml version="1.0" encoding="UTF-8" standalone="yes"?>
<Relationships xmlns="http://schemas.openxmlformats.org/package/2006/relationships"><Relationship Id="rId3" Type="http://schemas.openxmlformats.org/officeDocument/2006/relationships/tags" Target="../tags/tag290.xml"/><Relationship Id="rId7" Type="http://schemas.openxmlformats.org/officeDocument/2006/relationships/image" Target="../media/image34.jpeg"/><Relationship Id="rId2" Type="http://schemas.openxmlformats.org/officeDocument/2006/relationships/tags" Target="../tags/tag289.xml"/><Relationship Id="rId1" Type="http://schemas.openxmlformats.org/officeDocument/2006/relationships/tags" Target="../tags/tag288.xml"/><Relationship Id="rId6" Type="http://schemas.openxmlformats.org/officeDocument/2006/relationships/slideLayout" Target="../slideLayouts/slideLayout2.xml"/><Relationship Id="rId5" Type="http://schemas.openxmlformats.org/officeDocument/2006/relationships/tags" Target="../tags/tag292.xml"/><Relationship Id="rId4" Type="http://schemas.openxmlformats.org/officeDocument/2006/relationships/tags" Target="../tags/tag291.xml"/></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295.xml"/><Relationship Id="rId7" Type="http://schemas.openxmlformats.org/officeDocument/2006/relationships/tags" Target="../tags/tag299.xml"/><Relationship Id="rId12" Type="http://schemas.openxmlformats.org/officeDocument/2006/relationships/image" Target="../media/image38.png"/><Relationship Id="rId2" Type="http://schemas.openxmlformats.org/officeDocument/2006/relationships/tags" Target="../tags/tag294.xml"/><Relationship Id="rId1" Type="http://schemas.openxmlformats.org/officeDocument/2006/relationships/tags" Target="../tags/tag293.xml"/><Relationship Id="rId6" Type="http://schemas.openxmlformats.org/officeDocument/2006/relationships/tags" Target="../tags/tag298.xml"/><Relationship Id="rId11" Type="http://schemas.openxmlformats.org/officeDocument/2006/relationships/image" Target="../media/image37.png"/><Relationship Id="rId5" Type="http://schemas.openxmlformats.org/officeDocument/2006/relationships/tags" Target="../tags/tag297.xml"/><Relationship Id="rId10" Type="http://schemas.openxmlformats.org/officeDocument/2006/relationships/image" Target="../media/image36.png"/><Relationship Id="rId4" Type="http://schemas.openxmlformats.org/officeDocument/2006/relationships/tags" Target="../tags/tag296.xml"/><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302.xml"/><Relationship Id="rId7" Type="http://schemas.openxmlformats.org/officeDocument/2006/relationships/tags" Target="../tags/tag306.xml"/><Relationship Id="rId12" Type="http://schemas.openxmlformats.org/officeDocument/2006/relationships/image" Target="../media/image42.png"/><Relationship Id="rId2" Type="http://schemas.openxmlformats.org/officeDocument/2006/relationships/tags" Target="../tags/tag301.xml"/><Relationship Id="rId1" Type="http://schemas.openxmlformats.org/officeDocument/2006/relationships/tags" Target="../tags/tag300.xml"/><Relationship Id="rId6" Type="http://schemas.openxmlformats.org/officeDocument/2006/relationships/tags" Target="../tags/tag305.xml"/><Relationship Id="rId11" Type="http://schemas.openxmlformats.org/officeDocument/2006/relationships/image" Target="../media/image41.png"/><Relationship Id="rId5" Type="http://schemas.openxmlformats.org/officeDocument/2006/relationships/tags" Target="../tags/tag304.xml"/><Relationship Id="rId10" Type="http://schemas.openxmlformats.org/officeDocument/2006/relationships/image" Target="../media/image40.png"/><Relationship Id="rId4" Type="http://schemas.openxmlformats.org/officeDocument/2006/relationships/tags" Target="../tags/tag303.xml"/><Relationship Id="rId9"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tags" Target="../tags/tag309.xml"/><Relationship Id="rId7" Type="http://schemas.openxmlformats.org/officeDocument/2006/relationships/image" Target="../media/image43.tiff"/><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2.xml"/><Relationship Id="rId5" Type="http://schemas.openxmlformats.org/officeDocument/2006/relationships/tags" Target="../tags/tag311.xml"/><Relationship Id="rId4" Type="http://schemas.openxmlformats.org/officeDocument/2006/relationships/tags" Target="../tags/tag310.xml"/></Relationships>
</file>

<file path=ppt/slides/_rels/slide25.xml.rels><?xml version="1.0" encoding="UTF-8" standalone="yes"?>
<Relationships xmlns="http://schemas.openxmlformats.org/package/2006/relationships"><Relationship Id="rId3" Type="http://schemas.openxmlformats.org/officeDocument/2006/relationships/tags" Target="../tags/tag314.xml"/><Relationship Id="rId2" Type="http://schemas.openxmlformats.org/officeDocument/2006/relationships/tags" Target="../tags/tag313.xml"/><Relationship Id="rId1" Type="http://schemas.openxmlformats.org/officeDocument/2006/relationships/tags" Target="../tags/tag312.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tags" Target="../tags/tag317.xml"/><Relationship Id="rId2" Type="http://schemas.openxmlformats.org/officeDocument/2006/relationships/tags" Target="../tags/tag316.xml"/><Relationship Id="rId1" Type="http://schemas.openxmlformats.org/officeDocument/2006/relationships/tags" Target="../tags/tag315.xml"/><Relationship Id="rId6" Type="http://schemas.openxmlformats.org/officeDocument/2006/relationships/image" Target="../media/image44.gif"/><Relationship Id="rId5" Type="http://schemas.openxmlformats.org/officeDocument/2006/relationships/slideLayout" Target="../slideLayouts/slideLayout2.xml"/><Relationship Id="rId4" Type="http://schemas.openxmlformats.org/officeDocument/2006/relationships/tags" Target="../tags/tag318.xml"/></Relationships>
</file>

<file path=ppt/slides/_rels/slide27.xml.rels><?xml version="1.0" encoding="UTF-8" standalone="yes"?>
<Relationships xmlns="http://schemas.openxmlformats.org/package/2006/relationships"><Relationship Id="rId3" Type="http://schemas.openxmlformats.org/officeDocument/2006/relationships/tags" Target="../tags/tag321.xml"/><Relationship Id="rId2" Type="http://schemas.openxmlformats.org/officeDocument/2006/relationships/tags" Target="../tags/tag320.xml"/><Relationship Id="rId1" Type="http://schemas.openxmlformats.org/officeDocument/2006/relationships/tags" Target="../tags/tag319.xml"/><Relationship Id="rId6" Type="http://schemas.openxmlformats.org/officeDocument/2006/relationships/image" Target="../media/image45.jpeg"/><Relationship Id="rId5" Type="http://schemas.openxmlformats.org/officeDocument/2006/relationships/slideLayout" Target="../slideLayouts/slideLayout2.xml"/><Relationship Id="rId4" Type="http://schemas.openxmlformats.org/officeDocument/2006/relationships/tags" Target="../tags/tag322.xml"/></Relationships>
</file>

<file path=ppt/slides/_rels/slide28.xml.rels><?xml version="1.0" encoding="UTF-8" standalone="yes"?>
<Relationships xmlns="http://schemas.openxmlformats.org/package/2006/relationships"><Relationship Id="rId3" Type="http://schemas.openxmlformats.org/officeDocument/2006/relationships/tags" Target="../tags/tag325.xml"/><Relationship Id="rId2" Type="http://schemas.openxmlformats.org/officeDocument/2006/relationships/tags" Target="../tags/tag324.xml"/><Relationship Id="rId1" Type="http://schemas.openxmlformats.org/officeDocument/2006/relationships/tags" Target="../tags/tag323.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tags" Target="../tags/tag328.xml"/><Relationship Id="rId7" Type="http://schemas.openxmlformats.org/officeDocument/2006/relationships/image" Target="../media/image46.png"/><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slideLayout" Target="../slideLayouts/slideLayout2.xml"/><Relationship Id="rId5" Type="http://schemas.openxmlformats.org/officeDocument/2006/relationships/tags" Target="../tags/tag330.xml"/><Relationship Id="rId4" Type="http://schemas.openxmlformats.org/officeDocument/2006/relationships/tags" Target="../tags/tag329.xml"/></Relationships>
</file>

<file path=ppt/slides/_rels/slide3.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tags" Target="../tags/tag22.xml"/><Relationship Id="rId7" Type="http://schemas.openxmlformats.org/officeDocument/2006/relationships/notesSlide" Target="../notesSlides/notesSlide1.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slideLayout" Target="../slideLayouts/slideLayout2.xml"/><Relationship Id="rId5" Type="http://schemas.openxmlformats.org/officeDocument/2006/relationships/tags" Target="../tags/tag24.xml"/><Relationship Id="rId10" Type="http://schemas.openxmlformats.org/officeDocument/2006/relationships/image" Target="../media/image5.gif"/><Relationship Id="rId4" Type="http://schemas.openxmlformats.org/officeDocument/2006/relationships/tags" Target="../tags/tag23.xml"/><Relationship Id="rId9" Type="http://schemas.openxmlformats.org/officeDocument/2006/relationships/image" Target="../media/image4.gif"/></Relationships>
</file>

<file path=ppt/slides/_rels/slide30.xml.rels><?xml version="1.0" encoding="UTF-8" standalone="yes"?>
<Relationships xmlns="http://schemas.openxmlformats.org/package/2006/relationships"><Relationship Id="rId3" Type="http://schemas.openxmlformats.org/officeDocument/2006/relationships/tags" Target="../tags/tag333.xml"/><Relationship Id="rId2" Type="http://schemas.openxmlformats.org/officeDocument/2006/relationships/tags" Target="../tags/tag332.xml"/><Relationship Id="rId1" Type="http://schemas.openxmlformats.org/officeDocument/2006/relationships/tags" Target="../tags/tag331.xml"/><Relationship Id="rId6" Type="http://schemas.openxmlformats.org/officeDocument/2006/relationships/image" Target="../media/image47.png"/><Relationship Id="rId5" Type="http://schemas.openxmlformats.org/officeDocument/2006/relationships/slideLayout" Target="../slideLayouts/slideLayout2.xml"/><Relationship Id="rId4" Type="http://schemas.openxmlformats.org/officeDocument/2006/relationships/tags" Target="../tags/tag334.xml"/></Relationships>
</file>

<file path=ppt/slides/_rels/slide31.xml.rels><?xml version="1.0" encoding="UTF-8" standalone="yes"?>
<Relationships xmlns="http://schemas.openxmlformats.org/package/2006/relationships"><Relationship Id="rId8" Type="http://schemas.openxmlformats.org/officeDocument/2006/relationships/tags" Target="../tags/tag342.xml"/><Relationship Id="rId13" Type="http://schemas.openxmlformats.org/officeDocument/2006/relationships/tags" Target="../tags/tag347.xml"/><Relationship Id="rId18" Type="http://schemas.openxmlformats.org/officeDocument/2006/relationships/tags" Target="../tags/tag352.xml"/><Relationship Id="rId26" Type="http://schemas.openxmlformats.org/officeDocument/2006/relationships/image" Target="../media/image51.png"/><Relationship Id="rId3" Type="http://schemas.openxmlformats.org/officeDocument/2006/relationships/tags" Target="../tags/tag337.xml"/><Relationship Id="rId21" Type="http://schemas.openxmlformats.org/officeDocument/2006/relationships/slideLayout" Target="../slideLayouts/slideLayout2.xml"/><Relationship Id="rId7" Type="http://schemas.openxmlformats.org/officeDocument/2006/relationships/tags" Target="../tags/tag341.xml"/><Relationship Id="rId12" Type="http://schemas.openxmlformats.org/officeDocument/2006/relationships/tags" Target="../tags/tag346.xml"/><Relationship Id="rId17" Type="http://schemas.openxmlformats.org/officeDocument/2006/relationships/tags" Target="../tags/tag351.xml"/><Relationship Id="rId25" Type="http://schemas.microsoft.com/office/2007/relationships/hdphoto" Target="../media/hdphoto3.wdp"/><Relationship Id="rId2" Type="http://schemas.openxmlformats.org/officeDocument/2006/relationships/tags" Target="../tags/tag336.xml"/><Relationship Id="rId16" Type="http://schemas.openxmlformats.org/officeDocument/2006/relationships/tags" Target="../tags/tag350.xml"/><Relationship Id="rId20" Type="http://schemas.openxmlformats.org/officeDocument/2006/relationships/tags" Target="../tags/tag354.xml"/><Relationship Id="rId29" Type="http://schemas.openxmlformats.org/officeDocument/2006/relationships/image" Target="../media/image54.png"/><Relationship Id="rId1" Type="http://schemas.openxmlformats.org/officeDocument/2006/relationships/tags" Target="../tags/tag335.xml"/><Relationship Id="rId6" Type="http://schemas.openxmlformats.org/officeDocument/2006/relationships/tags" Target="../tags/tag340.xml"/><Relationship Id="rId11" Type="http://schemas.openxmlformats.org/officeDocument/2006/relationships/tags" Target="../tags/tag345.xml"/><Relationship Id="rId24" Type="http://schemas.openxmlformats.org/officeDocument/2006/relationships/image" Target="../media/image50.png"/><Relationship Id="rId5" Type="http://schemas.openxmlformats.org/officeDocument/2006/relationships/tags" Target="../tags/tag339.xml"/><Relationship Id="rId15" Type="http://schemas.openxmlformats.org/officeDocument/2006/relationships/tags" Target="../tags/tag349.xml"/><Relationship Id="rId23" Type="http://schemas.openxmlformats.org/officeDocument/2006/relationships/image" Target="../media/image49.png"/><Relationship Id="rId28" Type="http://schemas.openxmlformats.org/officeDocument/2006/relationships/image" Target="../media/image53.png"/><Relationship Id="rId10" Type="http://schemas.openxmlformats.org/officeDocument/2006/relationships/tags" Target="../tags/tag344.xml"/><Relationship Id="rId19" Type="http://schemas.openxmlformats.org/officeDocument/2006/relationships/tags" Target="../tags/tag353.xml"/><Relationship Id="rId4" Type="http://schemas.openxmlformats.org/officeDocument/2006/relationships/tags" Target="../tags/tag338.xml"/><Relationship Id="rId9" Type="http://schemas.openxmlformats.org/officeDocument/2006/relationships/tags" Target="../tags/tag343.xml"/><Relationship Id="rId14" Type="http://schemas.openxmlformats.org/officeDocument/2006/relationships/tags" Target="../tags/tag348.xml"/><Relationship Id="rId22" Type="http://schemas.openxmlformats.org/officeDocument/2006/relationships/image" Target="../media/image48.png"/><Relationship Id="rId27" Type="http://schemas.openxmlformats.org/officeDocument/2006/relationships/image" Target="../media/image52.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8.jpeg"/><Relationship Id="rId3" Type="http://schemas.openxmlformats.org/officeDocument/2006/relationships/video" Target="../media/media1.wmv"/><Relationship Id="rId7" Type="http://schemas.openxmlformats.org/officeDocument/2006/relationships/tags" Target="../tags/tag32.xml"/><Relationship Id="rId12" Type="http://schemas.openxmlformats.org/officeDocument/2006/relationships/hyperlink" Target="&#21561;&#30828;&#24065;.flv" TargetMode="External"/><Relationship Id="rId2" Type="http://schemas.microsoft.com/office/2007/relationships/media" Target="../media/media1.wmv"/><Relationship Id="rId1" Type="http://schemas.openxmlformats.org/officeDocument/2006/relationships/tags" Target="../tags/tag28.xml"/><Relationship Id="rId6" Type="http://schemas.openxmlformats.org/officeDocument/2006/relationships/tags" Target="../tags/tag31.xml"/><Relationship Id="rId11" Type="http://schemas.openxmlformats.org/officeDocument/2006/relationships/image" Target="../media/image7.png"/><Relationship Id="rId5" Type="http://schemas.openxmlformats.org/officeDocument/2006/relationships/tags" Target="../tags/tag30.xml"/><Relationship Id="rId10" Type="http://schemas.openxmlformats.org/officeDocument/2006/relationships/image" Target="../media/image6.png"/><Relationship Id="rId4" Type="http://schemas.openxmlformats.org/officeDocument/2006/relationships/tags" Target="../tags/tag29.xml"/><Relationship Id="rId9"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tags" Target="../tags/tag43.xml"/><Relationship Id="rId13" Type="http://schemas.openxmlformats.org/officeDocument/2006/relationships/hyperlink" Target="&#21561;&#30828;&#24065;.flv" TargetMode="External"/><Relationship Id="rId3" Type="http://schemas.openxmlformats.org/officeDocument/2006/relationships/tags" Target="../tags/tag38.xml"/><Relationship Id="rId7" Type="http://schemas.openxmlformats.org/officeDocument/2006/relationships/tags" Target="../tags/tag42.xml"/><Relationship Id="rId12" Type="http://schemas.openxmlformats.org/officeDocument/2006/relationships/image" Target="../media/image9.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notesSlide" Target="../notesSlides/notesSlide3.xml"/><Relationship Id="rId5" Type="http://schemas.openxmlformats.org/officeDocument/2006/relationships/tags" Target="../tags/tag40.xml"/><Relationship Id="rId10" Type="http://schemas.openxmlformats.org/officeDocument/2006/relationships/slideLayout" Target="../slideLayouts/slideLayout2.xml"/><Relationship Id="rId4" Type="http://schemas.openxmlformats.org/officeDocument/2006/relationships/tags" Target="../tags/tag39.xml"/><Relationship Id="rId9" Type="http://schemas.openxmlformats.org/officeDocument/2006/relationships/tags" Target="../tags/tag44.xml"/><Relationship Id="rId1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48.xml"/><Relationship Id="rId7"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tags" Target="../tags/tag51.xml"/><Relationship Id="rId5" Type="http://schemas.openxmlformats.org/officeDocument/2006/relationships/tags" Target="../tags/tag50.xml"/><Relationship Id="rId10" Type="http://schemas.openxmlformats.org/officeDocument/2006/relationships/image" Target="../media/image11.png"/><Relationship Id="rId4" Type="http://schemas.openxmlformats.org/officeDocument/2006/relationships/tags" Target="../tags/tag49.xml"/><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tags" Target="../tags/tag62.xml"/><Relationship Id="rId13" Type="http://schemas.openxmlformats.org/officeDocument/2006/relationships/tags" Target="../tags/tag67.xml"/><Relationship Id="rId18" Type="http://schemas.openxmlformats.org/officeDocument/2006/relationships/tags" Target="../tags/tag72.xml"/><Relationship Id="rId26" Type="http://schemas.openxmlformats.org/officeDocument/2006/relationships/tags" Target="../tags/tag80.xml"/><Relationship Id="rId3" Type="http://schemas.openxmlformats.org/officeDocument/2006/relationships/tags" Target="../tags/tag57.xml"/><Relationship Id="rId21" Type="http://schemas.openxmlformats.org/officeDocument/2006/relationships/tags" Target="../tags/tag75.xml"/><Relationship Id="rId7" Type="http://schemas.openxmlformats.org/officeDocument/2006/relationships/tags" Target="../tags/tag61.xml"/><Relationship Id="rId12" Type="http://schemas.openxmlformats.org/officeDocument/2006/relationships/tags" Target="../tags/tag66.xml"/><Relationship Id="rId17" Type="http://schemas.openxmlformats.org/officeDocument/2006/relationships/tags" Target="../tags/tag71.xml"/><Relationship Id="rId25" Type="http://schemas.openxmlformats.org/officeDocument/2006/relationships/tags" Target="../tags/tag79.xml"/><Relationship Id="rId2" Type="http://schemas.openxmlformats.org/officeDocument/2006/relationships/tags" Target="../tags/tag56.xml"/><Relationship Id="rId16" Type="http://schemas.openxmlformats.org/officeDocument/2006/relationships/tags" Target="../tags/tag70.xml"/><Relationship Id="rId20" Type="http://schemas.openxmlformats.org/officeDocument/2006/relationships/tags" Target="../tags/tag74.xml"/><Relationship Id="rId29" Type="http://schemas.openxmlformats.org/officeDocument/2006/relationships/notesSlide" Target="../notesSlides/notesSlide5.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tags" Target="../tags/tag65.xml"/><Relationship Id="rId24" Type="http://schemas.openxmlformats.org/officeDocument/2006/relationships/tags" Target="../tags/tag78.xml"/><Relationship Id="rId5" Type="http://schemas.openxmlformats.org/officeDocument/2006/relationships/tags" Target="../tags/tag59.xml"/><Relationship Id="rId15" Type="http://schemas.openxmlformats.org/officeDocument/2006/relationships/tags" Target="../tags/tag69.xml"/><Relationship Id="rId23" Type="http://schemas.openxmlformats.org/officeDocument/2006/relationships/tags" Target="../tags/tag77.xml"/><Relationship Id="rId28" Type="http://schemas.openxmlformats.org/officeDocument/2006/relationships/slideLayout" Target="../slideLayouts/slideLayout2.xml"/><Relationship Id="rId10" Type="http://schemas.openxmlformats.org/officeDocument/2006/relationships/tags" Target="../tags/tag64.xml"/><Relationship Id="rId19" Type="http://schemas.openxmlformats.org/officeDocument/2006/relationships/tags" Target="../tags/tag73.xml"/><Relationship Id="rId4" Type="http://schemas.openxmlformats.org/officeDocument/2006/relationships/tags" Target="../tags/tag58.xml"/><Relationship Id="rId9" Type="http://schemas.openxmlformats.org/officeDocument/2006/relationships/tags" Target="../tags/tag63.xml"/><Relationship Id="rId14" Type="http://schemas.openxmlformats.org/officeDocument/2006/relationships/tags" Target="../tags/tag68.xml"/><Relationship Id="rId22" Type="http://schemas.openxmlformats.org/officeDocument/2006/relationships/tags" Target="../tags/tag76.xml"/><Relationship Id="rId27" Type="http://schemas.openxmlformats.org/officeDocument/2006/relationships/tags" Target="../tags/tag81.xml"/><Relationship Id="rId30"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tags" Target="../tags/tag92.xml"/><Relationship Id="rId13" Type="http://schemas.openxmlformats.org/officeDocument/2006/relationships/tags" Target="../tags/tag97.xml"/><Relationship Id="rId18" Type="http://schemas.openxmlformats.org/officeDocument/2006/relationships/image" Target="../media/image13.gif"/><Relationship Id="rId3" Type="http://schemas.openxmlformats.org/officeDocument/2006/relationships/tags" Target="../tags/tag87.xml"/><Relationship Id="rId7" Type="http://schemas.openxmlformats.org/officeDocument/2006/relationships/tags" Target="../tags/tag91.xml"/><Relationship Id="rId12" Type="http://schemas.openxmlformats.org/officeDocument/2006/relationships/tags" Target="../tags/tag96.xml"/><Relationship Id="rId17" Type="http://schemas.openxmlformats.org/officeDocument/2006/relationships/image" Target="../media/image12.png"/><Relationship Id="rId2" Type="http://schemas.openxmlformats.org/officeDocument/2006/relationships/tags" Target="../tags/tag86.xml"/><Relationship Id="rId16" Type="http://schemas.openxmlformats.org/officeDocument/2006/relationships/notesSlide" Target="../notesSlides/notesSlide6.xml"/><Relationship Id="rId1" Type="http://schemas.openxmlformats.org/officeDocument/2006/relationships/tags" Target="../tags/tag85.xml"/><Relationship Id="rId6" Type="http://schemas.openxmlformats.org/officeDocument/2006/relationships/tags" Target="../tags/tag90.xml"/><Relationship Id="rId11" Type="http://schemas.openxmlformats.org/officeDocument/2006/relationships/tags" Target="../tags/tag95.xml"/><Relationship Id="rId5" Type="http://schemas.openxmlformats.org/officeDocument/2006/relationships/tags" Target="../tags/tag89.xml"/><Relationship Id="rId15" Type="http://schemas.openxmlformats.org/officeDocument/2006/relationships/slideLayout" Target="../slideLayouts/slideLayout2.xml"/><Relationship Id="rId10" Type="http://schemas.openxmlformats.org/officeDocument/2006/relationships/tags" Target="../tags/tag94.xml"/><Relationship Id="rId19" Type="http://schemas.openxmlformats.org/officeDocument/2006/relationships/image" Target="../media/image14.png"/><Relationship Id="rId4" Type="http://schemas.openxmlformats.org/officeDocument/2006/relationships/tags" Target="../tags/tag88.xml"/><Relationship Id="rId9" Type="http://schemas.openxmlformats.org/officeDocument/2006/relationships/tags" Target="../tags/tag93.xml"/><Relationship Id="rId14" Type="http://schemas.openxmlformats.org/officeDocument/2006/relationships/tags" Target="../tags/tag98.xml"/></Relationships>
</file>

<file path=ppt/slides/_rels/slide9.xml.rels><?xml version="1.0" encoding="UTF-8" standalone="yes"?>
<Relationships xmlns="http://schemas.openxmlformats.org/package/2006/relationships"><Relationship Id="rId8" Type="http://schemas.openxmlformats.org/officeDocument/2006/relationships/tags" Target="../tags/tag107.xml"/><Relationship Id="rId13" Type="http://schemas.openxmlformats.org/officeDocument/2006/relationships/tags" Target="../tags/tag112.xml"/><Relationship Id="rId18" Type="http://schemas.openxmlformats.org/officeDocument/2006/relationships/image" Target="../media/image16.png"/><Relationship Id="rId3" Type="http://schemas.microsoft.com/office/2007/relationships/media" Target="../media/media3.wmv"/><Relationship Id="rId7" Type="http://schemas.openxmlformats.org/officeDocument/2006/relationships/tags" Target="../tags/tag106.xml"/><Relationship Id="rId12" Type="http://schemas.openxmlformats.org/officeDocument/2006/relationships/tags" Target="../tags/tag111.xml"/><Relationship Id="rId17" Type="http://schemas.openxmlformats.org/officeDocument/2006/relationships/image" Target="../media/image15.png"/><Relationship Id="rId2" Type="http://schemas.openxmlformats.org/officeDocument/2006/relationships/tags" Target="../tags/tag103.xml"/><Relationship Id="rId16" Type="http://schemas.openxmlformats.org/officeDocument/2006/relationships/notesSlide" Target="../notesSlides/notesSlide7.xml"/><Relationship Id="rId1" Type="http://schemas.openxmlformats.org/officeDocument/2006/relationships/tags" Target="../tags/tag102.xml"/><Relationship Id="rId6" Type="http://schemas.openxmlformats.org/officeDocument/2006/relationships/tags" Target="../tags/tag105.xml"/><Relationship Id="rId11" Type="http://schemas.openxmlformats.org/officeDocument/2006/relationships/tags" Target="../tags/tag110.xml"/><Relationship Id="rId5" Type="http://schemas.openxmlformats.org/officeDocument/2006/relationships/tags" Target="../tags/tag104.xml"/><Relationship Id="rId15" Type="http://schemas.openxmlformats.org/officeDocument/2006/relationships/slideLayout" Target="../slideLayouts/slideLayout2.xml"/><Relationship Id="rId10" Type="http://schemas.openxmlformats.org/officeDocument/2006/relationships/tags" Target="../tags/tag109.xml"/><Relationship Id="rId4" Type="http://schemas.openxmlformats.org/officeDocument/2006/relationships/video" Target="../media/media3.wmv"/><Relationship Id="rId9" Type="http://schemas.openxmlformats.org/officeDocument/2006/relationships/tags" Target="../tags/tag108.xml"/><Relationship Id="rId14" Type="http://schemas.openxmlformats.org/officeDocument/2006/relationships/tags" Target="../tags/tag1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5"/>
          <p:cNvSpPr/>
          <p:nvPr>
            <p:custDataLst>
              <p:tags r:id="rId1"/>
            </p:custDataLst>
          </p:nvPr>
        </p:nvSpPr>
        <p:spPr>
          <a:xfrm>
            <a:off x="1221910" y="2449558"/>
            <a:ext cx="9748181" cy="1067343"/>
          </a:xfrm>
          <a:prstGeom prst="rect">
            <a:avLst/>
          </a:prstGeom>
          <a:noFill/>
          <a:ln w="9525">
            <a:noFill/>
          </a:ln>
        </p:spPr>
        <p:txBody>
          <a:bodyPr wrap="none" anchor="ctr" anchorCtr="0">
            <a:spAutoFit/>
          </a:bodyPr>
          <a:lstStyle/>
          <a:p>
            <a:pPr algn="ctr">
              <a:lnSpc>
                <a:spcPct val="130000"/>
              </a:lnSpc>
            </a:pPr>
            <a:r>
              <a:rPr lang="zh-CN" altLang="zh-CN" sz="5400" b="1" dirty="0">
                <a:solidFill>
                  <a:srgbClr val="FF0000"/>
                </a:solidFill>
                <a:latin typeface="微软雅黑"/>
                <a:ea typeface="微软雅黑"/>
              </a:rPr>
              <a:t>第</a:t>
            </a:r>
            <a:r>
              <a:rPr lang="en-US" altLang="zh-CN" sz="5400" b="1" dirty="0">
                <a:solidFill>
                  <a:srgbClr val="FF0000"/>
                </a:solidFill>
                <a:latin typeface="微软雅黑"/>
                <a:ea typeface="微软雅黑"/>
              </a:rPr>
              <a:t>5</a:t>
            </a:r>
            <a:r>
              <a:rPr lang="zh-CN" altLang="zh-CN" sz="5400" b="1" dirty="0">
                <a:solidFill>
                  <a:srgbClr val="FF0000"/>
                </a:solidFill>
                <a:latin typeface="微软雅黑"/>
                <a:ea typeface="微软雅黑"/>
              </a:rPr>
              <a:t>节    流体压强与流速的关系</a:t>
            </a:r>
            <a:endParaRPr lang="zh-CN" altLang="zh-CN" sz="5400" b="1" dirty="0">
              <a:latin typeface="微软雅黑"/>
              <a:ea typeface="微软雅黑"/>
            </a:endParaRPr>
          </a:p>
        </p:txBody>
      </p:sp>
      <p:sp>
        <p:nvSpPr>
          <p:cNvPr id="16386" name="Text Box 4"/>
          <p:cNvSpPr txBox="1"/>
          <p:nvPr>
            <p:custDataLst>
              <p:tags r:id="rId2"/>
            </p:custDataLst>
          </p:nvPr>
        </p:nvSpPr>
        <p:spPr>
          <a:xfrm>
            <a:off x="1112520" y="1306195"/>
            <a:ext cx="7845425" cy="829945"/>
          </a:xfrm>
          <a:prstGeom prst="rect">
            <a:avLst/>
          </a:prstGeom>
          <a:noFill/>
          <a:ln w="9525">
            <a:noFill/>
          </a:ln>
        </p:spPr>
        <p:txBody>
          <a:bodyPr anchor="t" anchorCtr="0">
            <a:spAutoFit/>
          </a:bodyPr>
          <a:lstStyle/>
          <a:p>
            <a:r>
              <a:rPr lang="zh-CN" altLang="en-US" sz="4800" dirty="0">
                <a:solidFill>
                  <a:srgbClr val="070707"/>
                </a:solidFill>
                <a:latin typeface="隶书" panose="02010509060101010101" pitchFamily="49" charset="-122"/>
                <a:ea typeface="隶书" panose="02010509060101010101" pitchFamily="49" charset="-122"/>
              </a:rPr>
              <a:t>第九章  压强</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4088130" y="1171575"/>
            <a:ext cx="3774440" cy="737235"/>
          </a:xfrm>
          <a:prstGeom prst="rect">
            <a:avLst/>
          </a:prstGeom>
          <a:noFill/>
          <a:ln w="9525">
            <a:noFill/>
          </a:ln>
        </p:spPr>
        <p:txBody>
          <a:bodyPr wrap="square" lIns="91440" rIns="91440" anchor="t" anchorCtr="0">
            <a:spAutoFit/>
          </a:bodyPr>
          <a:lstStyle/>
          <a:p>
            <a:pPr lvl="0" algn="l" fontAlgn="base">
              <a:lnSpc>
                <a:spcPct val="150000"/>
              </a:lnSpc>
              <a:spcBef>
                <a:spcPct val="0"/>
              </a:spcBef>
              <a:buClrTx/>
              <a:buSzTx/>
              <a:buFont typeface="Arial" panose="020B0604020202020204" pitchFamily="34" charset="0"/>
            </a:pPr>
            <a:r>
              <a:rPr lang="zh-CN" altLang="en-US" sz="2800" b="1">
                <a:latin typeface="Times New Roman" panose="02020603050405020304" pitchFamily="18" charset="0"/>
                <a:ea typeface="华文楷体" panose="02010600040101010101" pitchFamily="2" charset="-122"/>
                <a:cs typeface="Times New Roman" panose="02020603050405020304" pitchFamily="18" charset="0"/>
                <a:sym typeface="+mn-ea"/>
              </a:rPr>
              <a:t>实验</a:t>
            </a:r>
            <a:r>
              <a:rPr lang="en-US" altLang="zh-CN" sz="2800" b="1">
                <a:latin typeface="Times New Roman" panose="02020603050405020304" pitchFamily="18" charset="0"/>
                <a:ea typeface="华文楷体" panose="02010600040101010101" pitchFamily="2" charset="-122"/>
                <a:cs typeface="Times New Roman" panose="02020603050405020304" pitchFamily="18" charset="0"/>
                <a:sym typeface="+mn-ea"/>
              </a:rPr>
              <a:t>5</a:t>
            </a:r>
            <a:r>
              <a:rPr lang="zh-CN" altLang="en-US" sz="2800" b="1">
                <a:latin typeface="Times New Roman" panose="02020603050405020304" pitchFamily="18" charset="0"/>
                <a:ea typeface="华文楷体" panose="02010600040101010101" pitchFamily="2" charset="-122"/>
                <a:cs typeface="Times New Roman" panose="02020603050405020304" pitchFamily="18" charset="0"/>
                <a:sym typeface="+mn-ea"/>
              </a:rPr>
              <a:t>：液体流速管</a:t>
            </a:r>
          </a:p>
        </p:txBody>
      </p:sp>
      <p:sp>
        <p:nvSpPr>
          <p:cNvPr id="7" name="文本框 6"/>
          <p:cNvSpPr txBox="1"/>
          <p:nvPr>
            <p:custDataLst>
              <p:tags r:id="rId2"/>
            </p:custDataLst>
          </p:nvPr>
        </p:nvSpPr>
        <p:spPr>
          <a:xfrm>
            <a:off x="335280" y="404495"/>
            <a:ext cx="5821045"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一、流体压强与流速的关系</a:t>
            </a:r>
          </a:p>
        </p:txBody>
      </p:sp>
      <p:pic>
        <p:nvPicPr>
          <p:cNvPr id="5" name="流速大的压强小">
            <a:hlinkClick r:id="" action="ppaction://media"/>
          </p:cNvPr>
          <p:cNvPicPr>
            <a:picLocks noChangeAspect="1"/>
          </p:cNvPicPr>
          <p:nvPr>
            <a:videoFile r:link="rId4"/>
            <p:custDataLst>
              <p:tags r:id="rId5"/>
            </p:custDataLst>
            <p:extLst>
              <p:ext uri="{DAA4B4D4-6D71-4841-9C94-3DE7FCFB9230}">
                <p14:media xmlns:p14="http://schemas.microsoft.com/office/powerpoint/2010/main" r:embed="rId3"/>
              </p:ext>
            </p:extLst>
          </p:nvPr>
        </p:nvPicPr>
        <p:blipFill>
          <a:blip r:embed="rId21"/>
          <a:stretch>
            <a:fillRect/>
          </a:stretch>
        </p:blipFill>
        <p:spPr>
          <a:xfrm>
            <a:off x="1510030" y="2567305"/>
            <a:ext cx="4361180" cy="2453640"/>
          </a:xfrm>
          <a:prstGeom prst="rect">
            <a:avLst/>
          </a:prstGeom>
        </p:spPr>
      </p:pic>
      <p:pic>
        <p:nvPicPr>
          <p:cNvPr id="2" name="图片 1"/>
          <p:cNvPicPr>
            <a:picLocks noChangeAspect="1"/>
          </p:cNvPicPr>
          <p:nvPr>
            <p:custDataLst>
              <p:tags r:id="rId6"/>
            </p:custDataLst>
          </p:nvPr>
        </p:nvPicPr>
        <p:blipFill>
          <a:blip r:embed="rId22">
            <a:extLst>
              <a:ext uri="{BEBA8EAE-BF5A-486C-A8C5-ECC9F3942E4B}">
                <a14:imgProps xmlns:a14="http://schemas.microsoft.com/office/drawing/2010/main">
                  <a14:imgLayer r:embed="rId23">
                    <a14:imgEffect>
                      <a14:brightnessContrast contrast="40000"/>
                    </a14:imgEffect>
                  </a14:imgLayer>
                </a14:imgProps>
              </a:ext>
            </a:extLst>
          </a:blip>
          <a:stretch>
            <a:fillRect/>
          </a:stretch>
        </p:blipFill>
        <p:spPr>
          <a:xfrm>
            <a:off x="6505909" y="2568147"/>
            <a:ext cx="4332335" cy="2477860"/>
          </a:xfrm>
          <a:prstGeom prst="rect">
            <a:avLst/>
          </a:prstGeom>
        </p:spPr>
      </p:pic>
      <p:sp>
        <p:nvSpPr>
          <p:cNvPr id="3" name="TextBox 4"/>
          <p:cNvSpPr txBox="1"/>
          <p:nvPr>
            <p:custDataLst>
              <p:tags r:id="rId7"/>
            </p:custDataLst>
          </p:nvPr>
        </p:nvSpPr>
        <p:spPr>
          <a:xfrm>
            <a:off x="7425664" y="3384572"/>
            <a:ext cx="1193106" cy="830997"/>
          </a:xfrm>
          <a:prstGeom prst="rect">
            <a:avLst/>
          </a:prstGeom>
          <a:noFill/>
          <a:ln w="9525">
            <a:noFill/>
          </a:ln>
        </p:spPr>
        <p:txBody>
          <a:bodyPr wrap="square">
            <a:spAutoFit/>
          </a:bodyPr>
          <a:lstStyle/>
          <a:p>
            <a:pPr algn="ctr"/>
            <a:r>
              <a:rPr lang="zh-CN" altLang="en-US" sz="1600" noProof="1">
                <a:solidFill>
                  <a:srgbClr val="002060"/>
                </a:solidFill>
              </a:rPr>
              <a:t> </a:t>
            </a:r>
            <a:endParaRPr lang="en-US" altLang="zh-CN" sz="1600" noProof="1">
              <a:solidFill>
                <a:srgbClr val="002060"/>
              </a:solidFill>
            </a:endParaRPr>
          </a:p>
          <a:p>
            <a:pPr algn="ctr"/>
            <a:endParaRPr lang="en-US" altLang="zh-CN" sz="1600" b="1" i="1" noProof="1">
              <a:solidFill>
                <a:srgbClr val="FFFF00"/>
              </a:solidFill>
            </a:endParaRPr>
          </a:p>
          <a:p>
            <a:pPr algn="ctr"/>
            <a:r>
              <a:rPr lang="el-GR" altLang="zh-CN" sz="1600" b="1" i="1" noProof="1">
                <a:solidFill>
                  <a:srgbClr val="FFFF00"/>
                </a:solidFill>
              </a:rPr>
              <a:t>υ</a:t>
            </a:r>
            <a:r>
              <a:rPr lang="zh-CN" altLang="en-US" sz="1600" b="1" noProof="1">
                <a:solidFill>
                  <a:srgbClr val="FFFF00"/>
                </a:solidFill>
              </a:rPr>
              <a:t>小</a:t>
            </a:r>
          </a:p>
        </p:txBody>
      </p:sp>
      <p:cxnSp>
        <p:nvCxnSpPr>
          <p:cNvPr id="6" name="直接箭头连接符 5"/>
          <p:cNvCxnSpPr/>
          <p:nvPr>
            <p:custDataLst>
              <p:tags r:id="rId8"/>
            </p:custDataLst>
          </p:nvPr>
        </p:nvCxnSpPr>
        <p:spPr>
          <a:xfrm>
            <a:off x="7556796" y="4046850"/>
            <a:ext cx="327368" cy="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nvGrpSpPr>
          <p:cNvPr id="8" name="组合 7"/>
          <p:cNvGrpSpPr/>
          <p:nvPr>
            <p:custDataLst>
              <p:tags r:id="rId9"/>
            </p:custDataLst>
          </p:nvPr>
        </p:nvGrpSpPr>
        <p:grpSpPr>
          <a:xfrm>
            <a:off x="9131954" y="3348559"/>
            <a:ext cx="1193106" cy="830997"/>
            <a:chOff x="7404754" y="1929969"/>
            <a:chExt cx="1193106" cy="830997"/>
          </a:xfrm>
        </p:grpSpPr>
        <p:sp>
          <p:nvSpPr>
            <p:cNvPr id="26" name="TextBox 4"/>
            <p:cNvSpPr txBox="1"/>
            <p:nvPr>
              <p:custDataLst>
                <p:tags r:id="rId17"/>
              </p:custDataLst>
            </p:nvPr>
          </p:nvSpPr>
          <p:spPr>
            <a:xfrm>
              <a:off x="7404754" y="1929969"/>
              <a:ext cx="1193106" cy="830997"/>
            </a:xfrm>
            <a:prstGeom prst="rect">
              <a:avLst/>
            </a:prstGeom>
            <a:noFill/>
            <a:ln w="9525">
              <a:noFill/>
            </a:ln>
          </p:spPr>
          <p:txBody>
            <a:bodyPr wrap="square">
              <a:spAutoFit/>
            </a:bodyPr>
            <a:lstStyle/>
            <a:p>
              <a:pPr algn="ctr"/>
              <a:r>
                <a:rPr lang="en-US" altLang="zh-CN" sz="1600" noProof="1">
                  <a:solidFill>
                    <a:srgbClr val="002060"/>
                  </a:solidFill>
                </a:rPr>
                <a:t> </a:t>
              </a:r>
              <a:endParaRPr lang="en-US" altLang="zh-CN" sz="1600" b="1" noProof="1">
                <a:solidFill>
                  <a:srgbClr val="002060"/>
                </a:solidFill>
              </a:endParaRPr>
            </a:p>
            <a:p>
              <a:pPr algn="ctr"/>
              <a:endParaRPr lang="en-US" altLang="zh-CN" sz="1600" b="1" i="1" noProof="1">
                <a:solidFill>
                  <a:srgbClr val="FFFF00"/>
                </a:solidFill>
              </a:endParaRPr>
            </a:p>
            <a:p>
              <a:pPr algn="ctr"/>
              <a:r>
                <a:rPr lang="el-GR" altLang="zh-CN" sz="1600" b="1" i="1" noProof="1">
                  <a:solidFill>
                    <a:srgbClr val="FFFF00"/>
                  </a:solidFill>
                </a:rPr>
                <a:t>υ</a:t>
              </a:r>
              <a:r>
                <a:rPr lang="zh-CN" altLang="en-US" sz="1600" b="1" noProof="1">
                  <a:solidFill>
                    <a:srgbClr val="FFFF00"/>
                  </a:solidFill>
                </a:rPr>
                <a:t>小</a:t>
              </a:r>
            </a:p>
          </p:txBody>
        </p:sp>
        <p:cxnSp>
          <p:nvCxnSpPr>
            <p:cNvPr id="29" name="直接箭头连接符 28"/>
            <p:cNvCxnSpPr/>
            <p:nvPr>
              <p:custDataLst>
                <p:tags r:id="rId18"/>
              </p:custDataLst>
            </p:nvPr>
          </p:nvCxnSpPr>
          <p:spPr>
            <a:xfrm>
              <a:off x="7519543" y="2628260"/>
              <a:ext cx="327368" cy="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TextBox 4"/>
          <p:cNvSpPr txBox="1"/>
          <p:nvPr>
            <p:custDataLst>
              <p:tags r:id="rId10"/>
            </p:custDataLst>
          </p:nvPr>
        </p:nvSpPr>
        <p:spPr>
          <a:xfrm>
            <a:off x="8285480" y="3072765"/>
            <a:ext cx="1173480" cy="460375"/>
          </a:xfrm>
          <a:prstGeom prst="rect">
            <a:avLst/>
          </a:prstGeom>
          <a:noFill/>
          <a:ln w="9525">
            <a:noFill/>
          </a:ln>
        </p:spPr>
        <p:txBody>
          <a:bodyPr wrap="square">
            <a:spAutoFit/>
          </a:bodyPr>
          <a:lstStyle/>
          <a:p>
            <a:pPr algn="ctr"/>
            <a:r>
              <a:rPr lang="zh-CN" altLang="en-US" sz="2400" noProof="1">
                <a:solidFill>
                  <a:schemeClr val="tx1"/>
                </a:solidFill>
                <a:latin typeface="楷体" panose="02010609060101010101" pitchFamily="49" charset="-122"/>
                <a:ea typeface="楷体" panose="02010609060101010101" pitchFamily="49" charset="-122"/>
              </a:rPr>
              <a:t>压强小</a:t>
            </a:r>
          </a:p>
        </p:txBody>
      </p:sp>
      <p:grpSp>
        <p:nvGrpSpPr>
          <p:cNvPr id="18" name="组合 17"/>
          <p:cNvGrpSpPr/>
          <p:nvPr>
            <p:custDataLst>
              <p:tags r:id="rId11"/>
            </p:custDataLst>
          </p:nvPr>
        </p:nvGrpSpPr>
        <p:grpSpPr>
          <a:xfrm>
            <a:off x="8437720" y="3877573"/>
            <a:ext cx="916916" cy="338554"/>
            <a:chOff x="6401887" y="1929784"/>
            <a:chExt cx="916916" cy="338554"/>
          </a:xfrm>
        </p:grpSpPr>
        <p:sp>
          <p:nvSpPr>
            <p:cNvPr id="19" name="TextBox 4"/>
            <p:cNvSpPr txBox="1"/>
            <p:nvPr>
              <p:custDataLst>
                <p:tags r:id="rId15"/>
              </p:custDataLst>
            </p:nvPr>
          </p:nvSpPr>
          <p:spPr>
            <a:xfrm>
              <a:off x="6464728" y="1929784"/>
              <a:ext cx="854075" cy="338554"/>
            </a:xfrm>
            <a:prstGeom prst="rect">
              <a:avLst/>
            </a:prstGeom>
            <a:noFill/>
            <a:ln w="9525">
              <a:noFill/>
            </a:ln>
          </p:spPr>
          <p:txBody>
            <a:bodyPr>
              <a:spAutoFit/>
            </a:bodyPr>
            <a:lstStyle/>
            <a:p>
              <a:pPr algn="ctr"/>
              <a:r>
                <a:rPr lang="el-GR" altLang="zh-CN" sz="1600" b="1" i="1" noProof="1">
                  <a:solidFill>
                    <a:schemeClr val="bg1"/>
                  </a:solidFill>
                </a:rPr>
                <a:t>υ</a:t>
              </a:r>
              <a:r>
                <a:rPr lang="zh-CN" altLang="en-US" sz="1600" b="1" noProof="1">
                  <a:solidFill>
                    <a:schemeClr val="bg1"/>
                  </a:solidFill>
                </a:rPr>
                <a:t>大</a:t>
              </a:r>
              <a:endParaRPr lang="en-US" altLang="zh-CN" sz="1600" b="1" noProof="1">
                <a:solidFill>
                  <a:schemeClr val="bg1"/>
                </a:solidFill>
              </a:endParaRPr>
            </a:p>
          </p:txBody>
        </p:sp>
        <p:cxnSp>
          <p:nvCxnSpPr>
            <p:cNvPr id="31" name="直接箭头连接符 30"/>
            <p:cNvCxnSpPr/>
            <p:nvPr>
              <p:custDataLst>
                <p:tags r:id="rId16"/>
              </p:custDataLst>
            </p:nvPr>
          </p:nvCxnSpPr>
          <p:spPr>
            <a:xfrm>
              <a:off x="6401887" y="2096762"/>
              <a:ext cx="327368"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1" name="直接连接符 20"/>
          <p:cNvCxnSpPr/>
          <p:nvPr>
            <p:custDataLst>
              <p:tags r:id="rId12"/>
            </p:custDataLst>
          </p:nvPr>
        </p:nvCxnSpPr>
        <p:spPr>
          <a:xfrm>
            <a:off x="7556796" y="3044191"/>
            <a:ext cx="2176418" cy="0"/>
          </a:xfrm>
          <a:prstGeom prst="line">
            <a:avLst/>
          </a:prstGeom>
          <a:ln w="12700">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27" name="TextBox 4"/>
          <p:cNvSpPr txBox="1"/>
          <p:nvPr>
            <p:custDataLst>
              <p:tags r:id="rId13"/>
            </p:custDataLst>
          </p:nvPr>
        </p:nvSpPr>
        <p:spPr>
          <a:xfrm>
            <a:off x="6834928" y="3028012"/>
            <a:ext cx="1193106" cy="460375"/>
          </a:xfrm>
          <a:prstGeom prst="rect">
            <a:avLst/>
          </a:prstGeom>
          <a:noFill/>
          <a:ln w="9525">
            <a:noFill/>
          </a:ln>
        </p:spPr>
        <p:txBody>
          <a:bodyPr wrap="square">
            <a:spAutoFit/>
          </a:bodyPr>
          <a:lstStyle/>
          <a:p>
            <a:pPr algn="ctr"/>
            <a:r>
              <a:rPr lang="zh-CN" altLang="en-US" sz="2400" noProof="1">
                <a:solidFill>
                  <a:schemeClr val="tx1"/>
                </a:solidFill>
                <a:latin typeface="楷体" panose="02010609060101010101" pitchFamily="49" charset="-122"/>
                <a:ea typeface="楷体" panose="02010609060101010101" pitchFamily="49" charset="-122"/>
                <a:cs typeface="楷体" panose="02010609060101010101" pitchFamily="49" charset="-122"/>
              </a:rPr>
              <a:t>压强大 </a:t>
            </a:r>
          </a:p>
        </p:txBody>
      </p:sp>
      <p:sp>
        <p:nvSpPr>
          <p:cNvPr id="28" name="TextBox 4"/>
          <p:cNvSpPr txBox="1"/>
          <p:nvPr>
            <p:custDataLst>
              <p:tags r:id="rId14"/>
            </p:custDataLst>
          </p:nvPr>
        </p:nvSpPr>
        <p:spPr>
          <a:xfrm>
            <a:off x="9436328" y="2997396"/>
            <a:ext cx="1193106" cy="460375"/>
          </a:xfrm>
          <a:prstGeom prst="rect">
            <a:avLst/>
          </a:prstGeom>
          <a:noFill/>
          <a:ln w="9525">
            <a:noFill/>
          </a:ln>
        </p:spPr>
        <p:txBody>
          <a:bodyPr wrap="square">
            <a:spAutoFit/>
          </a:bodyPr>
          <a:lstStyle/>
          <a:p>
            <a:pPr algn="ctr"/>
            <a:r>
              <a:rPr lang="zh-CN" altLang="en-US" sz="2400" noProof="1">
                <a:solidFill>
                  <a:schemeClr val="tx1"/>
                </a:solidFill>
                <a:latin typeface="楷体" panose="02010609060101010101" pitchFamily="49" charset="-122"/>
                <a:ea typeface="楷体" panose="02010609060101010101" pitchFamily="49" charset="-122"/>
                <a:cs typeface="楷体" panose="02010609060101010101" pitchFamily="49" charset="-122"/>
              </a:rPr>
              <a:t>压强大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79551" fill="hold"/>
                                        <p:tgtEl>
                                          <p:spTgt spid="5"/>
                                        </p:tgtEl>
                                      </p:cBhvr>
                                    </p:cmd>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750"/>
                                        <p:tgtEl>
                                          <p:spTgt spid="6"/>
                                        </p:tgtEl>
                                      </p:cBhvr>
                                    </p:animEffect>
                                  </p:childTnLst>
                                </p:cTn>
                              </p:par>
                            </p:childTnLst>
                          </p:cTn>
                        </p:par>
                      </p:childTnLst>
                    </p:cTn>
                  </p:par>
                  <p:par>
                    <p:cTn id="16" fill="hold" nodeType="clickPar">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nodeType="clickPar">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750"/>
                                        <p:tgtEl>
                                          <p:spTgt spid="8"/>
                                        </p:tgtEl>
                                      </p:cBhvr>
                                    </p:animEffect>
                                  </p:childTnLst>
                                </p:cTn>
                              </p:par>
                            </p:childTnLst>
                          </p:cTn>
                        </p:par>
                      </p:childTnLst>
                    </p:cTn>
                  </p:par>
                  <p:par>
                    <p:cTn id="30" fill="hold" nodeType="clickPar">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750"/>
                                        <p:tgtEl>
                                          <p:spTgt spid="21"/>
                                        </p:tgtEl>
                                      </p:cBhvr>
                                    </p:animEffect>
                                  </p:childTnLst>
                                </p:cTn>
                              </p:par>
                            </p:childTnLst>
                          </p:cTn>
                        </p:par>
                      </p:childTnLst>
                    </p:cTn>
                  </p:par>
                  <p:par>
                    <p:cTn id="35" fill="hold" nodeType="clickPar">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46" fill="hold" display="0">
                  <p:stCondLst>
                    <p:cond delay="indefinite"/>
                  </p:stCondLst>
                  <p:endCondLst>
                    <p:cond evt="onNext" delay="0">
                      <p:tgtEl>
                        <p:sldTgt/>
                      </p:tgtEl>
                    </p:cond>
                    <p:cond evt="onPrev" delay="0">
                      <p:tgtEl>
                        <p:sldTgt/>
                      </p:tgtEl>
                    </p:cond>
                  </p:endCondLst>
                </p:cTn>
                <p:tgtEl>
                  <p:spTgt spid="5"/>
                </p:tgtEl>
              </p:cMediaNode>
            </p:video>
            <p:seq concurrent="1" nextAc="seek">
              <p:cTn id="47" restart="whenNotActive" fill="hold" evtFilter="cancelBubble" nodeType="interactiveSeq">
                <p:stCondLst>
                  <p:cond evt="onClick" delay="0">
                    <p:tgtEl>
                      <p:spTgt spid="5"/>
                    </p:tgtEl>
                  </p:cond>
                </p:stCondLst>
                <p:endSync evt="end" delay="0">
                  <p:rtn val="all"/>
                </p:endSync>
                <p:childTnLst>
                  <p:par>
                    <p:cTn id="48" fill="hold" nodeType="clickPar">
                      <p:stCondLst>
                        <p:cond delay="0"/>
                      </p:stCondLst>
                      <p:childTnLst>
                        <p:par>
                          <p:cTn id="49" fill="hold">
                            <p:stCondLst>
                              <p:cond delay="0"/>
                            </p:stCondLst>
                            <p:childTnLst>
                              <p:par>
                                <p:cTn id="50" presetID="2" presetClass="mediacall" presetSubtype="0" fill="hold" nodeType="clickEffect">
                                  <p:stCondLst>
                                    <p:cond delay="0"/>
                                  </p:stCondLst>
                                  <p:childTnLst>
                                    <p:cmd type="call" cmd="togglePause">
                                      <p:cBhvr additive="base">
                                        <p:cTn id="51" dur="1" fill="hold"/>
                                        <p:tgtEl>
                                          <p:spTgt spid="5"/>
                                        </p:tgtEl>
                                      </p:cBhvr>
                                    </p:cmd>
                                  </p:childTnLst>
                                </p:cTn>
                              </p:par>
                            </p:childTnLst>
                          </p:cTn>
                        </p:par>
                      </p:childTnLst>
                    </p:cTn>
                  </p:par>
                </p:childTnLst>
              </p:cTn>
              <p:nextCondLst>
                <p:cond evt="onClick" delay="0">
                  <p:tgtEl>
                    <p:spTgt spid="5"/>
                  </p:tgtEl>
                </p:cond>
              </p:nextCondLst>
            </p:seq>
          </p:childTnLst>
        </p:cTn>
      </p:par>
    </p:tnLst>
    <p:bldLst>
      <p:bldP spid="3" grpId="0"/>
      <p:bldP spid="20" grpId="0"/>
      <p:bldP spid="27"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圆角矩形 28"/>
          <p:cNvSpPr/>
          <p:nvPr>
            <p:custDataLst>
              <p:tags r:id="rId1"/>
            </p:custDataLst>
          </p:nvPr>
        </p:nvSpPr>
        <p:spPr>
          <a:xfrm>
            <a:off x="2254885" y="1363980"/>
            <a:ext cx="7681595" cy="754380"/>
          </a:xfrm>
          <a:prstGeom prst="roundRect">
            <a:avLst/>
          </a:prstGeom>
          <a:solidFill>
            <a:schemeClr val="accent6">
              <a:lumMod val="75000"/>
            </a:schemeClr>
          </a:solidFill>
          <a:ln w="9525">
            <a:noFill/>
          </a:ln>
        </p:spPr>
        <p:txBody>
          <a:bodyPr wrap="square" lIns="91440" tIns="45720" rIns="91440" bIns="45720" rtlCol="0" anchor="t" anchorCtr="0">
            <a:noAutofit/>
          </a:bodyPr>
          <a:lstStyle/>
          <a:p>
            <a:pPr lvl="0" algn="l" fontAlgn="base">
              <a:lnSpc>
                <a:spcPct val="150000"/>
              </a:lnSpc>
              <a:spcBef>
                <a:spcPct val="0"/>
              </a:spcBef>
              <a:buClrTx/>
              <a:buSzTx/>
              <a:buFont typeface="Arial" panose="020B0604020202020204" pitchFamily="34" charset="0"/>
            </a:pPr>
            <a:r>
              <a:rPr lang="zh-CN" altLang="en-US" sz="2800" b="1">
                <a:latin typeface="Times New Roman" panose="02020603050405020304" pitchFamily="18" charset="0"/>
                <a:ea typeface="华文楷体" panose="02010600040101010101" pitchFamily="2" charset="-122"/>
                <a:cs typeface="Times New Roman" panose="02020603050405020304" pitchFamily="18" charset="0"/>
                <a:sym typeface="+mn-ea"/>
              </a:rPr>
              <a:t> </a:t>
            </a:r>
            <a:r>
              <a:rPr lang="zh-CN" altLang="en-US" sz="2800" b="1">
                <a:solidFill>
                  <a:schemeClr val="bg1"/>
                </a:solidFill>
                <a:latin typeface="Times New Roman" panose="02020603050405020304" pitchFamily="18" charset="0"/>
                <a:ea typeface="华文楷体" panose="02010600040101010101" pitchFamily="2" charset="-122"/>
                <a:cs typeface="Times New Roman" panose="02020603050405020304" pitchFamily="18" charset="0"/>
                <a:sym typeface="+mn-ea"/>
              </a:rPr>
              <a:t>在气体和液体中，流速越大的位置，压强越小。 </a:t>
            </a:r>
          </a:p>
        </p:txBody>
      </p:sp>
      <p:sp>
        <p:nvSpPr>
          <p:cNvPr id="31" name="矩形 30"/>
          <p:cNvSpPr/>
          <p:nvPr>
            <p:custDataLst>
              <p:tags r:id="rId2"/>
            </p:custDataLst>
          </p:nvPr>
        </p:nvSpPr>
        <p:spPr>
          <a:xfrm>
            <a:off x="657225" y="2649220"/>
            <a:ext cx="8639810" cy="2854960"/>
          </a:xfrm>
          <a:prstGeom prst="rect">
            <a:avLst/>
          </a:prstGeom>
          <a:noFill/>
          <a:ln w="9525">
            <a:noFill/>
          </a:ln>
        </p:spPr>
        <p:txBody>
          <a:bodyPr rot="0" vert="horz" wrap="square" lIns="91440" tIns="45720" rIns="91440" bIns="45720" numCol="1" spcCol="0" rtlCol="0" anchor="t" anchorCtr="0" forceAA="0">
            <a:noAutofit/>
          </a:bodyPr>
          <a:lstStyle/>
          <a:p>
            <a:pPr lvl="0" algn="l" fontAlgn="base">
              <a:lnSpc>
                <a:spcPct val="150000"/>
              </a:lnSpc>
              <a:spcBef>
                <a:spcPct val="0"/>
              </a:spcBef>
              <a:buClrTx/>
              <a:buSzTx/>
              <a:buFont typeface="Arial" panose="020B0604020202020204" pitchFamily="34" charset="0"/>
            </a:pPr>
            <a:r>
              <a:rPr lang="zh-CN" altLang="en-US" sz="2200" b="1">
                <a:latin typeface="Times New Roman" panose="02020603050405020304" pitchFamily="18" charset="0"/>
                <a:ea typeface="华文楷体" panose="02010600040101010101" pitchFamily="2" charset="-122"/>
                <a:cs typeface="Times New Roman" panose="02020603050405020304" pitchFamily="18" charset="0"/>
                <a:sym typeface="Arial"/>
              </a:rPr>
              <a:t>该结论也称“</a:t>
            </a:r>
            <a:r>
              <a:rPr lang="zh-CN" altLang="en-US" sz="2200" b="1">
                <a:solidFill>
                  <a:srgbClr val="C00000"/>
                </a:solidFill>
                <a:latin typeface="Times New Roman" panose="02020603050405020304" pitchFamily="18" charset="0"/>
                <a:ea typeface="华文楷体" panose="02010600040101010101" pitchFamily="2" charset="-122"/>
                <a:cs typeface="Times New Roman" panose="02020603050405020304" pitchFamily="18" charset="0"/>
                <a:sym typeface="Arial"/>
              </a:rPr>
              <a:t>伯努利原理</a:t>
            </a:r>
            <a:r>
              <a:rPr lang="zh-CN" altLang="en-US" sz="2200" b="1">
                <a:latin typeface="Times New Roman" panose="02020603050405020304" pitchFamily="18" charset="0"/>
                <a:ea typeface="华文楷体" panose="02010600040101010101" pitchFamily="2" charset="-122"/>
                <a:cs typeface="Times New Roman" panose="02020603050405020304" pitchFamily="18" charset="0"/>
                <a:sym typeface="Arial"/>
              </a:rPr>
              <a:t>”。是由瑞士物理学家、数学家、医学家丹尼尔•伯努利在1738年提出的。他用能量守恒定律解决流体的流动问题，写出了流体动力学的基本方程，后人称之为“伯努利方程”，提出了“流速增加、压强降低”的伯努利原理。</a:t>
            </a:r>
          </a:p>
          <a:p>
            <a:pPr lvl="0" algn="l" fontAlgn="base">
              <a:lnSpc>
                <a:spcPct val="150000"/>
              </a:lnSpc>
              <a:spcBef>
                <a:spcPct val="0"/>
              </a:spcBef>
              <a:buClrTx/>
              <a:buSzTx/>
              <a:buFont typeface="Arial" panose="020B0604020202020204" pitchFamily="34" charset="0"/>
            </a:pPr>
            <a:r>
              <a:rPr lang="zh-CN" altLang="en-US" sz="2200" b="1">
                <a:latin typeface="Times New Roman" panose="02020603050405020304" pitchFamily="18" charset="0"/>
                <a:ea typeface="华文楷体" panose="02010600040101010101" pitchFamily="2" charset="-122"/>
                <a:cs typeface="Times New Roman" panose="02020603050405020304" pitchFamily="18" charset="0"/>
                <a:sym typeface="Arial"/>
              </a:rPr>
              <a:t>伯努利家族，一个家族3代人中产生了8位科学家，后裔有不少于120位被人们系统地追溯过，他们在数学、科学、技术、工程乃至法律、管理、文学、艺术等方面声名显赫。</a:t>
            </a:r>
          </a:p>
        </p:txBody>
      </p:sp>
      <p:pic>
        <p:nvPicPr>
          <p:cNvPr id="2" name="图片 1"/>
          <p:cNvPicPr>
            <a:picLocks noChangeAspect="1"/>
          </p:cNvPicPr>
          <p:nvPr>
            <p:custDataLst>
              <p:tags r:id="rId3"/>
            </p:custDataLst>
          </p:nvPr>
        </p:nvPicPr>
        <p:blipFill>
          <a:blip r:embed="rId6"/>
          <a:stretch>
            <a:fillRect/>
          </a:stretch>
        </p:blipFill>
        <p:spPr>
          <a:xfrm>
            <a:off x="9387746" y="3110807"/>
            <a:ext cx="1711207" cy="2595330"/>
          </a:xfrm>
          <a:prstGeom prst="ellipse">
            <a:avLst/>
          </a:prstGeom>
          <a:ln w="28575">
            <a:solidFill>
              <a:schemeClr val="accent4">
                <a:lumMod val="75000"/>
              </a:schemeClr>
            </a:solidFill>
          </a:ln>
        </p:spPr>
      </p:pic>
      <p:sp>
        <p:nvSpPr>
          <p:cNvPr id="7" name="文本框 6"/>
          <p:cNvSpPr txBox="1"/>
          <p:nvPr>
            <p:custDataLst>
              <p:tags r:id="rId4"/>
            </p:custDataLst>
          </p:nvPr>
        </p:nvSpPr>
        <p:spPr>
          <a:xfrm>
            <a:off x="335280" y="404495"/>
            <a:ext cx="5821045"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一、流体压强与流速的关系</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outVertical)">
                                      <p:cBhvr>
                                        <p:cTn id="7" dur="750"/>
                                        <p:tgtEl>
                                          <p:spTgt spid="29"/>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1">
                                            <p:txEl>
                                              <p:pRg st="1" end="1"/>
                                            </p:txEl>
                                          </p:spTgt>
                                        </p:tgtEl>
                                        <p:attrNameLst>
                                          <p:attrName>style.visibility</p:attrName>
                                        </p:attrNameLst>
                                      </p:cBhvr>
                                      <p:to>
                                        <p:strVal val="visible"/>
                                      </p:to>
                                    </p:set>
                                    <p:anim calcmode="lin" valueType="num">
                                      <p:cBhvr>
                                        <p:cTn id="20" dur="750" fill="hold"/>
                                        <p:tgtEl>
                                          <p:spTgt spid="31">
                                            <p:txEl>
                                              <p:pRg st="1" end="1"/>
                                            </p:txEl>
                                          </p:spTgt>
                                        </p:tgtEl>
                                        <p:attrNameLst>
                                          <p:attrName>ppt_w</p:attrName>
                                        </p:attrNameLst>
                                      </p:cBhvr>
                                      <p:tavLst>
                                        <p:tav tm="0">
                                          <p:val>
                                            <p:fltVal val="0"/>
                                          </p:val>
                                        </p:tav>
                                        <p:tav tm="100000">
                                          <p:val>
                                            <p:strVal val="#ppt_w"/>
                                          </p:val>
                                        </p:tav>
                                      </p:tavLst>
                                    </p:anim>
                                    <p:anim calcmode="lin" valueType="num">
                                      <p:cBhvr>
                                        <p:cTn id="21" dur="750" fill="hold"/>
                                        <p:tgtEl>
                                          <p:spTgt spid="31">
                                            <p:txEl>
                                              <p:pRg st="1" end="1"/>
                                            </p:txEl>
                                          </p:spTgt>
                                        </p:tgtEl>
                                        <p:attrNameLst>
                                          <p:attrName>ppt_h</p:attrName>
                                        </p:attrNameLst>
                                      </p:cBhvr>
                                      <p:tavLst>
                                        <p:tav tm="0">
                                          <p:val>
                                            <p:fltVal val="0"/>
                                          </p:val>
                                        </p:tav>
                                        <p:tav tm="100000">
                                          <p:val>
                                            <p:strVal val="#ppt_h"/>
                                          </p:val>
                                        </p:tav>
                                      </p:tavLst>
                                    </p:anim>
                                    <p:animEffect transition="in" filter="fade">
                                      <p:cBhvr>
                                        <p:cTn id="22" dur="750"/>
                                        <p:tgtEl>
                                          <p:spTgt spid="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335280" y="404495"/>
            <a:ext cx="6731000" cy="581025"/>
          </a:xfrm>
          <a:prstGeom prst="rect">
            <a:avLst/>
          </a:prstGeom>
          <a:noFill/>
        </p:spPr>
        <p:txBody>
          <a:bodyPr wrap="square" rtlCol="0">
            <a:noAutofit/>
          </a:bodyPr>
          <a:lstStyle/>
          <a:p>
            <a:pPr algn="l"/>
            <a:r>
              <a:rPr lang="zh-CN" altLang="en-US" sz="3200">
                <a:solidFill>
                  <a:prstClr val="black"/>
                </a:solidFill>
                <a:latin typeface="黑体" panose="02010609060101010101" pitchFamily="49" charset="-122"/>
                <a:ea typeface="黑体" panose="02010609060101010101" pitchFamily="49" charset="-122"/>
              </a:rPr>
              <a:t>二、</a:t>
            </a:r>
            <a:r>
              <a:rPr lang="zh-CN" altLang="en-US" sz="3200">
                <a:solidFill>
                  <a:prstClr val="black"/>
                </a:solidFill>
                <a:latin typeface="黑体" panose="02010609060101010101" pitchFamily="49" charset="-122"/>
                <a:ea typeface="黑体" panose="02010609060101010101" pitchFamily="49" charset="-122"/>
                <a:sym typeface="+mn-ea"/>
              </a:rPr>
              <a:t>流体压强与流速关系相关的现象</a:t>
            </a:r>
            <a:endParaRPr lang="zh-CN" altLang="en-US" sz="3200">
              <a:solidFill>
                <a:prstClr val="black"/>
              </a:solidFill>
              <a:latin typeface="黑体" panose="02010609060101010101" pitchFamily="49" charset="-122"/>
              <a:ea typeface="黑体" panose="02010609060101010101" pitchFamily="49" charset="-122"/>
            </a:endParaRPr>
          </a:p>
          <a:p>
            <a:pPr algn="l"/>
            <a:endParaRPr lang="zh-CN" altLang="en-US" sz="3200">
              <a:solidFill>
                <a:prstClr val="black"/>
              </a:solidFill>
              <a:latin typeface="黑体" panose="02010609060101010101" pitchFamily="49" charset="-122"/>
              <a:ea typeface="黑体" panose="02010609060101010101" pitchFamily="49" charset="-122"/>
            </a:endParaRPr>
          </a:p>
        </p:txBody>
      </p:sp>
      <p:sp>
        <p:nvSpPr>
          <p:cNvPr id="5" name="矩形 4"/>
          <p:cNvSpPr/>
          <p:nvPr>
            <p:custDataLst>
              <p:tags r:id="rId2"/>
            </p:custDataLst>
          </p:nvPr>
        </p:nvSpPr>
        <p:spPr>
          <a:xfrm>
            <a:off x="5304790" y="1227455"/>
            <a:ext cx="2327910" cy="514350"/>
          </a:xfrm>
          <a:prstGeom prst="rect">
            <a:avLst/>
          </a:prstGeom>
          <a:noFill/>
          <a:ln w="9525">
            <a:noFill/>
          </a:ln>
        </p:spPr>
        <p:txBody>
          <a:bodyPr rot="0" vert="horz" wrap="square" lIns="91440" tIns="45720" rIns="91440" bIns="45720" numCol="1" spcCol="0" rtlCol="0" anchor="t" anchorCtr="0" forceAA="0">
            <a:noAutofit/>
          </a:bodyPr>
          <a:lstStyle/>
          <a:p>
            <a:pPr lvl="0" algn="l" fontAlgn="base">
              <a:lnSpc>
                <a:spcPct val="150000"/>
              </a:lnSpc>
              <a:spcBef>
                <a:spcPct val="0"/>
              </a:spcBef>
              <a:buClrTx/>
              <a:buSzTx/>
              <a:buFont typeface="Arial" panose="020B0604020202020204" pitchFamily="34" charset="0"/>
            </a:pPr>
            <a:r>
              <a:rPr lang="zh-CN" altLang="en-US" sz="2600" b="1">
                <a:latin typeface="Times New Roman" panose="02020603050405020304" pitchFamily="18" charset="0"/>
                <a:ea typeface="华文楷体" panose="02010600040101010101" pitchFamily="2" charset="-122"/>
                <a:cs typeface="Times New Roman" panose="02020603050405020304" pitchFamily="18" charset="0"/>
                <a:sym typeface="微软雅黑"/>
              </a:rPr>
              <a:t>喷雾器原理</a:t>
            </a:r>
          </a:p>
        </p:txBody>
      </p:sp>
      <p:pic>
        <p:nvPicPr>
          <p:cNvPr id="1028" name="Picture 4"/>
          <p:cNvPicPr>
            <a:picLocks noChangeAspect="1" noChangeArrowheads="1"/>
          </p:cNvPicPr>
          <p:nvPr>
            <p:custDataLst>
              <p:tags r:id="rId3"/>
            </p:custDataLst>
          </p:nvPr>
        </p:nvPicPr>
        <p:blipFill>
          <a:blip r:embed="rId51"/>
          <a:srcRect t="321" b="321"/>
          <a:stretch>
            <a:fillRect/>
          </a:stretch>
        </p:blipFill>
        <p:spPr bwMode="auto">
          <a:xfrm>
            <a:off x="7364095" y="2063115"/>
            <a:ext cx="2863850" cy="2590165"/>
          </a:xfrm>
          <a:prstGeom prst="roundRect">
            <a:avLst/>
          </a:prstGeom>
          <a:noFill/>
          <a:extLst>
            <a:ext uri="{909E8E84-426E-40DD-AFC4-6F175D3DCCD1}">
              <a14:hiddenFill xmlns:a14="http://schemas.microsoft.com/office/drawing/2010/main">
                <a:solidFill>
                  <a:srgbClr val="FFFFFF"/>
                </a:solidFill>
              </a14:hiddenFill>
            </a:ext>
          </a:extLst>
        </p:spPr>
      </p:pic>
      <p:graphicFrame>
        <p:nvGraphicFramePr>
          <p:cNvPr id="8" name="对象 7"/>
          <p:cNvGraphicFramePr>
            <a:graphicFrameLocks noChangeAspect="1"/>
          </p:cNvGraphicFramePr>
          <p:nvPr>
            <p:custDataLst>
              <p:tags r:id="rId4"/>
            </p:custDataLst>
          </p:nvPr>
        </p:nvGraphicFramePr>
        <p:xfrm>
          <a:off x="4694475" y="3199926"/>
          <a:ext cx="77153" cy="1308259"/>
        </p:xfrm>
        <a:graphic>
          <a:graphicData uri="http://schemas.openxmlformats.org/presentationml/2006/ole">
            <mc:AlternateContent xmlns:mc="http://schemas.openxmlformats.org/markup-compatibility/2006">
              <mc:Choice xmlns:v="urn:schemas-microsoft-com:vml" Requires="v">
                <p:oleObj r:id="rId52" imgW="171450" imgH="1743075" progId="Paint.Picture">
                  <p:embed/>
                </p:oleObj>
              </mc:Choice>
              <mc:Fallback>
                <p:oleObj r:id="rId52" imgW="171450" imgH="1743075" progId="Paint.Picture">
                  <p:embed/>
                  <p:pic>
                    <p:nvPicPr>
                      <p:cNvPr id="0" name="OLE substitute image"/>
                      <p:cNvPicPr/>
                      <p:nvPr/>
                    </p:nvPicPr>
                    <p:blipFill>
                      <a:blip r:embed="rId53"/>
                      <a:stretch>
                        <a:fillRect/>
                      </a:stretch>
                    </p:blipFill>
                    <p:spPr>
                      <a:xfrm>
                        <a:off x="4694475" y="3199926"/>
                        <a:ext cx="77153" cy="1308259"/>
                      </a:xfrm>
                      <a:prstGeom prst="rect">
                        <a:avLst/>
                      </a:prstGeom>
                    </p:spPr>
                  </p:pic>
                </p:oleObj>
              </mc:Fallback>
            </mc:AlternateContent>
          </a:graphicData>
        </a:graphic>
      </p:graphicFrame>
      <p:sp>
        <p:nvSpPr>
          <p:cNvPr id="43012" name="Freeform 5"/>
          <p:cNvSpPr/>
          <p:nvPr>
            <p:custDataLst>
              <p:tags r:id="rId5"/>
            </p:custDataLst>
          </p:nvPr>
        </p:nvSpPr>
        <p:spPr>
          <a:xfrm>
            <a:off x="4023915" y="3437575"/>
            <a:ext cx="1385888" cy="1215390"/>
          </a:xfrm>
          <a:custGeom>
            <a:avLst/>
            <a:gdLst>
              <a:gd name="txL" fmla="*/ 0 w 1680"/>
              <a:gd name="txT" fmla="*/ 0 h 1248"/>
              <a:gd name="txR" fmla="*/ 1680 w 1680"/>
              <a:gd name="txB" fmla="*/ 1248 h 1248"/>
            </a:gdLst>
            <a:ahLst/>
            <a:cxnLst>
              <a:cxn ang="0">
                <a:pos x="750" y="52"/>
              </a:cxn>
              <a:cxn ang="0">
                <a:pos x="570" y="52"/>
              </a:cxn>
              <a:cxn ang="0">
                <a:pos x="570" y="364"/>
              </a:cxn>
              <a:cxn ang="0">
                <a:pos x="210" y="520"/>
              </a:cxn>
              <a:cxn ang="0">
                <a:pos x="210" y="1144"/>
              </a:cxn>
              <a:cxn ang="0">
                <a:pos x="1470" y="1144"/>
              </a:cxn>
              <a:cxn ang="0">
                <a:pos x="1470" y="520"/>
              </a:cxn>
              <a:cxn ang="0">
                <a:pos x="1110" y="364"/>
              </a:cxn>
              <a:cxn ang="0">
                <a:pos x="1110" y="52"/>
              </a:cxn>
              <a:cxn ang="0">
                <a:pos x="930" y="52"/>
              </a:cxn>
            </a:cxnLst>
            <a:rect l="txL" t="txT" r="txR" b="txB"/>
            <a:pathLst>
              <a:path w="1680" h="1248">
                <a:moveTo>
                  <a:pt x="750" y="52"/>
                </a:moveTo>
                <a:cubicBezTo>
                  <a:pt x="675" y="26"/>
                  <a:pt x="600" y="0"/>
                  <a:pt x="570" y="52"/>
                </a:cubicBezTo>
                <a:cubicBezTo>
                  <a:pt x="540" y="104"/>
                  <a:pt x="630" y="286"/>
                  <a:pt x="570" y="364"/>
                </a:cubicBezTo>
                <a:cubicBezTo>
                  <a:pt x="510" y="442"/>
                  <a:pt x="270" y="390"/>
                  <a:pt x="210" y="520"/>
                </a:cubicBezTo>
                <a:cubicBezTo>
                  <a:pt x="150" y="650"/>
                  <a:pt x="0" y="1040"/>
                  <a:pt x="210" y="1144"/>
                </a:cubicBezTo>
                <a:cubicBezTo>
                  <a:pt x="420" y="1248"/>
                  <a:pt x="1260" y="1248"/>
                  <a:pt x="1470" y="1144"/>
                </a:cubicBezTo>
                <a:cubicBezTo>
                  <a:pt x="1680" y="1040"/>
                  <a:pt x="1530" y="650"/>
                  <a:pt x="1470" y="520"/>
                </a:cubicBezTo>
                <a:cubicBezTo>
                  <a:pt x="1410" y="390"/>
                  <a:pt x="1170" y="442"/>
                  <a:pt x="1110" y="364"/>
                </a:cubicBezTo>
                <a:cubicBezTo>
                  <a:pt x="1050" y="286"/>
                  <a:pt x="1140" y="104"/>
                  <a:pt x="1110" y="52"/>
                </a:cubicBezTo>
                <a:cubicBezTo>
                  <a:pt x="1080" y="0"/>
                  <a:pt x="960" y="52"/>
                  <a:pt x="930" y="52"/>
                </a:cubicBezTo>
              </a:path>
            </a:pathLst>
          </a:custGeom>
          <a:noFill/>
          <a:ln w="28575" cap="flat" cmpd="sng">
            <a:solidFill>
              <a:srgbClr val="0000FF"/>
            </a:solidFill>
            <a:prstDash val="solid"/>
            <a:round/>
            <a:headEnd type="none" w="med" len="med"/>
            <a:tailEnd type="none" w="med" len="med"/>
          </a:ln>
        </p:spPr>
        <p:txBody>
          <a:bodyPr/>
          <a:lstStyle/>
          <a:p>
            <a:endParaRPr lang="zh-CN" altLang="en-US" sz="2400" b="1">
              <a:solidFill>
                <a:srgbClr val="0033CC"/>
              </a:solidFill>
              <a:latin typeface="楷体" panose="02010609060101010101" pitchFamily="49" charset="-122"/>
              <a:ea typeface="楷体" panose="02010609060101010101" pitchFamily="49" charset="-122"/>
            </a:endParaRPr>
          </a:p>
        </p:txBody>
      </p:sp>
      <p:sp>
        <p:nvSpPr>
          <p:cNvPr id="43014" name="Line 7"/>
          <p:cNvSpPr/>
          <p:nvPr>
            <p:custDataLst>
              <p:tags r:id="rId6"/>
            </p:custDataLst>
          </p:nvPr>
        </p:nvSpPr>
        <p:spPr>
          <a:xfrm flipH="1">
            <a:off x="3380025" y="3262791"/>
            <a:ext cx="1268254" cy="5715"/>
          </a:xfrm>
          <a:prstGeom prst="line">
            <a:avLst/>
          </a:prstGeom>
          <a:ln w="28575" cap="flat" cmpd="sng">
            <a:solidFill>
              <a:srgbClr val="0000FF"/>
            </a:solidFill>
            <a:prstDash val="solid"/>
            <a:headEnd type="none" w="med" len="med"/>
            <a:tailEnd type="none" w="med" len="med"/>
          </a:ln>
        </p:spPr>
        <p:txBody>
          <a:bodyPr/>
          <a:lstStyle/>
          <a:p>
            <a:endParaRPr/>
          </a:p>
        </p:txBody>
      </p:sp>
      <p:sp>
        <p:nvSpPr>
          <p:cNvPr id="43015" name="Line 8"/>
          <p:cNvSpPr/>
          <p:nvPr>
            <p:custDataLst>
              <p:tags r:id="rId7"/>
            </p:custDataLst>
          </p:nvPr>
        </p:nvSpPr>
        <p:spPr>
          <a:xfrm>
            <a:off x="3380502" y="3128489"/>
            <a:ext cx="1267778" cy="18098"/>
          </a:xfrm>
          <a:prstGeom prst="line">
            <a:avLst/>
          </a:prstGeom>
          <a:ln w="28575" cap="flat" cmpd="sng">
            <a:solidFill>
              <a:srgbClr val="0000FF"/>
            </a:solidFill>
            <a:prstDash val="solid"/>
            <a:headEnd type="none" w="med" len="med"/>
            <a:tailEnd type="none" w="med" len="med"/>
          </a:ln>
        </p:spPr>
        <p:txBody>
          <a:bodyPr/>
          <a:lstStyle/>
          <a:p>
            <a:endParaRPr/>
          </a:p>
        </p:txBody>
      </p:sp>
      <p:sp>
        <p:nvSpPr>
          <p:cNvPr id="43021" name="Line 14"/>
          <p:cNvSpPr/>
          <p:nvPr>
            <p:custDataLst>
              <p:tags r:id="rId8"/>
            </p:custDataLst>
          </p:nvPr>
        </p:nvSpPr>
        <p:spPr>
          <a:xfrm>
            <a:off x="4196318" y="3944305"/>
            <a:ext cx="1041083" cy="0"/>
          </a:xfrm>
          <a:prstGeom prst="line">
            <a:avLst/>
          </a:prstGeom>
          <a:ln w="28575" cap="flat" cmpd="sng">
            <a:solidFill>
              <a:srgbClr val="FF0000"/>
            </a:solidFill>
            <a:prstDash val="solid"/>
            <a:headEnd type="none" w="med" len="med"/>
            <a:tailEnd type="none" w="med" len="med"/>
          </a:ln>
        </p:spPr>
        <p:txBody>
          <a:bodyPr/>
          <a:lstStyle/>
          <a:p>
            <a:endParaRPr/>
          </a:p>
        </p:txBody>
      </p:sp>
      <p:sp>
        <p:nvSpPr>
          <p:cNvPr id="43022" name="Line 15"/>
          <p:cNvSpPr/>
          <p:nvPr>
            <p:custDataLst>
              <p:tags r:id="rId9"/>
            </p:custDataLst>
          </p:nvPr>
        </p:nvSpPr>
        <p:spPr>
          <a:xfrm>
            <a:off x="4289187" y="4095752"/>
            <a:ext cx="149066" cy="0"/>
          </a:xfrm>
          <a:prstGeom prst="line">
            <a:avLst/>
          </a:prstGeom>
          <a:ln w="28575" cap="flat" cmpd="sng">
            <a:solidFill>
              <a:srgbClr val="FF0000"/>
            </a:solidFill>
            <a:prstDash val="solid"/>
            <a:headEnd type="none" w="med" len="med"/>
            <a:tailEnd type="none" w="med" len="med"/>
          </a:ln>
        </p:spPr>
        <p:txBody>
          <a:bodyPr/>
          <a:lstStyle/>
          <a:p>
            <a:endParaRPr/>
          </a:p>
        </p:txBody>
      </p:sp>
      <p:sp>
        <p:nvSpPr>
          <p:cNvPr id="43023" name="Line 16"/>
          <p:cNvSpPr/>
          <p:nvPr>
            <p:custDataLst>
              <p:tags r:id="rId10"/>
            </p:custDataLst>
          </p:nvPr>
        </p:nvSpPr>
        <p:spPr>
          <a:xfrm>
            <a:off x="4883070" y="4095752"/>
            <a:ext cx="149066" cy="0"/>
          </a:xfrm>
          <a:prstGeom prst="line">
            <a:avLst/>
          </a:prstGeom>
          <a:ln w="28575" cap="flat" cmpd="sng">
            <a:solidFill>
              <a:srgbClr val="FF0000"/>
            </a:solidFill>
            <a:prstDash val="solid"/>
            <a:headEnd type="none" w="med" len="med"/>
            <a:tailEnd type="none" w="med" len="med"/>
          </a:ln>
        </p:spPr>
        <p:txBody>
          <a:bodyPr/>
          <a:lstStyle/>
          <a:p>
            <a:endParaRPr/>
          </a:p>
        </p:txBody>
      </p:sp>
      <p:sp>
        <p:nvSpPr>
          <p:cNvPr id="43024" name="Line 17"/>
          <p:cNvSpPr/>
          <p:nvPr>
            <p:custDataLst>
              <p:tags r:id="rId11"/>
            </p:custDataLst>
          </p:nvPr>
        </p:nvSpPr>
        <p:spPr>
          <a:xfrm>
            <a:off x="4883070" y="4400076"/>
            <a:ext cx="149066" cy="0"/>
          </a:xfrm>
          <a:prstGeom prst="line">
            <a:avLst/>
          </a:prstGeom>
          <a:ln w="28575" cap="flat" cmpd="sng">
            <a:solidFill>
              <a:srgbClr val="FF0000"/>
            </a:solidFill>
            <a:prstDash val="solid"/>
            <a:headEnd type="none" w="med" len="med"/>
            <a:tailEnd type="none" w="med" len="med"/>
          </a:ln>
        </p:spPr>
        <p:txBody>
          <a:bodyPr/>
          <a:lstStyle/>
          <a:p>
            <a:endParaRPr/>
          </a:p>
        </p:txBody>
      </p:sp>
      <p:sp>
        <p:nvSpPr>
          <p:cNvPr id="43025" name="Line 18"/>
          <p:cNvSpPr/>
          <p:nvPr>
            <p:custDataLst>
              <p:tags r:id="rId12"/>
            </p:custDataLst>
          </p:nvPr>
        </p:nvSpPr>
        <p:spPr>
          <a:xfrm>
            <a:off x="4585890" y="4247200"/>
            <a:ext cx="149066" cy="0"/>
          </a:xfrm>
          <a:prstGeom prst="line">
            <a:avLst/>
          </a:prstGeom>
          <a:ln w="28575" cap="flat" cmpd="sng">
            <a:solidFill>
              <a:srgbClr val="FF0000"/>
            </a:solidFill>
            <a:prstDash val="solid"/>
            <a:headEnd type="none" w="med" len="med"/>
            <a:tailEnd type="none" w="med" len="med"/>
          </a:ln>
        </p:spPr>
        <p:txBody>
          <a:bodyPr/>
          <a:lstStyle/>
          <a:p>
            <a:endParaRPr/>
          </a:p>
        </p:txBody>
      </p:sp>
      <p:sp>
        <p:nvSpPr>
          <p:cNvPr id="43026" name="Line 19"/>
          <p:cNvSpPr/>
          <p:nvPr>
            <p:custDataLst>
              <p:tags r:id="rId13"/>
            </p:custDataLst>
          </p:nvPr>
        </p:nvSpPr>
        <p:spPr>
          <a:xfrm>
            <a:off x="4140120" y="4400076"/>
            <a:ext cx="149066" cy="0"/>
          </a:xfrm>
          <a:prstGeom prst="line">
            <a:avLst/>
          </a:prstGeom>
          <a:ln w="28575" cap="flat" cmpd="sng">
            <a:solidFill>
              <a:srgbClr val="FF0000"/>
            </a:solidFill>
            <a:prstDash val="solid"/>
            <a:headEnd type="none" w="med" len="med"/>
            <a:tailEnd type="none" w="med" len="med"/>
          </a:ln>
        </p:spPr>
        <p:txBody>
          <a:bodyPr/>
          <a:lstStyle/>
          <a:p>
            <a:endParaRPr/>
          </a:p>
        </p:txBody>
      </p:sp>
      <p:sp>
        <p:nvSpPr>
          <p:cNvPr id="43027" name="Line 20"/>
          <p:cNvSpPr/>
          <p:nvPr>
            <p:custDataLst>
              <p:tags r:id="rId14"/>
            </p:custDataLst>
          </p:nvPr>
        </p:nvSpPr>
        <p:spPr>
          <a:xfrm>
            <a:off x="4438253" y="4552000"/>
            <a:ext cx="147638" cy="0"/>
          </a:xfrm>
          <a:prstGeom prst="line">
            <a:avLst/>
          </a:prstGeom>
          <a:ln w="28575" cap="flat" cmpd="sng">
            <a:solidFill>
              <a:srgbClr val="FF0000"/>
            </a:solidFill>
            <a:prstDash val="solid"/>
            <a:headEnd type="none" w="med" len="med"/>
            <a:tailEnd type="none" w="med" len="med"/>
          </a:ln>
        </p:spPr>
        <p:txBody>
          <a:bodyPr/>
          <a:lstStyle/>
          <a:p>
            <a:endParaRPr/>
          </a:p>
        </p:txBody>
      </p:sp>
      <p:sp>
        <p:nvSpPr>
          <p:cNvPr id="43028" name="Line 21"/>
          <p:cNvSpPr/>
          <p:nvPr>
            <p:custDataLst>
              <p:tags r:id="rId15"/>
            </p:custDataLst>
          </p:nvPr>
        </p:nvSpPr>
        <p:spPr>
          <a:xfrm flipH="1">
            <a:off x="4585890" y="4400076"/>
            <a:ext cx="0" cy="0"/>
          </a:xfrm>
          <a:prstGeom prst="line">
            <a:avLst/>
          </a:prstGeom>
          <a:ln w="28575" cap="flat" cmpd="sng">
            <a:solidFill>
              <a:srgbClr val="FF0000"/>
            </a:solidFill>
            <a:prstDash val="solid"/>
            <a:headEnd type="none" w="med" len="med"/>
            <a:tailEnd type="none" w="med" len="med"/>
          </a:ln>
        </p:spPr>
        <p:txBody>
          <a:bodyPr/>
          <a:lstStyle/>
          <a:p>
            <a:endParaRPr/>
          </a:p>
        </p:txBody>
      </p:sp>
      <p:sp>
        <p:nvSpPr>
          <p:cNvPr id="43029" name="Line 22"/>
          <p:cNvSpPr/>
          <p:nvPr>
            <p:custDataLst>
              <p:tags r:id="rId16"/>
            </p:custDataLst>
          </p:nvPr>
        </p:nvSpPr>
        <p:spPr>
          <a:xfrm>
            <a:off x="4289187" y="4247200"/>
            <a:ext cx="149066" cy="0"/>
          </a:xfrm>
          <a:prstGeom prst="line">
            <a:avLst/>
          </a:prstGeom>
          <a:ln w="28575" cap="flat" cmpd="sng">
            <a:solidFill>
              <a:srgbClr val="FF0000"/>
            </a:solidFill>
            <a:prstDash val="solid"/>
            <a:headEnd type="none" w="med" len="med"/>
            <a:tailEnd type="none" w="med" len="med"/>
          </a:ln>
        </p:spPr>
        <p:txBody>
          <a:bodyPr/>
          <a:lstStyle/>
          <a:p>
            <a:endParaRPr/>
          </a:p>
        </p:txBody>
      </p:sp>
      <p:sp>
        <p:nvSpPr>
          <p:cNvPr id="43030" name="Line 23"/>
          <p:cNvSpPr/>
          <p:nvPr>
            <p:custDataLst>
              <p:tags r:id="rId17"/>
            </p:custDataLst>
          </p:nvPr>
        </p:nvSpPr>
        <p:spPr>
          <a:xfrm>
            <a:off x="4585890" y="4400076"/>
            <a:ext cx="149066" cy="0"/>
          </a:xfrm>
          <a:prstGeom prst="line">
            <a:avLst/>
          </a:prstGeom>
          <a:ln w="28575" cap="flat" cmpd="sng">
            <a:solidFill>
              <a:srgbClr val="FF0000"/>
            </a:solidFill>
            <a:prstDash val="solid"/>
            <a:headEnd type="none" w="med" len="med"/>
            <a:tailEnd type="none" w="med" len="med"/>
          </a:ln>
        </p:spPr>
        <p:txBody>
          <a:bodyPr/>
          <a:lstStyle/>
          <a:p>
            <a:endParaRPr/>
          </a:p>
        </p:txBody>
      </p:sp>
      <p:sp>
        <p:nvSpPr>
          <p:cNvPr id="43031" name="Line 24"/>
          <p:cNvSpPr/>
          <p:nvPr>
            <p:custDataLst>
              <p:tags r:id="rId18"/>
            </p:custDataLst>
          </p:nvPr>
        </p:nvSpPr>
        <p:spPr>
          <a:xfrm>
            <a:off x="4735433" y="4552000"/>
            <a:ext cx="147638" cy="0"/>
          </a:xfrm>
          <a:prstGeom prst="line">
            <a:avLst/>
          </a:prstGeom>
          <a:ln w="28575" cap="flat" cmpd="sng">
            <a:solidFill>
              <a:srgbClr val="FF0000"/>
            </a:solidFill>
            <a:prstDash val="solid"/>
            <a:headEnd type="none" w="med" len="med"/>
            <a:tailEnd type="none" w="med" len="med"/>
          </a:ln>
        </p:spPr>
        <p:txBody>
          <a:bodyPr/>
          <a:lstStyle/>
          <a:p>
            <a:endParaRPr/>
          </a:p>
        </p:txBody>
      </p:sp>
      <p:sp>
        <p:nvSpPr>
          <p:cNvPr id="43032" name="Line 25"/>
          <p:cNvSpPr/>
          <p:nvPr>
            <p:custDataLst>
              <p:tags r:id="rId19"/>
            </p:custDataLst>
          </p:nvPr>
        </p:nvSpPr>
        <p:spPr>
          <a:xfrm>
            <a:off x="4883070" y="4247200"/>
            <a:ext cx="149066" cy="0"/>
          </a:xfrm>
          <a:prstGeom prst="line">
            <a:avLst/>
          </a:prstGeom>
          <a:ln w="28575" cap="flat" cmpd="sng">
            <a:solidFill>
              <a:srgbClr val="FF0000"/>
            </a:solidFill>
            <a:prstDash val="solid"/>
            <a:headEnd type="none" w="med" len="med"/>
            <a:tailEnd type="none" w="med" len="med"/>
          </a:ln>
        </p:spPr>
        <p:txBody>
          <a:bodyPr/>
          <a:lstStyle/>
          <a:p>
            <a:endParaRPr/>
          </a:p>
        </p:txBody>
      </p:sp>
      <p:sp>
        <p:nvSpPr>
          <p:cNvPr id="43033" name="Line 26"/>
          <p:cNvSpPr/>
          <p:nvPr>
            <p:custDataLst>
              <p:tags r:id="rId20"/>
            </p:custDataLst>
          </p:nvPr>
        </p:nvSpPr>
        <p:spPr>
          <a:xfrm flipH="1">
            <a:off x="5181203" y="4247200"/>
            <a:ext cx="0" cy="152876"/>
          </a:xfrm>
          <a:prstGeom prst="line">
            <a:avLst/>
          </a:prstGeom>
          <a:ln w="28575" cap="flat" cmpd="sng">
            <a:solidFill>
              <a:srgbClr val="FF0000"/>
            </a:solidFill>
            <a:prstDash val="solid"/>
            <a:headEnd type="none" w="med" len="med"/>
            <a:tailEnd type="none" w="med" len="med"/>
          </a:ln>
        </p:spPr>
        <p:txBody>
          <a:bodyPr/>
          <a:lstStyle/>
          <a:p>
            <a:endParaRPr/>
          </a:p>
        </p:txBody>
      </p:sp>
      <p:sp>
        <p:nvSpPr>
          <p:cNvPr id="43034" name="Line 27"/>
          <p:cNvSpPr/>
          <p:nvPr>
            <p:custDataLst>
              <p:tags r:id="rId21"/>
            </p:custDataLst>
          </p:nvPr>
        </p:nvSpPr>
        <p:spPr>
          <a:xfrm flipH="1">
            <a:off x="4140120" y="4095752"/>
            <a:ext cx="0" cy="0"/>
          </a:xfrm>
          <a:prstGeom prst="line">
            <a:avLst/>
          </a:prstGeom>
          <a:ln w="28575" cap="flat" cmpd="sng">
            <a:solidFill>
              <a:srgbClr val="FF0000"/>
            </a:solidFill>
            <a:prstDash val="solid"/>
            <a:headEnd type="none" w="med" len="med"/>
            <a:tailEnd type="none" w="med" len="med"/>
          </a:ln>
        </p:spPr>
        <p:txBody>
          <a:bodyPr/>
          <a:lstStyle/>
          <a:p>
            <a:endParaRPr/>
          </a:p>
        </p:txBody>
      </p:sp>
      <p:sp>
        <p:nvSpPr>
          <p:cNvPr id="43035" name="Line 28"/>
          <p:cNvSpPr/>
          <p:nvPr>
            <p:custDataLst>
              <p:tags r:id="rId22"/>
            </p:custDataLst>
          </p:nvPr>
        </p:nvSpPr>
        <p:spPr>
          <a:xfrm flipH="1">
            <a:off x="5032137" y="4552000"/>
            <a:ext cx="0" cy="0"/>
          </a:xfrm>
          <a:prstGeom prst="line">
            <a:avLst/>
          </a:prstGeom>
          <a:ln w="28575" cap="flat" cmpd="sng">
            <a:solidFill>
              <a:srgbClr val="FF0000"/>
            </a:solidFill>
            <a:prstDash val="solid"/>
            <a:headEnd type="none" w="med" len="med"/>
            <a:tailEnd type="none" w="med" len="med"/>
          </a:ln>
        </p:spPr>
        <p:txBody>
          <a:bodyPr/>
          <a:lstStyle/>
          <a:p>
            <a:endParaRPr/>
          </a:p>
        </p:txBody>
      </p:sp>
      <p:sp>
        <p:nvSpPr>
          <p:cNvPr id="43036" name="Line 29"/>
          <p:cNvSpPr/>
          <p:nvPr>
            <p:custDataLst>
              <p:tags r:id="rId23"/>
            </p:custDataLst>
          </p:nvPr>
        </p:nvSpPr>
        <p:spPr>
          <a:xfrm flipH="1">
            <a:off x="4438253" y="4400076"/>
            <a:ext cx="0" cy="0"/>
          </a:xfrm>
          <a:prstGeom prst="line">
            <a:avLst/>
          </a:prstGeom>
          <a:ln w="28575" cap="flat" cmpd="sng">
            <a:solidFill>
              <a:srgbClr val="FF0000"/>
            </a:solidFill>
            <a:prstDash val="solid"/>
            <a:headEnd type="none" w="med" len="med"/>
            <a:tailEnd type="none" w="med" len="med"/>
          </a:ln>
        </p:spPr>
        <p:txBody>
          <a:bodyPr/>
          <a:lstStyle/>
          <a:p>
            <a:endParaRPr/>
          </a:p>
        </p:txBody>
      </p:sp>
      <p:sp>
        <p:nvSpPr>
          <p:cNvPr id="43039" name="Line 32"/>
          <p:cNvSpPr/>
          <p:nvPr>
            <p:custDataLst>
              <p:tags r:id="rId24"/>
            </p:custDataLst>
          </p:nvPr>
        </p:nvSpPr>
        <p:spPr>
          <a:xfrm>
            <a:off x="2213689" y="3204212"/>
            <a:ext cx="1267778" cy="476"/>
          </a:xfrm>
          <a:prstGeom prst="line">
            <a:avLst/>
          </a:prstGeom>
          <a:ln w="28575" cap="flat" cmpd="sng">
            <a:solidFill>
              <a:srgbClr val="0000FF"/>
            </a:solidFill>
            <a:prstDash val="solid"/>
            <a:headEnd type="none" w="med" len="med"/>
            <a:tailEnd type="triangle" w="med" len="med"/>
          </a:ln>
        </p:spPr>
        <p:txBody>
          <a:bodyPr/>
          <a:lstStyle/>
          <a:p>
            <a:endParaRPr/>
          </a:p>
        </p:txBody>
      </p:sp>
      <p:sp>
        <p:nvSpPr>
          <p:cNvPr id="43040" name="Line 33"/>
          <p:cNvSpPr/>
          <p:nvPr>
            <p:custDataLst>
              <p:tags r:id="rId25"/>
            </p:custDataLst>
          </p:nvPr>
        </p:nvSpPr>
        <p:spPr>
          <a:xfrm flipH="1">
            <a:off x="4698762" y="2811782"/>
            <a:ext cx="147638" cy="304324"/>
          </a:xfrm>
          <a:prstGeom prst="line">
            <a:avLst/>
          </a:prstGeom>
          <a:ln w="28575" cap="flat" cmpd="sng">
            <a:solidFill>
              <a:srgbClr val="0000FF"/>
            </a:solidFill>
            <a:prstDash val="solid"/>
            <a:headEnd type="none" w="med" len="med"/>
            <a:tailEnd type="triangle" w="med" len="med"/>
          </a:ln>
        </p:spPr>
        <p:txBody>
          <a:bodyPr/>
          <a:lstStyle/>
          <a:p>
            <a:endParaRPr/>
          </a:p>
        </p:txBody>
      </p:sp>
      <p:sp>
        <p:nvSpPr>
          <p:cNvPr id="43041" name="Text Box 34"/>
          <p:cNvSpPr txBox="1"/>
          <p:nvPr>
            <p:custDataLst>
              <p:tags r:id="rId26"/>
            </p:custDataLst>
          </p:nvPr>
        </p:nvSpPr>
        <p:spPr>
          <a:xfrm>
            <a:off x="3481467" y="2424115"/>
            <a:ext cx="542449" cy="692468"/>
          </a:xfrm>
          <a:prstGeom prst="rect">
            <a:avLst/>
          </a:prstGeom>
          <a:noFill/>
          <a:ln w="28575">
            <a:noFill/>
          </a:ln>
        </p:spPr>
        <p:txBody>
          <a:bodyPr/>
          <a:lstStyle/>
          <a:p>
            <a:pPr algn="just" eaLnBrk="0" hangingPunct="0"/>
            <a:r>
              <a:rPr lang="zh-CN" altLang="en-US" sz="2400" b="1">
                <a:solidFill>
                  <a:srgbClr val="0033CC"/>
                </a:solidFill>
                <a:latin typeface="楷体" panose="02010609060101010101" pitchFamily="49" charset="-122"/>
                <a:ea typeface="楷体" panose="02010609060101010101" pitchFamily="49" charset="-122"/>
              </a:rPr>
              <a:t>打气</a:t>
            </a:r>
          </a:p>
        </p:txBody>
      </p:sp>
      <p:sp>
        <p:nvSpPr>
          <p:cNvPr id="43042" name="Text Box 35"/>
          <p:cNvSpPr txBox="1"/>
          <p:nvPr>
            <p:custDataLst>
              <p:tags r:id="rId27"/>
            </p:custDataLst>
          </p:nvPr>
        </p:nvSpPr>
        <p:spPr>
          <a:xfrm>
            <a:off x="4771628" y="2272667"/>
            <a:ext cx="371475" cy="911066"/>
          </a:xfrm>
          <a:prstGeom prst="rect">
            <a:avLst/>
          </a:prstGeom>
          <a:noFill/>
          <a:ln w="28575">
            <a:noFill/>
          </a:ln>
        </p:spPr>
        <p:txBody>
          <a:bodyPr/>
          <a:lstStyle/>
          <a:p>
            <a:pPr algn="just" eaLnBrk="0" hangingPunct="0"/>
            <a:r>
              <a:rPr lang="zh-CN" altLang="en-US" sz="2400" b="1">
                <a:solidFill>
                  <a:srgbClr val="0033CC"/>
                </a:solidFill>
                <a:latin typeface="楷体" panose="02010609060101010101" pitchFamily="49" charset="-122"/>
                <a:ea typeface="楷体" panose="02010609060101010101" pitchFamily="49" charset="-122"/>
              </a:rPr>
              <a:t>小孔</a:t>
            </a:r>
          </a:p>
        </p:txBody>
      </p:sp>
      <p:sp>
        <p:nvSpPr>
          <p:cNvPr id="43016" name="Line 9"/>
          <p:cNvSpPr/>
          <p:nvPr>
            <p:custDataLst>
              <p:tags r:id="rId28"/>
            </p:custDataLst>
          </p:nvPr>
        </p:nvSpPr>
        <p:spPr>
          <a:xfrm flipV="1">
            <a:off x="4735909" y="3009902"/>
            <a:ext cx="1134428" cy="193834"/>
          </a:xfrm>
          <a:prstGeom prst="line">
            <a:avLst/>
          </a:prstGeom>
          <a:ln w="6350" cap="flat" cmpd="sng">
            <a:solidFill>
              <a:srgbClr val="FF0000"/>
            </a:solidFill>
            <a:prstDash val="dash"/>
            <a:headEnd type="none" w="med" len="med"/>
            <a:tailEnd type="none" w="med" len="med"/>
          </a:ln>
        </p:spPr>
        <p:txBody>
          <a:bodyPr/>
          <a:lstStyle/>
          <a:p>
            <a:endParaRPr/>
          </a:p>
        </p:txBody>
      </p:sp>
      <p:sp>
        <p:nvSpPr>
          <p:cNvPr id="43017" name="Line 10"/>
          <p:cNvSpPr/>
          <p:nvPr>
            <p:custDataLst>
              <p:tags r:id="rId29"/>
            </p:custDataLst>
          </p:nvPr>
        </p:nvSpPr>
        <p:spPr>
          <a:xfrm rot="21360000">
            <a:off x="4751625" y="3162302"/>
            <a:ext cx="1130618" cy="42386"/>
          </a:xfrm>
          <a:prstGeom prst="line">
            <a:avLst/>
          </a:prstGeom>
          <a:ln w="6350" cap="flat" cmpd="sng">
            <a:solidFill>
              <a:srgbClr val="FF0000"/>
            </a:solidFill>
            <a:prstDash val="dash"/>
            <a:headEnd type="none" w="med" len="med"/>
            <a:tailEnd type="none" w="med" len="med"/>
          </a:ln>
        </p:spPr>
        <p:txBody>
          <a:bodyPr/>
          <a:lstStyle/>
          <a:p>
            <a:endParaRPr/>
          </a:p>
        </p:txBody>
      </p:sp>
      <p:sp>
        <p:nvSpPr>
          <p:cNvPr id="43018" name="Line 11"/>
          <p:cNvSpPr/>
          <p:nvPr>
            <p:custDataLst>
              <p:tags r:id="rId30"/>
            </p:custDataLst>
          </p:nvPr>
        </p:nvSpPr>
        <p:spPr>
          <a:xfrm flipH="1">
            <a:off x="4735909" y="3356136"/>
            <a:ext cx="0" cy="0"/>
          </a:xfrm>
          <a:prstGeom prst="line">
            <a:avLst/>
          </a:prstGeom>
          <a:ln w="6350" cap="flat" cmpd="sng">
            <a:solidFill>
              <a:srgbClr val="FF0000"/>
            </a:solidFill>
            <a:prstDash val="solid"/>
            <a:headEnd type="none" w="med" len="med"/>
            <a:tailEnd type="none" w="med" len="med"/>
          </a:ln>
        </p:spPr>
        <p:txBody>
          <a:bodyPr/>
          <a:lstStyle/>
          <a:p>
            <a:endParaRPr/>
          </a:p>
        </p:txBody>
      </p:sp>
      <p:sp>
        <p:nvSpPr>
          <p:cNvPr id="43019" name="Line 12"/>
          <p:cNvSpPr/>
          <p:nvPr>
            <p:custDataLst>
              <p:tags r:id="rId31"/>
            </p:custDataLst>
          </p:nvPr>
        </p:nvSpPr>
        <p:spPr>
          <a:xfrm>
            <a:off x="4735909" y="3204212"/>
            <a:ext cx="1159669" cy="201454"/>
          </a:xfrm>
          <a:prstGeom prst="line">
            <a:avLst/>
          </a:prstGeom>
          <a:ln w="6350" cap="flat" cmpd="sng">
            <a:solidFill>
              <a:srgbClr val="FF0000"/>
            </a:solidFill>
            <a:prstDash val="dash"/>
            <a:headEnd type="none" w="med" len="med"/>
            <a:tailEnd type="none" w="med" len="med"/>
          </a:ln>
        </p:spPr>
        <p:txBody>
          <a:bodyPr/>
          <a:lstStyle/>
          <a:p>
            <a:endParaRPr/>
          </a:p>
        </p:txBody>
      </p:sp>
      <p:sp>
        <p:nvSpPr>
          <p:cNvPr id="43020" name="Line 13"/>
          <p:cNvSpPr/>
          <p:nvPr>
            <p:custDataLst>
              <p:tags r:id="rId32"/>
            </p:custDataLst>
          </p:nvPr>
        </p:nvSpPr>
        <p:spPr>
          <a:xfrm>
            <a:off x="4735909" y="3204212"/>
            <a:ext cx="1133951" cy="328136"/>
          </a:xfrm>
          <a:prstGeom prst="line">
            <a:avLst/>
          </a:prstGeom>
          <a:ln w="6350" cap="flat" cmpd="sng">
            <a:solidFill>
              <a:srgbClr val="FF0000"/>
            </a:solidFill>
            <a:prstDash val="dash"/>
            <a:headEnd type="none" w="med" len="med"/>
            <a:tailEnd type="none" w="med" len="med"/>
          </a:ln>
        </p:spPr>
        <p:txBody>
          <a:bodyPr/>
          <a:lstStyle/>
          <a:p>
            <a:endParaRPr/>
          </a:p>
        </p:txBody>
      </p:sp>
      <p:sp>
        <p:nvSpPr>
          <p:cNvPr id="43037" name="Freeform 30"/>
          <p:cNvSpPr/>
          <p:nvPr>
            <p:custDataLst>
              <p:tags r:id="rId33"/>
            </p:custDataLst>
          </p:nvPr>
        </p:nvSpPr>
        <p:spPr>
          <a:xfrm rot="20880000">
            <a:off x="4642088" y="3135632"/>
            <a:ext cx="74771" cy="57150"/>
          </a:xfrm>
          <a:custGeom>
            <a:avLst/>
            <a:gdLst>
              <a:gd name="txL" fmla="*/ 0 w 60"/>
              <a:gd name="txT" fmla="*/ 0 h 75"/>
              <a:gd name="txR" fmla="*/ 60 w 60"/>
              <a:gd name="txB" fmla="*/ 75 h 75"/>
            </a:gdLst>
            <a:ahLst/>
            <a:cxnLst>
              <a:cxn ang="0">
                <a:pos x="0" y="0"/>
              </a:cxn>
              <a:cxn ang="0">
                <a:pos x="60" y="75"/>
              </a:cxn>
            </a:cxnLst>
            <a:rect l="txL" t="txT" r="txR" b="txB"/>
            <a:pathLst>
              <a:path w="60" h="75">
                <a:moveTo>
                  <a:pt x="0" y="0"/>
                </a:moveTo>
                <a:cubicBezTo>
                  <a:pt x="38" y="57"/>
                  <a:pt x="17" y="32"/>
                  <a:pt x="60" y="75"/>
                </a:cubicBezTo>
              </a:path>
            </a:pathLst>
          </a:custGeom>
          <a:noFill/>
          <a:ln w="28575" cap="flat" cmpd="sng">
            <a:solidFill>
              <a:srgbClr val="0000FF"/>
            </a:solidFill>
            <a:prstDash val="solid"/>
            <a:round/>
            <a:headEnd type="none" w="med" len="med"/>
            <a:tailEnd type="none" w="med" len="med"/>
          </a:ln>
        </p:spPr>
        <p:txBody>
          <a:bodyPr/>
          <a:lstStyle/>
          <a:p>
            <a:endParaRPr lang="zh-CN" altLang="en-US" sz="2400" b="1">
              <a:solidFill>
                <a:srgbClr val="0033CC"/>
              </a:solidFill>
              <a:latin typeface="楷体" panose="02010609060101010101" pitchFamily="49" charset="-122"/>
              <a:ea typeface="楷体" panose="02010609060101010101" pitchFamily="49" charset="-122"/>
            </a:endParaRPr>
          </a:p>
        </p:txBody>
      </p:sp>
      <p:sp>
        <p:nvSpPr>
          <p:cNvPr id="43038" name="Freeform 31"/>
          <p:cNvSpPr/>
          <p:nvPr>
            <p:custDataLst>
              <p:tags r:id="rId34"/>
            </p:custDataLst>
          </p:nvPr>
        </p:nvSpPr>
        <p:spPr>
          <a:xfrm rot="360000">
            <a:off x="4644469" y="3207546"/>
            <a:ext cx="70009" cy="57150"/>
          </a:xfrm>
          <a:custGeom>
            <a:avLst/>
            <a:gdLst>
              <a:gd name="txL" fmla="*/ 0 w 75"/>
              <a:gd name="txT" fmla="*/ 0 h 60"/>
              <a:gd name="txR" fmla="*/ 75 w 75"/>
              <a:gd name="txB" fmla="*/ 60 h 60"/>
            </a:gdLst>
            <a:ahLst/>
            <a:cxnLst>
              <a:cxn ang="0">
                <a:pos x="0" y="60"/>
              </a:cxn>
              <a:cxn ang="0">
                <a:pos x="30" y="15"/>
              </a:cxn>
              <a:cxn ang="0">
                <a:pos x="75" y="0"/>
              </a:cxn>
            </a:cxnLst>
            <a:rect l="txL" t="txT" r="txR" b="txB"/>
            <a:pathLst>
              <a:path w="75" h="60">
                <a:moveTo>
                  <a:pt x="0" y="60"/>
                </a:moveTo>
                <a:cubicBezTo>
                  <a:pt x="10" y="45"/>
                  <a:pt x="16" y="26"/>
                  <a:pt x="30" y="15"/>
                </a:cubicBezTo>
                <a:cubicBezTo>
                  <a:pt x="42" y="5"/>
                  <a:pt x="75" y="0"/>
                  <a:pt x="75" y="0"/>
                </a:cubicBezTo>
              </a:path>
            </a:pathLst>
          </a:custGeom>
          <a:noFill/>
          <a:ln w="28575" cap="flat" cmpd="sng">
            <a:solidFill>
              <a:srgbClr val="0000FF"/>
            </a:solidFill>
            <a:prstDash val="solid"/>
            <a:round/>
            <a:headEnd type="none" w="med" len="med"/>
            <a:tailEnd type="none" w="med" len="med"/>
          </a:ln>
        </p:spPr>
        <p:txBody>
          <a:bodyPr/>
          <a:lstStyle/>
          <a:p>
            <a:endParaRPr lang="zh-CN" altLang="en-US" sz="2400" b="1">
              <a:solidFill>
                <a:srgbClr val="0033CC"/>
              </a:solidFill>
              <a:latin typeface="楷体" panose="02010609060101010101" pitchFamily="49" charset="-122"/>
              <a:ea typeface="楷体" panose="02010609060101010101" pitchFamily="49" charset="-122"/>
            </a:endParaRPr>
          </a:p>
        </p:txBody>
      </p:sp>
      <p:grpSp>
        <p:nvGrpSpPr>
          <p:cNvPr id="13" name="组合 12"/>
          <p:cNvGrpSpPr/>
          <p:nvPr>
            <p:custDataLst>
              <p:tags r:id="rId35"/>
            </p:custDataLst>
          </p:nvPr>
        </p:nvGrpSpPr>
        <p:grpSpPr>
          <a:xfrm>
            <a:off x="4714954" y="3218976"/>
            <a:ext cx="36139" cy="1269683"/>
            <a:chOff x="13441" y="2740"/>
            <a:chExt cx="43" cy="3136"/>
          </a:xfrm>
        </p:grpSpPr>
        <p:cxnSp>
          <p:nvCxnSpPr>
            <p:cNvPr id="11" name="直接连接符 10"/>
            <p:cNvCxnSpPr/>
            <p:nvPr>
              <p:custDataLst>
                <p:tags r:id="rId48"/>
              </p:custDataLst>
            </p:nvPr>
          </p:nvCxnSpPr>
          <p:spPr>
            <a:xfrm flipH="1">
              <a:off x="13441" y="2740"/>
              <a:ext cx="0" cy="3136"/>
            </a:xfrm>
            <a:prstGeom prst="line">
              <a:avLst/>
            </a:prstGeom>
            <a:noFill/>
            <a:ln w="12700" cap="flat" cmpd="sng" algn="ctr">
              <a:solidFill>
                <a:srgbClr val="0070C0"/>
              </a:solidFill>
              <a:prstDash val="solid"/>
            </a:ln>
            <a:effectLst/>
          </p:spPr>
        </p:cxnSp>
        <p:cxnSp>
          <p:nvCxnSpPr>
            <p:cNvPr id="12" name="直接连接符 11"/>
            <p:cNvCxnSpPr/>
            <p:nvPr>
              <p:custDataLst>
                <p:tags r:id="rId49"/>
              </p:custDataLst>
            </p:nvPr>
          </p:nvCxnSpPr>
          <p:spPr>
            <a:xfrm flipH="1">
              <a:off x="13484" y="2740"/>
              <a:ext cx="0" cy="3136"/>
            </a:xfrm>
            <a:prstGeom prst="line">
              <a:avLst/>
            </a:prstGeom>
            <a:noFill/>
            <a:ln w="12700" cap="flat" cmpd="sng" algn="ctr">
              <a:solidFill>
                <a:srgbClr val="0070C0"/>
              </a:solidFill>
              <a:prstDash val="solid"/>
            </a:ln>
            <a:effectLst/>
          </p:spPr>
        </p:cxnSp>
      </p:grpSp>
      <p:cxnSp>
        <p:nvCxnSpPr>
          <p:cNvPr id="14" name="直接连接符 13"/>
          <p:cNvCxnSpPr/>
          <p:nvPr>
            <p:custDataLst>
              <p:tags r:id="rId36"/>
            </p:custDataLst>
          </p:nvPr>
        </p:nvCxnSpPr>
        <p:spPr>
          <a:xfrm flipH="1">
            <a:off x="3480514" y="3131346"/>
            <a:ext cx="0" cy="128588"/>
          </a:xfrm>
          <a:prstGeom prst="line">
            <a:avLst/>
          </a:prstGeom>
          <a:noFill/>
          <a:ln w="28575" cap="flat" cmpd="sng" algn="ctr">
            <a:solidFill>
              <a:srgbClr val="0000FF"/>
            </a:solidFill>
            <a:prstDash val="solid"/>
          </a:ln>
          <a:effectLst/>
        </p:spPr>
      </p:cxnSp>
      <p:sp>
        <p:nvSpPr>
          <p:cNvPr id="15" name="Line 9"/>
          <p:cNvSpPr/>
          <p:nvPr>
            <p:custDataLst>
              <p:tags r:id="rId37"/>
            </p:custDataLst>
          </p:nvPr>
        </p:nvSpPr>
        <p:spPr>
          <a:xfrm flipV="1">
            <a:off x="4751149" y="3045621"/>
            <a:ext cx="1119188" cy="159068"/>
          </a:xfrm>
          <a:prstGeom prst="line">
            <a:avLst/>
          </a:prstGeom>
          <a:ln w="6350" cap="flat" cmpd="sng">
            <a:solidFill>
              <a:srgbClr val="FF0000"/>
            </a:solidFill>
            <a:prstDash val="dash"/>
            <a:headEnd type="none" w="med" len="med"/>
            <a:tailEnd type="none" w="med" len="med"/>
          </a:ln>
        </p:spPr>
        <p:txBody>
          <a:bodyPr/>
          <a:lstStyle/>
          <a:p>
            <a:endParaRPr/>
          </a:p>
        </p:txBody>
      </p:sp>
      <p:sp>
        <p:nvSpPr>
          <p:cNvPr id="16" name="Line 10"/>
          <p:cNvSpPr/>
          <p:nvPr>
            <p:custDataLst>
              <p:tags r:id="rId38"/>
            </p:custDataLst>
          </p:nvPr>
        </p:nvSpPr>
        <p:spPr>
          <a:xfrm flipV="1">
            <a:off x="4751149" y="3130870"/>
            <a:ext cx="1131094" cy="74295"/>
          </a:xfrm>
          <a:prstGeom prst="line">
            <a:avLst/>
          </a:prstGeom>
          <a:ln w="6350" cap="flat" cmpd="sng">
            <a:solidFill>
              <a:srgbClr val="FF0000"/>
            </a:solidFill>
            <a:prstDash val="dash"/>
            <a:headEnd type="none" w="med" len="med"/>
            <a:tailEnd type="none" w="med" len="med"/>
          </a:ln>
        </p:spPr>
        <p:txBody>
          <a:bodyPr/>
          <a:lstStyle/>
          <a:p>
            <a:endParaRPr/>
          </a:p>
        </p:txBody>
      </p:sp>
      <p:sp>
        <p:nvSpPr>
          <p:cNvPr id="17" name="Line 11"/>
          <p:cNvSpPr/>
          <p:nvPr>
            <p:custDataLst>
              <p:tags r:id="rId39"/>
            </p:custDataLst>
          </p:nvPr>
        </p:nvSpPr>
        <p:spPr>
          <a:xfrm flipH="1">
            <a:off x="4751149" y="3357089"/>
            <a:ext cx="0" cy="0"/>
          </a:xfrm>
          <a:prstGeom prst="line">
            <a:avLst/>
          </a:prstGeom>
          <a:ln w="6350" cap="flat" cmpd="sng">
            <a:solidFill>
              <a:srgbClr val="FF0000"/>
            </a:solidFill>
            <a:prstDash val="solid"/>
            <a:headEnd type="none" w="med" len="med"/>
            <a:tailEnd type="none" w="med" len="med"/>
          </a:ln>
        </p:spPr>
        <p:txBody>
          <a:bodyPr/>
          <a:lstStyle/>
          <a:p>
            <a:endParaRPr/>
          </a:p>
        </p:txBody>
      </p:sp>
      <p:sp>
        <p:nvSpPr>
          <p:cNvPr id="18" name="Line 12"/>
          <p:cNvSpPr/>
          <p:nvPr>
            <p:custDataLst>
              <p:tags r:id="rId40"/>
            </p:custDataLst>
          </p:nvPr>
        </p:nvSpPr>
        <p:spPr>
          <a:xfrm>
            <a:off x="4751149" y="3205165"/>
            <a:ext cx="1144905" cy="104775"/>
          </a:xfrm>
          <a:prstGeom prst="line">
            <a:avLst/>
          </a:prstGeom>
          <a:ln w="6350" cap="flat" cmpd="sng">
            <a:solidFill>
              <a:srgbClr val="FF0000"/>
            </a:solidFill>
            <a:prstDash val="dash"/>
            <a:headEnd type="none" w="med" len="med"/>
            <a:tailEnd type="none" w="med" len="med"/>
          </a:ln>
        </p:spPr>
        <p:txBody>
          <a:bodyPr/>
          <a:lstStyle/>
          <a:p>
            <a:endParaRPr/>
          </a:p>
        </p:txBody>
      </p:sp>
      <p:sp>
        <p:nvSpPr>
          <p:cNvPr id="19" name="Line 13"/>
          <p:cNvSpPr/>
          <p:nvPr>
            <p:custDataLst>
              <p:tags r:id="rId41"/>
            </p:custDataLst>
          </p:nvPr>
        </p:nvSpPr>
        <p:spPr>
          <a:xfrm>
            <a:off x="4751149" y="3205165"/>
            <a:ext cx="1144905" cy="263366"/>
          </a:xfrm>
          <a:prstGeom prst="line">
            <a:avLst/>
          </a:prstGeom>
          <a:ln w="6350" cap="flat" cmpd="sng">
            <a:solidFill>
              <a:srgbClr val="FF0000"/>
            </a:solidFill>
            <a:prstDash val="dash"/>
            <a:headEnd type="none" w="med" len="med"/>
            <a:tailEnd type="none" w="med" len="med"/>
          </a:ln>
        </p:spPr>
        <p:txBody>
          <a:bodyPr/>
          <a:lstStyle/>
          <a:p>
            <a:endParaRPr/>
          </a:p>
        </p:txBody>
      </p:sp>
      <p:sp>
        <p:nvSpPr>
          <p:cNvPr id="20" name="Line 9"/>
          <p:cNvSpPr/>
          <p:nvPr>
            <p:custDataLst>
              <p:tags r:id="rId42"/>
            </p:custDataLst>
          </p:nvPr>
        </p:nvSpPr>
        <p:spPr>
          <a:xfrm flipV="1">
            <a:off x="4734957" y="3089912"/>
            <a:ext cx="1135856" cy="114300"/>
          </a:xfrm>
          <a:prstGeom prst="line">
            <a:avLst/>
          </a:prstGeom>
          <a:ln w="6350" cap="flat" cmpd="sng">
            <a:solidFill>
              <a:srgbClr val="FF0000"/>
            </a:solidFill>
            <a:prstDash val="dash"/>
            <a:headEnd type="none" w="med" len="med"/>
            <a:tailEnd type="none" w="med" len="med"/>
          </a:ln>
        </p:spPr>
        <p:txBody>
          <a:bodyPr/>
          <a:lstStyle/>
          <a:p>
            <a:endParaRPr/>
          </a:p>
        </p:txBody>
      </p:sp>
      <p:sp>
        <p:nvSpPr>
          <p:cNvPr id="21" name="Line 10"/>
          <p:cNvSpPr/>
          <p:nvPr>
            <p:custDataLst>
              <p:tags r:id="rId43"/>
            </p:custDataLst>
          </p:nvPr>
        </p:nvSpPr>
        <p:spPr>
          <a:xfrm flipV="1">
            <a:off x="4734957" y="3199926"/>
            <a:ext cx="1185863" cy="18574"/>
          </a:xfrm>
          <a:prstGeom prst="line">
            <a:avLst/>
          </a:prstGeom>
          <a:ln w="6350" cap="flat" cmpd="sng">
            <a:solidFill>
              <a:srgbClr val="FF0000"/>
            </a:solidFill>
            <a:prstDash val="dash"/>
            <a:headEnd type="none" w="med" len="med"/>
            <a:tailEnd type="none" w="med" len="med"/>
          </a:ln>
        </p:spPr>
        <p:txBody>
          <a:bodyPr/>
          <a:lstStyle/>
          <a:p>
            <a:endParaRPr/>
          </a:p>
        </p:txBody>
      </p:sp>
      <p:sp>
        <p:nvSpPr>
          <p:cNvPr id="22" name="Line 11"/>
          <p:cNvSpPr/>
          <p:nvPr>
            <p:custDataLst>
              <p:tags r:id="rId44"/>
            </p:custDataLst>
          </p:nvPr>
        </p:nvSpPr>
        <p:spPr>
          <a:xfrm flipH="1">
            <a:off x="4734957" y="3356612"/>
            <a:ext cx="0" cy="0"/>
          </a:xfrm>
          <a:prstGeom prst="line">
            <a:avLst/>
          </a:prstGeom>
          <a:ln w="6350" cap="flat" cmpd="sng">
            <a:solidFill>
              <a:srgbClr val="FF0000"/>
            </a:solidFill>
            <a:prstDash val="solid"/>
            <a:headEnd type="none" w="med" len="med"/>
            <a:tailEnd type="none" w="med" len="med"/>
          </a:ln>
        </p:spPr>
        <p:txBody>
          <a:bodyPr/>
          <a:lstStyle/>
          <a:p>
            <a:endParaRPr/>
          </a:p>
        </p:txBody>
      </p:sp>
      <p:sp>
        <p:nvSpPr>
          <p:cNvPr id="23" name="Line 12"/>
          <p:cNvSpPr/>
          <p:nvPr>
            <p:custDataLst>
              <p:tags r:id="rId45"/>
            </p:custDataLst>
          </p:nvPr>
        </p:nvSpPr>
        <p:spPr>
          <a:xfrm>
            <a:off x="4734957" y="3204689"/>
            <a:ext cx="1160621" cy="55721"/>
          </a:xfrm>
          <a:prstGeom prst="line">
            <a:avLst/>
          </a:prstGeom>
          <a:ln w="6350" cap="flat" cmpd="sng">
            <a:solidFill>
              <a:srgbClr val="FF0000"/>
            </a:solidFill>
            <a:prstDash val="dash"/>
            <a:headEnd type="none" w="med" len="med"/>
            <a:tailEnd type="none" w="med" len="med"/>
          </a:ln>
        </p:spPr>
        <p:txBody>
          <a:bodyPr/>
          <a:lstStyle/>
          <a:p>
            <a:endParaRPr/>
          </a:p>
        </p:txBody>
      </p:sp>
      <p:sp>
        <p:nvSpPr>
          <p:cNvPr id="24" name="Line 13"/>
          <p:cNvSpPr/>
          <p:nvPr>
            <p:custDataLst>
              <p:tags r:id="rId46"/>
            </p:custDataLst>
          </p:nvPr>
        </p:nvSpPr>
        <p:spPr>
          <a:xfrm>
            <a:off x="4734957" y="3204689"/>
            <a:ext cx="1175385" cy="152876"/>
          </a:xfrm>
          <a:prstGeom prst="line">
            <a:avLst/>
          </a:prstGeom>
          <a:ln w="6350" cap="flat" cmpd="sng">
            <a:solidFill>
              <a:srgbClr val="FF0000"/>
            </a:solidFill>
            <a:prstDash val="dash"/>
            <a:headEnd type="none" w="med" len="med"/>
            <a:tailEnd type="none" w="med" len="med"/>
          </a:ln>
        </p:spPr>
        <p:txBody>
          <a:bodyPr/>
          <a:lstStyle/>
          <a:p>
            <a:endParaRPr/>
          </a:p>
        </p:txBody>
      </p:sp>
      <p:sp>
        <p:nvSpPr>
          <p:cNvPr id="105474" name="Rectangle 2"/>
          <p:cNvSpPr/>
          <p:nvPr>
            <p:custDataLst>
              <p:tags r:id="rId47"/>
            </p:custDataLst>
          </p:nvPr>
        </p:nvSpPr>
        <p:spPr>
          <a:xfrm>
            <a:off x="1443355" y="4885690"/>
            <a:ext cx="9305290" cy="1891665"/>
          </a:xfrm>
          <a:prstGeom prst="rect">
            <a:avLst/>
          </a:prstGeom>
          <a:noFill/>
          <a:ln w="9525">
            <a:noFill/>
          </a:ln>
        </p:spPr>
        <p:txBody>
          <a:bodyPr wrap="square">
            <a:spAutoFit/>
          </a:bodyPr>
          <a:lstStyle/>
          <a:p>
            <a:pPr algn="l" fontAlgn="base">
              <a:lnSpc>
                <a:spcPct val="150000"/>
              </a:lnSpc>
              <a:spcBef>
                <a:spcPct val="0"/>
              </a:spcBef>
              <a:buClrTx/>
              <a:buSzTx/>
              <a:buFont typeface="Arial" panose="020B0604020202020204" pitchFamily="34" charset="0"/>
            </a:pPr>
            <a:r>
              <a:rPr lang="zh-CN" altLang="en-US" sz="2600" b="1">
                <a:latin typeface="Times New Roman" panose="02020603050405020304" pitchFamily="18" charset="0"/>
                <a:ea typeface="华文楷体" panose="02010600040101010101" pitchFamily="2" charset="-122"/>
                <a:cs typeface="Times New Roman" panose="02020603050405020304" pitchFamily="18" charset="0"/>
              </a:rPr>
              <a:t>小孔处空气流速快，压强小，容器里液面上方的空气压强大，产生向上的压强差，压力差，液体就沿着细管上升，从管口流出后，受气流的冲击，形成喷雾状。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103646 0" pathEditMode="relative" ptsTypes="">
                                      <p:cBhvr>
                                        <p:cTn id="6" dur="2000" fill="hold"/>
                                        <p:tgtEl>
                                          <p:spTgt spid="43039"/>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 0 L 0.103646 0" pathEditMode="relative" ptsTypes="">
                                      <p:cBhvr>
                                        <p:cTn id="8" dur="2000" fill="hold"/>
                                        <p:tgtEl>
                                          <p:spTgt spid="14"/>
                                        </p:tgtEl>
                                        <p:attrNameLst>
                                          <p:attrName>ppt_x</p:attrName>
                                          <p:attrName>ppt_y</p:attrName>
                                        </p:attrNameLst>
                                      </p:cBhvr>
                                    </p:animMotion>
                                  </p:childTnLst>
                                </p:cTn>
                              </p:par>
                              <p:par>
                                <p:cTn id="9" presetID="1" presetClass="entr" presetSubtype="0"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childTnLst>
                                </p:cTn>
                              </p:par>
                              <p:par>
                                <p:cTn id="11" presetID="14" presetClass="entr" presetSubtype="10" fill="hold" nodeType="withEffect">
                                  <p:stCondLst>
                                    <p:cond delay="800"/>
                                  </p:stCondLst>
                                  <p:childTnLst>
                                    <p:set>
                                      <p:cBhvr>
                                        <p:cTn id="12" dur="500" fill="hold">
                                          <p:stCondLst>
                                            <p:cond delay="0"/>
                                          </p:stCondLst>
                                        </p:cTn>
                                        <p:tgtEl>
                                          <p:spTgt spid="43016"/>
                                        </p:tgtEl>
                                        <p:attrNameLst>
                                          <p:attrName>style.visibility</p:attrName>
                                        </p:attrNameLst>
                                      </p:cBhvr>
                                      <p:to>
                                        <p:strVal val="visible"/>
                                      </p:to>
                                    </p:set>
                                    <p:animEffect transition="in" filter="randombar(horizontal)">
                                      <p:cBhvr>
                                        <p:cTn id="13" dur="500"/>
                                        <p:tgtEl>
                                          <p:spTgt spid="43016"/>
                                        </p:tgtEl>
                                      </p:cBhvr>
                                    </p:animEffect>
                                  </p:childTnLst>
                                </p:cTn>
                              </p:par>
                            </p:childTnLst>
                          </p:cTn>
                        </p:par>
                        <p:par>
                          <p:cTn id="14" fill="hold" nodeType="afterGroup">
                            <p:stCondLst>
                              <p:cond delay="2000"/>
                            </p:stCondLst>
                            <p:childTnLst>
                              <p:par>
                                <p:cTn id="15" presetID="14" presetClass="entr" presetSubtype="10" fill="hold" nodeType="afterEffect">
                                  <p:stCondLst>
                                    <p:cond delay="800"/>
                                  </p:stCondLst>
                                  <p:childTnLst>
                                    <p:set>
                                      <p:cBhvr>
                                        <p:cTn id="16" dur="500" fill="hold">
                                          <p:stCondLst>
                                            <p:cond delay="0"/>
                                          </p:stCondLst>
                                        </p:cTn>
                                        <p:tgtEl>
                                          <p:spTgt spid="43017"/>
                                        </p:tgtEl>
                                        <p:attrNameLst>
                                          <p:attrName>style.visibility</p:attrName>
                                        </p:attrNameLst>
                                      </p:cBhvr>
                                      <p:to>
                                        <p:strVal val="visible"/>
                                      </p:to>
                                    </p:set>
                                    <p:animEffect transition="in" filter="randombar(horizontal)">
                                      <p:cBhvr>
                                        <p:cTn id="17" dur="500"/>
                                        <p:tgtEl>
                                          <p:spTgt spid="43017"/>
                                        </p:tgtEl>
                                      </p:cBhvr>
                                    </p:animEffect>
                                  </p:childTnLst>
                                </p:cTn>
                              </p:par>
                              <p:par>
                                <p:cTn id="18" presetID="14" presetClass="entr" presetSubtype="10" fill="hold" nodeType="withEffect">
                                  <p:stCondLst>
                                    <p:cond delay="800"/>
                                  </p:stCondLst>
                                  <p:childTnLst>
                                    <p:set>
                                      <p:cBhvr>
                                        <p:cTn id="19" dur="1" fill="hold">
                                          <p:stCondLst>
                                            <p:cond delay="0"/>
                                          </p:stCondLst>
                                        </p:cTn>
                                        <p:tgtEl>
                                          <p:spTgt spid="43018"/>
                                        </p:tgtEl>
                                        <p:attrNameLst>
                                          <p:attrName>style.visibility</p:attrName>
                                        </p:attrNameLst>
                                      </p:cBhvr>
                                      <p:to>
                                        <p:strVal val="visible"/>
                                      </p:to>
                                    </p:set>
                                    <p:animEffect transition="in" filter="randombar(horizontal)">
                                      <p:cBhvr>
                                        <p:cTn id="20" dur="500"/>
                                        <p:tgtEl>
                                          <p:spTgt spid="43018"/>
                                        </p:tgtEl>
                                      </p:cBhvr>
                                    </p:animEffect>
                                  </p:childTnLst>
                                </p:cTn>
                              </p:par>
                              <p:par>
                                <p:cTn id="21" presetID="14" presetClass="entr" presetSubtype="10" fill="hold" nodeType="withEffect">
                                  <p:stCondLst>
                                    <p:cond delay="800"/>
                                  </p:stCondLst>
                                  <p:childTnLst>
                                    <p:set>
                                      <p:cBhvr>
                                        <p:cTn id="22" dur="1" fill="hold">
                                          <p:stCondLst>
                                            <p:cond delay="0"/>
                                          </p:stCondLst>
                                        </p:cTn>
                                        <p:tgtEl>
                                          <p:spTgt spid="43019"/>
                                        </p:tgtEl>
                                        <p:attrNameLst>
                                          <p:attrName>style.visibility</p:attrName>
                                        </p:attrNameLst>
                                      </p:cBhvr>
                                      <p:to>
                                        <p:strVal val="visible"/>
                                      </p:to>
                                    </p:set>
                                    <p:animEffect transition="in" filter="randombar(horizontal)">
                                      <p:cBhvr>
                                        <p:cTn id="23" dur="500"/>
                                        <p:tgtEl>
                                          <p:spTgt spid="43019"/>
                                        </p:tgtEl>
                                      </p:cBhvr>
                                    </p:animEffect>
                                  </p:childTnLst>
                                </p:cTn>
                              </p:par>
                              <p:par>
                                <p:cTn id="24" presetID="14" presetClass="entr" presetSubtype="10" fill="hold" nodeType="withEffect">
                                  <p:stCondLst>
                                    <p:cond delay="800"/>
                                  </p:stCondLst>
                                  <p:childTnLst>
                                    <p:set>
                                      <p:cBhvr>
                                        <p:cTn id="25" dur="1" fill="hold">
                                          <p:stCondLst>
                                            <p:cond delay="0"/>
                                          </p:stCondLst>
                                        </p:cTn>
                                        <p:tgtEl>
                                          <p:spTgt spid="43020"/>
                                        </p:tgtEl>
                                        <p:attrNameLst>
                                          <p:attrName>style.visibility</p:attrName>
                                        </p:attrNameLst>
                                      </p:cBhvr>
                                      <p:to>
                                        <p:strVal val="visible"/>
                                      </p:to>
                                    </p:set>
                                    <p:animEffect transition="in" filter="randombar(horizontal)">
                                      <p:cBhvr>
                                        <p:cTn id="26" dur="500"/>
                                        <p:tgtEl>
                                          <p:spTgt spid="43020"/>
                                        </p:tgtEl>
                                      </p:cBhvr>
                                    </p:animEffect>
                                  </p:childTnLst>
                                </p:cTn>
                              </p:par>
                              <p:par>
                                <p:cTn id="27" presetID="14" presetClass="entr" presetSubtype="10" fill="hold" nodeType="withEffect">
                                  <p:stCondLst>
                                    <p:cond delay="800"/>
                                  </p:stCondLst>
                                  <p:childTnLst>
                                    <p:set>
                                      <p:cBhvr>
                                        <p:cTn id="28" dur="500"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par>
                          <p:cTn id="30" fill="hold" nodeType="afterGroup">
                            <p:stCondLst>
                              <p:cond delay="3300"/>
                            </p:stCondLst>
                            <p:childTnLst>
                              <p:par>
                                <p:cTn id="31" presetID="14" presetClass="entr" presetSubtype="10" fill="hold" nodeType="afterEffect">
                                  <p:stCondLst>
                                    <p:cond delay="800"/>
                                  </p:stCondLst>
                                  <p:childTnLst>
                                    <p:set>
                                      <p:cBhvr>
                                        <p:cTn id="32" dur="500"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par>
                                <p:cTn id="34" presetID="14" presetClass="entr" presetSubtype="10" fill="hold" nodeType="withEffect">
                                  <p:stCondLst>
                                    <p:cond delay="800"/>
                                  </p:stCondLst>
                                  <p:childTnLst>
                                    <p:set>
                                      <p:cBhvr>
                                        <p:cTn id="35" dur="1" fill="hold">
                                          <p:stCondLst>
                                            <p:cond delay="0"/>
                                          </p:stCondLst>
                                        </p:cTn>
                                        <p:tgtEl>
                                          <p:spTgt spid="17"/>
                                        </p:tgtEl>
                                        <p:attrNameLst>
                                          <p:attrName>style.visibility</p:attrName>
                                        </p:attrNameLst>
                                      </p:cBhvr>
                                      <p:to>
                                        <p:strVal val="visible"/>
                                      </p:to>
                                    </p:set>
                                    <p:animEffect transition="in" filter="randombar(horizontal)">
                                      <p:cBhvr>
                                        <p:cTn id="36" dur="500"/>
                                        <p:tgtEl>
                                          <p:spTgt spid="17"/>
                                        </p:tgtEl>
                                      </p:cBhvr>
                                    </p:animEffect>
                                  </p:childTnLst>
                                </p:cTn>
                              </p:par>
                              <p:par>
                                <p:cTn id="37" presetID="14" presetClass="entr" presetSubtype="10" fill="hold" nodeType="withEffect">
                                  <p:stCondLst>
                                    <p:cond delay="800"/>
                                  </p:stCondLst>
                                  <p:childTnLst>
                                    <p:set>
                                      <p:cBhvr>
                                        <p:cTn id="38" dur="1" fill="hold">
                                          <p:stCondLst>
                                            <p:cond delay="0"/>
                                          </p:stCondLst>
                                        </p:cTn>
                                        <p:tgtEl>
                                          <p:spTgt spid="18"/>
                                        </p:tgtEl>
                                        <p:attrNameLst>
                                          <p:attrName>style.visibility</p:attrName>
                                        </p:attrNameLst>
                                      </p:cBhvr>
                                      <p:to>
                                        <p:strVal val="visible"/>
                                      </p:to>
                                    </p:set>
                                    <p:animEffect transition="in" filter="randombar(horizontal)">
                                      <p:cBhvr>
                                        <p:cTn id="39" dur="500"/>
                                        <p:tgtEl>
                                          <p:spTgt spid="18"/>
                                        </p:tgtEl>
                                      </p:cBhvr>
                                    </p:animEffect>
                                  </p:childTnLst>
                                </p:cTn>
                              </p:par>
                              <p:par>
                                <p:cTn id="40" presetID="14" presetClass="entr" presetSubtype="10" fill="hold" nodeType="withEffect">
                                  <p:stCondLst>
                                    <p:cond delay="80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par>
                                <p:cTn id="43" presetID="14" presetClass="entr" presetSubtype="10" fill="hold" nodeType="withEffect">
                                  <p:stCondLst>
                                    <p:cond delay="800"/>
                                  </p:stCondLst>
                                  <p:childTnLst>
                                    <p:set>
                                      <p:cBhvr>
                                        <p:cTn id="44" dur="500" fill="hold">
                                          <p:stCondLst>
                                            <p:cond delay="0"/>
                                          </p:stCondLst>
                                        </p:cTn>
                                        <p:tgtEl>
                                          <p:spTgt spid="20"/>
                                        </p:tgtEl>
                                        <p:attrNameLst>
                                          <p:attrName>style.visibility</p:attrName>
                                        </p:attrNameLst>
                                      </p:cBhvr>
                                      <p:to>
                                        <p:strVal val="visible"/>
                                      </p:to>
                                    </p:set>
                                    <p:animEffect transition="in" filter="randombar(horizontal)">
                                      <p:cBhvr>
                                        <p:cTn id="45" dur="500"/>
                                        <p:tgtEl>
                                          <p:spTgt spid="20"/>
                                        </p:tgtEl>
                                      </p:cBhvr>
                                    </p:animEffect>
                                  </p:childTnLst>
                                </p:cTn>
                              </p:par>
                            </p:childTnLst>
                          </p:cTn>
                        </p:par>
                        <p:par>
                          <p:cTn id="46" fill="hold" nodeType="afterGroup">
                            <p:stCondLst>
                              <p:cond delay="4600"/>
                            </p:stCondLst>
                            <p:childTnLst>
                              <p:par>
                                <p:cTn id="47" presetID="14" presetClass="entr" presetSubtype="10" fill="hold" nodeType="afterEffect">
                                  <p:stCondLst>
                                    <p:cond delay="800"/>
                                  </p:stCondLst>
                                  <p:childTnLst>
                                    <p:set>
                                      <p:cBhvr>
                                        <p:cTn id="48" dur="500" fill="hold">
                                          <p:stCondLst>
                                            <p:cond delay="0"/>
                                          </p:stCondLst>
                                        </p:cTn>
                                        <p:tgtEl>
                                          <p:spTgt spid="21"/>
                                        </p:tgtEl>
                                        <p:attrNameLst>
                                          <p:attrName>style.visibility</p:attrName>
                                        </p:attrNameLst>
                                      </p:cBhvr>
                                      <p:to>
                                        <p:strVal val="visible"/>
                                      </p:to>
                                    </p:set>
                                    <p:animEffect transition="in" filter="randombar(horizontal)">
                                      <p:cBhvr>
                                        <p:cTn id="49" dur="500"/>
                                        <p:tgtEl>
                                          <p:spTgt spid="21"/>
                                        </p:tgtEl>
                                      </p:cBhvr>
                                    </p:animEffect>
                                  </p:childTnLst>
                                </p:cTn>
                              </p:par>
                              <p:par>
                                <p:cTn id="50" presetID="14" presetClass="entr" presetSubtype="10" fill="hold" nodeType="withEffect">
                                  <p:stCondLst>
                                    <p:cond delay="800"/>
                                  </p:stCondLst>
                                  <p:childTnLst>
                                    <p:set>
                                      <p:cBhvr>
                                        <p:cTn id="51" dur="1" fill="hold">
                                          <p:stCondLst>
                                            <p:cond delay="0"/>
                                          </p:stCondLst>
                                        </p:cTn>
                                        <p:tgtEl>
                                          <p:spTgt spid="22"/>
                                        </p:tgtEl>
                                        <p:attrNameLst>
                                          <p:attrName>style.visibility</p:attrName>
                                        </p:attrNameLst>
                                      </p:cBhvr>
                                      <p:to>
                                        <p:strVal val="visible"/>
                                      </p:to>
                                    </p:set>
                                    <p:animEffect transition="in" filter="randombar(horizontal)">
                                      <p:cBhvr>
                                        <p:cTn id="52" dur="500"/>
                                        <p:tgtEl>
                                          <p:spTgt spid="22"/>
                                        </p:tgtEl>
                                      </p:cBhvr>
                                    </p:animEffect>
                                  </p:childTnLst>
                                </p:cTn>
                              </p:par>
                              <p:par>
                                <p:cTn id="53" presetID="14" presetClass="entr" presetSubtype="10" fill="hold" nodeType="withEffect">
                                  <p:stCondLst>
                                    <p:cond delay="800"/>
                                  </p:stCondLst>
                                  <p:childTnLst>
                                    <p:set>
                                      <p:cBhvr>
                                        <p:cTn id="54" dur="1" fill="hold">
                                          <p:stCondLst>
                                            <p:cond delay="0"/>
                                          </p:stCondLst>
                                        </p:cTn>
                                        <p:tgtEl>
                                          <p:spTgt spid="23"/>
                                        </p:tgtEl>
                                        <p:attrNameLst>
                                          <p:attrName>style.visibility</p:attrName>
                                        </p:attrNameLst>
                                      </p:cBhvr>
                                      <p:to>
                                        <p:strVal val="visible"/>
                                      </p:to>
                                    </p:set>
                                    <p:animEffect transition="in" filter="randombar(horizontal)">
                                      <p:cBhvr>
                                        <p:cTn id="55" dur="500"/>
                                        <p:tgtEl>
                                          <p:spTgt spid="23"/>
                                        </p:tgtEl>
                                      </p:cBhvr>
                                    </p:animEffect>
                                  </p:childTnLst>
                                </p:cTn>
                              </p:par>
                              <p:par>
                                <p:cTn id="56" presetID="14" presetClass="entr" presetSubtype="10" fill="hold" nodeType="withEffect">
                                  <p:stCondLst>
                                    <p:cond delay="800"/>
                                  </p:stCondLst>
                                  <p:childTnLst>
                                    <p:set>
                                      <p:cBhvr>
                                        <p:cTn id="57" dur="1" fill="hold">
                                          <p:stCondLst>
                                            <p:cond delay="0"/>
                                          </p:stCondLst>
                                        </p:cTn>
                                        <p:tgtEl>
                                          <p:spTgt spid="24"/>
                                        </p:tgtEl>
                                        <p:attrNameLst>
                                          <p:attrName>style.visibility</p:attrName>
                                        </p:attrNameLst>
                                      </p:cBhvr>
                                      <p:to>
                                        <p:strVal val="visible"/>
                                      </p:to>
                                    </p:set>
                                    <p:animEffect transition="in" filter="randombar(horizontal)">
                                      <p:cBhvr>
                                        <p:cTn id="58" dur="500"/>
                                        <p:tgtEl>
                                          <p:spTgt spid="24"/>
                                        </p:tgtEl>
                                      </p:cBhvr>
                                    </p:animEffect>
                                  </p:childTnLst>
                                </p:cTn>
                              </p:par>
                            </p:childTnLst>
                          </p:cTn>
                        </p:par>
                      </p:childTnLst>
                    </p:cTn>
                  </p:par>
                  <p:par>
                    <p:cTn id="59" fill="hold" nodeType="clickPar">
                      <p:stCondLst>
                        <p:cond delay="indefinite"/>
                      </p:stCondLst>
                      <p:childTnLst>
                        <p:par>
                          <p:cTn id="60" fill="hold">
                            <p:stCondLst>
                              <p:cond delay="0"/>
                            </p:stCondLst>
                            <p:childTnLst>
                              <p:par>
                                <p:cTn id="61" presetID="14" presetClass="entr" presetSubtype="5" fill="hold" grpId="0" nodeType="clickEffect">
                                  <p:stCondLst>
                                    <p:cond delay="0"/>
                                  </p:stCondLst>
                                  <p:childTnLst>
                                    <p:set>
                                      <p:cBhvr>
                                        <p:cTn id="62" dur="500" fill="hold">
                                          <p:stCondLst>
                                            <p:cond delay="0"/>
                                          </p:stCondLst>
                                        </p:cTn>
                                        <p:tgtEl>
                                          <p:spTgt spid="105474"/>
                                        </p:tgtEl>
                                        <p:attrNameLst>
                                          <p:attrName>style.visibility</p:attrName>
                                        </p:attrNameLst>
                                      </p:cBhvr>
                                      <p:to>
                                        <p:strVal val="visible"/>
                                      </p:to>
                                    </p:set>
                                    <p:animEffect transition="in" filter="randombar(vertical)">
                                      <p:cBhvr>
                                        <p:cTn id="63" dur="500"/>
                                        <p:tgtEl>
                                          <p:spTgt spid="105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335280" y="404495"/>
            <a:ext cx="6731000" cy="581025"/>
          </a:xfrm>
          <a:prstGeom prst="rect">
            <a:avLst/>
          </a:prstGeom>
          <a:noFill/>
        </p:spPr>
        <p:txBody>
          <a:bodyPr wrap="square" rtlCol="0">
            <a:noAutofit/>
          </a:bodyPr>
          <a:lstStyle/>
          <a:p>
            <a:pPr algn="l"/>
            <a:r>
              <a:rPr lang="zh-CN" altLang="en-US" sz="3200">
                <a:solidFill>
                  <a:prstClr val="black"/>
                </a:solidFill>
                <a:latin typeface="黑体" panose="02010609060101010101" pitchFamily="49" charset="-122"/>
                <a:ea typeface="黑体" panose="02010609060101010101" pitchFamily="49" charset="-122"/>
              </a:rPr>
              <a:t>二、</a:t>
            </a:r>
            <a:r>
              <a:rPr lang="zh-CN" altLang="en-US" sz="3200">
                <a:solidFill>
                  <a:prstClr val="black"/>
                </a:solidFill>
                <a:latin typeface="黑体" panose="02010609060101010101" pitchFamily="49" charset="-122"/>
                <a:ea typeface="黑体" panose="02010609060101010101" pitchFamily="49" charset="-122"/>
                <a:sym typeface="+mn-ea"/>
              </a:rPr>
              <a:t>流体压强与流速关系相关的现象</a:t>
            </a:r>
            <a:endParaRPr lang="zh-CN" altLang="en-US" sz="3200">
              <a:solidFill>
                <a:prstClr val="black"/>
              </a:solidFill>
              <a:latin typeface="黑体" panose="02010609060101010101" pitchFamily="49" charset="-122"/>
              <a:ea typeface="黑体" panose="02010609060101010101" pitchFamily="49" charset="-122"/>
            </a:endParaRPr>
          </a:p>
          <a:p>
            <a:pPr algn="l"/>
            <a:endParaRPr lang="zh-CN" altLang="en-US" sz="3200">
              <a:solidFill>
                <a:prstClr val="black"/>
              </a:solidFill>
              <a:latin typeface="黑体" panose="02010609060101010101" pitchFamily="49" charset="-122"/>
              <a:ea typeface="黑体" panose="02010609060101010101" pitchFamily="49" charset="-122"/>
            </a:endParaRPr>
          </a:p>
        </p:txBody>
      </p:sp>
      <p:pic>
        <p:nvPicPr>
          <p:cNvPr id="2" name="图片 1"/>
          <p:cNvPicPr>
            <a:picLocks noChangeAspect="1"/>
          </p:cNvPicPr>
          <p:nvPr>
            <p:custDataLst>
              <p:tags r:id="rId2"/>
            </p:custDataLst>
          </p:nvPr>
        </p:nvPicPr>
        <p:blipFill>
          <a:blip r:embed="rId10"/>
          <a:stretch>
            <a:fillRect/>
          </a:stretch>
        </p:blipFill>
        <p:spPr>
          <a:xfrm>
            <a:off x="2230755" y="2560320"/>
            <a:ext cx="3293745" cy="2199005"/>
          </a:xfrm>
          <a:prstGeom prst="rect">
            <a:avLst/>
          </a:prstGeom>
        </p:spPr>
      </p:pic>
      <p:grpSp>
        <p:nvGrpSpPr>
          <p:cNvPr id="6" name="组合 5"/>
          <p:cNvGrpSpPr/>
          <p:nvPr>
            <p:custDataLst>
              <p:tags r:id="rId3"/>
            </p:custDataLst>
          </p:nvPr>
        </p:nvGrpSpPr>
        <p:grpSpPr>
          <a:xfrm>
            <a:off x="6011545" y="2497455"/>
            <a:ext cx="3294000" cy="2283461"/>
            <a:chOff x="4660525" y="1005517"/>
            <a:chExt cx="3585399" cy="2283623"/>
          </a:xfrm>
        </p:grpSpPr>
        <p:grpSp>
          <p:nvGrpSpPr>
            <p:cNvPr id="3" name="组合 2"/>
            <p:cNvGrpSpPr/>
            <p:nvPr>
              <p:custDataLst>
                <p:tags r:id="rId5"/>
              </p:custDataLst>
            </p:nvPr>
          </p:nvGrpSpPr>
          <p:grpSpPr>
            <a:xfrm>
              <a:off x="4660525" y="1005517"/>
              <a:ext cx="3585399" cy="2283623"/>
              <a:chOff x="4729798" y="880826"/>
              <a:chExt cx="3585399" cy="2283623"/>
            </a:xfrm>
          </p:grpSpPr>
          <p:pic>
            <p:nvPicPr>
              <p:cNvPr id="4" name="图片 3"/>
              <p:cNvPicPr>
                <a:picLocks noChangeAspect="1"/>
              </p:cNvPicPr>
              <p:nvPr>
                <p:custDataLst>
                  <p:tags r:id="rId7"/>
                </p:custDataLst>
              </p:nvPr>
            </p:nvPicPr>
            <p:blipFill>
              <a:blip r:embed="rId11"/>
              <a:stretch>
                <a:fillRect/>
              </a:stretch>
            </p:blipFill>
            <p:spPr>
              <a:xfrm>
                <a:off x="4729798" y="880826"/>
                <a:ext cx="3585399" cy="2261879"/>
              </a:xfrm>
              <a:prstGeom prst="rect">
                <a:avLst/>
              </a:prstGeom>
            </p:spPr>
          </p:pic>
          <p:sp>
            <p:nvSpPr>
              <p:cNvPr id="15" name="文本框 14"/>
              <p:cNvSpPr txBox="1"/>
              <p:nvPr>
                <p:custDataLst>
                  <p:tags r:id="rId8"/>
                </p:custDataLst>
              </p:nvPr>
            </p:nvSpPr>
            <p:spPr>
              <a:xfrm>
                <a:off x="5107870" y="2704041"/>
                <a:ext cx="3097844" cy="460408"/>
              </a:xfrm>
              <a:prstGeom prst="rect">
                <a:avLst/>
              </a:prstGeom>
              <a:noFill/>
            </p:spPr>
            <p:txBody>
              <a:bodyPr wrap="square" rtlCol="0">
                <a:spAutoFit/>
              </a:bodyPr>
              <a:lstStyle/>
              <a:p>
                <a:r>
                  <a:rPr lang="zh-CN" altLang="en-US" sz="2400" b="1">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地铁站台的安全线</a:t>
                </a:r>
              </a:p>
            </p:txBody>
          </p:sp>
        </p:grpSp>
        <p:cxnSp>
          <p:nvCxnSpPr>
            <p:cNvPr id="8" name="直接连接符 7"/>
            <p:cNvCxnSpPr/>
            <p:nvPr>
              <p:custDataLst>
                <p:tags r:id="rId6"/>
              </p:custDataLst>
            </p:nvPr>
          </p:nvCxnSpPr>
          <p:spPr>
            <a:xfrm>
              <a:off x="6333067" y="2614507"/>
              <a:ext cx="250613" cy="32512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 name="矩形 4"/>
          <p:cNvSpPr/>
          <p:nvPr>
            <p:custDataLst>
              <p:tags r:id="rId4"/>
            </p:custDataLst>
          </p:nvPr>
        </p:nvSpPr>
        <p:spPr>
          <a:xfrm>
            <a:off x="2325370" y="1227455"/>
            <a:ext cx="7327265" cy="514350"/>
          </a:xfrm>
          <a:prstGeom prst="rect">
            <a:avLst/>
          </a:prstGeom>
          <a:noFill/>
          <a:ln w="9525">
            <a:noFill/>
          </a:ln>
        </p:spPr>
        <p:txBody>
          <a:bodyPr rot="0" vert="horz" wrap="square" lIns="91440" tIns="45720" rIns="91440" bIns="45720" numCol="1" spcCol="0" rtlCol="0" anchor="t" anchorCtr="0" forceAA="0">
            <a:noAutofit/>
          </a:bodyPr>
          <a:lstStyle/>
          <a:p>
            <a:pPr lvl="0" algn="l" fontAlgn="base">
              <a:lnSpc>
                <a:spcPct val="150000"/>
              </a:lnSpc>
              <a:spcBef>
                <a:spcPct val="0"/>
              </a:spcBef>
              <a:buClrTx/>
              <a:buSzTx/>
              <a:buFont typeface="Arial" panose="020B0604020202020204" pitchFamily="34" charset="0"/>
            </a:pPr>
            <a:r>
              <a:rPr lang="zh-CN" altLang="en-US" sz="2600" b="1">
                <a:latin typeface="Times New Roman" panose="02020603050405020304" pitchFamily="18" charset="0"/>
                <a:ea typeface="华文楷体" panose="02010600040101010101" pitchFamily="2" charset="-122"/>
                <a:cs typeface="Times New Roman" panose="02020603050405020304" pitchFamily="18" charset="0"/>
                <a:sym typeface="微软雅黑"/>
              </a:rPr>
              <a:t>为什么火车站和地铁站的站台上要画一条安全线？</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335280" y="404495"/>
            <a:ext cx="6731000" cy="581025"/>
          </a:xfrm>
          <a:prstGeom prst="rect">
            <a:avLst/>
          </a:prstGeom>
          <a:noFill/>
        </p:spPr>
        <p:txBody>
          <a:bodyPr wrap="square" rtlCol="0">
            <a:noAutofit/>
          </a:bodyPr>
          <a:lstStyle/>
          <a:p>
            <a:pPr algn="l"/>
            <a:r>
              <a:rPr lang="zh-CN" altLang="en-US" sz="3200">
                <a:solidFill>
                  <a:prstClr val="black"/>
                </a:solidFill>
                <a:latin typeface="黑体" panose="02010609060101010101" pitchFamily="49" charset="-122"/>
                <a:ea typeface="黑体" panose="02010609060101010101" pitchFamily="49" charset="-122"/>
              </a:rPr>
              <a:t>二、</a:t>
            </a:r>
            <a:r>
              <a:rPr lang="zh-CN" altLang="en-US" sz="3200">
                <a:solidFill>
                  <a:prstClr val="black"/>
                </a:solidFill>
                <a:latin typeface="黑体" panose="02010609060101010101" pitchFamily="49" charset="-122"/>
                <a:ea typeface="黑体" panose="02010609060101010101" pitchFamily="49" charset="-122"/>
                <a:sym typeface="+mn-ea"/>
              </a:rPr>
              <a:t>流体压强与流速关系相关的现象</a:t>
            </a:r>
            <a:endParaRPr lang="zh-CN" altLang="en-US" sz="3200">
              <a:solidFill>
                <a:prstClr val="black"/>
              </a:solidFill>
              <a:latin typeface="黑体" panose="02010609060101010101" pitchFamily="49" charset="-122"/>
              <a:ea typeface="黑体" panose="02010609060101010101" pitchFamily="49" charset="-122"/>
            </a:endParaRPr>
          </a:p>
          <a:p>
            <a:pPr algn="l"/>
            <a:endParaRPr lang="zh-CN" altLang="en-US" sz="3200">
              <a:solidFill>
                <a:prstClr val="black"/>
              </a:solidFill>
              <a:latin typeface="黑体" panose="02010609060101010101" pitchFamily="49" charset="-122"/>
              <a:ea typeface="黑体" panose="02010609060101010101" pitchFamily="49" charset="-122"/>
            </a:endParaRPr>
          </a:p>
        </p:txBody>
      </p:sp>
      <p:sp>
        <p:nvSpPr>
          <p:cNvPr id="5" name="矩形 4"/>
          <p:cNvSpPr/>
          <p:nvPr>
            <p:custDataLst>
              <p:tags r:id="rId2"/>
            </p:custDataLst>
          </p:nvPr>
        </p:nvSpPr>
        <p:spPr>
          <a:xfrm>
            <a:off x="2325370" y="1227455"/>
            <a:ext cx="7327265" cy="514350"/>
          </a:xfrm>
          <a:prstGeom prst="rect">
            <a:avLst/>
          </a:prstGeom>
          <a:noFill/>
          <a:ln w="9525">
            <a:noFill/>
          </a:ln>
        </p:spPr>
        <p:txBody>
          <a:bodyPr rot="0" vert="horz" wrap="square" lIns="91440" tIns="45720" rIns="91440" bIns="45720" numCol="1" spcCol="0" rtlCol="0" anchor="t" anchorCtr="0" forceAA="0">
            <a:noAutofit/>
          </a:bodyPr>
          <a:lstStyle/>
          <a:p>
            <a:pPr lvl="0" algn="l" fontAlgn="base">
              <a:lnSpc>
                <a:spcPct val="150000"/>
              </a:lnSpc>
              <a:spcBef>
                <a:spcPct val="0"/>
              </a:spcBef>
              <a:buClrTx/>
              <a:buSzTx/>
              <a:buFont typeface="Arial" panose="020B0604020202020204" pitchFamily="34" charset="0"/>
            </a:pPr>
            <a:r>
              <a:rPr lang="zh-CN" altLang="en-US" sz="2600" b="1">
                <a:latin typeface="Times New Roman" panose="02020603050405020304" pitchFamily="18" charset="0"/>
                <a:ea typeface="华文楷体" panose="02010600040101010101" pitchFamily="2" charset="-122"/>
                <a:cs typeface="Times New Roman" panose="02020603050405020304" pitchFamily="18" charset="0"/>
                <a:sym typeface="微软雅黑"/>
              </a:rPr>
              <a:t>为什么火车站和地铁站的站台上要画一条安全线？</a:t>
            </a:r>
          </a:p>
        </p:txBody>
      </p:sp>
      <p:pic>
        <p:nvPicPr>
          <p:cNvPr id="30" name="图片 29"/>
          <p:cNvPicPr>
            <a:picLocks noChangeAspect="1"/>
          </p:cNvPicPr>
          <p:nvPr>
            <p:custDataLst>
              <p:tags r:id="rId3"/>
            </p:custDataLst>
          </p:nvPr>
        </p:nvPicPr>
        <p:blipFill>
          <a:blip r:embed="rId15"/>
          <a:stretch>
            <a:fillRect/>
          </a:stretch>
        </p:blipFill>
        <p:spPr>
          <a:xfrm>
            <a:off x="2738499" y="2361367"/>
            <a:ext cx="5677525" cy="3649688"/>
          </a:xfrm>
          <a:prstGeom prst="rect">
            <a:avLst/>
          </a:prstGeom>
        </p:spPr>
      </p:pic>
      <p:sp>
        <p:nvSpPr>
          <p:cNvPr id="31" name="直接连接符 30"/>
          <p:cNvSpPr/>
          <p:nvPr>
            <p:custDataLst>
              <p:tags r:id="rId4"/>
            </p:custDataLst>
          </p:nvPr>
        </p:nvSpPr>
        <p:spPr>
          <a:xfrm rot="19620000" flipH="1" flipV="1">
            <a:off x="4428191" y="3849026"/>
            <a:ext cx="184785" cy="674370"/>
          </a:xfrm>
          <a:prstGeom prst="line">
            <a:avLst/>
          </a:prstGeom>
          <a:ln w="57150" cap="flat" cmpd="sng">
            <a:solidFill>
              <a:srgbClr val="0FB62A"/>
            </a:solidFill>
            <a:prstDash val="solid"/>
            <a:headEnd type="none" w="med" len="med"/>
            <a:tailEnd type="triangle" w="med" len="med"/>
          </a:ln>
        </p:spPr>
        <p:txBody>
          <a:bodyPr/>
          <a:lstStyle/>
          <a:p>
            <a:endParaRPr/>
          </a:p>
        </p:txBody>
      </p:sp>
      <p:sp>
        <p:nvSpPr>
          <p:cNvPr id="32" name="左箭头 31"/>
          <p:cNvSpPr/>
          <p:nvPr>
            <p:custDataLst>
              <p:tags r:id="rId5"/>
            </p:custDataLst>
          </p:nvPr>
        </p:nvSpPr>
        <p:spPr>
          <a:xfrm>
            <a:off x="4087200" y="3703294"/>
            <a:ext cx="468154" cy="228600"/>
          </a:xfrm>
          <a:prstGeom prst="leftArrow">
            <a:avLst>
              <a:gd name="adj1" fmla="val 50000"/>
              <a:gd name="adj2" fmla="val 62500"/>
            </a:avLst>
          </a:prstGeom>
          <a:solidFill>
            <a:srgbClr val="FFFF00"/>
          </a:solidFill>
          <a:ln w="9525" cap="flat" cmpd="sng">
            <a:solidFill>
              <a:sysClr val="windowText" lastClr="000000"/>
            </a:solidFill>
            <a:prstDash val="solid"/>
            <a:miter/>
            <a:headEnd type="none" w="med" len="med"/>
            <a:tailEnd type="none" w="med" len="med"/>
          </a:ln>
        </p:spPr>
        <p:txBody>
          <a:bodyPr/>
          <a:lstStyle/>
          <a:p>
            <a:endParaRPr lang="zh-CN" altLang="en-US" sz="2400" b="1">
              <a:latin typeface="楷体" panose="02010609060101010101" pitchFamily="49" charset="-122"/>
              <a:ea typeface="楷体" panose="02010609060101010101" pitchFamily="49" charset="-122"/>
            </a:endParaRPr>
          </a:p>
        </p:txBody>
      </p:sp>
      <p:sp>
        <p:nvSpPr>
          <p:cNvPr id="33" name="直接连接符 32"/>
          <p:cNvSpPr/>
          <p:nvPr>
            <p:custDataLst>
              <p:tags r:id="rId6"/>
            </p:custDataLst>
          </p:nvPr>
        </p:nvSpPr>
        <p:spPr>
          <a:xfrm rot="19440000" flipH="1">
            <a:off x="3532841" y="4442910"/>
            <a:ext cx="985838" cy="1537811"/>
          </a:xfrm>
          <a:prstGeom prst="line">
            <a:avLst/>
          </a:prstGeom>
          <a:ln w="76200" cap="flat" cmpd="sng">
            <a:solidFill>
              <a:srgbClr val="FF9900"/>
            </a:solidFill>
            <a:prstDash val="dash"/>
            <a:headEnd type="none" w="med" len="med"/>
            <a:tailEnd type="none" w="med" len="med"/>
          </a:ln>
        </p:spPr>
        <p:txBody>
          <a:bodyPr/>
          <a:lstStyle/>
          <a:p>
            <a:endParaRPr/>
          </a:p>
        </p:txBody>
      </p:sp>
      <p:sp>
        <p:nvSpPr>
          <p:cNvPr id="34" name="燕尾形箭头 33"/>
          <p:cNvSpPr/>
          <p:nvPr>
            <p:custDataLst>
              <p:tags r:id="rId7"/>
            </p:custDataLst>
          </p:nvPr>
        </p:nvSpPr>
        <p:spPr>
          <a:xfrm>
            <a:off x="2879820" y="3617569"/>
            <a:ext cx="1023938" cy="400050"/>
          </a:xfrm>
          <a:prstGeom prst="notchedRightArrow">
            <a:avLst>
              <a:gd name="adj1" fmla="val 50000"/>
              <a:gd name="adj2" fmla="val 75000"/>
            </a:avLst>
          </a:prstGeom>
          <a:solidFill>
            <a:srgbClr val="FFFF00"/>
          </a:solidFill>
          <a:ln w="9525" cap="flat" cmpd="sng">
            <a:solidFill>
              <a:sysClr val="windowText" lastClr="000000"/>
            </a:solidFill>
            <a:prstDash val="solid"/>
            <a:miter/>
            <a:headEnd type="none" w="med" len="med"/>
            <a:tailEnd type="none" w="med" len="med"/>
          </a:ln>
        </p:spPr>
        <p:txBody>
          <a:bodyPr/>
          <a:lstStyle/>
          <a:p>
            <a:endParaRPr lang="zh-CN" altLang="en-US" sz="2400" b="1">
              <a:latin typeface="楷体" panose="02010609060101010101" pitchFamily="49" charset="-122"/>
              <a:ea typeface="楷体" panose="02010609060101010101" pitchFamily="49" charset="-122"/>
            </a:endParaRPr>
          </a:p>
        </p:txBody>
      </p:sp>
      <p:sp>
        <p:nvSpPr>
          <p:cNvPr id="35" name="文本框 34"/>
          <p:cNvSpPr txBox="1"/>
          <p:nvPr>
            <p:custDataLst>
              <p:tags r:id="rId8"/>
            </p:custDataLst>
          </p:nvPr>
        </p:nvSpPr>
        <p:spPr>
          <a:xfrm rot="18900000">
            <a:off x="4188757" y="4236486"/>
            <a:ext cx="1731564" cy="461665"/>
          </a:xfrm>
          <a:prstGeom prst="rect">
            <a:avLst/>
          </a:prstGeom>
          <a:solidFill>
            <a:srgbClr val="CBF1FF">
              <a:alpha val="41176"/>
            </a:srgbClr>
          </a:solidFill>
          <a:ln w="9525">
            <a:solidFill>
              <a:srgbClr val="33CCCC">
                <a:alpha val="9020"/>
              </a:srgbClr>
            </a:solidFill>
          </a:ln>
        </p:spPr>
        <p:txBody>
          <a:bodyPr wrap="none" anchor="t">
            <a:spAutoFit/>
          </a:bodyPr>
          <a:lstStyle>
            <a:defPPr>
              <a:defRPr lang="zh-CN"/>
            </a:defPPr>
            <a:lvl1pPr>
              <a:defRPr sz="2400" b="1">
                <a:solidFill>
                  <a:srgbClr val="0000FF"/>
                </a:solidFill>
                <a:latin typeface="楷体" panose="02010609060101010101" pitchFamily="49" charset="-122"/>
                <a:ea typeface="楷体" panose="02010609060101010101" pitchFamily="49" charset="-122"/>
              </a:defRPr>
            </a:lvl1pPr>
          </a:lstStyle>
          <a:p>
            <a:r>
              <a:rPr lang="zh-CN" altLang="en-US"/>
              <a:t>空气流速快</a:t>
            </a:r>
          </a:p>
        </p:txBody>
      </p:sp>
      <p:sp>
        <p:nvSpPr>
          <p:cNvPr id="36" name="文本框 35"/>
          <p:cNvSpPr txBox="1"/>
          <p:nvPr>
            <p:custDataLst>
              <p:tags r:id="rId9"/>
            </p:custDataLst>
          </p:nvPr>
        </p:nvSpPr>
        <p:spPr>
          <a:xfrm rot="2863210">
            <a:off x="2483517" y="4667872"/>
            <a:ext cx="1731564" cy="461665"/>
          </a:xfrm>
          <a:prstGeom prst="rect">
            <a:avLst/>
          </a:prstGeom>
          <a:solidFill>
            <a:srgbClr val="CBF1FF">
              <a:alpha val="41176"/>
            </a:srgbClr>
          </a:solidFill>
          <a:ln w="9525">
            <a:solidFill>
              <a:srgbClr val="33CCCC">
                <a:alpha val="9020"/>
              </a:srgbClr>
            </a:solidFill>
          </a:ln>
        </p:spPr>
        <p:txBody>
          <a:bodyPr wrap="none" anchor="t">
            <a:spAutoFit/>
          </a:bodyPr>
          <a:lstStyle>
            <a:defPPr>
              <a:defRPr lang="zh-CN"/>
            </a:defPPr>
            <a:lvl1pPr>
              <a:defRPr sz="2400" b="1">
                <a:solidFill>
                  <a:srgbClr val="0000FF"/>
                </a:solidFill>
                <a:latin typeface="楷体" panose="02010609060101010101" pitchFamily="49" charset="-122"/>
                <a:ea typeface="楷体" panose="02010609060101010101" pitchFamily="49" charset="-122"/>
              </a:defRPr>
            </a:lvl1pPr>
          </a:lstStyle>
          <a:p>
            <a:r>
              <a:rPr lang="zh-CN" altLang="en-US"/>
              <a:t>空气流速慢</a:t>
            </a:r>
          </a:p>
        </p:txBody>
      </p:sp>
      <p:sp>
        <p:nvSpPr>
          <p:cNvPr id="37" name="文本框 36"/>
          <p:cNvSpPr txBox="1"/>
          <p:nvPr>
            <p:custDataLst>
              <p:tags r:id="rId10"/>
            </p:custDataLst>
          </p:nvPr>
        </p:nvSpPr>
        <p:spPr>
          <a:xfrm>
            <a:off x="2172194" y="3265620"/>
            <a:ext cx="1731564" cy="461665"/>
          </a:xfrm>
          <a:prstGeom prst="rect">
            <a:avLst/>
          </a:prstGeom>
          <a:solidFill>
            <a:srgbClr val="CBF1FF">
              <a:alpha val="41176"/>
            </a:srgbClr>
          </a:solidFill>
          <a:ln w="9525">
            <a:solidFill>
              <a:srgbClr val="33CCCC">
                <a:alpha val="9020"/>
              </a:srgbClr>
            </a:solidFill>
          </a:ln>
        </p:spPr>
        <p:txBody>
          <a:bodyPr wrap="none" anchor="t">
            <a:spAutoFit/>
          </a:bodyPr>
          <a:lstStyle>
            <a:defPPr>
              <a:defRPr lang="zh-CN"/>
            </a:defPPr>
            <a:lvl1pPr>
              <a:defRPr sz="2400" b="1">
                <a:solidFill>
                  <a:srgbClr val="0000FF"/>
                </a:solidFill>
                <a:latin typeface="楷体" panose="02010609060101010101" pitchFamily="49" charset="-122"/>
                <a:ea typeface="楷体" panose="02010609060101010101" pitchFamily="49" charset="-122"/>
              </a:defRPr>
            </a:lvl1pPr>
          </a:lstStyle>
          <a:p>
            <a:r>
              <a:rPr lang="zh-CN" altLang="en-US"/>
              <a:t>空气压强大</a:t>
            </a:r>
          </a:p>
        </p:txBody>
      </p:sp>
      <p:sp>
        <p:nvSpPr>
          <p:cNvPr id="38" name="文本框 37"/>
          <p:cNvSpPr txBox="1"/>
          <p:nvPr>
            <p:custDataLst>
              <p:tags r:id="rId11"/>
            </p:custDataLst>
          </p:nvPr>
        </p:nvSpPr>
        <p:spPr>
          <a:xfrm>
            <a:off x="4259452" y="3269338"/>
            <a:ext cx="1731564" cy="461665"/>
          </a:xfrm>
          <a:prstGeom prst="rect">
            <a:avLst/>
          </a:prstGeom>
          <a:solidFill>
            <a:srgbClr val="CBF1FF">
              <a:alpha val="41176"/>
            </a:srgbClr>
          </a:solidFill>
          <a:ln w="9525">
            <a:solidFill>
              <a:srgbClr val="33CCCC">
                <a:alpha val="9020"/>
              </a:srgbClr>
            </a:solidFill>
          </a:ln>
        </p:spPr>
        <p:txBody>
          <a:bodyPr wrap="none" anchor="t">
            <a:spAutoFit/>
          </a:bodyPr>
          <a:lstStyle/>
          <a:p>
            <a:r>
              <a:rPr lang="zh-CN" altLang="en-US" sz="2400" b="1">
                <a:solidFill>
                  <a:srgbClr val="0000FF"/>
                </a:solidFill>
                <a:latin typeface="楷体" panose="02010609060101010101" pitchFamily="49" charset="-122"/>
                <a:ea typeface="楷体" panose="02010609060101010101" pitchFamily="49" charset="-122"/>
              </a:rPr>
              <a:t>空气压强小</a:t>
            </a:r>
          </a:p>
        </p:txBody>
      </p:sp>
      <p:sp>
        <p:nvSpPr>
          <p:cNvPr id="48" name="矩形 47"/>
          <p:cNvSpPr/>
          <p:nvPr>
            <p:custDataLst>
              <p:tags r:id="rId12"/>
            </p:custDataLst>
          </p:nvPr>
        </p:nvSpPr>
        <p:spPr>
          <a:xfrm>
            <a:off x="8942070" y="2816225"/>
            <a:ext cx="906780" cy="2593340"/>
          </a:xfrm>
          <a:prstGeom prst="rect">
            <a:avLst/>
          </a:prstGeom>
          <a:noFill/>
          <a:ln w="9525">
            <a:noFill/>
          </a:ln>
        </p:spPr>
        <p:txBody>
          <a:bodyPr rot="0" vert="horz" wrap="square" lIns="91440" tIns="45720" rIns="91440" bIns="45720" numCol="1" spcCol="0" rtlCol="0" anchor="t" anchorCtr="0" forceAA="0">
            <a:noAutofit/>
          </a:bodyPr>
          <a:lstStyle/>
          <a:p>
            <a:pPr lvl="0" algn="l" fontAlgn="base">
              <a:lnSpc>
                <a:spcPct val="150000"/>
              </a:lnSpc>
              <a:spcBef>
                <a:spcPct val="0"/>
              </a:spcBef>
              <a:buClrTx/>
              <a:buSzTx/>
              <a:buFont typeface="Arial" panose="020B0604020202020204" pitchFamily="34" charset="0"/>
            </a:pPr>
            <a:r>
              <a:rPr lang="zh-CN" altLang="en-US" sz="2600" b="1">
                <a:latin typeface="Times New Roman" panose="02020603050405020304" pitchFamily="18" charset="0"/>
                <a:ea typeface="华文楷体" panose="02010600040101010101" pitchFamily="2" charset="-122"/>
                <a:cs typeface="Times New Roman" panose="02020603050405020304" pitchFamily="18" charset="0"/>
                <a:sym typeface="+mn-ea"/>
              </a:rPr>
              <a:t>请在安全线外等候</a:t>
            </a:r>
          </a:p>
        </p:txBody>
      </p:sp>
      <p:sp>
        <p:nvSpPr>
          <p:cNvPr id="28" name="直接连接符 27"/>
          <p:cNvSpPr/>
          <p:nvPr>
            <p:custDataLst>
              <p:tags r:id="rId13"/>
            </p:custDataLst>
          </p:nvPr>
        </p:nvSpPr>
        <p:spPr>
          <a:xfrm rot="19620000" flipV="1">
            <a:off x="3282877" y="4201533"/>
            <a:ext cx="728648" cy="179898"/>
          </a:xfrm>
          <a:prstGeom prst="line">
            <a:avLst/>
          </a:prstGeom>
          <a:ln w="57150" cap="flat" cmpd="sng">
            <a:solidFill>
              <a:srgbClr val="0FB62A"/>
            </a:solidFill>
            <a:prstDash val="solid"/>
            <a:headEnd type="none" w="med" len="med"/>
            <a:tailEnd type="triangle" w="med" len="med"/>
          </a:ln>
        </p:spPr>
        <p:txBody>
          <a:bodyPr/>
          <a:lstStyle/>
          <a:p>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linds(horizontal)">
                                      <p:cBhvr>
                                        <p:cTn id="11" dur="500"/>
                                        <p:tgtEl>
                                          <p:spTgt spid="31"/>
                                        </p:tgtEl>
                                      </p:cBhvr>
                                    </p:animEffect>
                                  </p:childTnLst>
                                </p:cTn>
                              </p:par>
                            </p:childTnLst>
                          </p:cTn>
                        </p:par>
                      </p:childTnLst>
                    </p:cTn>
                  </p:par>
                  <p:par>
                    <p:cTn id="12" fill="hold" nodeType="clickPar">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blinds(horizontal)">
                                      <p:cBhvr>
                                        <p:cTn id="16" dur="500"/>
                                        <p:tgtEl>
                                          <p:spTgt spid="35"/>
                                        </p:tgtEl>
                                      </p:cBhvr>
                                    </p:animEffect>
                                  </p:childTnLst>
                                </p:cTn>
                              </p:par>
                            </p:childTnLst>
                          </p:cTn>
                        </p:par>
                      </p:childTnLst>
                    </p:cTn>
                  </p:par>
                  <p:par>
                    <p:cTn id="17" fill="hold" nodeType="clickPar">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500" fill="hold"/>
                                        <p:tgtEl>
                                          <p:spTgt spid="38"/>
                                        </p:tgtEl>
                                        <p:attrNameLst>
                                          <p:attrName>ppt_x</p:attrName>
                                        </p:attrNameLst>
                                      </p:cBhvr>
                                      <p:tavLst>
                                        <p:tav tm="0">
                                          <p:val>
                                            <p:strVal val="#ppt_x"/>
                                          </p:val>
                                        </p:tav>
                                        <p:tav tm="100000">
                                          <p:val>
                                            <p:strVal val="#ppt_x"/>
                                          </p:val>
                                        </p:tav>
                                      </p:tavLst>
                                    </p:anim>
                                    <p:anim calcmode="lin" valueType="num">
                                      <p:cBhvr additive="base">
                                        <p:cTn id="22" dur="500" fill="hold"/>
                                        <p:tgtEl>
                                          <p:spTgt spid="38"/>
                                        </p:tgtEl>
                                        <p:attrNameLst>
                                          <p:attrName>ppt_y</p:attrName>
                                        </p:attrNameLst>
                                      </p:cBhvr>
                                      <p:tavLst>
                                        <p:tav tm="0">
                                          <p:val>
                                            <p:strVal val="1+#ppt_h/2"/>
                                          </p:val>
                                        </p:tav>
                                        <p:tav tm="100000">
                                          <p:val>
                                            <p:strVal val="#ppt_y"/>
                                          </p:val>
                                        </p:tav>
                                      </p:tavLst>
                                    </p:anim>
                                  </p:childTnLst>
                                </p:cTn>
                              </p:par>
                              <p:par>
                                <p:cTn id="23" presetID="4" presetClass="entr" presetSubtype="16"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box(in)">
                                      <p:cBhvr>
                                        <p:cTn id="25" dur="500"/>
                                        <p:tgtEl>
                                          <p:spTgt spid="32"/>
                                        </p:tgtEl>
                                      </p:cBhvr>
                                    </p:animEffect>
                                  </p:childTnLst>
                                </p:cTn>
                              </p:par>
                            </p:childTnLst>
                          </p:cTn>
                        </p:par>
                      </p:childTnLst>
                    </p:cTn>
                  </p:par>
                  <p:par>
                    <p:cTn id="26" fill="hold" nodeType="clickPar">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linds(horizontal)">
                                      <p:cBhvr>
                                        <p:cTn id="30" dur="500"/>
                                        <p:tgtEl>
                                          <p:spTgt spid="28"/>
                                        </p:tgtEl>
                                      </p:cBhvr>
                                    </p:animEffect>
                                  </p:childTnLst>
                                </p:cTn>
                              </p:par>
                            </p:childTnLst>
                          </p:cTn>
                        </p:par>
                      </p:childTnLst>
                    </p:cTn>
                  </p:par>
                  <p:par>
                    <p:cTn id="31" fill="hold" nodeType="clickPar">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ppt_x"/>
                                          </p:val>
                                        </p:tav>
                                        <p:tav tm="100000">
                                          <p:val>
                                            <p:strVal val="#ppt_x"/>
                                          </p:val>
                                        </p:tav>
                                      </p:tavLst>
                                    </p:anim>
                                    <p:anim calcmode="lin" valueType="num">
                                      <p:cBhvr additive="base">
                                        <p:cTn id="3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box(in)">
                                      <p:cBhvr>
                                        <p:cTn id="41" dur="500"/>
                                        <p:tgtEl>
                                          <p:spTgt spid="37"/>
                                        </p:tgtEl>
                                      </p:cBhvr>
                                    </p:animEffect>
                                  </p:childTnLst>
                                </p:cTn>
                              </p:par>
                              <p:par>
                                <p:cTn id="42" presetID="2" presetClass="entr" presetSubtype="8"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cBhvr additive="base">
                                        <p:cTn id="44" dur="500" fill="hold"/>
                                        <p:tgtEl>
                                          <p:spTgt spid="34"/>
                                        </p:tgtEl>
                                        <p:attrNameLst>
                                          <p:attrName>ppt_x</p:attrName>
                                        </p:attrNameLst>
                                      </p:cBhvr>
                                      <p:tavLst>
                                        <p:tav tm="0">
                                          <p:val>
                                            <p:strVal val="0-#ppt_w/2"/>
                                          </p:val>
                                        </p:tav>
                                        <p:tav tm="100000">
                                          <p:val>
                                            <p:strVal val="#ppt_x"/>
                                          </p:val>
                                        </p:tav>
                                      </p:tavLst>
                                    </p:anim>
                                    <p:anim calcmode="lin" valueType="num">
                                      <p:cBhvr additive="base">
                                        <p:cTn id="45"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46" fill="hold" nodeType="clickPar">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circle(in)">
                                      <p:cBhvr>
                                        <p:cTn id="50" dur="2000"/>
                                        <p:tgtEl>
                                          <p:spTgt spid="33"/>
                                        </p:tgtEl>
                                      </p:cBhvr>
                                    </p:animEffect>
                                  </p:childTnLst>
                                </p:cTn>
                              </p:par>
                            </p:childTnLst>
                          </p:cTn>
                        </p:par>
                        <p:par>
                          <p:cTn id="51" fill="hold" nodeType="afterGroup">
                            <p:stCondLst>
                              <p:cond delay="2000"/>
                            </p:stCondLst>
                            <p:childTnLst>
                              <p:par>
                                <p:cTn id="52" presetID="4" presetClass="entr" presetSubtype="16" fill="hold" grpId="0" nodeType="afterEffect">
                                  <p:stCondLst>
                                    <p:cond delay="0"/>
                                  </p:stCondLst>
                                  <p:childTnLst>
                                    <p:set>
                                      <p:cBhvr>
                                        <p:cTn id="53" dur="500" fill="hold">
                                          <p:stCondLst>
                                            <p:cond delay="0"/>
                                          </p:stCondLst>
                                        </p:cTn>
                                        <p:tgtEl>
                                          <p:spTgt spid="48"/>
                                        </p:tgtEl>
                                        <p:attrNameLst>
                                          <p:attrName>style.visibility</p:attrName>
                                        </p:attrNameLst>
                                      </p:cBhvr>
                                      <p:to>
                                        <p:strVal val="visible"/>
                                      </p:to>
                                    </p:set>
                                    <p:animEffect transition="in" filter="box(in)">
                                      <p:cBhvr>
                                        <p:cTn id="5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4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335280" y="404495"/>
            <a:ext cx="6731000" cy="581025"/>
          </a:xfrm>
          <a:prstGeom prst="rect">
            <a:avLst/>
          </a:prstGeom>
          <a:noFill/>
        </p:spPr>
        <p:txBody>
          <a:bodyPr wrap="square" rtlCol="0">
            <a:noAutofit/>
          </a:bodyPr>
          <a:lstStyle/>
          <a:p>
            <a:pPr algn="l"/>
            <a:r>
              <a:rPr lang="zh-CN" altLang="en-US" sz="3200">
                <a:solidFill>
                  <a:prstClr val="black"/>
                </a:solidFill>
                <a:latin typeface="黑体" panose="02010609060101010101" pitchFamily="49" charset="-122"/>
                <a:ea typeface="黑体" panose="02010609060101010101" pitchFamily="49" charset="-122"/>
              </a:rPr>
              <a:t>二、</a:t>
            </a:r>
            <a:r>
              <a:rPr lang="zh-CN" altLang="en-US" sz="3200">
                <a:solidFill>
                  <a:prstClr val="black"/>
                </a:solidFill>
                <a:latin typeface="黑体" panose="02010609060101010101" pitchFamily="49" charset="-122"/>
                <a:ea typeface="黑体" panose="02010609060101010101" pitchFamily="49" charset="-122"/>
                <a:sym typeface="+mn-ea"/>
              </a:rPr>
              <a:t>流体压强与流速关系相关的现象</a:t>
            </a:r>
            <a:endParaRPr lang="zh-CN" altLang="en-US" sz="3200">
              <a:solidFill>
                <a:prstClr val="black"/>
              </a:solidFill>
              <a:latin typeface="黑体" panose="02010609060101010101" pitchFamily="49" charset="-122"/>
              <a:ea typeface="黑体" panose="02010609060101010101" pitchFamily="49" charset="-122"/>
            </a:endParaRPr>
          </a:p>
          <a:p>
            <a:pPr algn="l"/>
            <a:endParaRPr lang="zh-CN" altLang="en-US" sz="3200">
              <a:solidFill>
                <a:prstClr val="black"/>
              </a:solidFill>
              <a:latin typeface="黑体" panose="02010609060101010101" pitchFamily="49" charset="-122"/>
              <a:ea typeface="黑体" panose="02010609060101010101" pitchFamily="49" charset="-122"/>
            </a:endParaRPr>
          </a:p>
        </p:txBody>
      </p:sp>
      <p:sp>
        <p:nvSpPr>
          <p:cNvPr id="5" name="矩形 4"/>
          <p:cNvSpPr/>
          <p:nvPr>
            <p:custDataLst>
              <p:tags r:id="rId2"/>
            </p:custDataLst>
          </p:nvPr>
        </p:nvSpPr>
        <p:spPr>
          <a:xfrm>
            <a:off x="2830195" y="1227455"/>
            <a:ext cx="6357620" cy="514350"/>
          </a:xfrm>
          <a:prstGeom prst="rect">
            <a:avLst/>
          </a:prstGeom>
          <a:noFill/>
          <a:ln w="9525">
            <a:noFill/>
          </a:ln>
        </p:spPr>
        <p:txBody>
          <a:bodyPr rot="0" vert="horz" wrap="square" lIns="91440" tIns="45720" rIns="91440" bIns="45720" numCol="1" spcCol="0" rtlCol="0" anchor="t" anchorCtr="0" forceAA="0">
            <a:noAutofit/>
          </a:bodyPr>
          <a:lstStyle/>
          <a:p>
            <a:pPr lvl="0" algn="l" fontAlgn="base">
              <a:lnSpc>
                <a:spcPct val="150000"/>
              </a:lnSpc>
              <a:spcBef>
                <a:spcPct val="0"/>
              </a:spcBef>
              <a:buClrTx/>
              <a:buSzTx/>
              <a:buFont typeface="Arial" panose="020B0604020202020204" pitchFamily="34" charset="0"/>
            </a:pPr>
            <a:r>
              <a:rPr lang="zh-CN" altLang="en-US" sz="2600" b="1">
                <a:latin typeface="Times New Roman" panose="02020603050405020304" pitchFamily="18" charset="0"/>
                <a:ea typeface="华文楷体" panose="02010600040101010101" pitchFamily="2" charset="-122"/>
                <a:cs typeface="Times New Roman" panose="02020603050405020304" pitchFamily="18" charset="0"/>
                <a:sym typeface="微软雅黑"/>
              </a:rPr>
              <a:t>为什么</a:t>
            </a:r>
            <a:r>
              <a:rPr lang="zh-CN" altLang="en-US" sz="2600" b="1">
                <a:latin typeface="Times New Roman" panose="02020603050405020304" pitchFamily="18" charset="0"/>
                <a:ea typeface="华文楷体" panose="02010600040101010101" pitchFamily="2" charset="-122"/>
                <a:cs typeface="Times New Roman" panose="02020603050405020304" pitchFamily="18" charset="0"/>
                <a:sym typeface="+mn-ea"/>
              </a:rPr>
              <a:t>窗外有风吹过时，窗帘飘向窗外</a:t>
            </a:r>
            <a:r>
              <a:rPr lang="zh-CN" altLang="en-US" sz="2600" b="1">
                <a:latin typeface="Times New Roman" panose="02020603050405020304" pitchFamily="18" charset="0"/>
                <a:ea typeface="华文楷体" panose="02010600040101010101" pitchFamily="2" charset="-122"/>
                <a:cs typeface="Times New Roman" panose="02020603050405020304" pitchFamily="18" charset="0"/>
                <a:sym typeface="微软雅黑"/>
              </a:rPr>
              <a:t>？</a:t>
            </a:r>
          </a:p>
        </p:txBody>
      </p:sp>
      <p:pic>
        <p:nvPicPr>
          <p:cNvPr id="3" name="图片 2"/>
          <p:cNvPicPr>
            <a:picLocks noChangeAspect="1"/>
          </p:cNvPicPr>
          <p:nvPr>
            <p:custDataLst>
              <p:tags r:id="rId3"/>
            </p:custDataLst>
          </p:nvPr>
        </p:nvPicPr>
        <p:blipFill>
          <a:blip r:embed="rId6">
            <a:clrChange>
              <a:clrFrom>
                <a:srgbClr val="FFFDEA"/>
              </a:clrFrom>
              <a:clrTo>
                <a:srgbClr val="FFFDEA">
                  <a:alpha val="0"/>
                </a:srgbClr>
              </a:clrTo>
            </a:clrChange>
          </a:blip>
          <a:stretch>
            <a:fillRect/>
          </a:stretch>
        </p:blipFill>
        <p:spPr>
          <a:xfrm>
            <a:off x="1772920" y="2354580"/>
            <a:ext cx="4231640" cy="3725545"/>
          </a:xfrm>
          <a:prstGeom prst="rect">
            <a:avLst/>
          </a:prstGeom>
        </p:spPr>
      </p:pic>
      <p:pic>
        <p:nvPicPr>
          <p:cNvPr id="1028" name="Picture 4"/>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r="50759"/>
          <a:stretch>
            <a:fillRect/>
          </a:stretch>
        </p:blipFill>
        <p:spPr bwMode="auto">
          <a:xfrm>
            <a:off x="6677025" y="2562225"/>
            <a:ext cx="3659505" cy="3309620"/>
          </a:xfrm>
          <a:prstGeom prst="round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335280" y="404495"/>
            <a:ext cx="6731000" cy="581025"/>
          </a:xfrm>
          <a:prstGeom prst="rect">
            <a:avLst/>
          </a:prstGeom>
          <a:noFill/>
        </p:spPr>
        <p:txBody>
          <a:bodyPr wrap="square" rtlCol="0">
            <a:noAutofit/>
          </a:bodyPr>
          <a:lstStyle/>
          <a:p>
            <a:pPr algn="l"/>
            <a:r>
              <a:rPr lang="zh-CN" altLang="en-US" sz="3200">
                <a:solidFill>
                  <a:prstClr val="black"/>
                </a:solidFill>
                <a:latin typeface="黑体" panose="02010609060101010101" pitchFamily="49" charset="-122"/>
                <a:ea typeface="黑体" panose="02010609060101010101" pitchFamily="49" charset="-122"/>
              </a:rPr>
              <a:t>二、</a:t>
            </a:r>
            <a:r>
              <a:rPr lang="zh-CN" altLang="en-US" sz="3200">
                <a:solidFill>
                  <a:prstClr val="black"/>
                </a:solidFill>
                <a:latin typeface="黑体" panose="02010609060101010101" pitchFamily="49" charset="-122"/>
                <a:ea typeface="黑体" panose="02010609060101010101" pitchFamily="49" charset="-122"/>
                <a:sym typeface="+mn-ea"/>
              </a:rPr>
              <a:t>流体压强与流速关系相关的现象</a:t>
            </a:r>
            <a:endParaRPr lang="zh-CN" altLang="en-US" sz="3200">
              <a:solidFill>
                <a:prstClr val="black"/>
              </a:solidFill>
              <a:latin typeface="黑体" panose="02010609060101010101" pitchFamily="49" charset="-122"/>
              <a:ea typeface="黑体" panose="02010609060101010101" pitchFamily="49" charset="-122"/>
            </a:endParaRPr>
          </a:p>
          <a:p>
            <a:pPr algn="l"/>
            <a:endParaRPr lang="zh-CN" altLang="en-US" sz="3200">
              <a:solidFill>
                <a:prstClr val="black"/>
              </a:solidFill>
              <a:latin typeface="黑体" panose="02010609060101010101" pitchFamily="49" charset="-122"/>
              <a:ea typeface="黑体" panose="02010609060101010101" pitchFamily="49" charset="-122"/>
            </a:endParaRPr>
          </a:p>
        </p:txBody>
      </p:sp>
      <p:sp>
        <p:nvSpPr>
          <p:cNvPr id="5" name="矩形 4"/>
          <p:cNvSpPr/>
          <p:nvPr>
            <p:custDataLst>
              <p:tags r:id="rId2"/>
            </p:custDataLst>
          </p:nvPr>
        </p:nvSpPr>
        <p:spPr>
          <a:xfrm>
            <a:off x="4836160" y="1227455"/>
            <a:ext cx="2771775" cy="514350"/>
          </a:xfrm>
          <a:prstGeom prst="rect">
            <a:avLst/>
          </a:prstGeom>
          <a:noFill/>
          <a:ln w="9525">
            <a:noFill/>
          </a:ln>
        </p:spPr>
        <p:txBody>
          <a:bodyPr rot="0" vert="horz" wrap="square" lIns="91440" tIns="45720" rIns="91440" bIns="45720" numCol="1" spcCol="0" rtlCol="0" anchor="t" anchorCtr="0" forceAA="0">
            <a:noAutofit/>
          </a:bodyPr>
          <a:lstStyle/>
          <a:p>
            <a:pPr lvl="0" algn="l" fontAlgn="base">
              <a:lnSpc>
                <a:spcPct val="150000"/>
              </a:lnSpc>
              <a:spcBef>
                <a:spcPct val="0"/>
              </a:spcBef>
              <a:buClrTx/>
              <a:buSzTx/>
              <a:buFont typeface="Arial" panose="020B0604020202020204" pitchFamily="34" charset="0"/>
            </a:pPr>
            <a:r>
              <a:rPr lang="zh-CN" altLang="en-US" sz="2600" b="1">
                <a:latin typeface="Times New Roman" panose="02020603050405020304" pitchFamily="18" charset="0"/>
                <a:ea typeface="华文楷体" panose="02010600040101010101" pitchFamily="2" charset="-122"/>
                <a:cs typeface="Times New Roman" panose="02020603050405020304" pitchFamily="18" charset="0"/>
                <a:sym typeface="+mn-ea"/>
              </a:rPr>
              <a:t>草原犬鼠的洞穴</a:t>
            </a:r>
            <a:endParaRPr lang="zh-CN" altLang="en-US" sz="2600" b="1">
              <a:latin typeface="Times New Roman" panose="02020603050405020304" pitchFamily="18" charset="0"/>
              <a:ea typeface="华文楷体" panose="02010600040101010101" pitchFamily="2" charset="-122"/>
              <a:cs typeface="Times New Roman" panose="02020603050405020304" pitchFamily="18" charset="0"/>
            </a:endParaRPr>
          </a:p>
          <a:p>
            <a:pPr lvl="0" algn="l" fontAlgn="base">
              <a:lnSpc>
                <a:spcPct val="150000"/>
              </a:lnSpc>
              <a:spcBef>
                <a:spcPct val="0"/>
              </a:spcBef>
              <a:buClrTx/>
              <a:buSzTx/>
              <a:buFont typeface="Arial" panose="020B0604020202020204" pitchFamily="34" charset="0"/>
            </a:pPr>
            <a:endParaRPr lang="zh-CN" altLang="en-US" sz="2600" b="1">
              <a:latin typeface="Times New Roman" panose="02020603050405020304" pitchFamily="18" charset="0"/>
              <a:ea typeface="华文楷体" panose="02010600040101010101" pitchFamily="2" charset="-122"/>
              <a:cs typeface="Times New Roman" panose="02020603050405020304" pitchFamily="18" charset="0"/>
              <a:sym typeface="微软雅黑"/>
            </a:endParaRPr>
          </a:p>
        </p:txBody>
      </p:sp>
      <p:graphicFrame>
        <p:nvGraphicFramePr>
          <p:cNvPr id="4" name="对象 3">
            <a:hlinkClick r:id="rId20" action="ppaction://hlinkfile"/>
          </p:cNvPr>
          <p:cNvGraphicFramePr>
            <a:graphicFrameLocks noChangeAspect="1"/>
          </p:cNvGraphicFramePr>
          <p:nvPr>
            <p:custDataLst>
              <p:tags r:id="rId3"/>
            </p:custDataLst>
          </p:nvPr>
        </p:nvGraphicFramePr>
        <p:xfrm>
          <a:off x="6821526" y="3240993"/>
          <a:ext cx="3418982" cy="2000363"/>
        </p:xfrm>
        <a:graphic>
          <a:graphicData uri="http://schemas.openxmlformats.org/presentationml/2006/ole">
            <mc:AlternateContent xmlns:mc="http://schemas.openxmlformats.org/markup-compatibility/2006">
              <mc:Choice xmlns:v="urn:schemas-microsoft-com:vml" Requires="v">
                <p:oleObj r:id="rId21" imgW="6772275" imgH="4210050" progId="Paint.Picture">
                  <p:embed/>
                </p:oleObj>
              </mc:Choice>
              <mc:Fallback>
                <p:oleObj r:id="rId21" imgW="6772275" imgH="4210050" progId="Paint.Picture">
                  <p:embed/>
                  <p:pic>
                    <p:nvPicPr>
                      <p:cNvPr id="0" name="OLE substitute image"/>
                      <p:cNvPicPr/>
                      <p:nvPr/>
                    </p:nvPicPr>
                    <p:blipFill>
                      <a:blip r:embed="rId22"/>
                      <a:stretch>
                        <a:fillRect/>
                      </a:stretch>
                    </p:blipFill>
                    <p:spPr>
                      <a:xfrm>
                        <a:off x="6821526" y="3240993"/>
                        <a:ext cx="3418982" cy="2000363"/>
                      </a:xfrm>
                      <a:prstGeom prst="rect">
                        <a:avLst/>
                      </a:prstGeom>
                    </p:spPr>
                  </p:pic>
                </p:oleObj>
              </mc:Fallback>
            </mc:AlternateContent>
          </a:graphicData>
        </a:graphic>
      </p:graphicFrame>
      <p:sp>
        <p:nvSpPr>
          <p:cNvPr id="37" name="任意多边形 36"/>
          <p:cNvSpPr/>
          <p:nvPr>
            <p:custDataLst>
              <p:tags r:id="rId4"/>
            </p:custDataLst>
          </p:nvPr>
        </p:nvSpPr>
        <p:spPr>
          <a:xfrm>
            <a:off x="7330067" y="3569116"/>
            <a:ext cx="127046" cy="1064397"/>
          </a:xfrm>
          <a:custGeom>
            <a:avLst/>
            <a:gdLst/>
            <a:ahLst/>
            <a:cxnLst/>
            <a:rect l="0" t="0" r="0" b="0"/>
            <a:pathLst>
              <a:path w="152" h="776">
                <a:moveTo>
                  <a:pt x="8" y="0"/>
                </a:moveTo>
                <a:cubicBezTo>
                  <a:pt x="4" y="156"/>
                  <a:pt x="0" y="312"/>
                  <a:pt x="8" y="432"/>
                </a:cubicBezTo>
                <a:cubicBezTo>
                  <a:pt x="16" y="552"/>
                  <a:pt x="32" y="664"/>
                  <a:pt x="56" y="720"/>
                </a:cubicBezTo>
                <a:cubicBezTo>
                  <a:pt x="80" y="776"/>
                  <a:pt x="116" y="772"/>
                  <a:pt x="152" y="768"/>
                </a:cubicBezTo>
              </a:path>
            </a:pathLst>
          </a:custGeom>
          <a:noFill/>
          <a:ln w="25400" cap="flat" cmpd="sng">
            <a:solidFill>
              <a:srgbClr val="FF0000">
                <a:alpha val="100000"/>
              </a:srgbClr>
            </a:solidFill>
            <a:prstDash val="solid"/>
            <a:headEnd type="none" w="med" len="med"/>
            <a:tailEnd type="triangle" w="lg" len="lg"/>
          </a:ln>
        </p:spPr>
        <p:txBody>
          <a:bodyPr/>
          <a:lstStyle/>
          <a:p>
            <a:endParaRPr lang="zh-CN" altLang="en-US" sz="2395" b="1">
              <a:latin typeface="楷体" panose="02010609060101010101" pitchFamily="49" charset="-122"/>
              <a:ea typeface="楷体" panose="02010609060101010101" pitchFamily="49" charset="-122"/>
            </a:endParaRPr>
          </a:p>
        </p:txBody>
      </p:sp>
      <p:sp>
        <p:nvSpPr>
          <p:cNvPr id="38" name="任意多边形 37"/>
          <p:cNvSpPr/>
          <p:nvPr>
            <p:custDataLst>
              <p:tags r:id="rId5"/>
            </p:custDataLst>
          </p:nvPr>
        </p:nvSpPr>
        <p:spPr>
          <a:xfrm>
            <a:off x="7402929" y="4597745"/>
            <a:ext cx="1428654" cy="269842"/>
          </a:xfrm>
          <a:custGeom>
            <a:avLst/>
            <a:gdLst/>
            <a:ahLst/>
            <a:cxnLst/>
            <a:rect l="0" t="0" r="0" b="0"/>
            <a:pathLst>
              <a:path w="1004" h="168">
                <a:moveTo>
                  <a:pt x="0" y="0"/>
                </a:moveTo>
                <a:cubicBezTo>
                  <a:pt x="116" y="60"/>
                  <a:pt x="232" y="120"/>
                  <a:pt x="336" y="144"/>
                </a:cubicBezTo>
                <a:cubicBezTo>
                  <a:pt x="440" y="168"/>
                  <a:pt x="528" y="144"/>
                  <a:pt x="624" y="144"/>
                </a:cubicBezTo>
                <a:cubicBezTo>
                  <a:pt x="720" y="144"/>
                  <a:pt x="848" y="168"/>
                  <a:pt x="912" y="144"/>
                </a:cubicBezTo>
                <a:cubicBezTo>
                  <a:pt x="976" y="120"/>
                  <a:pt x="992" y="24"/>
                  <a:pt x="1008" y="0"/>
                </a:cubicBezTo>
              </a:path>
            </a:pathLst>
          </a:custGeom>
          <a:noFill/>
          <a:ln w="25400" cap="flat" cmpd="sng">
            <a:solidFill>
              <a:srgbClr val="FF0000">
                <a:alpha val="100000"/>
              </a:srgbClr>
            </a:solidFill>
            <a:prstDash val="solid"/>
            <a:headEnd type="none" w="med" len="med"/>
            <a:tailEnd type="triangle" w="lg" len="lg"/>
          </a:ln>
        </p:spPr>
        <p:txBody>
          <a:bodyPr/>
          <a:lstStyle/>
          <a:p>
            <a:endParaRPr lang="zh-CN" altLang="en-US" sz="2395" b="1">
              <a:latin typeface="楷体" panose="02010609060101010101" pitchFamily="49" charset="-122"/>
              <a:ea typeface="楷体" panose="02010609060101010101" pitchFamily="49" charset="-122"/>
            </a:endParaRPr>
          </a:p>
        </p:txBody>
      </p:sp>
      <p:sp>
        <p:nvSpPr>
          <p:cNvPr id="39" name="任意多边形 38"/>
          <p:cNvSpPr/>
          <p:nvPr>
            <p:custDataLst>
              <p:tags r:id="rId6"/>
            </p:custDataLst>
          </p:nvPr>
        </p:nvSpPr>
        <p:spPr>
          <a:xfrm rot="792227" flipH="1">
            <a:off x="8672845" y="3349664"/>
            <a:ext cx="269292" cy="1273004"/>
          </a:xfrm>
          <a:custGeom>
            <a:avLst/>
            <a:gdLst/>
            <a:ahLst/>
            <a:cxnLst/>
            <a:rect l="0" t="0" r="0" b="0"/>
            <a:pathLst>
              <a:path w="384" h="1056">
                <a:moveTo>
                  <a:pt x="0" y="1056"/>
                </a:moveTo>
                <a:cubicBezTo>
                  <a:pt x="52" y="976"/>
                  <a:pt x="104" y="896"/>
                  <a:pt x="144" y="816"/>
                </a:cubicBezTo>
                <a:cubicBezTo>
                  <a:pt x="184" y="736"/>
                  <a:pt x="208" y="664"/>
                  <a:pt x="240" y="576"/>
                </a:cubicBezTo>
                <a:cubicBezTo>
                  <a:pt x="272" y="488"/>
                  <a:pt x="312" y="384"/>
                  <a:pt x="336" y="288"/>
                </a:cubicBezTo>
                <a:cubicBezTo>
                  <a:pt x="360" y="192"/>
                  <a:pt x="372" y="96"/>
                  <a:pt x="384" y="0"/>
                </a:cubicBezTo>
              </a:path>
            </a:pathLst>
          </a:custGeom>
          <a:noFill/>
          <a:ln w="25400" cap="flat" cmpd="sng">
            <a:solidFill>
              <a:srgbClr val="FF0000">
                <a:alpha val="100000"/>
              </a:srgbClr>
            </a:solidFill>
            <a:prstDash val="solid"/>
            <a:headEnd type="none" w="med" len="med"/>
            <a:tailEnd type="triangle" w="lg" len="lg"/>
          </a:ln>
        </p:spPr>
        <p:txBody>
          <a:bodyPr/>
          <a:lstStyle/>
          <a:p>
            <a:endParaRPr lang="zh-CN" altLang="en-US" sz="2395" b="1">
              <a:latin typeface="楷体" panose="02010609060101010101" pitchFamily="49" charset="-122"/>
              <a:ea typeface="楷体" panose="02010609060101010101" pitchFamily="49" charset="-122"/>
            </a:endParaRPr>
          </a:p>
        </p:txBody>
      </p:sp>
      <p:grpSp>
        <p:nvGrpSpPr>
          <p:cNvPr id="28" name="Group 4"/>
          <p:cNvGrpSpPr/>
          <p:nvPr>
            <p:custDataLst>
              <p:tags r:id="rId7"/>
            </p:custDataLst>
          </p:nvPr>
        </p:nvGrpSpPr>
        <p:grpSpPr>
          <a:xfrm>
            <a:off x="6738981" y="2699745"/>
            <a:ext cx="4689967" cy="951447"/>
            <a:chOff x="2896" y="191"/>
            <a:chExt cx="3124" cy="656"/>
          </a:xfrm>
        </p:grpSpPr>
        <p:sp>
          <p:nvSpPr>
            <p:cNvPr id="31" name="Freeform 7"/>
            <p:cNvSpPr/>
            <p:nvPr>
              <p:custDataLst>
                <p:tags r:id="rId14"/>
              </p:custDataLst>
            </p:nvPr>
          </p:nvSpPr>
          <p:spPr bwMode="auto">
            <a:xfrm>
              <a:off x="2896" y="543"/>
              <a:ext cx="3072" cy="304"/>
            </a:xfrm>
            <a:custGeom>
              <a:avLst/>
              <a:gdLst>
                <a:gd name="T0" fmla="*/ 0 w 2853"/>
                <a:gd name="T1" fmla="*/ 454 h 454"/>
                <a:gd name="T2" fmla="*/ 351 w 2853"/>
                <a:gd name="T3" fmla="*/ 409 h 454"/>
                <a:gd name="T4" fmla="*/ 612 w 2853"/>
                <a:gd name="T5" fmla="*/ 328 h 454"/>
                <a:gd name="T6" fmla="*/ 846 w 2853"/>
                <a:gd name="T7" fmla="*/ 112 h 454"/>
                <a:gd name="T8" fmla="*/ 1089 w 2853"/>
                <a:gd name="T9" fmla="*/ 13 h 454"/>
                <a:gd name="T10" fmla="*/ 1476 w 2853"/>
                <a:gd name="T11" fmla="*/ 31 h 454"/>
                <a:gd name="T12" fmla="*/ 1782 w 2853"/>
                <a:gd name="T13" fmla="*/ 130 h 454"/>
                <a:gd name="T14" fmla="*/ 2097 w 2853"/>
                <a:gd name="T15" fmla="*/ 256 h 454"/>
                <a:gd name="T16" fmla="*/ 2403 w 2853"/>
                <a:gd name="T17" fmla="*/ 400 h 454"/>
                <a:gd name="T18" fmla="*/ 2853 w 2853"/>
                <a:gd name="T19" fmla="*/ 43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53" h="452">
                  <a:moveTo>
                    <a:pt x="0" y="454"/>
                  </a:moveTo>
                  <a:cubicBezTo>
                    <a:pt x="59" y="448"/>
                    <a:pt x="249" y="430"/>
                    <a:pt x="351" y="409"/>
                  </a:cubicBezTo>
                  <a:cubicBezTo>
                    <a:pt x="453" y="388"/>
                    <a:pt x="530" y="377"/>
                    <a:pt x="612" y="328"/>
                  </a:cubicBezTo>
                  <a:cubicBezTo>
                    <a:pt x="694" y="279"/>
                    <a:pt x="767" y="164"/>
                    <a:pt x="846" y="112"/>
                  </a:cubicBezTo>
                  <a:cubicBezTo>
                    <a:pt x="925" y="60"/>
                    <a:pt x="984" y="26"/>
                    <a:pt x="1089" y="13"/>
                  </a:cubicBezTo>
                  <a:cubicBezTo>
                    <a:pt x="1194" y="0"/>
                    <a:pt x="1361" y="12"/>
                    <a:pt x="1476" y="31"/>
                  </a:cubicBezTo>
                  <a:cubicBezTo>
                    <a:pt x="1591" y="50"/>
                    <a:pt x="1679" y="93"/>
                    <a:pt x="1782" y="130"/>
                  </a:cubicBezTo>
                  <a:cubicBezTo>
                    <a:pt x="1885" y="167"/>
                    <a:pt x="1993" y="211"/>
                    <a:pt x="2097" y="256"/>
                  </a:cubicBezTo>
                  <a:cubicBezTo>
                    <a:pt x="2201" y="301"/>
                    <a:pt x="2277" y="370"/>
                    <a:pt x="2403" y="400"/>
                  </a:cubicBezTo>
                  <a:cubicBezTo>
                    <a:pt x="2529" y="430"/>
                    <a:pt x="2759" y="428"/>
                    <a:pt x="2853" y="436"/>
                  </a:cubicBezTo>
                </a:path>
              </a:pathLst>
            </a:custGeom>
            <a:noFill/>
            <a:ln w="28575" cap="flat" algn="ctr">
              <a:solidFill>
                <a:schemeClr val="tx1"/>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b="1">
                <a:latin typeface="楷体" panose="02010609060101010101" pitchFamily="49" charset="-122"/>
                <a:ea typeface="楷体" panose="02010609060101010101" pitchFamily="49" charset="-122"/>
              </a:endParaRPr>
            </a:p>
          </p:txBody>
        </p:sp>
        <p:sp>
          <p:nvSpPr>
            <p:cNvPr id="35" name="Freeform 10"/>
            <p:cNvSpPr/>
            <p:nvPr>
              <p:custDataLst>
                <p:tags r:id="rId15"/>
              </p:custDataLst>
            </p:nvPr>
          </p:nvSpPr>
          <p:spPr bwMode="auto">
            <a:xfrm>
              <a:off x="2925" y="440"/>
              <a:ext cx="3072" cy="285"/>
            </a:xfrm>
            <a:custGeom>
              <a:avLst/>
              <a:gdLst>
                <a:gd name="T0" fmla="*/ 0 w 2826"/>
                <a:gd name="T1" fmla="*/ 363 h 372"/>
                <a:gd name="T2" fmla="*/ 450 w 2826"/>
                <a:gd name="T3" fmla="*/ 300 h 372"/>
                <a:gd name="T4" fmla="*/ 729 w 2826"/>
                <a:gd name="T5" fmla="*/ 129 h 372"/>
                <a:gd name="T6" fmla="*/ 972 w 2826"/>
                <a:gd name="T7" fmla="*/ 21 h 372"/>
                <a:gd name="T8" fmla="*/ 1305 w 2826"/>
                <a:gd name="T9" fmla="*/ 12 h 372"/>
                <a:gd name="T10" fmla="*/ 1737 w 2826"/>
                <a:gd name="T11" fmla="*/ 93 h 372"/>
                <a:gd name="T12" fmla="*/ 2079 w 2826"/>
                <a:gd name="T13" fmla="*/ 201 h 372"/>
                <a:gd name="T14" fmla="*/ 2358 w 2826"/>
                <a:gd name="T15" fmla="*/ 309 h 372"/>
                <a:gd name="T16" fmla="*/ 2556 w 2826"/>
                <a:gd name="T17" fmla="*/ 345 h 372"/>
                <a:gd name="T18" fmla="*/ 2826 w 2826"/>
                <a:gd name="T19" fmla="*/ 372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26" h="372">
                  <a:moveTo>
                    <a:pt x="0" y="363"/>
                  </a:moveTo>
                  <a:cubicBezTo>
                    <a:pt x="75" y="352"/>
                    <a:pt x="328" y="339"/>
                    <a:pt x="450" y="300"/>
                  </a:cubicBezTo>
                  <a:cubicBezTo>
                    <a:pt x="572" y="261"/>
                    <a:pt x="642" y="175"/>
                    <a:pt x="729" y="129"/>
                  </a:cubicBezTo>
                  <a:cubicBezTo>
                    <a:pt x="816" y="83"/>
                    <a:pt x="876" y="40"/>
                    <a:pt x="972" y="21"/>
                  </a:cubicBezTo>
                  <a:cubicBezTo>
                    <a:pt x="1068" y="2"/>
                    <a:pt x="1178" y="0"/>
                    <a:pt x="1305" y="12"/>
                  </a:cubicBezTo>
                  <a:cubicBezTo>
                    <a:pt x="1432" y="24"/>
                    <a:pt x="1608" y="62"/>
                    <a:pt x="1737" y="93"/>
                  </a:cubicBezTo>
                  <a:cubicBezTo>
                    <a:pt x="1866" y="124"/>
                    <a:pt x="1976" y="165"/>
                    <a:pt x="2079" y="201"/>
                  </a:cubicBezTo>
                  <a:cubicBezTo>
                    <a:pt x="2182" y="237"/>
                    <a:pt x="2278" y="285"/>
                    <a:pt x="2358" y="309"/>
                  </a:cubicBezTo>
                  <a:cubicBezTo>
                    <a:pt x="2438" y="333"/>
                    <a:pt x="2478" y="335"/>
                    <a:pt x="2556" y="345"/>
                  </a:cubicBezTo>
                  <a:cubicBezTo>
                    <a:pt x="2634" y="355"/>
                    <a:pt x="2770" y="367"/>
                    <a:pt x="2826" y="372"/>
                  </a:cubicBezTo>
                </a:path>
              </a:pathLst>
            </a:custGeom>
            <a:noFill/>
            <a:ln w="28575" cap="flat" algn="ctr">
              <a:solidFill>
                <a:schemeClr val="tx1"/>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b="1">
                <a:latin typeface="楷体" panose="02010609060101010101" pitchFamily="49" charset="-122"/>
                <a:ea typeface="楷体" panose="02010609060101010101" pitchFamily="49" charset="-122"/>
              </a:endParaRPr>
            </a:p>
          </p:txBody>
        </p:sp>
        <p:sp>
          <p:nvSpPr>
            <p:cNvPr id="36" name="Freeform 11"/>
            <p:cNvSpPr/>
            <p:nvPr>
              <p:custDataLst>
                <p:tags r:id="rId16"/>
              </p:custDataLst>
            </p:nvPr>
          </p:nvSpPr>
          <p:spPr bwMode="auto">
            <a:xfrm>
              <a:off x="2916" y="360"/>
              <a:ext cx="3052" cy="252"/>
            </a:xfrm>
            <a:custGeom>
              <a:avLst/>
              <a:gdLst>
                <a:gd name="T0" fmla="*/ 0 w 2817"/>
                <a:gd name="T1" fmla="*/ 253 h 271"/>
                <a:gd name="T2" fmla="*/ 324 w 2817"/>
                <a:gd name="T3" fmla="*/ 235 h 271"/>
                <a:gd name="T4" fmla="*/ 513 w 2817"/>
                <a:gd name="T5" fmla="*/ 163 h 271"/>
                <a:gd name="T6" fmla="*/ 837 w 2817"/>
                <a:gd name="T7" fmla="*/ 28 h 271"/>
                <a:gd name="T8" fmla="*/ 1197 w 2817"/>
                <a:gd name="T9" fmla="*/ 1 h 271"/>
                <a:gd name="T10" fmla="*/ 1656 w 2817"/>
                <a:gd name="T11" fmla="*/ 37 h 271"/>
                <a:gd name="T12" fmla="*/ 2043 w 2817"/>
                <a:gd name="T13" fmla="*/ 136 h 271"/>
                <a:gd name="T14" fmla="*/ 2448 w 2817"/>
                <a:gd name="T15" fmla="*/ 253 h 271"/>
                <a:gd name="T16" fmla="*/ 2817 w 2817"/>
                <a:gd name="T17" fmla="*/ 244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17" h="271">
                  <a:moveTo>
                    <a:pt x="0" y="253"/>
                  </a:moveTo>
                  <a:cubicBezTo>
                    <a:pt x="54" y="250"/>
                    <a:pt x="239" y="250"/>
                    <a:pt x="324" y="235"/>
                  </a:cubicBezTo>
                  <a:cubicBezTo>
                    <a:pt x="409" y="220"/>
                    <a:pt x="428" y="197"/>
                    <a:pt x="513" y="163"/>
                  </a:cubicBezTo>
                  <a:cubicBezTo>
                    <a:pt x="598" y="129"/>
                    <a:pt x="723" y="55"/>
                    <a:pt x="837" y="28"/>
                  </a:cubicBezTo>
                  <a:cubicBezTo>
                    <a:pt x="951" y="1"/>
                    <a:pt x="1061" y="0"/>
                    <a:pt x="1197" y="1"/>
                  </a:cubicBezTo>
                  <a:cubicBezTo>
                    <a:pt x="1333" y="2"/>
                    <a:pt x="1515" y="15"/>
                    <a:pt x="1656" y="37"/>
                  </a:cubicBezTo>
                  <a:cubicBezTo>
                    <a:pt x="1797" y="59"/>
                    <a:pt x="1911" y="100"/>
                    <a:pt x="2043" y="136"/>
                  </a:cubicBezTo>
                  <a:cubicBezTo>
                    <a:pt x="2175" y="172"/>
                    <a:pt x="2319" y="235"/>
                    <a:pt x="2448" y="253"/>
                  </a:cubicBezTo>
                  <a:cubicBezTo>
                    <a:pt x="2577" y="271"/>
                    <a:pt x="2740" y="246"/>
                    <a:pt x="2817" y="244"/>
                  </a:cubicBezTo>
                </a:path>
              </a:pathLst>
            </a:custGeom>
            <a:noFill/>
            <a:ln w="28575" cap="flat" algn="ctr">
              <a:solidFill>
                <a:schemeClr val="tx1"/>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b="1">
                <a:latin typeface="楷体" panose="02010609060101010101" pitchFamily="49" charset="-122"/>
                <a:ea typeface="楷体" panose="02010609060101010101" pitchFamily="49" charset="-122"/>
              </a:endParaRPr>
            </a:p>
          </p:txBody>
        </p:sp>
        <p:sp>
          <p:nvSpPr>
            <p:cNvPr id="40" name="Freeform 12"/>
            <p:cNvSpPr/>
            <p:nvPr>
              <p:custDataLst>
                <p:tags r:id="rId17"/>
              </p:custDataLst>
            </p:nvPr>
          </p:nvSpPr>
          <p:spPr bwMode="auto">
            <a:xfrm>
              <a:off x="2917" y="288"/>
              <a:ext cx="3008" cy="235"/>
            </a:xfrm>
            <a:custGeom>
              <a:avLst/>
              <a:gdLst>
                <a:gd name="T0" fmla="*/ 0 w 2736"/>
                <a:gd name="T1" fmla="*/ 144 h 226"/>
                <a:gd name="T2" fmla="*/ 369 w 2736"/>
                <a:gd name="T3" fmla="*/ 144 h 226"/>
                <a:gd name="T4" fmla="*/ 738 w 2736"/>
                <a:gd name="T5" fmla="*/ 45 h 226"/>
                <a:gd name="T6" fmla="*/ 1158 w 2736"/>
                <a:gd name="T7" fmla="*/ 3 h 226"/>
                <a:gd name="T8" fmla="*/ 1575 w 2736"/>
                <a:gd name="T9" fmla="*/ 27 h 226"/>
                <a:gd name="T10" fmla="*/ 2088 w 2736"/>
                <a:gd name="T11" fmla="*/ 135 h 226"/>
                <a:gd name="T12" fmla="*/ 2466 w 2736"/>
                <a:gd name="T13" fmla="*/ 216 h 226"/>
                <a:gd name="T14" fmla="*/ 2736 w 2736"/>
                <a:gd name="T15" fmla="*/ 198 h 2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226">
                  <a:moveTo>
                    <a:pt x="0" y="144"/>
                  </a:moveTo>
                  <a:cubicBezTo>
                    <a:pt x="61" y="144"/>
                    <a:pt x="246" y="161"/>
                    <a:pt x="369" y="144"/>
                  </a:cubicBezTo>
                  <a:cubicBezTo>
                    <a:pt x="492" y="127"/>
                    <a:pt x="607" y="68"/>
                    <a:pt x="738" y="45"/>
                  </a:cubicBezTo>
                  <a:cubicBezTo>
                    <a:pt x="869" y="22"/>
                    <a:pt x="1019" y="6"/>
                    <a:pt x="1158" y="3"/>
                  </a:cubicBezTo>
                  <a:cubicBezTo>
                    <a:pt x="1297" y="0"/>
                    <a:pt x="1420" y="5"/>
                    <a:pt x="1575" y="27"/>
                  </a:cubicBezTo>
                  <a:cubicBezTo>
                    <a:pt x="1730" y="49"/>
                    <a:pt x="1940" y="104"/>
                    <a:pt x="2088" y="135"/>
                  </a:cubicBezTo>
                  <a:cubicBezTo>
                    <a:pt x="2236" y="166"/>
                    <a:pt x="2358" y="206"/>
                    <a:pt x="2466" y="216"/>
                  </a:cubicBezTo>
                  <a:cubicBezTo>
                    <a:pt x="2574" y="226"/>
                    <a:pt x="2680" y="202"/>
                    <a:pt x="2736" y="198"/>
                  </a:cubicBezTo>
                </a:path>
              </a:pathLst>
            </a:custGeom>
            <a:noFill/>
            <a:ln w="28575" cap="flat" algn="ctr">
              <a:solidFill>
                <a:schemeClr val="tx1"/>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b="1">
                <a:latin typeface="楷体" panose="02010609060101010101" pitchFamily="49" charset="-122"/>
                <a:ea typeface="楷体" panose="02010609060101010101" pitchFamily="49" charset="-122"/>
              </a:endParaRPr>
            </a:p>
          </p:txBody>
        </p:sp>
        <p:sp>
          <p:nvSpPr>
            <p:cNvPr id="41" name="Freeform 13"/>
            <p:cNvSpPr/>
            <p:nvPr>
              <p:custDataLst>
                <p:tags r:id="rId18"/>
              </p:custDataLst>
            </p:nvPr>
          </p:nvSpPr>
          <p:spPr bwMode="auto">
            <a:xfrm>
              <a:off x="2942" y="191"/>
              <a:ext cx="3078" cy="201"/>
            </a:xfrm>
            <a:custGeom>
              <a:avLst/>
              <a:gdLst>
                <a:gd name="T0" fmla="*/ 0 w 2808"/>
                <a:gd name="T1" fmla="*/ 63 h 130"/>
                <a:gd name="T2" fmla="*/ 405 w 2808"/>
                <a:gd name="T3" fmla="*/ 81 h 130"/>
                <a:gd name="T4" fmla="*/ 657 w 2808"/>
                <a:gd name="T5" fmla="*/ 45 h 130"/>
                <a:gd name="T6" fmla="*/ 900 w 2808"/>
                <a:gd name="T7" fmla="*/ 18 h 130"/>
                <a:gd name="T8" fmla="*/ 1215 w 2808"/>
                <a:gd name="T9" fmla="*/ 0 h 130"/>
                <a:gd name="T10" fmla="*/ 1575 w 2808"/>
                <a:gd name="T11" fmla="*/ 18 h 130"/>
                <a:gd name="T12" fmla="*/ 2061 w 2808"/>
                <a:gd name="T13" fmla="*/ 90 h 130"/>
                <a:gd name="T14" fmla="*/ 2412 w 2808"/>
                <a:gd name="T15" fmla="*/ 126 h 130"/>
                <a:gd name="T16" fmla="*/ 2754 w 2808"/>
                <a:gd name="T17" fmla="*/ 117 h 130"/>
                <a:gd name="T18" fmla="*/ 2736 w 2808"/>
                <a:gd name="T19" fmla="*/ 11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08" h="130">
                  <a:moveTo>
                    <a:pt x="0" y="63"/>
                  </a:moveTo>
                  <a:cubicBezTo>
                    <a:pt x="67" y="64"/>
                    <a:pt x="296" y="84"/>
                    <a:pt x="405" y="81"/>
                  </a:cubicBezTo>
                  <a:cubicBezTo>
                    <a:pt x="514" y="78"/>
                    <a:pt x="575" y="55"/>
                    <a:pt x="657" y="45"/>
                  </a:cubicBezTo>
                  <a:cubicBezTo>
                    <a:pt x="739" y="35"/>
                    <a:pt x="807" y="26"/>
                    <a:pt x="900" y="18"/>
                  </a:cubicBezTo>
                  <a:cubicBezTo>
                    <a:pt x="993" y="10"/>
                    <a:pt x="1103" y="0"/>
                    <a:pt x="1215" y="0"/>
                  </a:cubicBezTo>
                  <a:cubicBezTo>
                    <a:pt x="1327" y="0"/>
                    <a:pt x="1434" y="3"/>
                    <a:pt x="1575" y="18"/>
                  </a:cubicBezTo>
                  <a:cubicBezTo>
                    <a:pt x="1716" y="33"/>
                    <a:pt x="1922" y="72"/>
                    <a:pt x="2061" y="90"/>
                  </a:cubicBezTo>
                  <a:cubicBezTo>
                    <a:pt x="2200" y="108"/>
                    <a:pt x="2297" y="122"/>
                    <a:pt x="2412" y="126"/>
                  </a:cubicBezTo>
                  <a:cubicBezTo>
                    <a:pt x="2527" y="130"/>
                    <a:pt x="2700" y="119"/>
                    <a:pt x="2754" y="117"/>
                  </a:cubicBezTo>
                  <a:cubicBezTo>
                    <a:pt x="2808" y="115"/>
                    <a:pt x="2740" y="117"/>
                    <a:pt x="2736" y="117"/>
                  </a:cubicBezTo>
                </a:path>
              </a:pathLst>
            </a:custGeom>
            <a:noFill/>
            <a:ln w="28575" cap="flat" algn="ctr">
              <a:solidFill>
                <a:schemeClr val="tx1"/>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b="1">
                <a:latin typeface="楷体" panose="02010609060101010101" pitchFamily="49" charset="-122"/>
                <a:ea typeface="楷体" panose="02010609060101010101" pitchFamily="49" charset="-122"/>
              </a:endParaRPr>
            </a:p>
          </p:txBody>
        </p:sp>
      </p:grpSp>
      <p:sp>
        <p:nvSpPr>
          <p:cNvPr id="53" name="矩形: 圆角 52"/>
          <p:cNvSpPr/>
          <p:nvPr>
            <p:custDataLst>
              <p:tags r:id="rId8"/>
            </p:custDataLst>
          </p:nvPr>
        </p:nvSpPr>
        <p:spPr>
          <a:xfrm>
            <a:off x="6948008" y="3378717"/>
            <a:ext cx="826940" cy="2952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165" rtl="0" eaLnBrk="1" fontAlgn="auto" latinLnBrk="0" hangingPunct="1">
              <a:lnSpc>
                <a:spcPts val="1800"/>
              </a:lnSpc>
              <a:spcBef>
                <a:spcPct val="0"/>
              </a:spcBef>
              <a:spcAft>
                <a:spcPct val="0"/>
              </a:spcAft>
              <a:buClrTx/>
              <a:buSzTx/>
              <a:buFontTx/>
              <a:buNone/>
              <a:defRPr/>
            </a:pPr>
            <a:r>
              <a:rPr kumimoji="0" lang="zh-CN" altLang="en-US" sz="14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楷体" panose="02010609060101010101" pitchFamily="49" charset="-122"/>
              </a:rPr>
              <a:t>压强</a:t>
            </a:r>
            <a:r>
              <a:rPr kumimoji="0" lang="zh-CN" altLang="en-US" sz="1400" b="1" i="0" u="none" strike="noStrike" kern="1200" cap="none" spc="0" normalizeH="0" noProof="0">
                <a:ln>
                  <a:noFill/>
                </a:ln>
                <a:solidFill>
                  <a:srgbClr val="FF0000"/>
                </a:solidFill>
                <a:effectLst/>
                <a:uLnTx/>
                <a:uFillTx/>
                <a:latin typeface="楷体" panose="02010609060101010101" pitchFamily="49" charset="-122"/>
                <a:ea typeface="楷体" panose="02010609060101010101" pitchFamily="49" charset="-122"/>
                <a:cs typeface="楷体" panose="02010609060101010101" pitchFamily="49" charset="-122"/>
              </a:rPr>
              <a:t>大</a:t>
            </a:r>
            <a:endParaRPr kumimoji="0" lang="zh-CN" altLang="en-US" sz="1350" b="1" i="0" u="none" strike="noStrike" kern="1200" cap="none" spc="0" normalizeH="0" noProof="0">
              <a:ln>
                <a:noFill/>
              </a:ln>
              <a:solidFill>
                <a:srgbClr val="FF0000"/>
              </a:solidFill>
              <a:effectLst/>
              <a:uLnTx/>
              <a:uFillTx/>
              <a:latin typeface="楷体" panose="02010609060101010101" pitchFamily="49" charset="-122"/>
              <a:ea typeface="楷体" panose="02010609060101010101" pitchFamily="49" charset="-122"/>
              <a:cs typeface="Arial" panose="020B0604020202020204" pitchFamily="34" charset="0"/>
            </a:endParaRPr>
          </a:p>
        </p:txBody>
      </p:sp>
      <p:sp>
        <p:nvSpPr>
          <p:cNvPr id="54" name="矩形: 圆角 53"/>
          <p:cNvSpPr/>
          <p:nvPr>
            <p:custDataLst>
              <p:tags r:id="rId9"/>
            </p:custDataLst>
          </p:nvPr>
        </p:nvSpPr>
        <p:spPr>
          <a:xfrm>
            <a:off x="8413752" y="3088278"/>
            <a:ext cx="787478" cy="2952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165" rtl="0" eaLnBrk="1" fontAlgn="auto" latinLnBrk="0" hangingPunct="1">
              <a:lnSpc>
                <a:spcPts val="1800"/>
              </a:lnSpc>
              <a:spcBef>
                <a:spcPct val="0"/>
              </a:spcBef>
              <a:spcAft>
                <a:spcPct val="0"/>
              </a:spcAft>
              <a:buClrTx/>
              <a:buSzTx/>
              <a:buFontTx/>
              <a:buNone/>
              <a:defRPr/>
            </a:pPr>
            <a:r>
              <a:rPr kumimoji="0" lang="zh-CN" altLang="en-US" sz="14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楷体" panose="02010609060101010101" pitchFamily="49" charset="-122"/>
              </a:rPr>
              <a:t>压强</a:t>
            </a:r>
            <a:r>
              <a:rPr kumimoji="0" lang="zh-CN" altLang="en-US" sz="1400" b="1" i="0" u="none" strike="noStrike" kern="1200" cap="none" spc="0" normalizeH="0" noProof="0">
                <a:ln>
                  <a:noFill/>
                </a:ln>
                <a:solidFill>
                  <a:srgbClr val="FF0000"/>
                </a:solidFill>
                <a:effectLst/>
                <a:uLnTx/>
                <a:uFillTx/>
                <a:latin typeface="楷体" panose="02010609060101010101" pitchFamily="49" charset="-122"/>
                <a:ea typeface="楷体" panose="02010609060101010101" pitchFamily="49" charset="-122"/>
                <a:cs typeface="楷体" panose="02010609060101010101" pitchFamily="49" charset="-122"/>
              </a:rPr>
              <a:t>小</a:t>
            </a:r>
            <a:endParaRPr kumimoji="0" lang="zh-CN" altLang="en-US" sz="1350" b="1" i="0" u="none" strike="noStrike" kern="1200" cap="none" spc="0" normalizeH="0" noProof="0">
              <a:ln>
                <a:noFill/>
              </a:ln>
              <a:solidFill>
                <a:srgbClr val="FF0000"/>
              </a:solidFill>
              <a:effectLst/>
              <a:uLnTx/>
              <a:uFillTx/>
              <a:latin typeface="楷体" panose="02010609060101010101" pitchFamily="49" charset="-122"/>
              <a:ea typeface="楷体" panose="02010609060101010101" pitchFamily="49" charset="-122"/>
              <a:cs typeface="Arial" panose="020B0604020202020204" pitchFamily="34" charset="0"/>
            </a:endParaRPr>
          </a:p>
        </p:txBody>
      </p:sp>
      <p:sp>
        <p:nvSpPr>
          <p:cNvPr id="55" name="矩形: 圆角 54"/>
          <p:cNvSpPr/>
          <p:nvPr>
            <p:custDataLst>
              <p:tags r:id="rId10"/>
            </p:custDataLst>
          </p:nvPr>
        </p:nvSpPr>
        <p:spPr>
          <a:xfrm>
            <a:off x="7406414" y="4906861"/>
            <a:ext cx="1493554" cy="29522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165" rtl="0" eaLnBrk="1" fontAlgn="auto" latinLnBrk="0" hangingPunct="1">
              <a:lnSpc>
                <a:spcPts val="18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楷体" panose="02010609060101010101" pitchFamily="49" charset="-122"/>
              </a:rPr>
              <a:t>空气流动方向</a:t>
            </a:r>
          </a:p>
        </p:txBody>
      </p:sp>
      <p:pic>
        <p:nvPicPr>
          <p:cNvPr id="2" name="图片 1"/>
          <p:cNvPicPr>
            <a:picLocks noChangeAspect="1"/>
          </p:cNvPicPr>
          <p:nvPr>
            <p:custDataLst>
              <p:tags r:id="rId11"/>
            </p:custDataLst>
          </p:nvPr>
        </p:nvPicPr>
        <p:blipFill>
          <a:blip r:embed="rId23">
            <a:extLst>
              <a:ext uri="{BEBA8EAE-BF5A-486C-A8C5-ECC9F3942E4B}">
                <a14:imgProps xmlns:a14="http://schemas.microsoft.com/office/drawing/2010/main">
                  <a14:imgLayer r:embed="rId24">
                    <a14:imgEffect>
                      <a14:sharpenSoften amount="25000"/>
                    </a14:imgEffect>
                  </a14:imgLayer>
                </a14:imgProps>
              </a:ext>
            </a:extLst>
          </a:blip>
          <a:srcRect l="4054" r="7520"/>
          <a:stretch>
            <a:fillRect/>
          </a:stretch>
        </p:blipFill>
        <p:spPr>
          <a:xfrm>
            <a:off x="2107149" y="2945428"/>
            <a:ext cx="2739215" cy="2382904"/>
          </a:xfrm>
          <a:prstGeom prst="rect">
            <a:avLst/>
          </a:prstGeom>
        </p:spPr>
      </p:pic>
      <p:sp>
        <p:nvSpPr>
          <p:cNvPr id="78852" name="矩形 78851"/>
          <p:cNvSpPr/>
          <p:nvPr>
            <p:custDataLst>
              <p:tags r:id="rId12"/>
            </p:custDataLst>
          </p:nvPr>
        </p:nvSpPr>
        <p:spPr>
          <a:xfrm>
            <a:off x="339090" y="2035175"/>
            <a:ext cx="11685270" cy="450215"/>
          </a:xfrm>
          <a:prstGeom prst="rect">
            <a:avLst/>
          </a:prstGeom>
          <a:noFill/>
          <a:ln w="9525">
            <a:noFill/>
          </a:ln>
        </p:spPr>
        <p:txBody>
          <a:bodyPr rot="0" vert="horz" wrap="square" lIns="91440" tIns="45720" rIns="91440" bIns="45720" numCol="1" spcCol="0" rtlCol="0" anchor="t" anchorCtr="0" forceAA="0">
            <a:noAutofit/>
          </a:bodyPr>
          <a:lstStyle/>
          <a:p>
            <a:pPr lvl="0" algn="l" fontAlgn="base">
              <a:lnSpc>
                <a:spcPct val="150000"/>
              </a:lnSpc>
              <a:spcBef>
                <a:spcPct val="0"/>
              </a:spcBef>
              <a:buClrTx/>
              <a:buSzTx/>
              <a:buFont typeface="Arial" panose="020B0604020202020204" pitchFamily="34" charset="0"/>
            </a:pPr>
            <a:r>
              <a:rPr lang="zh-CN" altLang="en-US" sz="2400" b="1">
                <a:latin typeface="Times New Roman" panose="02020603050405020304" pitchFamily="18" charset="0"/>
                <a:ea typeface="华文楷体" panose="02010600040101010101" pitchFamily="2" charset="-122"/>
                <a:cs typeface="Times New Roman" panose="02020603050405020304" pitchFamily="18" charset="0"/>
                <a:sym typeface="+mn-ea"/>
              </a:rPr>
              <a:t>非洲草原犬鼠的洞穴有两个出口，一个是平的，另一个则是隆起的圆形土堆。</a:t>
            </a:r>
          </a:p>
        </p:txBody>
      </p:sp>
      <p:sp>
        <p:nvSpPr>
          <p:cNvPr id="27" name="矩形 26"/>
          <p:cNvSpPr/>
          <p:nvPr>
            <p:custDataLst>
              <p:tags r:id="rId13"/>
            </p:custDataLst>
          </p:nvPr>
        </p:nvSpPr>
        <p:spPr>
          <a:xfrm>
            <a:off x="237490" y="5211445"/>
            <a:ext cx="11786870" cy="1348105"/>
          </a:xfrm>
          <a:prstGeom prst="rect">
            <a:avLst/>
          </a:prstGeom>
          <a:noFill/>
          <a:ln w="19050">
            <a:noFill/>
          </a:ln>
        </p:spPr>
        <p:txBody>
          <a:bodyPr wrap="square">
            <a:noAutofit/>
          </a:bodyPr>
          <a:lstStyle/>
          <a:p>
            <a:pPr algn="l" fontAlgn="base">
              <a:lnSpc>
                <a:spcPct val="150000"/>
              </a:lnSpc>
              <a:spcBef>
                <a:spcPct val="0"/>
              </a:spcBef>
              <a:buClrTx/>
              <a:buSzTx/>
              <a:buFont typeface="Arial" panose="020B0604020202020204" pitchFamily="34" charset="0"/>
            </a:pPr>
            <a:r>
              <a:rPr lang="zh-CN" altLang="en-US" sz="2400" b="1">
                <a:latin typeface="Times New Roman" panose="02020603050405020304" pitchFamily="18" charset="0"/>
                <a:ea typeface="华文楷体" panose="02010600040101010101" pitchFamily="2" charset="-122"/>
                <a:cs typeface="Times New Roman" panose="02020603050405020304" pitchFamily="18" charset="0"/>
              </a:rPr>
              <a:t>实际上，两个洞口的形状不同，决定了洞穴中空气流动的方向。吹过平坦表面的风运动速度小，压强大；吹过隆起表面的风速度大，压强小。因此，地面上的风吹进了犬鼠的洞穴，给犬鼠带去了习习凉风。</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1000"/>
                                        <p:tgtEl>
                                          <p:spTgt spid="28"/>
                                        </p:tgtEl>
                                      </p:cBhvr>
                                    </p:animEffect>
                                  </p:childTnLst>
                                </p:cTn>
                              </p:par>
                            </p:childTnLst>
                          </p:cTn>
                        </p:par>
                      </p:childTnLst>
                    </p:cTn>
                  </p:par>
                  <p:par>
                    <p:cTn id="12" fill="hold" nodeType="clickPar">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4"/>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up)">
                                      <p:cBhvr>
                                        <p:cTn id="24" dur="750"/>
                                        <p:tgtEl>
                                          <p:spTgt spid="37"/>
                                        </p:tgtEl>
                                      </p:cBhvr>
                                    </p:animEffect>
                                  </p:childTnLst>
                                </p:cTn>
                              </p:par>
                            </p:childTnLst>
                          </p:cTn>
                        </p:par>
                        <p:par>
                          <p:cTn id="25" fill="hold" nodeType="afterGroup">
                            <p:stCondLst>
                              <p:cond delay="750"/>
                            </p:stCondLst>
                            <p:childTnLst>
                              <p:par>
                                <p:cTn id="26" presetID="22" presetClass="entr" presetSubtype="8" fill="hold" nodeType="after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left)">
                                      <p:cBhvr>
                                        <p:cTn id="28" dur="750"/>
                                        <p:tgtEl>
                                          <p:spTgt spid="38"/>
                                        </p:tgtEl>
                                      </p:cBhvr>
                                    </p:animEffect>
                                  </p:childTnLst>
                                </p:cTn>
                              </p:par>
                            </p:childTnLst>
                          </p:cTn>
                        </p:par>
                        <p:par>
                          <p:cTn id="29" fill="hold" nodeType="afterGroup">
                            <p:stCondLst>
                              <p:cond delay="1500"/>
                            </p:stCondLst>
                            <p:childTnLst>
                              <p:par>
                                <p:cTn id="30" presetID="22" presetClass="entr" presetSubtype="4"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1000"/>
                                        <p:tgtEl>
                                          <p:spTgt spid="39"/>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8852"/>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5" grpId="0" animBg="1"/>
      <p:bldP spid="78852"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custDataLst>
              <p:tags r:id="rId1"/>
            </p:custDataLst>
          </p:nvPr>
        </p:nvPicPr>
        <p:blipFill>
          <a:blip r:embed="rId9">
            <a:extLst>
              <a:ext uri="{28A0092B-C50C-407E-A947-70E740481C1C}">
                <a14:useLocalDpi xmlns:a14="http://schemas.microsoft.com/office/drawing/2010/main" val="0"/>
              </a:ext>
            </a:extLst>
          </a:blip>
          <a:srcRect r="18266"/>
          <a:stretch>
            <a:fillRect/>
          </a:stretch>
        </p:blipFill>
        <p:spPr bwMode="auto">
          <a:xfrm>
            <a:off x="6463776" y="1690067"/>
            <a:ext cx="4671068" cy="3390900"/>
          </a:xfrm>
          <a:prstGeom prst="roundRect">
            <a:avLst/>
          </a:prstGeom>
          <a:noFill/>
          <a:extLst>
            <a:ext uri="{909E8E84-426E-40DD-AFC4-6F175D3DCCD1}">
              <a14:hiddenFill xmlns:a14="http://schemas.microsoft.com/office/drawing/2010/main">
                <a:solidFill>
                  <a:srgbClr val="FFFFFF"/>
                </a:solidFill>
              </a14:hiddenFill>
            </a:ext>
          </a:extLst>
        </p:spPr>
      </p:pic>
      <p:sp>
        <p:nvSpPr>
          <p:cNvPr id="5" name="矩形 4"/>
          <p:cNvSpPr/>
          <p:nvPr>
            <p:custDataLst>
              <p:tags r:id="rId2"/>
            </p:custDataLst>
          </p:nvPr>
        </p:nvSpPr>
        <p:spPr>
          <a:xfrm>
            <a:off x="3065494" y="896286"/>
            <a:ext cx="5929828" cy="521970"/>
          </a:xfrm>
          <a:prstGeom prst="rect">
            <a:avLst/>
          </a:prstGeom>
          <a:noFill/>
          <a:ln w="9525">
            <a:noFill/>
          </a:ln>
        </p:spPr>
        <p:txBody>
          <a:bodyPr rot="0" vert="horz" wrap="square" lIns="91440" tIns="45720" rIns="91440" bIns="45720" numCol="1" spcCol="0" rtlCol="0" anchor="t" anchorCtr="0" forceAA="0">
            <a:noAutofit/>
          </a:bodyPr>
          <a:lstStyle/>
          <a:p>
            <a:pPr lvl="0" algn="l" fontAlgn="base">
              <a:lnSpc>
                <a:spcPct val="150000"/>
              </a:lnSpc>
              <a:spcBef>
                <a:spcPct val="0"/>
              </a:spcBef>
              <a:buClrTx/>
              <a:buSzTx/>
              <a:buFont typeface="Arial" panose="020B0604020202020204" pitchFamily="34" charset="0"/>
            </a:pPr>
            <a:r>
              <a:rPr lang="zh-CN" altLang="en-US" sz="2600" b="1">
                <a:latin typeface="Times New Roman" panose="02020603050405020304" pitchFamily="18" charset="0"/>
                <a:ea typeface="华文楷体" panose="02010600040101010101" pitchFamily="2" charset="-122"/>
                <a:cs typeface="Times New Roman" panose="02020603050405020304" pitchFamily="18" charset="0"/>
                <a:sym typeface="+mn-ea"/>
              </a:rPr>
              <a:t>几十吨的飞机为什么能在空中飞行？</a:t>
            </a:r>
          </a:p>
        </p:txBody>
      </p:sp>
      <p:sp>
        <p:nvSpPr>
          <p:cNvPr id="10" name="矩形 9"/>
          <p:cNvSpPr/>
          <p:nvPr>
            <p:custDataLst>
              <p:tags r:id="rId3"/>
            </p:custDataLst>
          </p:nvPr>
        </p:nvSpPr>
        <p:spPr>
          <a:xfrm>
            <a:off x="4460423" y="5221403"/>
            <a:ext cx="3057247" cy="521970"/>
          </a:xfrm>
          <a:prstGeom prst="rect">
            <a:avLst/>
          </a:prstGeom>
          <a:noFill/>
          <a:ln w="9525">
            <a:noFill/>
          </a:ln>
        </p:spPr>
        <p:txBody>
          <a:bodyPr rot="0" vert="horz" wrap="square" lIns="91440" tIns="45720" rIns="91440" bIns="45720" numCol="1" spcCol="0" rtlCol="0" anchor="t" anchorCtr="0" forceAA="0">
            <a:noAutofit/>
          </a:bodyPr>
          <a:lstStyle/>
          <a:p>
            <a:pPr lvl="0" algn="l" fontAlgn="base">
              <a:lnSpc>
                <a:spcPct val="150000"/>
              </a:lnSpc>
              <a:spcBef>
                <a:spcPct val="0"/>
              </a:spcBef>
              <a:buClrTx/>
              <a:buSzTx/>
              <a:buFont typeface="Arial" panose="020B0604020202020204" pitchFamily="34" charset="0"/>
            </a:pPr>
            <a:r>
              <a:rPr lang="zh-CN" altLang="en-US" sz="2600" b="1">
                <a:latin typeface="Times New Roman" panose="02020603050405020304" pitchFamily="18" charset="0"/>
                <a:ea typeface="华文楷体" panose="02010600040101010101" pitchFamily="2" charset="-122"/>
                <a:cs typeface="Times New Roman" panose="02020603050405020304" pitchFamily="18" charset="0"/>
                <a:sym typeface="+mn-ea"/>
              </a:rPr>
              <a:t>秘密就在于机翼！</a:t>
            </a:r>
          </a:p>
        </p:txBody>
      </p:sp>
      <p:sp>
        <p:nvSpPr>
          <p:cNvPr id="14" name="矩形 13"/>
          <p:cNvSpPr/>
          <p:nvPr>
            <p:custDataLst>
              <p:tags r:id="rId4"/>
            </p:custDataLst>
          </p:nvPr>
        </p:nvSpPr>
        <p:spPr>
          <a:xfrm>
            <a:off x="3921813" y="5850274"/>
            <a:ext cx="4134465" cy="521970"/>
          </a:xfrm>
          <a:prstGeom prst="rect">
            <a:avLst/>
          </a:prstGeom>
          <a:noFill/>
          <a:ln w="9525">
            <a:noFill/>
          </a:ln>
        </p:spPr>
        <p:txBody>
          <a:bodyPr rot="0" vert="horz" wrap="square" lIns="91440" tIns="45720" rIns="91440" bIns="45720" numCol="1" spcCol="0" rtlCol="0" anchor="t" anchorCtr="0" forceAA="0">
            <a:noAutofit/>
          </a:bodyPr>
          <a:lstStyle/>
          <a:p>
            <a:pPr lvl="0" algn="l" fontAlgn="base">
              <a:lnSpc>
                <a:spcPct val="150000"/>
              </a:lnSpc>
              <a:spcBef>
                <a:spcPct val="0"/>
              </a:spcBef>
              <a:buClrTx/>
              <a:buSzTx/>
              <a:buFont typeface="Arial" panose="020B0604020202020204" pitchFamily="34" charset="0"/>
            </a:pPr>
            <a:r>
              <a:rPr lang="zh-CN" altLang="en-US" sz="2600" b="1">
                <a:latin typeface="Times New Roman" panose="02020603050405020304" pitchFamily="18" charset="0"/>
                <a:ea typeface="华文楷体" panose="02010600040101010101" pitchFamily="2" charset="-122"/>
                <a:cs typeface="Times New Roman" panose="02020603050405020304" pitchFamily="18" charset="0"/>
                <a:sym typeface="+mn-ea"/>
              </a:rPr>
              <a:t>你观察过飞机的机翼吗？</a:t>
            </a:r>
          </a:p>
        </p:txBody>
      </p:sp>
      <p:pic>
        <p:nvPicPr>
          <p:cNvPr id="2052" name="Picture 4"/>
          <p:cNvPicPr>
            <a:picLocks noChangeAspect="1" noChangeArrowheads="1"/>
          </p:cNvPicPr>
          <p:nvPr>
            <p:custDataLst>
              <p:tags r:id="rId5"/>
            </p:custDataLst>
          </p:nvPr>
        </p:nvPicPr>
        <p:blipFill>
          <a:blip r:embed="rId10">
            <a:extLst>
              <a:ext uri="{28A0092B-C50C-407E-A947-70E740481C1C}">
                <a14:useLocalDpi xmlns:a14="http://schemas.microsoft.com/office/drawing/2010/main" val="0"/>
              </a:ext>
            </a:extLst>
          </a:blip>
          <a:stretch>
            <a:fillRect/>
          </a:stretch>
        </p:blipFill>
        <p:spPr bwMode="auto">
          <a:xfrm>
            <a:off x="978137" y="1690067"/>
            <a:ext cx="5052271" cy="3368181"/>
          </a:xfrm>
          <a:prstGeom prst="round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custDataLst>
              <p:tags r:id="rId6"/>
            </p:custDataLst>
          </p:nvPr>
        </p:nvPicPr>
        <p:blipFill>
          <a:blip r:embed="rId11"/>
          <a:stretch>
            <a:fillRect/>
          </a:stretch>
        </p:blipFill>
        <p:spPr>
          <a:xfrm flipH="1">
            <a:off x="12268200" y="108966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6760071" y="2830652"/>
            <a:ext cx="4329952" cy="1291590"/>
          </a:xfrm>
          <a:prstGeom prst="rect">
            <a:avLst/>
          </a:prstGeom>
        </p:spPr>
        <p:txBody>
          <a:bodyPr wrap="square">
            <a:spAutoFit/>
          </a:bodyPr>
          <a:lstStyle/>
          <a:p>
            <a:pPr algn="l" fontAlgn="base">
              <a:lnSpc>
                <a:spcPct val="150000"/>
              </a:lnSpc>
              <a:spcBef>
                <a:spcPct val="0"/>
              </a:spcBef>
              <a:buClrTx/>
              <a:buSzTx/>
              <a:buFont typeface="Arial" panose="020B0604020202020204" pitchFamily="34" charset="0"/>
            </a:pPr>
            <a:r>
              <a:rPr lang="zh-CN" altLang="en-US" sz="2600" b="1">
                <a:latin typeface="Times New Roman" panose="02020603050405020304" pitchFamily="18" charset="0"/>
                <a:ea typeface="华文楷体" panose="02010600040101010101" pitchFamily="2" charset="-122"/>
                <a:cs typeface="Times New Roman" panose="02020603050405020304" pitchFamily="18" charset="0"/>
              </a:rPr>
              <a:t>飞机机翼的上表面弯曲，下表面比较平。</a:t>
            </a:r>
          </a:p>
        </p:txBody>
      </p:sp>
      <p:pic>
        <p:nvPicPr>
          <p:cNvPr id="3" name="图片 2"/>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720433" y="2112967"/>
            <a:ext cx="5288280" cy="3352800"/>
          </a:xfrm>
          <a:prstGeom prst="rect">
            <a:avLst/>
          </a:prstGeom>
        </p:spPr>
      </p:pic>
      <p:sp>
        <p:nvSpPr>
          <p:cNvPr id="7" name="文本框 6"/>
          <p:cNvSpPr txBox="1"/>
          <p:nvPr>
            <p:custDataLst>
              <p:tags r:id="rId3"/>
            </p:custDataLst>
          </p:nvPr>
        </p:nvSpPr>
        <p:spPr>
          <a:xfrm>
            <a:off x="335280" y="404495"/>
            <a:ext cx="3155315" cy="581025"/>
          </a:xfrm>
          <a:prstGeom prst="rect">
            <a:avLst/>
          </a:prstGeom>
          <a:noFill/>
        </p:spPr>
        <p:txBody>
          <a:bodyPr wrap="square" rtlCol="0">
            <a:noAutofit/>
          </a:bodyPr>
          <a:lstStyle/>
          <a:p>
            <a:pPr algn="l"/>
            <a:r>
              <a:rPr lang="zh-CN" altLang="en-US" sz="3200">
                <a:solidFill>
                  <a:prstClr val="black"/>
                </a:solidFill>
                <a:latin typeface="黑体" panose="02010609060101010101" pitchFamily="49" charset="-122"/>
                <a:ea typeface="黑体" panose="02010609060101010101" pitchFamily="49" charset="-122"/>
              </a:rPr>
              <a:t>三、</a:t>
            </a:r>
            <a:r>
              <a:rPr lang="zh-CN" altLang="en-US" sz="3200">
                <a:solidFill>
                  <a:prstClr val="black"/>
                </a:solidFill>
                <a:latin typeface="黑体" panose="02010609060101010101" pitchFamily="49" charset="-122"/>
                <a:ea typeface="黑体" panose="02010609060101010101" pitchFamily="49" charset="-122"/>
                <a:sym typeface="+mn-ea"/>
              </a:rPr>
              <a:t>飞机的升力</a:t>
            </a:r>
            <a:endParaRPr lang="zh-CN" altLang="en-US" sz="3200">
              <a:solidFill>
                <a:prstClr val="black"/>
              </a:solidFill>
              <a:latin typeface="黑体" panose="02010609060101010101" pitchFamily="49" charset="-122"/>
              <a:ea typeface="黑体" panose="02010609060101010101" pitchFamily="49" charset="-122"/>
            </a:endParaRPr>
          </a:p>
          <a:p>
            <a:pPr algn="l"/>
            <a:endParaRPr lang="zh-CN" altLang="en-US" sz="3200">
              <a:solidFill>
                <a:prstClr val="black"/>
              </a:solidFill>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785734" y="1715126"/>
            <a:ext cx="5905059" cy="3091815"/>
          </a:xfrm>
          <a:prstGeom prst="rect">
            <a:avLst/>
          </a:prstGeom>
        </p:spPr>
        <p:txBody>
          <a:bodyPr wrap="square">
            <a:spAutoFit/>
          </a:bodyPr>
          <a:lstStyle/>
          <a:p>
            <a:pPr algn="l" fontAlgn="base">
              <a:lnSpc>
                <a:spcPct val="150000"/>
              </a:lnSpc>
              <a:spcBef>
                <a:spcPct val="0"/>
              </a:spcBef>
              <a:buClrTx/>
              <a:buSzTx/>
              <a:buFont typeface="Arial" panose="020B0604020202020204" pitchFamily="34" charset="0"/>
            </a:pPr>
            <a:r>
              <a:rPr lang="zh-CN" altLang="en-US" sz="2600" b="1">
                <a:latin typeface="Times New Roman" panose="02020603050405020304" pitchFamily="18" charset="0"/>
                <a:ea typeface="华文楷体" panose="02010600040101010101" pitchFamily="2" charset="-122"/>
                <a:cs typeface="Times New Roman" panose="02020603050405020304" pitchFamily="18" charset="0"/>
              </a:rPr>
              <a:t>在相同时间内，机翼上方气流通过的路程较长，因而速度______，它对机翼上表面的压强________；下方气流通过的路程_______，速度________，它对机翼下表面的压强_________。</a:t>
            </a:r>
          </a:p>
        </p:txBody>
      </p:sp>
      <p:pic>
        <p:nvPicPr>
          <p:cNvPr id="6" name="图片 5"/>
          <p:cNvPicPr>
            <a:picLocks noChangeAspect="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6806437" y="1939474"/>
            <a:ext cx="5050568" cy="3202089"/>
          </a:xfrm>
          <a:prstGeom prst="rect">
            <a:avLst/>
          </a:prstGeom>
        </p:spPr>
      </p:pic>
      <p:sp>
        <p:nvSpPr>
          <p:cNvPr id="7" name="矩形 6"/>
          <p:cNvSpPr>
            <a:spLocks noChangeArrowheads="1"/>
          </p:cNvSpPr>
          <p:nvPr>
            <p:custDataLst>
              <p:tags r:id="rId3"/>
            </p:custDataLst>
          </p:nvPr>
        </p:nvSpPr>
        <p:spPr bwMode="auto">
          <a:xfrm>
            <a:off x="10117126" y="1939239"/>
            <a:ext cx="1290404" cy="953135"/>
          </a:xfrm>
          <a:prstGeom prst="rect">
            <a:avLst/>
          </a:prstGeom>
        </p:spPr>
        <p:txBody>
          <a:bodyPr wrap="square">
            <a:spAutoFit/>
          </a:bodyPr>
          <a:lstStyle/>
          <a:p>
            <a:pPr lvl="0" algn="l" fontAlgn="base">
              <a:lnSpc>
                <a:spcPct val="150000"/>
              </a:lnSpc>
              <a:spcBef>
                <a:spcPct val="0"/>
              </a:spcBef>
              <a:buClrTx/>
              <a:buSzTx/>
              <a:buFont typeface="Arial" panose="020B0604020202020204" pitchFamily="34" charset="0"/>
            </a:pPr>
            <a:r>
              <a:rPr lang="zh-CN" altLang="en-US" sz="2600" b="1">
                <a:latin typeface="Times New Roman" panose="02020603050405020304" pitchFamily="18" charset="0"/>
                <a:ea typeface="华文楷体" panose="02010600040101010101" pitchFamily="2" charset="-122"/>
                <a:cs typeface="Times New Roman" panose="02020603050405020304" pitchFamily="18" charset="0"/>
                <a:sym typeface="+mn-ea"/>
              </a:rPr>
              <a:t>流速大，压强小</a:t>
            </a:r>
          </a:p>
        </p:txBody>
      </p:sp>
      <p:sp>
        <p:nvSpPr>
          <p:cNvPr id="8" name="矩形 7"/>
          <p:cNvSpPr>
            <a:spLocks noChangeArrowheads="1"/>
          </p:cNvSpPr>
          <p:nvPr>
            <p:custDataLst>
              <p:tags r:id="rId4"/>
            </p:custDataLst>
          </p:nvPr>
        </p:nvSpPr>
        <p:spPr bwMode="auto">
          <a:xfrm>
            <a:off x="7118336" y="3700656"/>
            <a:ext cx="1561369" cy="953135"/>
          </a:xfrm>
          <a:prstGeom prst="rect">
            <a:avLst/>
          </a:prstGeom>
        </p:spPr>
        <p:txBody>
          <a:bodyPr wrap="square">
            <a:spAutoFit/>
          </a:bodyPr>
          <a:lstStyle/>
          <a:p>
            <a:pPr lvl="0" algn="l" fontAlgn="base">
              <a:lnSpc>
                <a:spcPct val="150000"/>
              </a:lnSpc>
              <a:spcBef>
                <a:spcPct val="0"/>
              </a:spcBef>
              <a:buClrTx/>
              <a:buSzTx/>
              <a:buFont typeface="Arial" panose="020B0604020202020204" pitchFamily="34" charset="0"/>
            </a:pPr>
            <a:r>
              <a:rPr lang="zh-CN" altLang="en-US" sz="2600" b="1">
                <a:latin typeface="Times New Roman" panose="02020603050405020304" pitchFamily="18" charset="0"/>
                <a:ea typeface="华文楷体" panose="02010600040101010101" pitchFamily="2" charset="-122"/>
                <a:cs typeface="Times New Roman" panose="02020603050405020304" pitchFamily="18" charset="0"/>
                <a:sym typeface="+mn-ea"/>
              </a:rPr>
              <a:t>流速小，压强大</a:t>
            </a:r>
          </a:p>
        </p:txBody>
      </p:sp>
      <p:sp>
        <p:nvSpPr>
          <p:cNvPr id="3" name="矩形 2"/>
          <p:cNvSpPr/>
          <p:nvPr>
            <p:custDataLst>
              <p:tags r:id="rId5"/>
            </p:custDataLst>
          </p:nvPr>
        </p:nvSpPr>
        <p:spPr>
          <a:xfrm>
            <a:off x="3628866" y="2311383"/>
            <a:ext cx="902811" cy="521970"/>
          </a:xfrm>
          <a:prstGeom prst="rect">
            <a:avLst/>
          </a:prstGeom>
        </p:spPr>
        <p:txBody>
          <a:bodyPr wrap="square">
            <a:spAutoFit/>
          </a:bodyPr>
          <a:lstStyle/>
          <a:p>
            <a:pPr lvl="0" algn="l" fontAlgn="base">
              <a:lnSpc>
                <a:spcPct val="150000"/>
              </a:lnSpc>
              <a:spcBef>
                <a:spcPct val="0"/>
              </a:spcBef>
              <a:buClrTx/>
              <a:buSzTx/>
              <a:buFont typeface="Arial" panose="020B0604020202020204" pitchFamily="34" charset="0"/>
            </a:pPr>
            <a:r>
              <a:rPr lang="zh-CN" altLang="en-US" sz="2600" b="1">
                <a:solidFill>
                  <a:srgbClr val="C00000"/>
                </a:solidFill>
                <a:latin typeface="Times New Roman" panose="02020603050405020304" pitchFamily="18" charset="0"/>
                <a:ea typeface="华文楷体" panose="02010600040101010101" pitchFamily="2" charset="-122"/>
                <a:cs typeface="Times New Roman" panose="02020603050405020304" pitchFamily="18" charset="0"/>
                <a:sym typeface="+mn-ea"/>
              </a:rPr>
              <a:t>较大</a:t>
            </a:r>
          </a:p>
        </p:txBody>
      </p:sp>
      <p:sp>
        <p:nvSpPr>
          <p:cNvPr id="5" name="矩形 4"/>
          <p:cNvSpPr/>
          <p:nvPr>
            <p:custDataLst>
              <p:tags r:id="rId6"/>
            </p:custDataLst>
          </p:nvPr>
        </p:nvSpPr>
        <p:spPr>
          <a:xfrm>
            <a:off x="2726167" y="2940881"/>
            <a:ext cx="902811" cy="521970"/>
          </a:xfrm>
          <a:prstGeom prst="rect">
            <a:avLst/>
          </a:prstGeom>
        </p:spPr>
        <p:txBody>
          <a:bodyPr wrap="square">
            <a:spAutoFit/>
          </a:bodyPr>
          <a:lstStyle/>
          <a:p>
            <a:pPr lvl="0" algn="l" fontAlgn="base">
              <a:lnSpc>
                <a:spcPct val="150000"/>
              </a:lnSpc>
              <a:spcBef>
                <a:spcPct val="0"/>
              </a:spcBef>
              <a:buClrTx/>
              <a:buSzTx/>
              <a:buFont typeface="Arial" panose="020B0604020202020204" pitchFamily="34" charset="0"/>
            </a:pPr>
            <a:r>
              <a:rPr lang="zh-CN" altLang="en-US" sz="2600" b="1">
                <a:solidFill>
                  <a:srgbClr val="C00000"/>
                </a:solidFill>
                <a:latin typeface="Times New Roman" panose="02020603050405020304" pitchFamily="18" charset="0"/>
                <a:ea typeface="华文楷体" panose="02010600040101010101" pitchFamily="2" charset="-122"/>
                <a:cs typeface="Times New Roman" panose="02020603050405020304" pitchFamily="18" charset="0"/>
                <a:sym typeface="+mn-ea"/>
              </a:rPr>
              <a:t>较小</a:t>
            </a:r>
          </a:p>
        </p:txBody>
      </p:sp>
      <p:sp>
        <p:nvSpPr>
          <p:cNvPr id="9" name="矩形 8"/>
          <p:cNvSpPr/>
          <p:nvPr>
            <p:custDataLst>
              <p:tags r:id="rId7"/>
            </p:custDataLst>
          </p:nvPr>
        </p:nvSpPr>
        <p:spPr>
          <a:xfrm>
            <a:off x="1663336" y="3462475"/>
            <a:ext cx="902811" cy="521970"/>
          </a:xfrm>
          <a:prstGeom prst="rect">
            <a:avLst/>
          </a:prstGeom>
        </p:spPr>
        <p:txBody>
          <a:bodyPr wrap="square">
            <a:spAutoFit/>
          </a:bodyPr>
          <a:lstStyle/>
          <a:p>
            <a:pPr lvl="0" algn="l" fontAlgn="base">
              <a:lnSpc>
                <a:spcPct val="150000"/>
              </a:lnSpc>
              <a:spcBef>
                <a:spcPct val="0"/>
              </a:spcBef>
              <a:buClrTx/>
              <a:buSzTx/>
              <a:buFont typeface="Arial" panose="020B0604020202020204" pitchFamily="34" charset="0"/>
            </a:pPr>
            <a:r>
              <a:rPr lang="zh-CN" altLang="en-US" sz="2600" b="1">
                <a:solidFill>
                  <a:srgbClr val="C00000"/>
                </a:solidFill>
                <a:latin typeface="Times New Roman" panose="02020603050405020304" pitchFamily="18" charset="0"/>
                <a:ea typeface="华文楷体" panose="02010600040101010101" pitchFamily="2" charset="-122"/>
                <a:cs typeface="Times New Roman" panose="02020603050405020304" pitchFamily="18" charset="0"/>
                <a:sym typeface="+mn-ea"/>
              </a:rPr>
              <a:t>较短</a:t>
            </a:r>
          </a:p>
        </p:txBody>
      </p:sp>
      <p:sp>
        <p:nvSpPr>
          <p:cNvPr id="10" name="矩形 9"/>
          <p:cNvSpPr/>
          <p:nvPr>
            <p:custDataLst>
              <p:tags r:id="rId8"/>
            </p:custDataLst>
          </p:nvPr>
        </p:nvSpPr>
        <p:spPr>
          <a:xfrm>
            <a:off x="3850376" y="3462475"/>
            <a:ext cx="902811" cy="521970"/>
          </a:xfrm>
          <a:prstGeom prst="rect">
            <a:avLst/>
          </a:prstGeom>
        </p:spPr>
        <p:txBody>
          <a:bodyPr wrap="square">
            <a:spAutoFit/>
          </a:bodyPr>
          <a:lstStyle/>
          <a:p>
            <a:pPr lvl="0" algn="l" fontAlgn="base">
              <a:lnSpc>
                <a:spcPct val="150000"/>
              </a:lnSpc>
              <a:spcBef>
                <a:spcPct val="0"/>
              </a:spcBef>
              <a:buClrTx/>
              <a:buSzTx/>
              <a:buFont typeface="Arial" panose="020B0604020202020204" pitchFamily="34" charset="0"/>
            </a:pPr>
            <a:r>
              <a:rPr lang="zh-CN" altLang="en-US" sz="2600" b="1">
                <a:solidFill>
                  <a:srgbClr val="C00000"/>
                </a:solidFill>
                <a:latin typeface="Times New Roman" panose="02020603050405020304" pitchFamily="18" charset="0"/>
                <a:ea typeface="华文楷体" panose="02010600040101010101" pitchFamily="2" charset="-122"/>
                <a:cs typeface="Times New Roman" panose="02020603050405020304" pitchFamily="18" charset="0"/>
                <a:sym typeface="+mn-ea"/>
              </a:rPr>
              <a:t>较小</a:t>
            </a:r>
          </a:p>
        </p:txBody>
      </p:sp>
      <p:sp>
        <p:nvSpPr>
          <p:cNvPr id="11" name="矩形 10"/>
          <p:cNvSpPr/>
          <p:nvPr>
            <p:custDataLst>
              <p:tags r:id="rId9"/>
            </p:custDataLst>
          </p:nvPr>
        </p:nvSpPr>
        <p:spPr>
          <a:xfrm>
            <a:off x="3432512" y="4050281"/>
            <a:ext cx="902811" cy="521970"/>
          </a:xfrm>
          <a:prstGeom prst="rect">
            <a:avLst/>
          </a:prstGeom>
        </p:spPr>
        <p:txBody>
          <a:bodyPr wrap="square">
            <a:spAutoFit/>
          </a:bodyPr>
          <a:lstStyle/>
          <a:p>
            <a:pPr lvl="0" algn="l" fontAlgn="base">
              <a:lnSpc>
                <a:spcPct val="150000"/>
              </a:lnSpc>
              <a:spcBef>
                <a:spcPct val="0"/>
              </a:spcBef>
              <a:buClrTx/>
              <a:buSzTx/>
              <a:buFont typeface="Arial" panose="020B0604020202020204" pitchFamily="34" charset="0"/>
            </a:pPr>
            <a:r>
              <a:rPr lang="zh-CN" altLang="en-US" sz="2600" b="1">
                <a:solidFill>
                  <a:srgbClr val="C00000"/>
                </a:solidFill>
                <a:latin typeface="Times New Roman" panose="02020603050405020304" pitchFamily="18" charset="0"/>
                <a:ea typeface="华文楷体" panose="02010600040101010101" pitchFamily="2" charset="-122"/>
                <a:cs typeface="Times New Roman" panose="02020603050405020304" pitchFamily="18" charset="0"/>
                <a:sym typeface="+mn-ea"/>
              </a:rPr>
              <a:t>较大</a:t>
            </a:r>
          </a:p>
        </p:txBody>
      </p:sp>
      <p:sp>
        <p:nvSpPr>
          <p:cNvPr id="12" name="矩形 11"/>
          <p:cNvSpPr/>
          <p:nvPr>
            <p:custDataLst>
              <p:tags r:id="rId10"/>
            </p:custDataLst>
          </p:nvPr>
        </p:nvSpPr>
        <p:spPr>
          <a:xfrm>
            <a:off x="785734" y="4992983"/>
            <a:ext cx="10621161" cy="737235"/>
          </a:xfrm>
          <a:prstGeom prst="rect">
            <a:avLst/>
          </a:prstGeom>
        </p:spPr>
        <p:txBody>
          <a:bodyPr wrap="square">
            <a:spAutoFit/>
          </a:bodyPr>
          <a:lstStyle/>
          <a:p>
            <a:pPr lvl="0" algn="l" fontAlgn="base">
              <a:lnSpc>
                <a:spcPct val="150000"/>
              </a:lnSpc>
              <a:spcBef>
                <a:spcPct val="0"/>
              </a:spcBef>
              <a:buClrTx/>
              <a:buSzTx/>
              <a:buFont typeface="Arial" panose="020B0604020202020204" pitchFamily="34" charset="0"/>
            </a:pPr>
            <a:r>
              <a:rPr lang="zh-CN" altLang="en-US" sz="2600" b="1">
                <a:latin typeface="Times New Roman" panose="02020603050405020304" pitchFamily="18" charset="0"/>
                <a:ea typeface="华文楷体" panose="02010600040101010101" pitchFamily="2" charset="-122"/>
                <a:cs typeface="Times New Roman" panose="02020603050405020304" pitchFamily="18" charset="0"/>
                <a:sym typeface="+mn-ea"/>
              </a:rPr>
              <a:t>机翼存在</a:t>
            </a:r>
            <a:r>
              <a:rPr lang="zh-CN" altLang="en-US" sz="2600" b="1">
                <a:solidFill>
                  <a:srgbClr val="C00000"/>
                </a:solidFill>
                <a:latin typeface="Times New Roman" panose="02020603050405020304" pitchFamily="18" charset="0"/>
                <a:ea typeface="华文楷体" panose="02010600040101010101" pitchFamily="2" charset="-122"/>
                <a:cs typeface="Times New Roman" panose="02020603050405020304" pitchFamily="18" charset="0"/>
                <a:sym typeface="+mn-ea"/>
              </a:rPr>
              <a:t>向上的压强差，向上的压力差</a:t>
            </a:r>
            <a:r>
              <a:rPr lang="zh-CN" altLang="en-US" sz="2600" b="1">
                <a:latin typeface="Times New Roman" panose="02020603050405020304" pitchFamily="18" charset="0"/>
                <a:ea typeface="华文楷体" panose="02010600040101010101" pitchFamily="2" charset="-122"/>
                <a:cs typeface="Times New Roman" panose="02020603050405020304" pitchFamily="18" charset="0"/>
                <a:sym typeface="+mn-ea"/>
              </a:rPr>
              <a:t>，这就是产生升力的原因。</a:t>
            </a:r>
          </a:p>
        </p:txBody>
      </p:sp>
      <p:sp>
        <p:nvSpPr>
          <p:cNvPr id="13" name="文本框 12"/>
          <p:cNvSpPr txBox="1"/>
          <p:nvPr>
            <p:custDataLst>
              <p:tags r:id="rId11"/>
            </p:custDataLst>
          </p:nvPr>
        </p:nvSpPr>
        <p:spPr>
          <a:xfrm>
            <a:off x="335280" y="404495"/>
            <a:ext cx="3155315" cy="581025"/>
          </a:xfrm>
          <a:prstGeom prst="rect">
            <a:avLst/>
          </a:prstGeom>
          <a:noFill/>
        </p:spPr>
        <p:txBody>
          <a:bodyPr wrap="square" rtlCol="0">
            <a:noAutofit/>
          </a:bodyPr>
          <a:lstStyle/>
          <a:p>
            <a:pPr algn="l"/>
            <a:r>
              <a:rPr lang="zh-CN" altLang="en-US" sz="3200">
                <a:solidFill>
                  <a:prstClr val="black"/>
                </a:solidFill>
                <a:latin typeface="黑体" panose="02010609060101010101" pitchFamily="49" charset="-122"/>
                <a:ea typeface="黑体" panose="02010609060101010101" pitchFamily="49" charset="-122"/>
              </a:rPr>
              <a:t>三、</a:t>
            </a:r>
            <a:r>
              <a:rPr lang="zh-CN" altLang="en-US" sz="3200">
                <a:solidFill>
                  <a:prstClr val="black"/>
                </a:solidFill>
                <a:latin typeface="黑体" panose="02010609060101010101" pitchFamily="49" charset="-122"/>
                <a:ea typeface="黑体" panose="02010609060101010101" pitchFamily="49" charset="-122"/>
                <a:sym typeface="+mn-ea"/>
              </a:rPr>
              <a:t>飞机的升力</a:t>
            </a:r>
            <a:endParaRPr lang="zh-CN" altLang="en-US" sz="3200">
              <a:solidFill>
                <a:prstClr val="black"/>
              </a:solidFill>
              <a:latin typeface="黑体" panose="02010609060101010101" pitchFamily="49" charset="-122"/>
              <a:ea typeface="黑体" panose="02010609060101010101" pitchFamily="49" charset="-122"/>
            </a:endParaRPr>
          </a:p>
          <a:p>
            <a:pPr algn="l"/>
            <a:endParaRPr lang="zh-CN" altLang="en-US" sz="3200">
              <a:solidFill>
                <a:prstClr val="black"/>
              </a:solidFill>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5" grpId="0"/>
      <p:bldP spid="9"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417760" y="786623"/>
            <a:ext cx="8124739" cy="3674339"/>
          </a:xfrm>
          <a:prstGeom prst="rect">
            <a:avLst/>
          </a:prstGeom>
        </p:spPr>
        <p:txBody>
          <a:bodyPr wrap="square">
            <a:spAutoFit/>
          </a:bodyPr>
          <a:lstStyle/>
          <a:p>
            <a:pPr lvl="0" fontAlgn="base">
              <a:lnSpc>
                <a:spcPct val="120000"/>
              </a:lnSpc>
              <a:spcBef>
                <a:spcPct val="0"/>
              </a:spcBef>
              <a:spcAft>
                <a:spcPct val="0"/>
              </a:spcAft>
            </a:pPr>
            <a:r>
              <a:rPr lang="zh-CN" altLang="en-US" sz="3600" b="1"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         </a:t>
            </a:r>
            <a:r>
              <a:rPr lang="zh-CN" altLang="en-US" sz="3200" dirty="0">
                <a:latin typeface="Times New Roman" panose="02020603050405020304" pitchFamily="18" charset="0"/>
                <a:ea typeface="华文楷体" panose="02010600040101010101" pitchFamily="2" charset="-122"/>
                <a:cs typeface="Times New Roman" panose="02020603050405020304" pitchFamily="18" charset="0"/>
              </a:rPr>
              <a:t>唐代著名诗人杜甫的《茅屋为秋风所破歌》中写道：“八月秋高风怒号，</a:t>
            </a:r>
          </a:p>
          <a:p>
            <a:pPr lvl="0" fontAlgn="base">
              <a:lnSpc>
                <a:spcPct val="120000"/>
              </a:lnSpc>
              <a:spcBef>
                <a:spcPct val="0"/>
              </a:spcBef>
              <a:spcAft>
                <a:spcPct val="0"/>
              </a:spcAft>
            </a:pPr>
            <a:r>
              <a:rPr lang="zh-CN" altLang="en-US" sz="3200" dirty="0">
                <a:latin typeface="Times New Roman" panose="02020603050405020304" pitchFamily="18" charset="0"/>
                <a:ea typeface="华文楷体" panose="02010600040101010101" pitchFamily="2" charset="-122"/>
                <a:cs typeface="Times New Roman" panose="02020603050405020304" pitchFamily="18" charset="0"/>
              </a:rPr>
              <a:t>卷我屋上三重茅。”说的是</a:t>
            </a:r>
          </a:p>
          <a:p>
            <a:pPr lvl="0" fontAlgn="base">
              <a:lnSpc>
                <a:spcPct val="120000"/>
              </a:lnSpc>
              <a:spcBef>
                <a:spcPct val="0"/>
              </a:spcBef>
              <a:spcAft>
                <a:spcPct val="0"/>
              </a:spcAft>
            </a:pPr>
            <a:r>
              <a:rPr lang="zh-CN" altLang="en-US" sz="3200" dirty="0">
                <a:latin typeface="Times New Roman" panose="02020603050405020304" pitchFamily="18" charset="0"/>
                <a:ea typeface="华文楷体" panose="02010600040101010101" pitchFamily="2" charset="-122"/>
                <a:cs typeface="Times New Roman" panose="02020603050405020304" pitchFamily="18" charset="0"/>
              </a:rPr>
              <a:t>大风掀走了茅屋的屋顶，你</a:t>
            </a:r>
          </a:p>
          <a:p>
            <a:pPr lvl="0" fontAlgn="base">
              <a:lnSpc>
                <a:spcPct val="120000"/>
              </a:lnSpc>
              <a:spcBef>
                <a:spcPct val="0"/>
              </a:spcBef>
              <a:spcAft>
                <a:spcPct val="0"/>
              </a:spcAft>
            </a:pPr>
            <a:r>
              <a:rPr lang="zh-CN" altLang="en-US" sz="3200" dirty="0">
                <a:latin typeface="Times New Roman" panose="02020603050405020304" pitchFamily="18" charset="0"/>
                <a:ea typeface="华文楷体" panose="02010600040101010101" pitchFamily="2" charset="-122"/>
                <a:cs typeface="Times New Roman" panose="02020603050405020304" pitchFamily="18" charset="0"/>
              </a:rPr>
              <a:t>能解释为什么风大时能把屋</a:t>
            </a:r>
          </a:p>
          <a:p>
            <a:pPr lvl="0" fontAlgn="base">
              <a:lnSpc>
                <a:spcPct val="120000"/>
              </a:lnSpc>
              <a:spcBef>
                <a:spcPct val="0"/>
              </a:spcBef>
              <a:spcAft>
                <a:spcPct val="0"/>
              </a:spcAft>
            </a:pPr>
            <a:r>
              <a:rPr lang="zh-CN" altLang="en-US" sz="3200" dirty="0">
                <a:latin typeface="Times New Roman" panose="02020603050405020304" pitchFamily="18" charset="0"/>
                <a:ea typeface="华文楷体" panose="02010600040101010101" pitchFamily="2" charset="-122"/>
                <a:cs typeface="Times New Roman" panose="02020603050405020304" pitchFamily="18" charset="0"/>
              </a:rPr>
              <a:t>顶掀走吗？ </a:t>
            </a:r>
          </a:p>
        </p:txBody>
      </p:sp>
      <p:pic>
        <p:nvPicPr>
          <p:cNvPr id="3" name="图片 2"/>
          <p:cNvPicPr>
            <a:picLocks noChangeAspect="1"/>
          </p:cNvPicPr>
          <p:nvPr>
            <p:custDataLst>
              <p:tags r:id="rId2"/>
            </p:custDataLst>
          </p:nvPr>
        </p:nvPicPr>
        <p:blipFill>
          <a:blip r:embed="rId4">
            <a:extLst>
              <a:ext uri="{28A0092B-C50C-407E-A947-70E740481C1C}">
                <a14:useLocalDpi xmlns:a14="http://schemas.microsoft.com/office/drawing/2010/main" val="0"/>
              </a:ext>
            </a:extLst>
          </a:blip>
          <a:stretch>
            <a:fillRect/>
          </a:stretch>
        </p:blipFill>
        <p:spPr>
          <a:xfrm>
            <a:off x="6566191" y="1527671"/>
            <a:ext cx="5358605" cy="3349128"/>
          </a:xfrm>
          <a:prstGeom prst="rect">
            <a:avLst/>
          </a:prstGeom>
          <a:ln>
            <a:noFill/>
          </a:ln>
          <a:effectLst>
            <a:softEdge rad="112500"/>
          </a:effec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335280" y="404495"/>
            <a:ext cx="3155315" cy="581025"/>
          </a:xfrm>
          <a:prstGeom prst="rect">
            <a:avLst/>
          </a:prstGeom>
          <a:noFill/>
        </p:spPr>
        <p:txBody>
          <a:bodyPr wrap="square" rtlCol="0">
            <a:noAutofit/>
          </a:bodyPr>
          <a:lstStyle/>
          <a:p>
            <a:pPr algn="l"/>
            <a:r>
              <a:rPr lang="zh-CN" altLang="en-US" sz="3200">
                <a:solidFill>
                  <a:prstClr val="black"/>
                </a:solidFill>
                <a:latin typeface="黑体" panose="02010609060101010101" pitchFamily="49" charset="-122"/>
                <a:ea typeface="黑体" panose="02010609060101010101" pitchFamily="49" charset="-122"/>
              </a:rPr>
              <a:t>四、</a:t>
            </a:r>
            <a:r>
              <a:rPr lang="zh-CN" altLang="en-US" sz="3200">
                <a:solidFill>
                  <a:prstClr val="black"/>
                </a:solidFill>
                <a:latin typeface="黑体" panose="02010609060101010101" pitchFamily="49" charset="-122"/>
                <a:ea typeface="黑体" panose="02010609060101010101" pitchFamily="49" charset="-122"/>
                <a:sym typeface="+mn-ea"/>
              </a:rPr>
              <a:t>课堂小结</a:t>
            </a:r>
            <a:endParaRPr lang="zh-CN" altLang="en-US" sz="3200">
              <a:solidFill>
                <a:prstClr val="black"/>
              </a:solidFill>
              <a:latin typeface="黑体" panose="02010609060101010101" pitchFamily="49" charset="-122"/>
              <a:ea typeface="黑体" panose="02010609060101010101" pitchFamily="49" charset="-122"/>
            </a:endParaRPr>
          </a:p>
          <a:p>
            <a:pPr algn="l"/>
            <a:endParaRPr lang="zh-CN" altLang="en-US" sz="3200">
              <a:solidFill>
                <a:prstClr val="black"/>
              </a:solidFill>
              <a:latin typeface="黑体" panose="02010609060101010101" pitchFamily="49" charset="-122"/>
              <a:ea typeface="黑体" panose="02010609060101010101" pitchFamily="49" charset="-122"/>
            </a:endParaRPr>
          </a:p>
        </p:txBody>
      </p:sp>
      <p:grpSp>
        <p:nvGrpSpPr>
          <p:cNvPr id="57" name="组合 56"/>
          <p:cNvGrpSpPr/>
          <p:nvPr>
            <p:custDataLst>
              <p:tags r:id="rId2"/>
            </p:custDataLst>
          </p:nvPr>
        </p:nvGrpSpPr>
        <p:grpSpPr>
          <a:xfrm>
            <a:off x="1994066" y="2206811"/>
            <a:ext cx="747653" cy="1920584"/>
            <a:chOff x="452137" y="945490"/>
            <a:chExt cx="547784" cy="2438748"/>
          </a:xfrm>
        </p:grpSpPr>
        <p:grpSp>
          <p:nvGrpSpPr>
            <p:cNvPr id="54" name="组合 53"/>
            <p:cNvGrpSpPr/>
            <p:nvPr>
              <p:custDataLst>
                <p:tags r:id="rId19"/>
              </p:custDataLst>
            </p:nvPr>
          </p:nvGrpSpPr>
          <p:grpSpPr>
            <a:xfrm>
              <a:off x="712127" y="961678"/>
              <a:ext cx="287794" cy="2422560"/>
              <a:chOff x="691808" y="961678"/>
              <a:chExt cx="287794" cy="2422560"/>
            </a:xfrm>
          </p:grpSpPr>
          <p:cxnSp>
            <p:nvCxnSpPr>
              <p:cNvPr id="48" name="直接连接符 47"/>
              <p:cNvCxnSpPr/>
              <p:nvPr>
                <p:custDataLst>
                  <p:tags r:id="rId23"/>
                </p:custDataLst>
              </p:nvPr>
            </p:nvCxnSpPr>
            <p:spPr>
              <a:xfrm>
                <a:off x="691808" y="961678"/>
                <a:ext cx="27389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custDataLst>
                  <p:tags r:id="rId24"/>
                </p:custDataLst>
              </p:nvPr>
            </p:nvCxnSpPr>
            <p:spPr>
              <a:xfrm>
                <a:off x="705710" y="3384238"/>
                <a:ext cx="27389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56" name="组合 55"/>
            <p:cNvGrpSpPr/>
            <p:nvPr>
              <p:custDataLst>
                <p:tags r:id="rId20"/>
              </p:custDataLst>
            </p:nvPr>
          </p:nvGrpSpPr>
          <p:grpSpPr>
            <a:xfrm>
              <a:off x="452137" y="945490"/>
              <a:ext cx="284072" cy="2434984"/>
              <a:chOff x="445364" y="945490"/>
              <a:chExt cx="284072" cy="2434984"/>
            </a:xfrm>
          </p:grpSpPr>
          <p:cxnSp>
            <p:nvCxnSpPr>
              <p:cNvPr id="50" name="直接连接符 49"/>
              <p:cNvCxnSpPr/>
              <p:nvPr>
                <p:custDataLst>
                  <p:tags r:id="rId21"/>
                </p:custDataLst>
              </p:nvPr>
            </p:nvCxnSpPr>
            <p:spPr>
              <a:xfrm flipH="1" flipV="1">
                <a:off x="709109" y="945490"/>
                <a:ext cx="20327" cy="243498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custDataLst>
                  <p:tags r:id="rId22"/>
                </p:custDataLst>
              </p:nvPr>
            </p:nvCxnSpPr>
            <p:spPr>
              <a:xfrm>
                <a:off x="445364" y="2170411"/>
                <a:ext cx="27389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grpSp>
        <p:nvGrpSpPr>
          <p:cNvPr id="84" name="组合 83"/>
          <p:cNvGrpSpPr/>
          <p:nvPr>
            <p:custDataLst>
              <p:tags r:id="rId3"/>
            </p:custDataLst>
          </p:nvPr>
        </p:nvGrpSpPr>
        <p:grpSpPr>
          <a:xfrm>
            <a:off x="6541796" y="3558238"/>
            <a:ext cx="598009" cy="1104541"/>
            <a:chOff x="2127683" y="2479040"/>
            <a:chExt cx="598009" cy="832405"/>
          </a:xfrm>
        </p:grpSpPr>
        <p:grpSp>
          <p:nvGrpSpPr>
            <p:cNvPr id="66" name="组合 65"/>
            <p:cNvGrpSpPr/>
            <p:nvPr>
              <p:custDataLst>
                <p:tags r:id="rId13"/>
              </p:custDataLst>
            </p:nvPr>
          </p:nvGrpSpPr>
          <p:grpSpPr>
            <a:xfrm>
              <a:off x="2414845" y="2479040"/>
              <a:ext cx="310847" cy="832405"/>
              <a:chOff x="8045391" y="1174672"/>
              <a:chExt cx="310847" cy="832405"/>
            </a:xfrm>
          </p:grpSpPr>
          <p:grpSp>
            <p:nvGrpSpPr>
              <p:cNvPr id="64" name="组合 63"/>
              <p:cNvGrpSpPr/>
              <p:nvPr>
                <p:custDataLst>
                  <p:tags r:id="rId15"/>
                </p:custDataLst>
              </p:nvPr>
            </p:nvGrpSpPr>
            <p:grpSpPr>
              <a:xfrm>
                <a:off x="8045391" y="1174672"/>
                <a:ext cx="300981" cy="832405"/>
                <a:chOff x="7890119" y="1601748"/>
                <a:chExt cx="300981" cy="832405"/>
              </a:xfrm>
            </p:grpSpPr>
            <p:cxnSp>
              <p:nvCxnSpPr>
                <p:cNvPr id="47" name="直接连接符 46"/>
                <p:cNvCxnSpPr/>
                <p:nvPr>
                  <p:custDataLst>
                    <p:tags r:id="rId17"/>
                  </p:custDataLst>
                </p:nvPr>
              </p:nvCxnSpPr>
              <p:spPr>
                <a:xfrm>
                  <a:off x="7890119" y="1613837"/>
                  <a:ext cx="300981"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custDataLst>
                    <p:tags r:id="rId18"/>
                  </p:custDataLst>
                </p:nvPr>
              </p:nvCxnSpPr>
              <p:spPr>
                <a:xfrm flipH="1">
                  <a:off x="7899985" y="1601748"/>
                  <a:ext cx="0" cy="832405"/>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cxnSp>
            <p:nvCxnSpPr>
              <p:cNvPr id="65" name="直接连接符 64"/>
              <p:cNvCxnSpPr/>
              <p:nvPr>
                <p:custDataLst>
                  <p:tags r:id="rId16"/>
                </p:custDataLst>
              </p:nvPr>
            </p:nvCxnSpPr>
            <p:spPr>
              <a:xfrm>
                <a:off x="8055257" y="1997026"/>
                <a:ext cx="300981"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cxnSp>
          <p:nvCxnSpPr>
            <p:cNvPr id="83" name="直接连接符 82"/>
            <p:cNvCxnSpPr/>
            <p:nvPr>
              <p:custDataLst>
                <p:tags r:id="rId14"/>
              </p:custDataLst>
            </p:nvPr>
          </p:nvCxnSpPr>
          <p:spPr>
            <a:xfrm>
              <a:off x="2127683" y="2893283"/>
              <a:ext cx="300981"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06" name="矩形: 圆角 105"/>
          <p:cNvSpPr/>
          <p:nvPr>
            <p:custDataLst>
              <p:tags r:id="rId4"/>
            </p:custDataLst>
          </p:nvPr>
        </p:nvSpPr>
        <p:spPr>
          <a:xfrm>
            <a:off x="2646891" y="1922986"/>
            <a:ext cx="1656064" cy="679512"/>
          </a:xfrm>
          <a:prstGeom prst="roundRect">
            <a:avLst/>
          </a:prstGeom>
          <a:solidFill>
            <a:srgbClr val="6AA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流体压强与</a:t>
            </a:r>
          </a:p>
          <a:p>
            <a:pPr algn="ctr"/>
            <a:r>
              <a:rPr lang="zh-CN" altLang="en-US" sz="2000" b="1">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流速的关系</a:t>
            </a:r>
          </a:p>
        </p:txBody>
      </p:sp>
      <p:sp>
        <p:nvSpPr>
          <p:cNvPr id="108" name="矩形: 圆角 107"/>
          <p:cNvSpPr/>
          <p:nvPr>
            <p:custDataLst>
              <p:tags r:id="rId5"/>
            </p:custDataLst>
          </p:nvPr>
        </p:nvSpPr>
        <p:spPr>
          <a:xfrm>
            <a:off x="2721400" y="3716792"/>
            <a:ext cx="1557253" cy="707884"/>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None/>
            </a:pPr>
            <a:r>
              <a:rPr lang="zh-CN" altLang="en-US" sz="2000" b="1">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飞机的升力</a:t>
            </a:r>
          </a:p>
        </p:txBody>
      </p:sp>
      <p:sp>
        <p:nvSpPr>
          <p:cNvPr id="4" name="文本框 3"/>
          <p:cNvSpPr txBox="1"/>
          <p:nvPr>
            <p:custDataLst>
              <p:tags r:id="rId6"/>
            </p:custDataLst>
          </p:nvPr>
        </p:nvSpPr>
        <p:spPr>
          <a:xfrm>
            <a:off x="1407528" y="1826260"/>
            <a:ext cx="605689" cy="3205480"/>
          </a:xfrm>
          <a:prstGeom prst="roundRect">
            <a:avLst/>
          </a:prstGeom>
          <a:solidFill>
            <a:schemeClr val="accent6">
              <a:lumMod val="50000"/>
            </a:schemeClr>
          </a:solidFill>
        </p:spPr>
        <p:txBody>
          <a:bodyPr vert="eaVert" wrap="square" rtlCol="0" anchor="ctr">
            <a:spAutoFit/>
          </a:bodyPr>
          <a:lstStyle/>
          <a:p>
            <a:pPr algn="ctr">
              <a:buClrTx/>
              <a:buSzTx/>
              <a:buNone/>
            </a:pPr>
            <a:r>
              <a:rPr lang="zh-CN" altLang="en-US" sz="2400" b="1">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流体压强与流速的关系</a:t>
            </a:r>
          </a:p>
        </p:txBody>
      </p:sp>
      <p:cxnSp>
        <p:nvCxnSpPr>
          <p:cNvPr id="59" name="直接连接符 58"/>
          <p:cNvCxnSpPr>
            <a:stCxn id="106" idx="3"/>
            <a:endCxn id="31" idx="1"/>
          </p:cNvCxnSpPr>
          <p:nvPr>
            <p:custDataLst>
              <p:tags r:id="rId7"/>
            </p:custDataLst>
          </p:nvPr>
        </p:nvCxnSpPr>
        <p:spPr>
          <a:xfrm>
            <a:off x="4302955" y="2262742"/>
            <a:ext cx="480695" cy="127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custDataLst>
              <p:tags r:id="rId8"/>
            </p:custDataLst>
          </p:nvPr>
        </p:nvCxnSpPr>
        <p:spPr>
          <a:xfrm flipV="1">
            <a:off x="4278653" y="4073343"/>
            <a:ext cx="489383" cy="1"/>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矩形: 圆角 30"/>
          <p:cNvSpPr/>
          <p:nvPr>
            <p:custDataLst>
              <p:tags r:id="rId9"/>
            </p:custDataLst>
          </p:nvPr>
        </p:nvSpPr>
        <p:spPr>
          <a:xfrm>
            <a:off x="4783455" y="1924050"/>
            <a:ext cx="5856605" cy="679450"/>
          </a:xfrm>
          <a:prstGeom prst="roundRect">
            <a:avLst/>
          </a:prstGeom>
          <a:solidFill>
            <a:srgbClr val="6AA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None/>
            </a:pPr>
            <a:r>
              <a:rPr lang="zh-CN" altLang="en-US" sz="2000" b="1">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在气体和液体中，流速越大的位置，压强越小</a:t>
            </a:r>
          </a:p>
        </p:txBody>
      </p:sp>
      <p:sp>
        <p:nvSpPr>
          <p:cNvPr id="32" name="矩形: 圆角 31"/>
          <p:cNvSpPr/>
          <p:nvPr>
            <p:custDataLst>
              <p:tags r:id="rId10"/>
            </p:custDataLst>
          </p:nvPr>
        </p:nvSpPr>
        <p:spPr>
          <a:xfrm>
            <a:off x="4754953" y="3716794"/>
            <a:ext cx="1793377" cy="707885"/>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机翼上下表面</a:t>
            </a:r>
          </a:p>
          <a:p>
            <a:pPr algn="ctr"/>
            <a:r>
              <a:rPr lang="zh-CN" altLang="en-US" sz="2000" b="1">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存在压强差</a:t>
            </a:r>
          </a:p>
        </p:txBody>
      </p:sp>
      <p:sp>
        <p:nvSpPr>
          <p:cNvPr id="40" name="矩形: 圆角 39"/>
          <p:cNvSpPr/>
          <p:nvPr>
            <p:custDataLst>
              <p:tags r:id="rId11"/>
            </p:custDataLst>
          </p:nvPr>
        </p:nvSpPr>
        <p:spPr>
          <a:xfrm>
            <a:off x="7139940" y="3220085"/>
            <a:ext cx="3862705" cy="708025"/>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None/>
            </a:pPr>
            <a:r>
              <a:rPr lang="zh-CN" altLang="en-US" sz="2000" b="1">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机翼上表面空气流速大，压强小</a:t>
            </a:r>
          </a:p>
        </p:txBody>
      </p:sp>
      <p:sp>
        <p:nvSpPr>
          <p:cNvPr id="42" name="矩形: 圆角 41"/>
          <p:cNvSpPr/>
          <p:nvPr>
            <p:custDataLst>
              <p:tags r:id="rId12"/>
            </p:custDataLst>
          </p:nvPr>
        </p:nvSpPr>
        <p:spPr>
          <a:xfrm>
            <a:off x="7149465" y="4280535"/>
            <a:ext cx="3843655" cy="708025"/>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None/>
            </a:pPr>
            <a:r>
              <a:rPr lang="zh-CN" altLang="en-US" sz="2000" b="1">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机翼下表面空气流速小，压强大</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wipe(left)">
                                      <p:cBhvr>
                                        <p:cTn id="11" dur="1000"/>
                                        <p:tgtEl>
                                          <p:spTgt spid="57"/>
                                        </p:tgtEl>
                                      </p:cBhvr>
                                    </p:animEffect>
                                  </p:childTnLst>
                                </p:cTn>
                              </p:par>
                            </p:childTnLst>
                          </p:cTn>
                        </p:par>
                      </p:childTnLst>
                    </p:cTn>
                  </p:par>
                  <p:par>
                    <p:cTn id="12" fill="hold" nodeType="clickPar">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6"/>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wipe(left)">
                                      <p:cBhvr>
                                        <p:cTn id="20" dur="500"/>
                                        <p:tgtEl>
                                          <p:spTgt spid="59"/>
                                        </p:tgtEl>
                                      </p:cBhvr>
                                    </p:animEffect>
                                  </p:childTnLst>
                                </p:cTn>
                              </p:par>
                            </p:childTnLst>
                          </p:cTn>
                        </p:par>
                      </p:childTnLst>
                    </p:cTn>
                  </p:par>
                  <p:par>
                    <p:cTn id="21" fill="hold" nodeType="clickPar">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8"/>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60"/>
                                        </p:tgtEl>
                                        <p:attrNameLst>
                                          <p:attrName>style.visibility</p:attrName>
                                        </p:attrNameLst>
                                      </p:cBhvr>
                                      <p:to>
                                        <p:strVal val="visible"/>
                                      </p:to>
                                    </p:set>
                                    <p:animEffect transition="in" filter="wipe(left)">
                                      <p:cBhvr>
                                        <p:cTn id="33" dur="1000"/>
                                        <p:tgtEl>
                                          <p:spTgt spid="60"/>
                                        </p:tgtEl>
                                      </p:cBhvr>
                                    </p:animEffect>
                                  </p:childTnLst>
                                </p:cTn>
                              </p:par>
                            </p:childTnLst>
                          </p:cTn>
                        </p:par>
                      </p:childTnLst>
                    </p:cTn>
                  </p:par>
                  <p:par>
                    <p:cTn id="34" fill="hold" nodeType="clickPar">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 calcmode="lin" valueType="num">
                                      <p:cBhvr>
                                        <p:cTn id="38" dur="750" fill="hold"/>
                                        <p:tgtEl>
                                          <p:spTgt spid="32"/>
                                        </p:tgtEl>
                                        <p:attrNameLst>
                                          <p:attrName>ppt_w</p:attrName>
                                        </p:attrNameLst>
                                      </p:cBhvr>
                                      <p:tavLst>
                                        <p:tav tm="0">
                                          <p:val>
                                            <p:fltVal val="0"/>
                                          </p:val>
                                        </p:tav>
                                        <p:tav tm="100000">
                                          <p:val>
                                            <p:strVal val="#ppt_w"/>
                                          </p:val>
                                        </p:tav>
                                      </p:tavLst>
                                    </p:anim>
                                    <p:anim calcmode="lin" valueType="num">
                                      <p:cBhvr>
                                        <p:cTn id="39" dur="750" fill="hold"/>
                                        <p:tgtEl>
                                          <p:spTgt spid="32"/>
                                        </p:tgtEl>
                                        <p:attrNameLst>
                                          <p:attrName>ppt_h</p:attrName>
                                        </p:attrNameLst>
                                      </p:cBhvr>
                                      <p:tavLst>
                                        <p:tav tm="0">
                                          <p:val>
                                            <p:fltVal val="0"/>
                                          </p:val>
                                        </p:tav>
                                        <p:tav tm="100000">
                                          <p:val>
                                            <p:strVal val="#ppt_h"/>
                                          </p:val>
                                        </p:tav>
                                      </p:tavLst>
                                    </p:anim>
                                    <p:animEffect transition="in" filter="fade">
                                      <p:cBhvr>
                                        <p:cTn id="40" dur="750"/>
                                        <p:tgtEl>
                                          <p:spTgt spid="32"/>
                                        </p:tgtEl>
                                      </p:cBhvr>
                                    </p:animEffect>
                                  </p:childTnLst>
                                </p:cTn>
                              </p:par>
                            </p:childTnLst>
                          </p:cTn>
                        </p:par>
                      </p:childTnLst>
                    </p:cTn>
                  </p:par>
                  <p:par>
                    <p:cTn id="41" fill="hold" nodeType="clickPar">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84"/>
                                        </p:tgtEl>
                                        <p:attrNameLst>
                                          <p:attrName>style.visibility</p:attrName>
                                        </p:attrNameLst>
                                      </p:cBhvr>
                                      <p:to>
                                        <p:strVal val="visible"/>
                                      </p:to>
                                    </p:set>
                                    <p:animEffect transition="in" filter="wipe(left)">
                                      <p:cBhvr>
                                        <p:cTn id="45" dur="750"/>
                                        <p:tgtEl>
                                          <p:spTgt spid="84"/>
                                        </p:tgtEl>
                                      </p:cBhvr>
                                    </p:animEffect>
                                  </p:childTnLst>
                                </p:cTn>
                              </p:par>
                            </p:childTnLst>
                          </p:cTn>
                        </p:par>
                      </p:childTnLst>
                    </p:cTn>
                  </p:par>
                  <p:par>
                    <p:cTn id="46" fill="hold" nodeType="clickPar">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40"/>
                                        </p:tgtEl>
                                        <p:attrNameLst>
                                          <p:attrName>style.visibility</p:attrName>
                                        </p:attrNameLst>
                                      </p:cBhvr>
                                      <p:to>
                                        <p:strVal val="visible"/>
                                      </p:to>
                                    </p:set>
                                    <p:anim calcmode="lin" valueType="num">
                                      <p:cBhvr>
                                        <p:cTn id="50" dur="750" fill="hold"/>
                                        <p:tgtEl>
                                          <p:spTgt spid="40"/>
                                        </p:tgtEl>
                                        <p:attrNameLst>
                                          <p:attrName>ppt_w</p:attrName>
                                        </p:attrNameLst>
                                      </p:cBhvr>
                                      <p:tavLst>
                                        <p:tav tm="0">
                                          <p:val>
                                            <p:fltVal val="0"/>
                                          </p:val>
                                        </p:tav>
                                        <p:tav tm="100000">
                                          <p:val>
                                            <p:strVal val="#ppt_w"/>
                                          </p:val>
                                        </p:tav>
                                      </p:tavLst>
                                    </p:anim>
                                    <p:anim calcmode="lin" valueType="num">
                                      <p:cBhvr>
                                        <p:cTn id="51" dur="750" fill="hold"/>
                                        <p:tgtEl>
                                          <p:spTgt spid="40"/>
                                        </p:tgtEl>
                                        <p:attrNameLst>
                                          <p:attrName>ppt_h</p:attrName>
                                        </p:attrNameLst>
                                      </p:cBhvr>
                                      <p:tavLst>
                                        <p:tav tm="0">
                                          <p:val>
                                            <p:fltVal val="0"/>
                                          </p:val>
                                        </p:tav>
                                        <p:tav tm="100000">
                                          <p:val>
                                            <p:strVal val="#ppt_h"/>
                                          </p:val>
                                        </p:tav>
                                      </p:tavLst>
                                    </p:anim>
                                    <p:animEffect transition="in" filter="fade">
                                      <p:cBhvr>
                                        <p:cTn id="52" dur="750"/>
                                        <p:tgtEl>
                                          <p:spTgt spid="40"/>
                                        </p:tgtEl>
                                      </p:cBhvr>
                                    </p:animEffect>
                                  </p:childTnLst>
                                </p:cTn>
                              </p:par>
                            </p:childTnLst>
                          </p:cTn>
                        </p:par>
                      </p:childTnLst>
                    </p:cTn>
                  </p:par>
                  <p:par>
                    <p:cTn id="53" fill="hold" nodeType="clickPar">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cBhvr>
                                        <p:cTn id="57" dur="750" fill="hold"/>
                                        <p:tgtEl>
                                          <p:spTgt spid="42"/>
                                        </p:tgtEl>
                                        <p:attrNameLst>
                                          <p:attrName>ppt_w</p:attrName>
                                        </p:attrNameLst>
                                      </p:cBhvr>
                                      <p:tavLst>
                                        <p:tav tm="0">
                                          <p:val>
                                            <p:fltVal val="0"/>
                                          </p:val>
                                        </p:tav>
                                        <p:tav tm="100000">
                                          <p:val>
                                            <p:strVal val="#ppt_w"/>
                                          </p:val>
                                        </p:tav>
                                      </p:tavLst>
                                    </p:anim>
                                    <p:anim calcmode="lin" valueType="num">
                                      <p:cBhvr>
                                        <p:cTn id="58" dur="750" fill="hold"/>
                                        <p:tgtEl>
                                          <p:spTgt spid="42"/>
                                        </p:tgtEl>
                                        <p:attrNameLst>
                                          <p:attrName>ppt_h</p:attrName>
                                        </p:attrNameLst>
                                      </p:cBhvr>
                                      <p:tavLst>
                                        <p:tav tm="0">
                                          <p:val>
                                            <p:fltVal val="0"/>
                                          </p:val>
                                        </p:tav>
                                        <p:tav tm="100000">
                                          <p:val>
                                            <p:strVal val="#ppt_h"/>
                                          </p:val>
                                        </p:tav>
                                      </p:tavLst>
                                    </p:anim>
                                    <p:animEffect transition="in" filter="fade">
                                      <p:cBhvr>
                                        <p:cTn id="59" dur="7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108" grpId="0" animBg="1"/>
      <p:bldP spid="4" grpId="0" animBg="1"/>
      <p:bldP spid="31" grpId="0" animBg="1"/>
      <p:bldP spid="32" grpId="0" animBg="1"/>
      <p:bldP spid="40" grpId="0" animBg="1"/>
      <p:bldP spid="4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335280" y="404495"/>
            <a:ext cx="3155315" cy="581025"/>
          </a:xfrm>
          <a:prstGeom prst="rect">
            <a:avLst/>
          </a:prstGeom>
          <a:noFill/>
        </p:spPr>
        <p:txBody>
          <a:bodyPr wrap="square" rtlCol="0">
            <a:noAutofit/>
          </a:bodyPr>
          <a:lstStyle/>
          <a:p>
            <a:pPr algn="l"/>
            <a:r>
              <a:rPr lang="zh-CN" altLang="en-US" sz="3200">
                <a:solidFill>
                  <a:prstClr val="black"/>
                </a:solidFill>
                <a:latin typeface="黑体" panose="02010609060101010101" pitchFamily="49" charset="-122"/>
                <a:ea typeface="黑体" panose="02010609060101010101" pitchFamily="49" charset="-122"/>
              </a:rPr>
              <a:t>五、</a:t>
            </a:r>
            <a:r>
              <a:rPr lang="zh-CN" altLang="en-US" sz="3200">
                <a:solidFill>
                  <a:prstClr val="black"/>
                </a:solidFill>
                <a:latin typeface="黑体" panose="02010609060101010101" pitchFamily="49" charset="-122"/>
                <a:ea typeface="黑体" panose="02010609060101010101" pitchFamily="49" charset="-122"/>
                <a:sym typeface="+mn-ea"/>
              </a:rPr>
              <a:t>巩固练习</a:t>
            </a:r>
            <a:endParaRPr lang="zh-CN" altLang="en-US" sz="3200">
              <a:solidFill>
                <a:prstClr val="black"/>
              </a:solidFill>
              <a:latin typeface="黑体" panose="02010609060101010101" pitchFamily="49" charset="-122"/>
              <a:ea typeface="黑体" panose="02010609060101010101" pitchFamily="49" charset="-122"/>
            </a:endParaRPr>
          </a:p>
          <a:p>
            <a:pPr algn="l"/>
            <a:endParaRPr lang="zh-CN" altLang="en-US" sz="3200">
              <a:solidFill>
                <a:prstClr val="black"/>
              </a:solidFill>
              <a:latin typeface="黑体" panose="02010609060101010101" pitchFamily="49" charset="-122"/>
              <a:ea typeface="黑体" panose="02010609060101010101" pitchFamily="49" charset="-122"/>
            </a:endParaRPr>
          </a:p>
        </p:txBody>
      </p:sp>
      <p:sp>
        <p:nvSpPr>
          <p:cNvPr id="5" name="文本框 4"/>
          <p:cNvSpPr txBox="1"/>
          <p:nvPr>
            <p:custDataLst>
              <p:tags r:id="rId2"/>
            </p:custDataLst>
          </p:nvPr>
        </p:nvSpPr>
        <p:spPr>
          <a:xfrm>
            <a:off x="230691" y="1470347"/>
            <a:ext cx="10361295" cy="1383665"/>
          </a:xfrm>
          <a:prstGeom prst="rect">
            <a:avLst/>
          </a:prstGeom>
        </p:spPr>
        <p:txBody>
          <a:bodyPr wrap="square" rtlCol="0" anchor="t" anchorCtr="0">
            <a:noAutofit/>
          </a:bodyPr>
          <a:lstStyle>
            <a:lvl1pPr marL="170815" indent="-170815" algn="l" defTabSz="683895" rtl="0" eaLnBrk="1" latinLnBrk="0" hangingPunct="1">
              <a:lnSpc>
                <a:spcPct val="90000"/>
              </a:lnSpc>
              <a:spcBef>
                <a:spcPts val="750"/>
              </a:spcBef>
              <a:buFont typeface="Arial" panose="020B0604020202020204" pitchFamily="34" charset="0"/>
              <a:buChar char="•"/>
              <a:defRPr sz="2095" kern="1200">
                <a:solidFill>
                  <a:sysClr val="windowText" lastClr="000000"/>
                </a:solidFill>
                <a:latin typeface="Times New Roman" panose="02020603050405020304" pitchFamily="18" charset="0"/>
                <a:ea typeface="微软雅黑"/>
                <a:cs typeface="Arial" panose="020B0604020202020204" pitchFamily="34" charset="0"/>
              </a:defRPr>
            </a:lvl1pPr>
            <a:lvl2pPr marL="513080" indent="-170815" algn="l" defTabSz="683895" rtl="0" eaLnBrk="1" latinLnBrk="0" hangingPunct="1">
              <a:lnSpc>
                <a:spcPct val="90000"/>
              </a:lnSpc>
              <a:spcBef>
                <a:spcPts val="375"/>
              </a:spcBef>
              <a:buFont typeface="Arial" panose="020B0604020202020204" pitchFamily="34" charset="0"/>
              <a:buChar char="•"/>
              <a:defRPr sz="1795" kern="1200">
                <a:solidFill>
                  <a:sysClr val="windowText" lastClr="000000"/>
                </a:solidFill>
                <a:latin typeface="Times New Roman" panose="02020603050405020304" pitchFamily="18" charset="0"/>
                <a:ea typeface="微软雅黑"/>
                <a:cs typeface="Arial" panose="020B0604020202020204" pitchFamily="34" charset="0"/>
              </a:defRPr>
            </a:lvl2pPr>
            <a:lvl3pPr marL="855345" indent="-170815" algn="l" defTabSz="683895" rtl="0" eaLnBrk="1" latinLnBrk="0" hangingPunct="1">
              <a:lnSpc>
                <a:spcPct val="90000"/>
              </a:lnSpc>
              <a:spcBef>
                <a:spcPts val="375"/>
              </a:spcBef>
              <a:buFont typeface="Arial" panose="020B0604020202020204" pitchFamily="34" charset="0"/>
              <a:buChar char="•"/>
              <a:defRPr sz="1495" kern="1200">
                <a:solidFill>
                  <a:sysClr val="windowText" lastClr="000000"/>
                </a:solidFill>
                <a:latin typeface="Times New Roman" panose="02020603050405020304" pitchFamily="18" charset="0"/>
                <a:ea typeface="微软雅黑"/>
                <a:cs typeface="Arial" panose="020B0604020202020204" pitchFamily="34" charset="0"/>
              </a:defRPr>
            </a:lvl3pPr>
            <a:lvl4pPr marL="1196975"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4pPr>
            <a:lvl5pPr marL="153924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5pPr>
            <a:lvl6pPr marL="188087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6pPr>
            <a:lvl7pPr marL="2223135"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7pPr>
            <a:lvl8pPr marL="256540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8pPr>
            <a:lvl9pPr marL="290703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9pPr>
          </a:lstStyle>
          <a:p>
            <a:pPr marL="342265" lvl="0" indent="-342265" algn="l" defTabSz="914400" fontAlgn="base">
              <a:lnSpc>
                <a:spcPts val="3300"/>
              </a:lnSpc>
              <a:spcBef>
                <a:spcPct val="50000"/>
              </a:spcBef>
              <a:buClrTx/>
              <a:buSzTx/>
              <a:buNone/>
            </a:pPr>
            <a:r>
              <a:rPr lang="en-US" altLang="zh-CN" sz="2600">
                <a:solidFill>
                  <a:schemeClr val="tx1"/>
                </a:solidFill>
                <a:ea typeface="华文楷体" panose="02010600040101010101" pitchFamily="2" charset="-122"/>
                <a:cs typeface="Times New Roman" panose="02020603050405020304" pitchFamily="18" charset="0"/>
                <a:sym typeface="+mn-ea"/>
              </a:rPr>
              <a:t> 1、如图所示，小红手撑雨伞走在路上，一阵大风吹来，伞面被“吸”，将发生严重变形。下列判断推理及其解释正确的是（      ）</a:t>
            </a:r>
          </a:p>
        </p:txBody>
      </p:sp>
      <p:sp>
        <p:nvSpPr>
          <p:cNvPr id="9" name="文本框 8"/>
          <p:cNvSpPr txBox="1"/>
          <p:nvPr>
            <p:custDataLst>
              <p:tags r:id="rId3"/>
            </p:custDataLst>
          </p:nvPr>
        </p:nvSpPr>
        <p:spPr>
          <a:xfrm>
            <a:off x="8231832" y="1901306"/>
            <a:ext cx="601179" cy="521970"/>
          </a:xfrm>
          <a:prstGeom prst="rect">
            <a:avLst/>
          </a:prstGeom>
          <a:noFill/>
        </p:spPr>
        <p:txBody>
          <a:bodyPr wrap="square" rtlCol="0">
            <a:spAutoFit/>
          </a:bodyPr>
          <a:lstStyle/>
          <a:p>
            <a:r>
              <a:rPr lang="en-US" altLang="zh-CN" sz="2800">
                <a:solidFill>
                  <a:srgbClr val="FF0000"/>
                </a:solidFill>
                <a:latin typeface="Times New Roman" panose="02020603050405020304" pitchFamily="18" charset="0"/>
                <a:cs typeface="Times New Roman" panose="02020603050405020304" pitchFamily="18" charset="0"/>
              </a:rPr>
              <a:t>C</a:t>
            </a:r>
          </a:p>
        </p:txBody>
      </p:sp>
      <p:pic>
        <p:nvPicPr>
          <p:cNvPr id="2" name="图片 1"/>
          <p:cNvPicPr>
            <a:picLocks noChangeAspect="1"/>
          </p:cNvPicPr>
          <p:nvPr>
            <p:custDataLst>
              <p:tags r:id="rId4"/>
            </p:custDataLst>
          </p:nvPr>
        </p:nvPicPr>
        <p:blipFill>
          <a:blip r:embed="rId7">
            <a:clrChange>
              <a:clrFrom>
                <a:srgbClr val="FFFDEB"/>
              </a:clrFrom>
              <a:clrTo>
                <a:srgbClr val="FFFDEB">
                  <a:alpha val="0"/>
                </a:srgbClr>
              </a:clrTo>
            </a:clrChange>
          </a:blip>
          <a:srcRect l="38741" r="19852"/>
          <a:stretch>
            <a:fillRect/>
          </a:stretch>
        </p:blipFill>
        <p:spPr>
          <a:xfrm>
            <a:off x="8600440" y="2854325"/>
            <a:ext cx="1781810" cy="2860040"/>
          </a:xfrm>
          <a:prstGeom prst="rect">
            <a:avLst/>
          </a:prstGeom>
        </p:spPr>
      </p:pic>
      <p:sp>
        <p:nvSpPr>
          <p:cNvPr id="7" name="文本框 6"/>
          <p:cNvSpPr txBox="1"/>
          <p:nvPr>
            <p:custDataLst>
              <p:tags r:id="rId5"/>
            </p:custDataLst>
          </p:nvPr>
        </p:nvSpPr>
        <p:spPr>
          <a:xfrm>
            <a:off x="567463" y="3481765"/>
            <a:ext cx="8630856" cy="2676525"/>
          </a:xfrm>
          <a:prstGeom prst="rect">
            <a:avLst/>
          </a:prstGeom>
        </p:spPr>
        <p:txBody>
          <a:bodyPr wrap="square" rtlCol="0" anchor="t" anchorCtr="0">
            <a:noAutofit/>
          </a:bodyPr>
          <a:lstStyle>
            <a:lvl1pPr marL="170815" indent="-170815" algn="l" defTabSz="683895" rtl="0" eaLnBrk="1" latinLnBrk="0" hangingPunct="1">
              <a:lnSpc>
                <a:spcPct val="90000"/>
              </a:lnSpc>
              <a:spcBef>
                <a:spcPts val="750"/>
              </a:spcBef>
              <a:buFont typeface="Arial" panose="020B0604020202020204" pitchFamily="34" charset="0"/>
              <a:buChar char="•"/>
              <a:defRPr sz="2095" kern="1200">
                <a:solidFill>
                  <a:sysClr val="windowText" lastClr="000000"/>
                </a:solidFill>
                <a:latin typeface="Times New Roman" panose="02020603050405020304" pitchFamily="18" charset="0"/>
                <a:ea typeface="微软雅黑"/>
                <a:cs typeface="Arial" panose="020B0604020202020204" pitchFamily="34" charset="0"/>
              </a:defRPr>
            </a:lvl1pPr>
            <a:lvl2pPr marL="513080" indent="-170815" algn="l" defTabSz="683895" rtl="0" eaLnBrk="1" latinLnBrk="0" hangingPunct="1">
              <a:lnSpc>
                <a:spcPct val="90000"/>
              </a:lnSpc>
              <a:spcBef>
                <a:spcPts val="375"/>
              </a:spcBef>
              <a:buFont typeface="Arial" panose="020B0604020202020204" pitchFamily="34" charset="0"/>
              <a:buChar char="•"/>
              <a:defRPr sz="1795" kern="1200">
                <a:solidFill>
                  <a:sysClr val="windowText" lastClr="000000"/>
                </a:solidFill>
                <a:latin typeface="Times New Roman" panose="02020603050405020304" pitchFamily="18" charset="0"/>
                <a:ea typeface="微软雅黑"/>
                <a:cs typeface="Arial" panose="020B0604020202020204" pitchFamily="34" charset="0"/>
              </a:defRPr>
            </a:lvl2pPr>
            <a:lvl3pPr marL="855345" indent="-170815" algn="l" defTabSz="683895" rtl="0" eaLnBrk="1" latinLnBrk="0" hangingPunct="1">
              <a:lnSpc>
                <a:spcPct val="90000"/>
              </a:lnSpc>
              <a:spcBef>
                <a:spcPts val="375"/>
              </a:spcBef>
              <a:buFont typeface="Arial" panose="020B0604020202020204" pitchFamily="34" charset="0"/>
              <a:buChar char="•"/>
              <a:defRPr sz="1495" kern="1200">
                <a:solidFill>
                  <a:sysClr val="windowText" lastClr="000000"/>
                </a:solidFill>
                <a:latin typeface="Times New Roman" panose="02020603050405020304" pitchFamily="18" charset="0"/>
                <a:ea typeface="微软雅黑"/>
                <a:cs typeface="Arial" panose="020B0604020202020204" pitchFamily="34" charset="0"/>
              </a:defRPr>
            </a:lvl3pPr>
            <a:lvl4pPr marL="1196975"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4pPr>
            <a:lvl5pPr marL="153924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5pPr>
            <a:lvl6pPr marL="188087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6pPr>
            <a:lvl7pPr marL="2223135"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7pPr>
            <a:lvl8pPr marL="256540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8pPr>
            <a:lvl9pPr marL="290703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9pPr>
          </a:lstStyle>
          <a:p>
            <a:pPr marL="342265" lvl="0" indent="-342265" algn="l" defTabSz="914400" fontAlgn="base">
              <a:lnSpc>
                <a:spcPts val="3300"/>
              </a:lnSpc>
              <a:spcBef>
                <a:spcPct val="50000"/>
              </a:spcBef>
              <a:buClrTx/>
              <a:buSzTx/>
              <a:buNone/>
            </a:pPr>
            <a:r>
              <a:rPr lang="en-US" altLang="zh-CN" sz="2600">
                <a:solidFill>
                  <a:schemeClr val="tx1"/>
                </a:solidFill>
                <a:ea typeface="华文楷体" panose="02010600040101010101" pitchFamily="2" charset="-122"/>
                <a:cs typeface="Times New Roman" panose="02020603050405020304" pitchFamily="18" charset="0"/>
                <a:sym typeface="+mn-ea"/>
              </a:rPr>
              <a:t>A.伞面被向下“吸”，伞上方的空气流速小于下方</a:t>
            </a:r>
          </a:p>
          <a:p>
            <a:pPr marL="342265" lvl="0" indent="-342265" algn="l" defTabSz="914400" fontAlgn="base">
              <a:lnSpc>
                <a:spcPts val="3300"/>
              </a:lnSpc>
              <a:spcBef>
                <a:spcPct val="50000"/>
              </a:spcBef>
              <a:buClrTx/>
              <a:buSzTx/>
              <a:buNone/>
            </a:pPr>
            <a:r>
              <a:rPr lang="en-US" altLang="zh-CN" sz="2600">
                <a:solidFill>
                  <a:schemeClr val="tx1"/>
                </a:solidFill>
                <a:ea typeface="华文楷体" panose="02010600040101010101" pitchFamily="2" charset="-122"/>
                <a:cs typeface="Times New Roman" panose="02020603050405020304" pitchFamily="18" charset="0"/>
                <a:sym typeface="+mn-ea"/>
              </a:rPr>
              <a:t>B.伞面被向下“吸”，伞上方的空气流速大于下方</a:t>
            </a:r>
          </a:p>
          <a:p>
            <a:pPr marL="342265" lvl="0" indent="-342265" algn="l" defTabSz="914400" fontAlgn="base">
              <a:lnSpc>
                <a:spcPts val="3300"/>
              </a:lnSpc>
              <a:spcBef>
                <a:spcPct val="50000"/>
              </a:spcBef>
              <a:buClrTx/>
              <a:buSzTx/>
              <a:buNone/>
            </a:pPr>
            <a:r>
              <a:rPr lang="en-US" altLang="zh-CN" sz="2600">
                <a:solidFill>
                  <a:schemeClr val="tx1"/>
                </a:solidFill>
                <a:ea typeface="华文楷体" panose="02010600040101010101" pitchFamily="2" charset="-122"/>
                <a:cs typeface="Times New Roman" panose="02020603050405020304" pitchFamily="18" charset="0"/>
                <a:sym typeface="+mn-ea"/>
              </a:rPr>
              <a:t>C.伞面被向上“吸”，伞上方的空气流速大于下方</a:t>
            </a:r>
          </a:p>
          <a:p>
            <a:pPr marL="342265" lvl="0" indent="-342265" algn="l" defTabSz="914400" fontAlgn="base">
              <a:lnSpc>
                <a:spcPts val="3300"/>
              </a:lnSpc>
              <a:spcBef>
                <a:spcPct val="50000"/>
              </a:spcBef>
              <a:buClrTx/>
              <a:buSzTx/>
              <a:buNone/>
            </a:pPr>
            <a:r>
              <a:rPr lang="en-US" altLang="zh-CN" sz="2600">
                <a:solidFill>
                  <a:schemeClr val="tx1"/>
                </a:solidFill>
                <a:ea typeface="华文楷体" panose="02010600040101010101" pitchFamily="2" charset="-122"/>
                <a:cs typeface="Times New Roman" panose="02020603050405020304" pitchFamily="18" charset="0"/>
                <a:sym typeface="+mn-ea"/>
              </a:rPr>
              <a:t>D.伞面被向上“吸”，伞上方的空气流速小于下方</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335280" y="404495"/>
            <a:ext cx="3155315" cy="581025"/>
          </a:xfrm>
          <a:prstGeom prst="rect">
            <a:avLst/>
          </a:prstGeom>
          <a:noFill/>
        </p:spPr>
        <p:txBody>
          <a:bodyPr wrap="square" rtlCol="0">
            <a:noAutofit/>
          </a:bodyPr>
          <a:lstStyle/>
          <a:p>
            <a:pPr algn="l"/>
            <a:r>
              <a:rPr lang="zh-CN" altLang="en-US" sz="3200">
                <a:solidFill>
                  <a:prstClr val="black"/>
                </a:solidFill>
                <a:latin typeface="黑体" panose="02010609060101010101" pitchFamily="49" charset="-122"/>
                <a:ea typeface="黑体" panose="02010609060101010101" pitchFamily="49" charset="-122"/>
              </a:rPr>
              <a:t>五、</a:t>
            </a:r>
            <a:r>
              <a:rPr lang="zh-CN" altLang="en-US" sz="3200">
                <a:solidFill>
                  <a:prstClr val="black"/>
                </a:solidFill>
                <a:latin typeface="黑体" panose="02010609060101010101" pitchFamily="49" charset="-122"/>
                <a:ea typeface="黑体" panose="02010609060101010101" pitchFamily="49" charset="-122"/>
                <a:sym typeface="+mn-ea"/>
              </a:rPr>
              <a:t>巩固练习</a:t>
            </a:r>
            <a:endParaRPr lang="zh-CN" altLang="en-US" sz="3200">
              <a:solidFill>
                <a:prstClr val="black"/>
              </a:solidFill>
              <a:latin typeface="黑体" panose="02010609060101010101" pitchFamily="49" charset="-122"/>
              <a:ea typeface="黑体" panose="02010609060101010101" pitchFamily="49" charset="-122"/>
            </a:endParaRPr>
          </a:p>
          <a:p>
            <a:pPr algn="l"/>
            <a:endParaRPr lang="zh-CN" altLang="en-US" sz="3200">
              <a:solidFill>
                <a:prstClr val="black"/>
              </a:solidFill>
              <a:latin typeface="黑体" panose="02010609060101010101" pitchFamily="49" charset="-122"/>
              <a:ea typeface="黑体" panose="02010609060101010101" pitchFamily="49" charset="-122"/>
            </a:endParaRPr>
          </a:p>
        </p:txBody>
      </p:sp>
      <p:sp>
        <p:nvSpPr>
          <p:cNvPr id="6" name="文本框 5"/>
          <p:cNvSpPr txBox="1"/>
          <p:nvPr>
            <p:custDataLst>
              <p:tags r:id="rId2"/>
            </p:custDataLst>
          </p:nvPr>
        </p:nvSpPr>
        <p:spPr>
          <a:xfrm>
            <a:off x="389890" y="1560830"/>
            <a:ext cx="10925810" cy="2030095"/>
          </a:xfrm>
          <a:prstGeom prst="rect">
            <a:avLst/>
          </a:prstGeom>
        </p:spPr>
        <p:txBody>
          <a:bodyPr wrap="square" rtlCol="0" anchor="t" anchorCtr="0">
            <a:noAutofit/>
          </a:bodyPr>
          <a:lstStyle>
            <a:lvl1pPr marL="170815" indent="-170815" algn="l" defTabSz="683895" rtl="0" eaLnBrk="1" latinLnBrk="0" hangingPunct="1">
              <a:lnSpc>
                <a:spcPct val="90000"/>
              </a:lnSpc>
              <a:spcBef>
                <a:spcPts val="750"/>
              </a:spcBef>
              <a:buFont typeface="Arial" panose="020B0604020202020204" pitchFamily="34" charset="0"/>
              <a:buChar char="•"/>
              <a:defRPr sz="2095" kern="1200">
                <a:solidFill>
                  <a:sysClr val="windowText" lastClr="000000"/>
                </a:solidFill>
                <a:latin typeface="Times New Roman" panose="02020603050405020304" pitchFamily="18" charset="0"/>
                <a:ea typeface="微软雅黑"/>
                <a:cs typeface="Arial" panose="020B0604020202020204" pitchFamily="34" charset="0"/>
              </a:defRPr>
            </a:lvl1pPr>
            <a:lvl2pPr marL="513080" indent="-170815" algn="l" defTabSz="683895" rtl="0" eaLnBrk="1" latinLnBrk="0" hangingPunct="1">
              <a:lnSpc>
                <a:spcPct val="90000"/>
              </a:lnSpc>
              <a:spcBef>
                <a:spcPts val="375"/>
              </a:spcBef>
              <a:buFont typeface="Arial" panose="020B0604020202020204" pitchFamily="34" charset="0"/>
              <a:buChar char="•"/>
              <a:defRPr sz="1795" kern="1200">
                <a:solidFill>
                  <a:sysClr val="windowText" lastClr="000000"/>
                </a:solidFill>
                <a:latin typeface="Times New Roman" panose="02020603050405020304" pitchFamily="18" charset="0"/>
                <a:ea typeface="微软雅黑"/>
                <a:cs typeface="Arial" panose="020B0604020202020204" pitchFamily="34" charset="0"/>
              </a:defRPr>
            </a:lvl2pPr>
            <a:lvl3pPr marL="855345" indent="-170815" algn="l" defTabSz="683895" rtl="0" eaLnBrk="1" latinLnBrk="0" hangingPunct="1">
              <a:lnSpc>
                <a:spcPct val="90000"/>
              </a:lnSpc>
              <a:spcBef>
                <a:spcPts val="375"/>
              </a:spcBef>
              <a:buFont typeface="Arial" panose="020B0604020202020204" pitchFamily="34" charset="0"/>
              <a:buChar char="•"/>
              <a:defRPr sz="1495" kern="1200">
                <a:solidFill>
                  <a:sysClr val="windowText" lastClr="000000"/>
                </a:solidFill>
                <a:latin typeface="Times New Roman" panose="02020603050405020304" pitchFamily="18" charset="0"/>
                <a:ea typeface="微软雅黑"/>
                <a:cs typeface="Arial" panose="020B0604020202020204" pitchFamily="34" charset="0"/>
              </a:defRPr>
            </a:lvl3pPr>
            <a:lvl4pPr marL="1196975"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4pPr>
            <a:lvl5pPr marL="153924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5pPr>
            <a:lvl6pPr marL="188087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6pPr>
            <a:lvl7pPr marL="2223135"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7pPr>
            <a:lvl8pPr marL="256540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8pPr>
            <a:lvl9pPr marL="290703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9pPr>
          </a:lstStyle>
          <a:p>
            <a:pPr marL="342265" lvl="0" indent="-342265" algn="l" defTabSz="914400" fontAlgn="base">
              <a:lnSpc>
                <a:spcPts val="3300"/>
              </a:lnSpc>
              <a:spcBef>
                <a:spcPct val="50000"/>
              </a:spcBef>
              <a:buClrTx/>
              <a:buSzTx/>
              <a:buNone/>
            </a:pPr>
            <a:r>
              <a:rPr lang="en-US" altLang="zh-CN" sz="2600">
                <a:solidFill>
                  <a:schemeClr val="tx1"/>
                </a:solidFill>
                <a:ea typeface="华文楷体" panose="02010600040101010101" pitchFamily="2" charset="-122"/>
                <a:cs typeface="Times New Roman" panose="02020603050405020304" pitchFamily="18" charset="0"/>
                <a:sym typeface="+mn-ea"/>
              </a:rPr>
              <a:t>2、中国南极泰山站采用轻质材料装配而成，为避免被南极强横风吹得移位，其独特的支架悬空形状发挥了作用。泰山站的悬空形状接近于下列图中的（       ）</a:t>
            </a:r>
          </a:p>
        </p:txBody>
      </p:sp>
      <p:sp>
        <p:nvSpPr>
          <p:cNvPr id="15" name="矩形 14"/>
          <p:cNvSpPr/>
          <p:nvPr>
            <p:custDataLst>
              <p:tags r:id="rId3"/>
            </p:custDataLst>
          </p:nvPr>
        </p:nvSpPr>
        <p:spPr>
          <a:xfrm>
            <a:off x="1568360" y="2338683"/>
            <a:ext cx="444352" cy="738664"/>
          </a:xfrm>
          <a:prstGeom prst="rect">
            <a:avLst/>
          </a:prstGeom>
        </p:spPr>
        <p:txBody>
          <a:bodyPr wrap="none">
            <a:spAutoFit/>
          </a:bodyPr>
          <a:lstStyle/>
          <a:p>
            <a:pPr lvl="0">
              <a:lnSpc>
                <a:spcPct val="150000"/>
              </a:lnSpc>
            </a:pPr>
            <a:r>
              <a:rPr lang="en-US" altLang="zh-CN" sz="2800">
                <a:solidFill>
                  <a:srgbClr val="FF0000"/>
                </a:solidFill>
                <a:latin typeface="Times New Roman" panose="02020603050405020304" pitchFamily="18" charset="0"/>
              </a:rPr>
              <a:t>A</a:t>
            </a:r>
          </a:p>
        </p:txBody>
      </p:sp>
      <p:pic>
        <p:nvPicPr>
          <p:cNvPr id="2" name="图片 1"/>
          <p:cNvPicPr>
            <a:picLocks noChangeAspect="1"/>
          </p:cNvPicPr>
          <p:nvPr>
            <p:custDataLst>
              <p:tags r:id="rId4"/>
            </p:custDataLst>
          </p:nvPr>
        </p:nvPicPr>
        <p:blipFill>
          <a:blip r:embed="rId9">
            <a:clrChange>
              <a:clrFrom>
                <a:srgbClr val="FFFDEA"/>
              </a:clrFrom>
              <a:clrTo>
                <a:srgbClr val="FFFDEA">
                  <a:alpha val="0"/>
                </a:srgbClr>
              </a:clrTo>
            </a:clrChange>
          </a:blip>
          <a:stretch>
            <a:fillRect/>
          </a:stretch>
        </p:blipFill>
        <p:spPr>
          <a:xfrm>
            <a:off x="389924" y="3461224"/>
            <a:ext cx="3277962" cy="2110160"/>
          </a:xfrm>
          <a:prstGeom prst="rect">
            <a:avLst/>
          </a:prstGeom>
        </p:spPr>
      </p:pic>
      <p:pic>
        <p:nvPicPr>
          <p:cNvPr id="5" name="图片 4"/>
          <p:cNvPicPr>
            <a:picLocks noChangeAspect="1"/>
          </p:cNvPicPr>
          <p:nvPr>
            <p:custDataLst>
              <p:tags r:id="rId5"/>
            </p:custDataLst>
          </p:nvPr>
        </p:nvPicPr>
        <p:blipFill>
          <a:blip r:embed="rId10">
            <a:clrChange>
              <a:clrFrom>
                <a:srgbClr val="FFFDEA"/>
              </a:clrFrom>
              <a:clrTo>
                <a:srgbClr val="FFFDEA">
                  <a:alpha val="0"/>
                </a:srgbClr>
              </a:clrTo>
            </a:clrChange>
          </a:blip>
          <a:stretch>
            <a:fillRect/>
          </a:stretch>
        </p:blipFill>
        <p:spPr>
          <a:xfrm>
            <a:off x="3240573" y="3429435"/>
            <a:ext cx="2681614" cy="2031390"/>
          </a:xfrm>
          <a:prstGeom prst="rect">
            <a:avLst/>
          </a:prstGeom>
        </p:spPr>
      </p:pic>
      <p:pic>
        <p:nvPicPr>
          <p:cNvPr id="7" name="图片 6"/>
          <p:cNvPicPr>
            <a:picLocks noChangeAspect="1"/>
          </p:cNvPicPr>
          <p:nvPr>
            <p:custDataLst>
              <p:tags r:id="rId6"/>
            </p:custDataLst>
          </p:nvPr>
        </p:nvPicPr>
        <p:blipFill>
          <a:blip r:embed="rId11">
            <a:clrChange>
              <a:clrFrom>
                <a:srgbClr val="FFFDEA"/>
              </a:clrFrom>
              <a:clrTo>
                <a:srgbClr val="FFFDEA">
                  <a:alpha val="0"/>
                </a:srgbClr>
              </a:clrTo>
            </a:clrChange>
          </a:blip>
          <a:stretch>
            <a:fillRect/>
          </a:stretch>
        </p:blipFill>
        <p:spPr>
          <a:xfrm>
            <a:off x="5878423" y="3389903"/>
            <a:ext cx="2832155" cy="2181461"/>
          </a:xfrm>
          <a:prstGeom prst="rect">
            <a:avLst/>
          </a:prstGeom>
        </p:spPr>
      </p:pic>
      <p:pic>
        <p:nvPicPr>
          <p:cNvPr id="8" name="图片 7"/>
          <p:cNvPicPr>
            <a:picLocks noChangeAspect="1"/>
          </p:cNvPicPr>
          <p:nvPr>
            <p:custDataLst>
              <p:tags r:id="rId7"/>
            </p:custDataLst>
          </p:nvPr>
        </p:nvPicPr>
        <p:blipFill>
          <a:blip r:embed="rId12">
            <a:clrChange>
              <a:clrFrom>
                <a:srgbClr val="FFFDEA"/>
              </a:clrFrom>
              <a:clrTo>
                <a:srgbClr val="FFFDEA">
                  <a:alpha val="0"/>
                </a:srgbClr>
              </a:clrTo>
            </a:clrChange>
          </a:blip>
          <a:stretch>
            <a:fillRect/>
          </a:stretch>
        </p:blipFill>
        <p:spPr>
          <a:xfrm>
            <a:off x="8783631" y="3429435"/>
            <a:ext cx="2820027" cy="213037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335280" y="404495"/>
            <a:ext cx="3155315" cy="581025"/>
          </a:xfrm>
          <a:prstGeom prst="rect">
            <a:avLst/>
          </a:prstGeom>
          <a:noFill/>
        </p:spPr>
        <p:txBody>
          <a:bodyPr wrap="square" rtlCol="0">
            <a:noAutofit/>
          </a:bodyPr>
          <a:lstStyle/>
          <a:p>
            <a:pPr algn="l"/>
            <a:r>
              <a:rPr lang="zh-CN" altLang="en-US" sz="3200">
                <a:solidFill>
                  <a:prstClr val="black"/>
                </a:solidFill>
                <a:latin typeface="黑体" panose="02010609060101010101" pitchFamily="49" charset="-122"/>
                <a:ea typeface="黑体" panose="02010609060101010101" pitchFamily="49" charset="-122"/>
              </a:rPr>
              <a:t>五、</a:t>
            </a:r>
            <a:r>
              <a:rPr lang="zh-CN" altLang="en-US" sz="3200">
                <a:solidFill>
                  <a:prstClr val="black"/>
                </a:solidFill>
                <a:latin typeface="黑体" panose="02010609060101010101" pitchFamily="49" charset="-122"/>
                <a:ea typeface="黑体" panose="02010609060101010101" pitchFamily="49" charset="-122"/>
                <a:sym typeface="+mn-ea"/>
              </a:rPr>
              <a:t>巩固练习</a:t>
            </a:r>
            <a:endParaRPr lang="zh-CN" altLang="en-US" sz="3200">
              <a:solidFill>
                <a:prstClr val="black"/>
              </a:solidFill>
              <a:latin typeface="黑体" panose="02010609060101010101" pitchFamily="49" charset="-122"/>
              <a:ea typeface="黑体" panose="02010609060101010101" pitchFamily="49" charset="-122"/>
            </a:endParaRPr>
          </a:p>
          <a:p>
            <a:pPr algn="l"/>
            <a:endParaRPr lang="zh-CN" altLang="en-US" sz="3200">
              <a:solidFill>
                <a:prstClr val="black"/>
              </a:solidFill>
              <a:latin typeface="黑体" panose="02010609060101010101" pitchFamily="49" charset="-122"/>
              <a:ea typeface="黑体" panose="02010609060101010101" pitchFamily="49" charset="-122"/>
            </a:endParaRPr>
          </a:p>
        </p:txBody>
      </p:sp>
      <p:sp>
        <p:nvSpPr>
          <p:cNvPr id="2" name="文本框 1"/>
          <p:cNvSpPr txBox="1"/>
          <p:nvPr>
            <p:custDataLst>
              <p:tags r:id="rId2"/>
            </p:custDataLst>
          </p:nvPr>
        </p:nvSpPr>
        <p:spPr>
          <a:xfrm>
            <a:off x="527367" y="1333708"/>
            <a:ext cx="8868728" cy="3322955"/>
          </a:xfrm>
          <a:prstGeom prst="rect">
            <a:avLst/>
          </a:prstGeom>
        </p:spPr>
        <p:txBody>
          <a:bodyPr wrap="square" rtlCol="0" anchor="t" anchorCtr="0">
            <a:noAutofit/>
          </a:bodyPr>
          <a:lstStyle>
            <a:lvl1pPr marL="170815" indent="-170815" algn="l" defTabSz="683895" rtl="0" eaLnBrk="1" latinLnBrk="0" hangingPunct="1">
              <a:lnSpc>
                <a:spcPct val="90000"/>
              </a:lnSpc>
              <a:spcBef>
                <a:spcPts val="750"/>
              </a:spcBef>
              <a:buFont typeface="Arial" panose="020B0604020202020204" pitchFamily="34" charset="0"/>
              <a:buChar char="•"/>
              <a:defRPr sz="2095" kern="1200">
                <a:solidFill>
                  <a:sysClr val="windowText" lastClr="000000"/>
                </a:solidFill>
                <a:latin typeface="Times New Roman" panose="02020603050405020304" pitchFamily="18" charset="0"/>
                <a:ea typeface="微软雅黑"/>
                <a:cs typeface="Arial" panose="020B0604020202020204" pitchFamily="34" charset="0"/>
              </a:defRPr>
            </a:lvl1pPr>
            <a:lvl2pPr marL="513080" indent="-170815" algn="l" defTabSz="683895" rtl="0" eaLnBrk="1" latinLnBrk="0" hangingPunct="1">
              <a:lnSpc>
                <a:spcPct val="90000"/>
              </a:lnSpc>
              <a:spcBef>
                <a:spcPts val="375"/>
              </a:spcBef>
              <a:buFont typeface="Arial" panose="020B0604020202020204" pitchFamily="34" charset="0"/>
              <a:buChar char="•"/>
              <a:defRPr sz="1795" kern="1200">
                <a:solidFill>
                  <a:sysClr val="windowText" lastClr="000000"/>
                </a:solidFill>
                <a:latin typeface="Times New Roman" panose="02020603050405020304" pitchFamily="18" charset="0"/>
                <a:ea typeface="微软雅黑"/>
                <a:cs typeface="Arial" panose="020B0604020202020204" pitchFamily="34" charset="0"/>
              </a:defRPr>
            </a:lvl2pPr>
            <a:lvl3pPr marL="855345" indent="-170815" algn="l" defTabSz="683895" rtl="0" eaLnBrk="1" latinLnBrk="0" hangingPunct="1">
              <a:lnSpc>
                <a:spcPct val="90000"/>
              </a:lnSpc>
              <a:spcBef>
                <a:spcPts val="375"/>
              </a:spcBef>
              <a:buFont typeface="Arial" panose="020B0604020202020204" pitchFamily="34" charset="0"/>
              <a:buChar char="•"/>
              <a:defRPr sz="1495" kern="1200">
                <a:solidFill>
                  <a:sysClr val="windowText" lastClr="000000"/>
                </a:solidFill>
                <a:latin typeface="Times New Roman" panose="02020603050405020304" pitchFamily="18" charset="0"/>
                <a:ea typeface="微软雅黑"/>
                <a:cs typeface="Arial" panose="020B0604020202020204" pitchFamily="34" charset="0"/>
              </a:defRPr>
            </a:lvl3pPr>
            <a:lvl4pPr marL="1196975"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4pPr>
            <a:lvl5pPr marL="153924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5pPr>
            <a:lvl6pPr marL="188087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6pPr>
            <a:lvl7pPr marL="2223135"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7pPr>
            <a:lvl8pPr marL="256540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8pPr>
            <a:lvl9pPr marL="290703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9pPr>
          </a:lstStyle>
          <a:p>
            <a:pPr marL="342265" lvl="0" indent="-342265" algn="l" defTabSz="914400" fontAlgn="base">
              <a:lnSpc>
                <a:spcPts val="3300"/>
              </a:lnSpc>
              <a:spcBef>
                <a:spcPct val="50000"/>
              </a:spcBef>
              <a:buClrTx/>
              <a:buSzTx/>
              <a:buNone/>
            </a:pPr>
            <a:r>
              <a:rPr lang="en-US" altLang="zh-CN" sz="2600">
                <a:solidFill>
                  <a:schemeClr val="tx1"/>
                </a:solidFill>
                <a:ea typeface="华文楷体" panose="02010600040101010101" pitchFamily="2" charset="-122"/>
                <a:cs typeface="Times New Roman" panose="02020603050405020304" pitchFamily="18" charset="0"/>
                <a:sym typeface="+mn-ea"/>
              </a:rPr>
              <a:t>3、下列现象与“流体的压强与流速”无关的是     （　　）</a:t>
            </a:r>
          </a:p>
          <a:p>
            <a:pPr marL="342265" lvl="0" indent="-342265" algn="l" defTabSz="914400" fontAlgn="base">
              <a:lnSpc>
                <a:spcPts val="3300"/>
              </a:lnSpc>
              <a:spcBef>
                <a:spcPct val="50000"/>
              </a:spcBef>
              <a:buClrTx/>
              <a:buSzTx/>
              <a:buNone/>
            </a:pPr>
            <a:endParaRPr lang="en-US" altLang="zh-CN" sz="2600">
              <a:solidFill>
                <a:schemeClr val="tx1"/>
              </a:solidFill>
              <a:ea typeface="华文楷体" panose="02010600040101010101" pitchFamily="2" charset="-122"/>
              <a:cs typeface="Times New Roman" panose="02020603050405020304" pitchFamily="18" charset="0"/>
              <a:sym typeface="+mn-ea"/>
            </a:endParaRPr>
          </a:p>
          <a:p>
            <a:pPr marL="342265" lvl="0" indent="-342265" algn="l" defTabSz="914400" fontAlgn="base">
              <a:lnSpc>
                <a:spcPts val="3300"/>
              </a:lnSpc>
              <a:spcBef>
                <a:spcPct val="50000"/>
              </a:spcBef>
              <a:buClrTx/>
              <a:buSzTx/>
              <a:buNone/>
            </a:pPr>
            <a:endParaRPr lang="en-US" altLang="zh-CN" sz="2600">
              <a:solidFill>
                <a:schemeClr val="tx1"/>
              </a:solidFill>
              <a:ea typeface="华文楷体" panose="02010600040101010101" pitchFamily="2" charset="-122"/>
              <a:cs typeface="Times New Roman" panose="02020603050405020304" pitchFamily="18" charset="0"/>
              <a:sym typeface="+mn-ea"/>
            </a:endParaRPr>
          </a:p>
          <a:p>
            <a:pPr marL="342265" lvl="0" indent="-342265" algn="l" defTabSz="914400" fontAlgn="base">
              <a:lnSpc>
                <a:spcPts val="3300"/>
              </a:lnSpc>
              <a:spcBef>
                <a:spcPct val="50000"/>
              </a:spcBef>
              <a:buClrTx/>
              <a:buSzTx/>
              <a:buNone/>
            </a:pPr>
            <a:r>
              <a:rPr lang="en-US" altLang="zh-CN" sz="2600">
                <a:solidFill>
                  <a:schemeClr val="tx1"/>
                </a:solidFill>
                <a:ea typeface="华文楷体" panose="02010600040101010101" pitchFamily="2" charset="-122"/>
                <a:cs typeface="Times New Roman" panose="02020603050405020304" pitchFamily="18" charset="0"/>
                <a:sym typeface="+mn-ea"/>
              </a:rPr>
              <a:t>A．如图中，同学向前吹气，纸条向上运动 </a:t>
            </a:r>
          </a:p>
          <a:p>
            <a:pPr marL="342265" lvl="0" indent="-342265" algn="l" defTabSz="914400" fontAlgn="base">
              <a:lnSpc>
                <a:spcPts val="3300"/>
              </a:lnSpc>
              <a:spcBef>
                <a:spcPct val="50000"/>
              </a:spcBef>
              <a:buClrTx/>
              <a:buSzTx/>
              <a:buNone/>
            </a:pPr>
            <a:r>
              <a:rPr lang="en-US" altLang="zh-CN" sz="2600">
                <a:solidFill>
                  <a:schemeClr val="tx1"/>
                </a:solidFill>
                <a:ea typeface="华文楷体" panose="02010600040101010101" pitchFamily="2" charset="-122"/>
                <a:cs typeface="Times New Roman" panose="02020603050405020304" pitchFamily="18" charset="0"/>
                <a:sym typeface="+mn-ea"/>
              </a:rPr>
              <a:t>B．如图中，在气球的左侧吹气，气球向左侧运动 </a:t>
            </a:r>
          </a:p>
          <a:p>
            <a:pPr marL="342265" lvl="0" indent="-342265" algn="l" defTabSz="914400" fontAlgn="base">
              <a:lnSpc>
                <a:spcPts val="3300"/>
              </a:lnSpc>
              <a:spcBef>
                <a:spcPct val="50000"/>
              </a:spcBef>
              <a:buClrTx/>
              <a:buSzTx/>
              <a:buNone/>
            </a:pPr>
            <a:r>
              <a:rPr lang="en-US" altLang="zh-CN" sz="2600">
                <a:solidFill>
                  <a:schemeClr val="tx1"/>
                </a:solidFill>
                <a:ea typeface="华文楷体" panose="02010600040101010101" pitchFamily="2" charset="-122"/>
                <a:cs typeface="Times New Roman" panose="02020603050405020304" pitchFamily="18" charset="0"/>
                <a:sym typeface="+mn-ea"/>
              </a:rPr>
              <a:t>C．如图中，同学用吸管吸饮料，饮料进入口中 </a:t>
            </a:r>
          </a:p>
          <a:p>
            <a:pPr marL="342265" lvl="0" indent="-342265" algn="l" defTabSz="914400" fontAlgn="base">
              <a:lnSpc>
                <a:spcPts val="3300"/>
              </a:lnSpc>
              <a:spcBef>
                <a:spcPct val="50000"/>
              </a:spcBef>
              <a:buClrTx/>
              <a:buSzTx/>
              <a:buNone/>
            </a:pPr>
            <a:r>
              <a:rPr lang="en-US" altLang="zh-CN" sz="2600">
                <a:solidFill>
                  <a:schemeClr val="tx1"/>
                </a:solidFill>
                <a:ea typeface="华文楷体" panose="02010600040101010101" pitchFamily="2" charset="-122"/>
                <a:cs typeface="Times New Roman" panose="02020603050405020304" pitchFamily="18" charset="0"/>
                <a:sym typeface="+mn-ea"/>
              </a:rPr>
              <a:t>D．如图中，在硬币上方吹气，可以将硬币吹入碗中 </a:t>
            </a:r>
          </a:p>
        </p:txBody>
      </p:sp>
      <p:sp>
        <p:nvSpPr>
          <p:cNvPr id="7" name="文本框 6"/>
          <p:cNvSpPr txBox="1"/>
          <p:nvPr>
            <p:custDataLst>
              <p:tags r:id="rId3"/>
            </p:custDataLst>
          </p:nvPr>
        </p:nvSpPr>
        <p:spPr>
          <a:xfrm>
            <a:off x="7990000" y="1333713"/>
            <a:ext cx="333375" cy="460375"/>
          </a:xfrm>
          <a:prstGeom prst="rect">
            <a:avLst/>
          </a:prstGeom>
          <a:noFill/>
        </p:spPr>
        <p:txBody>
          <a:bodyPr wrap="square" rtlCol="0" anchor="t">
            <a:spAutoFit/>
          </a:bodyPr>
          <a:lstStyle/>
          <a:p>
            <a:r>
              <a:rPr lang="en-US" altLang="zh-CN" sz="2400"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C</a:t>
            </a:r>
          </a:p>
        </p:txBody>
      </p:sp>
      <p:pic>
        <p:nvPicPr>
          <p:cNvPr id="3" name="图片 2"/>
          <p:cNvPicPr>
            <a:picLocks noChangeAspect="1"/>
          </p:cNvPicPr>
          <p:nvPr>
            <p:custDataLst>
              <p:tags r:id="rId4"/>
            </p:custDataLst>
          </p:nvPr>
        </p:nvPicPr>
        <p:blipFill>
          <a:blip r:embed="rId9"/>
          <a:stretch>
            <a:fillRect/>
          </a:stretch>
        </p:blipFill>
        <p:spPr>
          <a:xfrm>
            <a:off x="1673519" y="2150854"/>
            <a:ext cx="1235869" cy="900113"/>
          </a:xfrm>
          <a:prstGeom prst="rect">
            <a:avLst/>
          </a:prstGeom>
        </p:spPr>
      </p:pic>
      <p:pic>
        <p:nvPicPr>
          <p:cNvPr id="4" name="图片 3"/>
          <p:cNvPicPr>
            <a:picLocks noChangeAspect="1"/>
          </p:cNvPicPr>
          <p:nvPr>
            <p:custDataLst>
              <p:tags r:id="rId5"/>
            </p:custDataLst>
          </p:nvPr>
        </p:nvPicPr>
        <p:blipFill>
          <a:blip r:embed="rId10"/>
          <a:stretch>
            <a:fillRect/>
          </a:stretch>
        </p:blipFill>
        <p:spPr>
          <a:xfrm>
            <a:off x="3337060" y="2150854"/>
            <a:ext cx="1153001" cy="900589"/>
          </a:xfrm>
          <a:prstGeom prst="rect">
            <a:avLst/>
          </a:prstGeom>
        </p:spPr>
      </p:pic>
      <p:pic>
        <p:nvPicPr>
          <p:cNvPr id="5" name="图片 4"/>
          <p:cNvPicPr>
            <a:picLocks noChangeAspect="1"/>
          </p:cNvPicPr>
          <p:nvPr>
            <p:custDataLst>
              <p:tags r:id="rId6"/>
            </p:custDataLst>
          </p:nvPr>
        </p:nvPicPr>
        <p:blipFill>
          <a:blip r:embed="rId11"/>
          <a:stretch>
            <a:fillRect/>
          </a:stretch>
        </p:blipFill>
        <p:spPr>
          <a:xfrm>
            <a:off x="5010126" y="2150854"/>
            <a:ext cx="1127760" cy="933450"/>
          </a:xfrm>
          <a:prstGeom prst="rect">
            <a:avLst/>
          </a:prstGeom>
        </p:spPr>
      </p:pic>
      <p:pic>
        <p:nvPicPr>
          <p:cNvPr id="6" name="图片 5"/>
          <p:cNvPicPr>
            <a:picLocks noChangeAspect="1"/>
          </p:cNvPicPr>
          <p:nvPr>
            <p:custDataLst>
              <p:tags r:id="rId7"/>
            </p:custDataLst>
          </p:nvPr>
        </p:nvPicPr>
        <p:blipFill>
          <a:blip r:embed="rId12"/>
          <a:stretch>
            <a:fillRect/>
          </a:stretch>
        </p:blipFill>
        <p:spPr>
          <a:xfrm>
            <a:off x="6796540" y="2150854"/>
            <a:ext cx="1193959" cy="90011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335280" y="404495"/>
            <a:ext cx="3155315" cy="581025"/>
          </a:xfrm>
          <a:prstGeom prst="rect">
            <a:avLst/>
          </a:prstGeom>
          <a:noFill/>
        </p:spPr>
        <p:txBody>
          <a:bodyPr wrap="square" rtlCol="0">
            <a:noAutofit/>
          </a:bodyPr>
          <a:lstStyle/>
          <a:p>
            <a:pPr algn="l"/>
            <a:r>
              <a:rPr lang="zh-CN" altLang="en-US" sz="3200">
                <a:solidFill>
                  <a:prstClr val="black"/>
                </a:solidFill>
                <a:latin typeface="黑体" panose="02010609060101010101" pitchFamily="49" charset="-122"/>
                <a:ea typeface="黑体" panose="02010609060101010101" pitchFamily="49" charset="-122"/>
              </a:rPr>
              <a:t>五、</a:t>
            </a:r>
            <a:r>
              <a:rPr lang="zh-CN" altLang="en-US" sz="3200">
                <a:solidFill>
                  <a:prstClr val="black"/>
                </a:solidFill>
                <a:latin typeface="黑体" panose="02010609060101010101" pitchFamily="49" charset="-122"/>
                <a:ea typeface="黑体" panose="02010609060101010101" pitchFamily="49" charset="-122"/>
                <a:sym typeface="+mn-ea"/>
              </a:rPr>
              <a:t>巩固练习</a:t>
            </a:r>
            <a:endParaRPr lang="zh-CN" altLang="en-US" sz="3200">
              <a:solidFill>
                <a:prstClr val="black"/>
              </a:solidFill>
              <a:latin typeface="黑体" panose="02010609060101010101" pitchFamily="49" charset="-122"/>
              <a:ea typeface="黑体" panose="02010609060101010101" pitchFamily="49" charset="-122"/>
            </a:endParaRPr>
          </a:p>
          <a:p>
            <a:pPr algn="l"/>
            <a:endParaRPr lang="zh-CN" altLang="en-US" sz="3200">
              <a:solidFill>
                <a:prstClr val="black"/>
              </a:solidFill>
              <a:latin typeface="黑体" panose="02010609060101010101" pitchFamily="49" charset="-122"/>
              <a:ea typeface="黑体" panose="02010609060101010101" pitchFamily="49" charset="-122"/>
            </a:endParaRPr>
          </a:p>
        </p:txBody>
      </p:sp>
      <p:sp>
        <p:nvSpPr>
          <p:cNvPr id="2" name="文本框 1"/>
          <p:cNvSpPr txBox="1"/>
          <p:nvPr>
            <p:custDataLst>
              <p:tags r:id="rId2"/>
            </p:custDataLst>
          </p:nvPr>
        </p:nvSpPr>
        <p:spPr>
          <a:xfrm>
            <a:off x="189865" y="1632585"/>
            <a:ext cx="11280140" cy="3286760"/>
          </a:xfrm>
          <a:prstGeom prst="rect">
            <a:avLst/>
          </a:prstGeom>
        </p:spPr>
        <p:txBody>
          <a:bodyPr wrap="square" rtlCol="0" anchor="t" anchorCtr="0">
            <a:noAutofit/>
          </a:bodyPr>
          <a:lstStyle>
            <a:lvl1pPr marL="170815" indent="-170815" algn="l" defTabSz="683895" rtl="0" eaLnBrk="1" latinLnBrk="0" hangingPunct="1">
              <a:lnSpc>
                <a:spcPct val="90000"/>
              </a:lnSpc>
              <a:spcBef>
                <a:spcPts val="750"/>
              </a:spcBef>
              <a:buFont typeface="Arial" panose="020B0604020202020204" pitchFamily="34" charset="0"/>
              <a:buChar char="•"/>
              <a:defRPr sz="2095" kern="1200">
                <a:solidFill>
                  <a:sysClr val="windowText" lastClr="000000"/>
                </a:solidFill>
                <a:latin typeface="Times New Roman" panose="02020603050405020304" pitchFamily="18" charset="0"/>
                <a:ea typeface="微软雅黑"/>
                <a:cs typeface="Arial" panose="020B0604020202020204" pitchFamily="34" charset="0"/>
              </a:defRPr>
            </a:lvl1pPr>
            <a:lvl2pPr marL="513080" indent="-170815" algn="l" defTabSz="683895" rtl="0" eaLnBrk="1" latinLnBrk="0" hangingPunct="1">
              <a:lnSpc>
                <a:spcPct val="90000"/>
              </a:lnSpc>
              <a:spcBef>
                <a:spcPts val="375"/>
              </a:spcBef>
              <a:buFont typeface="Arial" panose="020B0604020202020204" pitchFamily="34" charset="0"/>
              <a:buChar char="•"/>
              <a:defRPr sz="1795" kern="1200">
                <a:solidFill>
                  <a:sysClr val="windowText" lastClr="000000"/>
                </a:solidFill>
                <a:latin typeface="Times New Roman" panose="02020603050405020304" pitchFamily="18" charset="0"/>
                <a:ea typeface="微软雅黑"/>
                <a:cs typeface="Arial" panose="020B0604020202020204" pitchFamily="34" charset="0"/>
              </a:defRPr>
            </a:lvl2pPr>
            <a:lvl3pPr marL="855345" indent="-170815" algn="l" defTabSz="683895" rtl="0" eaLnBrk="1" latinLnBrk="0" hangingPunct="1">
              <a:lnSpc>
                <a:spcPct val="90000"/>
              </a:lnSpc>
              <a:spcBef>
                <a:spcPts val="375"/>
              </a:spcBef>
              <a:buFont typeface="Arial" panose="020B0604020202020204" pitchFamily="34" charset="0"/>
              <a:buChar char="•"/>
              <a:defRPr sz="1495" kern="1200">
                <a:solidFill>
                  <a:sysClr val="windowText" lastClr="000000"/>
                </a:solidFill>
                <a:latin typeface="Times New Roman" panose="02020603050405020304" pitchFamily="18" charset="0"/>
                <a:ea typeface="微软雅黑"/>
                <a:cs typeface="Arial" panose="020B0604020202020204" pitchFamily="34" charset="0"/>
              </a:defRPr>
            </a:lvl3pPr>
            <a:lvl4pPr marL="1196975"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4pPr>
            <a:lvl5pPr marL="153924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5pPr>
            <a:lvl6pPr marL="188087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6pPr>
            <a:lvl7pPr marL="2223135"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7pPr>
            <a:lvl8pPr marL="256540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8pPr>
            <a:lvl9pPr marL="290703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9pPr>
          </a:lstStyle>
          <a:p>
            <a:pPr marL="342265" lvl="0" indent="-342265" algn="l" defTabSz="914400" fontAlgn="base">
              <a:lnSpc>
                <a:spcPts val="3300"/>
              </a:lnSpc>
              <a:spcBef>
                <a:spcPct val="50000"/>
              </a:spcBef>
              <a:buClrTx/>
              <a:buSzTx/>
              <a:buNone/>
            </a:pPr>
            <a:r>
              <a:rPr lang="en-US" altLang="zh-CN" sz="2600">
                <a:solidFill>
                  <a:schemeClr val="tx1"/>
                </a:solidFill>
                <a:ea typeface="华文楷体" panose="02010600040101010101" pitchFamily="2" charset="-122"/>
                <a:cs typeface="Times New Roman" panose="02020603050405020304" pitchFamily="18" charset="0"/>
                <a:sym typeface="+mn-ea"/>
              </a:rPr>
              <a:t>4、如图，从左向右往玻璃管中吹风，U形管A管中的水面会___________（选填“上升”或“下降”）。说明对于流动的气体，在流速大的地方</a:t>
            </a:r>
          </a:p>
          <a:p>
            <a:pPr marL="342265" lvl="0" indent="-342265" algn="l" defTabSz="914400" fontAlgn="base">
              <a:lnSpc>
                <a:spcPts val="3300"/>
              </a:lnSpc>
              <a:spcBef>
                <a:spcPct val="50000"/>
              </a:spcBef>
              <a:buClrTx/>
              <a:buSzTx/>
              <a:buNone/>
            </a:pPr>
            <a:r>
              <a:rPr lang="en-US" altLang="zh-CN" sz="2600">
                <a:solidFill>
                  <a:schemeClr val="tx1"/>
                </a:solidFill>
                <a:ea typeface="华文楷体" panose="02010600040101010101" pitchFamily="2" charset="-122"/>
                <a:cs typeface="Times New Roman" panose="02020603050405020304" pitchFamily="18" charset="0"/>
                <a:sym typeface="+mn-ea"/>
              </a:rPr>
              <a:t>压强________（选填“大”或“小”）。</a:t>
            </a:r>
          </a:p>
          <a:p>
            <a:pPr marL="342265" lvl="0" indent="-342265" algn="l" defTabSz="914400" fontAlgn="base">
              <a:lnSpc>
                <a:spcPts val="3300"/>
              </a:lnSpc>
              <a:spcBef>
                <a:spcPct val="50000"/>
              </a:spcBef>
              <a:buClrTx/>
              <a:buSzTx/>
              <a:buNone/>
            </a:pPr>
            <a:endParaRPr lang="en-US" altLang="zh-CN" sz="2600">
              <a:solidFill>
                <a:schemeClr val="tx1"/>
              </a:solidFill>
              <a:ea typeface="华文楷体" panose="02010600040101010101" pitchFamily="2" charset="-122"/>
              <a:cs typeface="Times New Roman" panose="02020603050405020304" pitchFamily="18" charset="0"/>
              <a:sym typeface="+mn-ea"/>
            </a:endParaRPr>
          </a:p>
        </p:txBody>
      </p:sp>
      <p:sp>
        <p:nvSpPr>
          <p:cNvPr id="3" name="文本框 2"/>
          <p:cNvSpPr txBox="1"/>
          <p:nvPr>
            <p:custDataLst>
              <p:tags r:id="rId3"/>
            </p:custDataLst>
          </p:nvPr>
        </p:nvSpPr>
        <p:spPr>
          <a:xfrm>
            <a:off x="9410563" y="1572899"/>
            <a:ext cx="795020" cy="460375"/>
          </a:xfrm>
          <a:prstGeom prst="rect">
            <a:avLst/>
          </a:prstGeom>
          <a:noFill/>
        </p:spPr>
        <p:txBody>
          <a:bodyPr wrap="none" rtlCol="0" anchor="t">
            <a:spAutoFit/>
          </a:bodyPr>
          <a:lstStyle/>
          <a:p>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上升</a:t>
            </a:r>
          </a:p>
        </p:txBody>
      </p:sp>
      <p:sp>
        <p:nvSpPr>
          <p:cNvPr id="4" name="文本框 3"/>
          <p:cNvSpPr txBox="1"/>
          <p:nvPr>
            <p:custDataLst>
              <p:tags r:id="rId4"/>
            </p:custDataLst>
          </p:nvPr>
        </p:nvSpPr>
        <p:spPr>
          <a:xfrm>
            <a:off x="1175499" y="2751117"/>
            <a:ext cx="488950" cy="460375"/>
          </a:xfrm>
          <a:prstGeom prst="rect">
            <a:avLst/>
          </a:prstGeom>
          <a:noFill/>
        </p:spPr>
        <p:txBody>
          <a:bodyPr wrap="none" rtlCol="0" anchor="t">
            <a:spAutoFit/>
          </a:bodyPr>
          <a:lstStyle/>
          <a:p>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小</a:t>
            </a:r>
          </a:p>
        </p:txBody>
      </p:sp>
      <p:pic>
        <p:nvPicPr>
          <p:cNvPr id="5" name="图片 4"/>
          <p:cNvPicPr>
            <a:picLocks noChangeAspect="1"/>
          </p:cNvPicPr>
          <p:nvPr>
            <p:custDataLst>
              <p:tags r:id="rId5"/>
            </p:custDataLst>
          </p:nvPr>
        </p:nvPicPr>
        <p:blipFill>
          <a:blip r:embed="rId7" cstate="print">
            <a:extLst>
              <a:ext uri="{28A0092B-C50C-407E-A947-70E740481C1C}">
                <a14:useLocalDpi xmlns:a14="http://schemas.microsoft.com/office/drawing/2010/main" val="0"/>
              </a:ext>
            </a:extLst>
          </a:blip>
          <a:srcRect l="6154" t="13296" r="-3380" b="14523"/>
          <a:stretch>
            <a:fillRect/>
          </a:stretch>
        </p:blipFill>
        <p:spPr>
          <a:xfrm>
            <a:off x="7703653" y="3002915"/>
            <a:ext cx="2999874" cy="21576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childTnLst>
                          </p:cTn>
                        </p:par>
                      </p:childTnLst>
                    </p:cTn>
                  </p:par>
                  <p:par>
                    <p:cTn id="8" fill="hold" nodeType="clickPar">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335280" y="404495"/>
            <a:ext cx="3155315" cy="581025"/>
          </a:xfrm>
          <a:prstGeom prst="rect">
            <a:avLst/>
          </a:prstGeom>
          <a:noFill/>
        </p:spPr>
        <p:txBody>
          <a:bodyPr wrap="square" rtlCol="0">
            <a:noAutofit/>
          </a:bodyPr>
          <a:lstStyle/>
          <a:p>
            <a:pPr algn="l"/>
            <a:r>
              <a:rPr lang="zh-CN" altLang="en-US" sz="3200">
                <a:solidFill>
                  <a:prstClr val="black"/>
                </a:solidFill>
                <a:latin typeface="黑体" panose="02010609060101010101" pitchFamily="49" charset="-122"/>
                <a:ea typeface="黑体" panose="02010609060101010101" pitchFamily="49" charset="-122"/>
              </a:rPr>
              <a:t>五、</a:t>
            </a:r>
            <a:r>
              <a:rPr lang="zh-CN" altLang="en-US" sz="3200">
                <a:solidFill>
                  <a:prstClr val="black"/>
                </a:solidFill>
                <a:latin typeface="黑体" panose="02010609060101010101" pitchFamily="49" charset="-122"/>
                <a:ea typeface="黑体" panose="02010609060101010101" pitchFamily="49" charset="-122"/>
                <a:sym typeface="+mn-ea"/>
              </a:rPr>
              <a:t>巩固练习</a:t>
            </a:r>
            <a:endParaRPr lang="zh-CN" altLang="en-US" sz="3200">
              <a:solidFill>
                <a:prstClr val="black"/>
              </a:solidFill>
              <a:latin typeface="黑体" panose="02010609060101010101" pitchFamily="49" charset="-122"/>
              <a:ea typeface="黑体" panose="02010609060101010101" pitchFamily="49" charset="-122"/>
            </a:endParaRPr>
          </a:p>
          <a:p>
            <a:pPr algn="l"/>
            <a:endParaRPr lang="zh-CN" altLang="en-US" sz="3200">
              <a:solidFill>
                <a:prstClr val="black"/>
              </a:solidFill>
              <a:latin typeface="黑体" panose="02010609060101010101" pitchFamily="49" charset="-122"/>
              <a:ea typeface="黑体" panose="02010609060101010101" pitchFamily="49" charset="-122"/>
            </a:endParaRPr>
          </a:p>
        </p:txBody>
      </p:sp>
      <p:sp>
        <p:nvSpPr>
          <p:cNvPr id="3" name="文本框 2"/>
          <p:cNvSpPr txBox="1"/>
          <p:nvPr>
            <p:custDataLst>
              <p:tags r:id="rId2"/>
            </p:custDataLst>
          </p:nvPr>
        </p:nvSpPr>
        <p:spPr>
          <a:xfrm>
            <a:off x="407035" y="1179195"/>
            <a:ext cx="10699750" cy="3538220"/>
          </a:xfrm>
          <a:prstGeom prst="rect">
            <a:avLst/>
          </a:prstGeom>
        </p:spPr>
        <p:txBody>
          <a:bodyPr wrap="square" rtlCol="0" anchor="t" anchorCtr="0">
            <a:noAutofit/>
          </a:bodyPr>
          <a:lstStyle>
            <a:lvl1pPr marL="170815" indent="-170815" algn="l" defTabSz="683895" rtl="0" eaLnBrk="1" latinLnBrk="0" hangingPunct="1">
              <a:lnSpc>
                <a:spcPct val="90000"/>
              </a:lnSpc>
              <a:spcBef>
                <a:spcPts val="750"/>
              </a:spcBef>
              <a:buFont typeface="Arial" panose="020B0604020202020204" pitchFamily="34" charset="0"/>
              <a:buChar char="•"/>
              <a:defRPr sz="2095" kern="1200">
                <a:solidFill>
                  <a:sysClr val="windowText" lastClr="000000"/>
                </a:solidFill>
                <a:latin typeface="Times New Roman" panose="02020603050405020304" pitchFamily="18" charset="0"/>
                <a:ea typeface="微软雅黑"/>
                <a:cs typeface="Arial" panose="020B0604020202020204" pitchFamily="34" charset="0"/>
              </a:defRPr>
            </a:lvl1pPr>
            <a:lvl2pPr marL="513080" indent="-170815" algn="l" defTabSz="683895" rtl="0" eaLnBrk="1" latinLnBrk="0" hangingPunct="1">
              <a:lnSpc>
                <a:spcPct val="90000"/>
              </a:lnSpc>
              <a:spcBef>
                <a:spcPts val="375"/>
              </a:spcBef>
              <a:buFont typeface="Arial" panose="020B0604020202020204" pitchFamily="34" charset="0"/>
              <a:buChar char="•"/>
              <a:defRPr sz="1795" kern="1200">
                <a:solidFill>
                  <a:sysClr val="windowText" lastClr="000000"/>
                </a:solidFill>
                <a:latin typeface="Times New Roman" panose="02020603050405020304" pitchFamily="18" charset="0"/>
                <a:ea typeface="微软雅黑"/>
                <a:cs typeface="Arial" panose="020B0604020202020204" pitchFamily="34" charset="0"/>
              </a:defRPr>
            </a:lvl2pPr>
            <a:lvl3pPr marL="855345" indent="-170815" algn="l" defTabSz="683895" rtl="0" eaLnBrk="1" latinLnBrk="0" hangingPunct="1">
              <a:lnSpc>
                <a:spcPct val="90000"/>
              </a:lnSpc>
              <a:spcBef>
                <a:spcPts val="375"/>
              </a:spcBef>
              <a:buFont typeface="Arial" panose="020B0604020202020204" pitchFamily="34" charset="0"/>
              <a:buChar char="•"/>
              <a:defRPr sz="1495" kern="1200">
                <a:solidFill>
                  <a:sysClr val="windowText" lastClr="000000"/>
                </a:solidFill>
                <a:latin typeface="Times New Roman" panose="02020603050405020304" pitchFamily="18" charset="0"/>
                <a:ea typeface="微软雅黑"/>
                <a:cs typeface="Arial" panose="020B0604020202020204" pitchFamily="34" charset="0"/>
              </a:defRPr>
            </a:lvl3pPr>
            <a:lvl4pPr marL="1196975"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4pPr>
            <a:lvl5pPr marL="153924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5pPr>
            <a:lvl6pPr marL="188087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6pPr>
            <a:lvl7pPr marL="2223135"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7pPr>
            <a:lvl8pPr marL="256540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8pPr>
            <a:lvl9pPr marL="290703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9pPr>
          </a:lstStyle>
          <a:p>
            <a:pPr marL="342265" lvl="0" indent="-342265" algn="l" defTabSz="914400" fontAlgn="base">
              <a:lnSpc>
                <a:spcPts val="3300"/>
              </a:lnSpc>
              <a:spcBef>
                <a:spcPct val="50000"/>
              </a:spcBef>
              <a:buClrTx/>
              <a:buSzTx/>
              <a:buNone/>
            </a:pPr>
            <a:r>
              <a:rPr lang="en-US" altLang="zh-CN" sz="2600">
                <a:solidFill>
                  <a:schemeClr val="tx1"/>
                </a:solidFill>
                <a:ea typeface="华文楷体" panose="02010600040101010101" pitchFamily="2" charset="-122"/>
                <a:cs typeface="Times New Roman" panose="02020603050405020304" pitchFamily="18" charset="0"/>
                <a:sym typeface="+mn-ea"/>
              </a:rPr>
              <a:t>5.  2018年5月，一架正在高空中飞行的飞机，风挡玻璃突然爆裂，此时副驾驶整个上半身被“吸”出舱外，导致这一现象发生的原因是（　　）</a:t>
            </a:r>
          </a:p>
          <a:p>
            <a:pPr marL="342265" lvl="0" indent="-342265" algn="l" defTabSz="914400" fontAlgn="base">
              <a:lnSpc>
                <a:spcPts val="3300"/>
              </a:lnSpc>
              <a:spcBef>
                <a:spcPct val="50000"/>
              </a:spcBef>
              <a:buClrTx/>
              <a:buSzTx/>
              <a:buNone/>
            </a:pPr>
            <a:r>
              <a:rPr lang="en-US" altLang="zh-CN" sz="2600">
                <a:solidFill>
                  <a:schemeClr val="tx1"/>
                </a:solidFill>
                <a:ea typeface="华文楷体" panose="02010600040101010101" pitchFamily="2" charset="-122"/>
                <a:cs typeface="Times New Roman" panose="02020603050405020304" pitchFamily="18" charset="0"/>
                <a:sym typeface="+mn-ea"/>
              </a:rPr>
              <a:t>A．副驾驶受到的重力突然减小 </a:t>
            </a:r>
          </a:p>
          <a:p>
            <a:pPr marL="342265" lvl="0" indent="-342265" algn="l" defTabSz="914400" fontAlgn="base">
              <a:lnSpc>
                <a:spcPts val="3300"/>
              </a:lnSpc>
              <a:spcBef>
                <a:spcPct val="50000"/>
              </a:spcBef>
              <a:buClrTx/>
              <a:buSzTx/>
              <a:buNone/>
            </a:pPr>
            <a:r>
              <a:rPr lang="en-US" altLang="zh-CN" sz="2600">
                <a:solidFill>
                  <a:schemeClr val="tx1"/>
                </a:solidFill>
                <a:ea typeface="华文楷体" panose="02010600040101010101" pitchFamily="2" charset="-122"/>
                <a:cs typeface="Times New Roman" panose="02020603050405020304" pitchFamily="18" charset="0"/>
                <a:sym typeface="+mn-ea"/>
              </a:rPr>
              <a:t>B．舱内气压变大，舱外气压变小 </a:t>
            </a:r>
          </a:p>
          <a:p>
            <a:pPr marL="342265" lvl="0" indent="-342265" algn="l" defTabSz="914400" fontAlgn="base">
              <a:lnSpc>
                <a:spcPts val="3300"/>
              </a:lnSpc>
              <a:spcBef>
                <a:spcPct val="50000"/>
              </a:spcBef>
              <a:buClrTx/>
              <a:buSzTx/>
              <a:buNone/>
            </a:pPr>
            <a:r>
              <a:rPr lang="en-US" altLang="zh-CN" sz="2600">
                <a:solidFill>
                  <a:schemeClr val="tx1"/>
                </a:solidFill>
                <a:ea typeface="华文楷体" panose="02010600040101010101" pitchFamily="2" charset="-122"/>
                <a:cs typeface="Times New Roman" panose="02020603050405020304" pitchFamily="18" charset="0"/>
                <a:sym typeface="+mn-ea"/>
              </a:rPr>
              <a:t>C．舱内空气流速小压强大，舱外空气流速大压强小 </a:t>
            </a:r>
          </a:p>
          <a:p>
            <a:pPr marL="342265" lvl="0" indent="-342265" algn="l" defTabSz="914400" fontAlgn="base">
              <a:lnSpc>
                <a:spcPts val="3300"/>
              </a:lnSpc>
              <a:spcBef>
                <a:spcPct val="50000"/>
              </a:spcBef>
              <a:buClrTx/>
              <a:buSzTx/>
              <a:buNone/>
            </a:pPr>
            <a:r>
              <a:rPr lang="en-US" altLang="zh-CN" sz="2600">
                <a:solidFill>
                  <a:schemeClr val="tx1"/>
                </a:solidFill>
                <a:ea typeface="华文楷体" panose="02010600040101010101" pitchFamily="2" charset="-122"/>
                <a:cs typeface="Times New Roman" panose="02020603050405020304" pitchFamily="18" charset="0"/>
                <a:sym typeface="+mn-ea"/>
              </a:rPr>
              <a:t>D．舱内温度降低，压强突然增大 </a:t>
            </a:r>
          </a:p>
        </p:txBody>
      </p:sp>
      <p:sp>
        <p:nvSpPr>
          <p:cNvPr id="4" name="文本框 3"/>
          <p:cNvSpPr txBox="1"/>
          <p:nvPr>
            <p:custDataLst>
              <p:tags r:id="rId3"/>
            </p:custDataLst>
          </p:nvPr>
        </p:nvSpPr>
        <p:spPr>
          <a:xfrm>
            <a:off x="9894673" y="1543425"/>
            <a:ext cx="403225" cy="711835"/>
          </a:xfrm>
          <a:prstGeom prst="rect">
            <a:avLst/>
          </a:prstGeom>
          <a:noFill/>
        </p:spPr>
        <p:txBody>
          <a:bodyPr wrap="none" rtlCol="0" anchor="t">
            <a:spAutoFit/>
          </a:bodyPr>
          <a:lstStyle/>
          <a:p>
            <a:pPr fontAlgn="auto">
              <a:lnSpc>
                <a:spcPts val="4840"/>
              </a:lnSpc>
            </a:pPr>
            <a:r>
              <a:rPr lang="en-US" altLang="zh-CN" sz="2400"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C</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335280" y="404495"/>
            <a:ext cx="3155315" cy="581025"/>
          </a:xfrm>
          <a:prstGeom prst="rect">
            <a:avLst/>
          </a:prstGeom>
          <a:noFill/>
        </p:spPr>
        <p:txBody>
          <a:bodyPr wrap="square" rtlCol="0">
            <a:noAutofit/>
          </a:bodyPr>
          <a:lstStyle/>
          <a:p>
            <a:pPr algn="l"/>
            <a:r>
              <a:rPr lang="zh-CN" altLang="en-US" sz="3200">
                <a:solidFill>
                  <a:prstClr val="black"/>
                </a:solidFill>
                <a:latin typeface="黑体" panose="02010609060101010101" pitchFamily="49" charset="-122"/>
                <a:ea typeface="黑体" panose="02010609060101010101" pitchFamily="49" charset="-122"/>
              </a:rPr>
              <a:t>五、</a:t>
            </a:r>
            <a:r>
              <a:rPr lang="zh-CN" altLang="en-US" sz="3200">
                <a:solidFill>
                  <a:prstClr val="black"/>
                </a:solidFill>
                <a:latin typeface="黑体" panose="02010609060101010101" pitchFamily="49" charset="-122"/>
                <a:ea typeface="黑体" panose="02010609060101010101" pitchFamily="49" charset="-122"/>
                <a:sym typeface="+mn-ea"/>
              </a:rPr>
              <a:t>巩固练习</a:t>
            </a:r>
            <a:endParaRPr lang="zh-CN" altLang="en-US" sz="3200">
              <a:solidFill>
                <a:prstClr val="black"/>
              </a:solidFill>
              <a:latin typeface="黑体" panose="02010609060101010101" pitchFamily="49" charset="-122"/>
              <a:ea typeface="黑体" panose="02010609060101010101" pitchFamily="49" charset="-122"/>
            </a:endParaRPr>
          </a:p>
          <a:p>
            <a:pPr algn="l"/>
            <a:endParaRPr lang="zh-CN" altLang="en-US" sz="3200">
              <a:solidFill>
                <a:prstClr val="black"/>
              </a:solidFill>
              <a:latin typeface="黑体" panose="02010609060101010101" pitchFamily="49" charset="-122"/>
              <a:ea typeface="黑体" panose="02010609060101010101" pitchFamily="49" charset="-122"/>
            </a:endParaRPr>
          </a:p>
        </p:txBody>
      </p:sp>
      <p:sp>
        <p:nvSpPr>
          <p:cNvPr id="2" name="文本框 1"/>
          <p:cNvSpPr txBox="1"/>
          <p:nvPr>
            <p:custDataLst>
              <p:tags r:id="rId2"/>
            </p:custDataLst>
          </p:nvPr>
        </p:nvSpPr>
        <p:spPr>
          <a:xfrm>
            <a:off x="282189" y="1172340"/>
            <a:ext cx="8975408" cy="3538220"/>
          </a:xfrm>
          <a:prstGeom prst="rect">
            <a:avLst/>
          </a:prstGeom>
        </p:spPr>
        <p:txBody>
          <a:bodyPr wrap="square" rtlCol="0" anchor="t" anchorCtr="0">
            <a:noAutofit/>
          </a:bodyPr>
          <a:lstStyle>
            <a:lvl1pPr marL="170815" indent="-170815" algn="l" defTabSz="683895" rtl="0" eaLnBrk="1" latinLnBrk="0" hangingPunct="1">
              <a:lnSpc>
                <a:spcPct val="90000"/>
              </a:lnSpc>
              <a:spcBef>
                <a:spcPts val="750"/>
              </a:spcBef>
              <a:buFont typeface="Arial" panose="020B0604020202020204" pitchFamily="34" charset="0"/>
              <a:buChar char="•"/>
              <a:defRPr sz="2095" kern="1200">
                <a:solidFill>
                  <a:sysClr val="windowText" lastClr="000000"/>
                </a:solidFill>
                <a:latin typeface="Times New Roman" panose="02020603050405020304" pitchFamily="18" charset="0"/>
                <a:ea typeface="微软雅黑"/>
                <a:cs typeface="Arial" panose="020B0604020202020204" pitchFamily="34" charset="0"/>
              </a:defRPr>
            </a:lvl1pPr>
            <a:lvl2pPr marL="513080" indent="-170815" algn="l" defTabSz="683895" rtl="0" eaLnBrk="1" latinLnBrk="0" hangingPunct="1">
              <a:lnSpc>
                <a:spcPct val="90000"/>
              </a:lnSpc>
              <a:spcBef>
                <a:spcPts val="375"/>
              </a:spcBef>
              <a:buFont typeface="Arial" panose="020B0604020202020204" pitchFamily="34" charset="0"/>
              <a:buChar char="•"/>
              <a:defRPr sz="1795" kern="1200">
                <a:solidFill>
                  <a:sysClr val="windowText" lastClr="000000"/>
                </a:solidFill>
                <a:latin typeface="Times New Roman" panose="02020603050405020304" pitchFamily="18" charset="0"/>
                <a:ea typeface="微软雅黑"/>
                <a:cs typeface="Arial" panose="020B0604020202020204" pitchFamily="34" charset="0"/>
              </a:defRPr>
            </a:lvl2pPr>
            <a:lvl3pPr marL="855345" indent="-170815" algn="l" defTabSz="683895" rtl="0" eaLnBrk="1" latinLnBrk="0" hangingPunct="1">
              <a:lnSpc>
                <a:spcPct val="90000"/>
              </a:lnSpc>
              <a:spcBef>
                <a:spcPts val="375"/>
              </a:spcBef>
              <a:buFont typeface="Arial" panose="020B0604020202020204" pitchFamily="34" charset="0"/>
              <a:buChar char="•"/>
              <a:defRPr sz="1495" kern="1200">
                <a:solidFill>
                  <a:sysClr val="windowText" lastClr="000000"/>
                </a:solidFill>
                <a:latin typeface="Times New Roman" panose="02020603050405020304" pitchFamily="18" charset="0"/>
                <a:ea typeface="微软雅黑"/>
                <a:cs typeface="Arial" panose="020B0604020202020204" pitchFamily="34" charset="0"/>
              </a:defRPr>
            </a:lvl3pPr>
            <a:lvl4pPr marL="1196975"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4pPr>
            <a:lvl5pPr marL="153924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5pPr>
            <a:lvl6pPr marL="188087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6pPr>
            <a:lvl7pPr marL="2223135"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7pPr>
            <a:lvl8pPr marL="256540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8pPr>
            <a:lvl9pPr marL="290703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9pPr>
          </a:lstStyle>
          <a:p>
            <a:pPr marL="342265" lvl="0" indent="-342265" algn="l" defTabSz="914400" fontAlgn="base">
              <a:lnSpc>
                <a:spcPts val="3300"/>
              </a:lnSpc>
              <a:spcBef>
                <a:spcPct val="50000"/>
              </a:spcBef>
              <a:buClrTx/>
              <a:buSzTx/>
              <a:buNone/>
            </a:pPr>
            <a:r>
              <a:rPr lang="en-US" altLang="zh-CN" sz="2600">
                <a:solidFill>
                  <a:schemeClr val="tx1"/>
                </a:solidFill>
                <a:ea typeface="华文楷体" panose="02010600040101010101" pitchFamily="2" charset="-122"/>
                <a:cs typeface="Times New Roman" panose="02020603050405020304" pitchFamily="18" charset="0"/>
                <a:sym typeface="+mn-ea"/>
              </a:rPr>
              <a:t>6.如图所示的是某草原发生的一起龙卷风，龙卷风的实质是高速旋转的气流。它能把地面上的物体或人畜“吸”起卷入空中。龙卷风能“吸”起物体是因为 (　　)</a:t>
            </a:r>
          </a:p>
          <a:p>
            <a:pPr marL="342265" lvl="0" indent="-342265" algn="l" defTabSz="914400" fontAlgn="base">
              <a:lnSpc>
                <a:spcPts val="3300"/>
              </a:lnSpc>
              <a:spcBef>
                <a:spcPct val="50000"/>
              </a:spcBef>
              <a:buClrTx/>
              <a:buSzTx/>
              <a:buNone/>
            </a:pPr>
            <a:r>
              <a:rPr lang="en-US" altLang="zh-CN" sz="2600">
                <a:solidFill>
                  <a:schemeClr val="tx1"/>
                </a:solidFill>
                <a:ea typeface="华文楷体" panose="02010600040101010101" pitchFamily="2" charset="-122"/>
                <a:cs typeface="Times New Roman" panose="02020603050405020304" pitchFamily="18" charset="0"/>
                <a:sym typeface="+mn-ea"/>
              </a:rPr>
              <a:t>A. 龙卷风内部的压强远小于外部的压强</a:t>
            </a:r>
          </a:p>
          <a:p>
            <a:pPr marL="342265" lvl="0" indent="-342265" algn="l" defTabSz="914400" fontAlgn="base">
              <a:lnSpc>
                <a:spcPts val="3300"/>
              </a:lnSpc>
              <a:spcBef>
                <a:spcPct val="50000"/>
              </a:spcBef>
              <a:buClrTx/>
              <a:buSzTx/>
              <a:buNone/>
            </a:pPr>
            <a:r>
              <a:rPr lang="en-US" altLang="zh-CN" sz="2600">
                <a:solidFill>
                  <a:schemeClr val="tx1"/>
                </a:solidFill>
                <a:ea typeface="华文楷体" panose="02010600040101010101" pitchFamily="2" charset="-122"/>
                <a:cs typeface="Times New Roman" panose="02020603050405020304" pitchFamily="18" charset="0"/>
                <a:sym typeface="+mn-ea"/>
              </a:rPr>
              <a:t>B. 龙卷风内部的压强远大于外部的压强</a:t>
            </a:r>
          </a:p>
          <a:p>
            <a:pPr marL="342265" lvl="0" indent="-342265" algn="l" defTabSz="914400" fontAlgn="base">
              <a:lnSpc>
                <a:spcPts val="3300"/>
              </a:lnSpc>
              <a:spcBef>
                <a:spcPct val="50000"/>
              </a:spcBef>
              <a:buClrTx/>
              <a:buSzTx/>
              <a:buNone/>
            </a:pPr>
            <a:r>
              <a:rPr lang="en-US" altLang="zh-CN" sz="2600">
                <a:solidFill>
                  <a:schemeClr val="tx1"/>
                </a:solidFill>
                <a:ea typeface="华文楷体" panose="02010600040101010101" pitchFamily="2" charset="-122"/>
                <a:cs typeface="Times New Roman" panose="02020603050405020304" pitchFamily="18" charset="0"/>
                <a:sym typeface="+mn-ea"/>
              </a:rPr>
              <a:t>C. 龙卷风使物体受到的重力变小</a:t>
            </a:r>
          </a:p>
          <a:p>
            <a:pPr marL="342265" lvl="0" indent="-342265" algn="l" defTabSz="914400" fontAlgn="base">
              <a:lnSpc>
                <a:spcPts val="3300"/>
              </a:lnSpc>
              <a:spcBef>
                <a:spcPct val="50000"/>
              </a:spcBef>
              <a:buClrTx/>
              <a:buSzTx/>
              <a:buNone/>
            </a:pPr>
            <a:r>
              <a:rPr lang="en-US" altLang="zh-CN" sz="2600">
                <a:solidFill>
                  <a:schemeClr val="tx1"/>
                </a:solidFill>
                <a:ea typeface="华文楷体" panose="02010600040101010101" pitchFamily="2" charset="-122"/>
                <a:cs typeface="Times New Roman" panose="02020603050405020304" pitchFamily="18" charset="0"/>
                <a:sym typeface="+mn-ea"/>
              </a:rPr>
              <a:t>D. 迷信说法中的“龙”把物体“抓”到空中</a:t>
            </a:r>
          </a:p>
        </p:txBody>
      </p:sp>
      <p:sp>
        <p:nvSpPr>
          <p:cNvPr id="6" name="文本框 5"/>
          <p:cNvSpPr txBox="1"/>
          <p:nvPr>
            <p:custDataLst>
              <p:tags r:id="rId3"/>
            </p:custDataLst>
          </p:nvPr>
        </p:nvSpPr>
        <p:spPr>
          <a:xfrm>
            <a:off x="6016021" y="2008765"/>
            <a:ext cx="403225" cy="711835"/>
          </a:xfrm>
          <a:prstGeom prst="rect">
            <a:avLst/>
          </a:prstGeom>
          <a:noFill/>
        </p:spPr>
        <p:txBody>
          <a:bodyPr wrap="none" rtlCol="0" anchor="t">
            <a:spAutoFit/>
          </a:bodyPr>
          <a:lstStyle/>
          <a:p>
            <a:pPr fontAlgn="auto">
              <a:lnSpc>
                <a:spcPts val="4840"/>
              </a:lnSpc>
            </a:pPr>
            <a:r>
              <a:rPr lang="en-US" altLang="zh-CN" sz="2400"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A</a:t>
            </a:r>
          </a:p>
        </p:txBody>
      </p:sp>
      <p:pic>
        <p:nvPicPr>
          <p:cNvPr id="3" name="图片 2"/>
          <p:cNvPicPr>
            <a:picLocks noChangeAspect="1"/>
          </p:cNvPicPr>
          <p:nvPr>
            <p:custDataLst>
              <p:tags r:id="rId4"/>
            </p:custDataLst>
          </p:nvPr>
        </p:nvPicPr>
        <p:blipFill>
          <a:blip r:embed="rId6"/>
          <a:stretch>
            <a:fillRect/>
          </a:stretch>
        </p:blipFill>
        <p:spPr>
          <a:xfrm>
            <a:off x="7600676" y="2720283"/>
            <a:ext cx="2576438" cy="187468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335280" y="404495"/>
            <a:ext cx="3155315" cy="581025"/>
          </a:xfrm>
          <a:prstGeom prst="rect">
            <a:avLst/>
          </a:prstGeom>
          <a:noFill/>
        </p:spPr>
        <p:txBody>
          <a:bodyPr wrap="square" rtlCol="0">
            <a:noAutofit/>
          </a:bodyPr>
          <a:lstStyle/>
          <a:p>
            <a:pPr algn="l"/>
            <a:r>
              <a:rPr lang="zh-CN" altLang="en-US" sz="3200">
                <a:solidFill>
                  <a:prstClr val="black"/>
                </a:solidFill>
                <a:latin typeface="黑体" panose="02010609060101010101" pitchFamily="49" charset="-122"/>
                <a:ea typeface="黑体" panose="02010609060101010101" pitchFamily="49" charset="-122"/>
              </a:rPr>
              <a:t>五、</a:t>
            </a:r>
            <a:r>
              <a:rPr lang="zh-CN" altLang="en-US" sz="3200">
                <a:solidFill>
                  <a:prstClr val="black"/>
                </a:solidFill>
                <a:latin typeface="黑体" panose="02010609060101010101" pitchFamily="49" charset="-122"/>
                <a:ea typeface="黑体" panose="02010609060101010101" pitchFamily="49" charset="-122"/>
                <a:sym typeface="+mn-ea"/>
              </a:rPr>
              <a:t>巩固练习</a:t>
            </a:r>
            <a:endParaRPr lang="zh-CN" altLang="en-US" sz="3200">
              <a:solidFill>
                <a:prstClr val="black"/>
              </a:solidFill>
              <a:latin typeface="黑体" panose="02010609060101010101" pitchFamily="49" charset="-122"/>
              <a:ea typeface="黑体" panose="02010609060101010101" pitchFamily="49" charset="-122"/>
            </a:endParaRPr>
          </a:p>
          <a:p>
            <a:pPr algn="l"/>
            <a:endParaRPr lang="zh-CN" altLang="en-US" sz="3200">
              <a:solidFill>
                <a:prstClr val="black"/>
              </a:solidFill>
              <a:latin typeface="黑体" panose="02010609060101010101" pitchFamily="49" charset="-122"/>
              <a:ea typeface="黑体" panose="02010609060101010101" pitchFamily="49" charset="-122"/>
            </a:endParaRPr>
          </a:p>
        </p:txBody>
      </p:sp>
      <p:pic>
        <p:nvPicPr>
          <p:cNvPr id="741" name="9407.eps"/>
          <p:cNvPicPr>
            <a:picLocks noChangeAspect="1"/>
          </p:cNvPicPr>
          <p:nvPr>
            <p:custDataLst>
              <p:tags r:id="rId2"/>
            </p:custDataLst>
          </p:nvPr>
        </p:nvPicPr>
        <p:blipFill>
          <a:blip r:embed="rId6"/>
          <a:stretch>
            <a:fillRect/>
          </a:stretch>
        </p:blipFill>
        <p:spPr>
          <a:xfrm>
            <a:off x="7331234" y="3071469"/>
            <a:ext cx="2675573" cy="2503170"/>
          </a:xfrm>
          <a:prstGeom prst="rect">
            <a:avLst/>
          </a:prstGeom>
        </p:spPr>
      </p:pic>
      <p:sp>
        <p:nvSpPr>
          <p:cNvPr id="100" name="文本框 99"/>
          <p:cNvSpPr txBox="1"/>
          <p:nvPr>
            <p:custDataLst>
              <p:tags r:id="rId3"/>
            </p:custDataLst>
          </p:nvPr>
        </p:nvSpPr>
        <p:spPr>
          <a:xfrm>
            <a:off x="334645" y="1167130"/>
            <a:ext cx="9672320" cy="4523105"/>
          </a:xfrm>
          <a:prstGeom prst="rect">
            <a:avLst/>
          </a:prstGeom>
        </p:spPr>
        <p:txBody>
          <a:bodyPr wrap="square" rtlCol="0" anchor="t" anchorCtr="0">
            <a:noAutofit/>
          </a:bodyPr>
          <a:lstStyle>
            <a:lvl1pPr marL="170815" indent="-170815" algn="l" defTabSz="683895" rtl="0" eaLnBrk="1" latinLnBrk="0" hangingPunct="1">
              <a:lnSpc>
                <a:spcPct val="90000"/>
              </a:lnSpc>
              <a:spcBef>
                <a:spcPts val="750"/>
              </a:spcBef>
              <a:buFont typeface="Arial" panose="020B0604020202020204" pitchFamily="34" charset="0"/>
              <a:buChar char="•"/>
              <a:defRPr sz="2095" kern="1200">
                <a:solidFill>
                  <a:sysClr val="windowText" lastClr="000000"/>
                </a:solidFill>
                <a:latin typeface="Times New Roman" panose="02020603050405020304" pitchFamily="18" charset="0"/>
                <a:ea typeface="微软雅黑"/>
                <a:cs typeface="Arial" panose="020B0604020202020204" pitchFamily="34" charset="0"/>
              </a:defRPr>
            </a:lvl1pPr>
            <a:lvl2pPr marL="513080" indent="-170815" algn="l" defTabSz="683895" rtl="0" eaLnBrk="1" latinLnBrk="0" hangingPunct="1">
              <a:lnSpc>
                <a:spcPct val="90000"/>
              </a:lnSpc>
              <a:spcBef>
                <a:spcPts val="375"/>
              </a:spcBef>
              <a:buFont typeface="Arial" panose="020B0604020202020204" pitchFamily="34" charset="0"/>
              <a:buChar char="•"/>
              <a:defRPr sz="1795" kern="1200">
                <a:solidFill>
                  <a:sysClr val="windowText" lastClr="000000"/>
                </a:solidFill>
                <a:latin typeface="Times New Roman" panose="02020603050405020304" pitchFamily="18" charset="0"/>
                <a:ea typeface="微软雅黑"/>
                <a:cs typeface="Arial" panose="020B0604020202020204" pitchFamily="34" charset="0"/>
              </a:defRPr>
            </a:lvl2pPr>
            <a:lvl3pPr marL="855345" indent="-170815" algn="l" defTabSz="683895" rtl="0" eaLnBrk="1" latinLnBrk="0" hangingPunct="1">
              <a:lnSpc>
                <a:spcPct val="90000"/>
              </a:lnSpc>
              <a:spcBef>
                <a:spcPts val="375"/>
              </a:spcBef>
              <a:buFont typeface="Arial" panose="020B0604020202020204" pitchFamily="34" charset="0"/>
              <a:buChar char="•"/>
              <a:defRPr sz="1495" kern="1200">
                <a:solidFill>
                  <a:sysClr val="windowText" lastClr="000000"/>
                </a:solidFill>
                <a:latin typeface="Times New Roman" panose="02020603050405020304" pitchFamily="18" charset="0"/>
                <a:ea typeface="微软雅黑"/>
                <a:cs typeface="Arial" panose="020B0604020202020204" pitchFamily="34" charset="0"/>
              </a:defRPr>
            </a:lvl3pPr>
            <a:lvl4pPr marL="1196975"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4pPr>
            <a:lvl5pPr marL="153924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5pPr>
            <a:lvl6pPr marL="188087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6pPr>
            <a:lvl7pPr marL="2223135"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7pPr>
            <a:lvl8pPr marL="256540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8pPr>
            <a:lvl9pPr marL="290703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9pPr>
          </a:lstStyle>
          <a:p>
            <a:pPr marL="342265" lvl="0" indent="-342265" algn="l" defTabSz="914400" fontAlgn="base">
              <a:lnSpc>
                <a:spcPts val="3300"/>
              </a:lnSpc>
              <a:spcBef>
                <a:spcPct val="50000"/>
              </a:spcBef>
              <a:buClrTx/>
              <a:buSzTx/>
              <a:buNone/>
            </a:pPr>
            <a:r>
              <a:rPr lang="en-US" altLang="zh-CN" sz="2600">
                <a:solidFill>
                  <a:schemeClr val="tx1"/>
                </a:solidFill>
                <a:ea typeface="华文楷体" panose="02010600040101010101" pitchFamily="2" charset="-122"/>
                <a:cs typeface="Times New Roman" panose="02020603050405020304" pitchFamily="18" charset="0"/>
                <a:sym typeface="+mn-ea"/>
              </a:rPr>
              <a:t>7. 某同学为了探究飞机的升力，制作了一个机翼模型,并把它固定在一根铁丝上，在铁丝的上下各挂一个弹簧测力计(开始时A、B示数均不为零)，如图所示,他再接通电风扇对着机翼吹风，下面是该同学在不考虑模型在水平方向的移动时对实验的结果做出的猜想，你认为正确的是 (　　)</a:t>
            </a:r>
          </a:p>
          <a:p>
            <a:pPr marL="342265" lvl="0" indent="-342265" algn="l" defTabSz="914400" fontAlgn="base">
              <a:lnSpc>
                <a:spcPts val="3300"/>
              </a:lnSpc>
              <a:spcBef>
                <a:spcPct val="50000"/>
              </a:spcBef>
              <a:buClrTx/>
              <a:buSzTx/>
              <a:buNone/>
            </a:pPr>
            <a:r>
              <a:rPr lang="en-US" altLang="zh-CN" sz="2600">
                <a:solidFill>
                  <a:schemeClr val="tx1"/>
                </a:solidFill>
                <a:ea typeface="华文楷体" panose="02010600040101010101" pitchFamily="2" charset="-122"/>
                <a:cs typeface="Times New Roman" panose="02020603050405020304" pitchFamily="18" charset="0"/>
                <a:sym typeface="+mn-ea"/>
              </a:rPr>
              <a:t>A.弹簧测力计A的示数增大，B的示数减小</a:t>
            </a:r>
          </a:p>
          <a:p>
            <a:pPr marL="342265" lvl="0" indent="-342265" algn="l" defTabSz="914400" fontAlgn="base">
              <a:lnSpc>
                <a:spcPts val="3300"/>
              </a:lnSpc>
              <a:spcBef>
                <a:spcPct val="50000"/>
              </a:spcBef>
              <a:buClrTx/>
              <a:buSzTx/>
              <a:buNone/>
            </a:pPr>
            <a:r>
              <a:rPr lang="en-US" altLang="zh-CN" sz="2600">
                <a:solidFill>
                  <a:schemeClr val="tx1"/>
                </a:solidFill>
                <a:ea typeface="华文楷体" panose="02010600040101010101" pitchFamily="2" charset="-122"/>
                <a:cs typeface="Times New Roman" panose="02020603050405020304" pitchFamily="18" charset="0"/>
                <a:sym typeface="+mn-ea"/>
              </a:rPr>
              <a:t>B.弹簧测力计A的示数减小，B的示数增大</a:t>
            </a:r>
          </a:p>
          <a:p>
            <a:pPr marL="342265" lvl="0" indent="-342265" algn="l" defTabSz="914400" fontAlgn="base">
              <a:lnSpc>
                <a:spcPts val="3300"/>
              </a:lnSpc>
              <a:spcBef>
                <a:spcPct val="50000"/>
              </a:spcBef>
              <a:buClrTx/>
              <a:buSzTx/>
              <a:buNone/>
            </a:pPr>
            <a:r>
              <a:rPr lang="en-US" altLang="zh-CN" sz="2600">
                <a:solidFill>
                  <a:schemeClr val="tx1"/>
                </a:solidFill>
                <a:ea typeface="华文楷体" panose="02010600040101010101" pitchFamily="2" charset="-122"/>
                <a:cs typeface="Times New Roman" panose="02020603050405020304" pitchFamily="18" charset="0"/>
                <a:sym typeface="+mn-ea"/>
              </a:rPr>
              <a:t>C.两个弹簧测力计的示数都增大</a:t>
            </a:r>
          </a:p>
          <a:p>
            <a:pPr marL="342265" lvl="0" indent="-342265" algn="l" defTabSz="914400" fontAlgn="base">
              <a:lnSpc>
                <a:spcPts val="3300"/>
              </a:lnSpc>
              <a:spcBef>
                <a:spcPct val="50000"/>
              </a:spcBef>
              <a:buClrTx/>
              <a:buSzTx/>
              <a:buNone/>
            </a:pPr>
            <a:r>
              <a:rPr lang="en-US" altLang="zh-CN" sz="2600">
                <a:solidFill>
                  <a:schemeClr val="tx1"/>
                </a:solidFill>
                <a:ea typeface="华文楷体" panose="02010600040101010101" pitchFamily="2" charset="-122"/>
                <a:cs typeface="Times New Roman" panose="02020603050405020304" pitchFamily="18" charset="0"/>
                <a:sym typeface="+mn-ea"/>
              </a:rPr>
              <a:t>D.两个弹簧测力计的示数都减小</a:t>
            </a:r>
          </a:p>
        </p:txBody>
      </p:sp>
      <p:sp>
        <p:nvSpPr>
          <p:cNvPr id="4" name="文本框 3"/>
          <p:cNvSpPr txBox="1"/>
          <p:nvPr>
            <p:custDataLst>
              <p:tags r:id="rId4"/>
            </p:custDataLst>
          </p:nvPr>
        </p:nvSpPr>
        <p:spPr>
          <a:xfrm>
            <a:off x="5037455" y="2766060"/>
            <a:ext cx="386080" cy="721360"/>
          </a:xfrm>
          <a:prstGeom prst="rect">
            <a:avLst/>
          </a:prstGeom>
          <a:noFill/>
        </p:spPr>
        <p:txBody>
          <a:bodyPr wrap="none" rtlCol="0" anchor="t">
            <a:noAutofit/>
          </a:bodyPr>
          <a:lstStyle/>
          <a:p>
            <a:pPr fontAlgn="auto">
              <a:lnSpc>
                <a:spcPts val="4840"/>
              </a:lnSpc>
            </a:pPr>
            <a:r>
              <a:rPr lang="en-US" altLang="zh-CN" sz="2400"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B</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335280" y="404495"/>
            <a:ext cx="3155315" cy="581025"/>
          </a:xfrm>
          <a:prstGeom prst="rect">
            <a:avLst/>
          </a:prstGeom>
          <a:noFill/>
        </p:spPr>
        <p:txBody>
          <a:bodyPr wrap="square" rtlCol="0">
            <a:noAutofit/>
          </a:bodyPr>
          <a:lstStyle/>
          <a:p>
            <a:pPr algn="l"/>
            <a:r>
              <a:rPr lang="zh-CN" altLang="en-US" sz="3200">
                <a:solidFill>
                  <a:prstClr val="black"/>
                </a:solidFill>
                <a:latin typeface="黑体" panose="02010609060101010101" pitchFamily="49" charset="-122"/>
                <a:ea typeface="黑体" panose="02010609060101010101" pitchFamily="49" charset="-122"/>
              </a:rPr>
              <a:t>五、</a:t>
            </a:r>
            <a:r>
              <a:rPr lang="zh-CN" altLang="en-US" sz="3200">
                <a:solidFill>
                  <a:prstClr val="black"/>
                </a:solidFill>
                <a:latin typeface="黑体" panose="02010609060101010101" pitchFamily="49" charset="-122"/>
                <a:ea typeface="黑体" panose="02010609060101010101" pitchFamily="49" charset="-122"/>
                <a:sym typeface="+mn-ea"/>
              </a:rPr>
              <a:t>巩固练习</a:t>
            </a:r>
            <a:endParaRPr lang="zh-CN" altLang="en-US" sz="3200">
              <a:solidFill>
                <a:prstClr val="black"/>
              </a:solidFill>
              <a:latin typeface="黑体" panose="02010609060101010101" pitchFamily="49" charset="-122"/>
              <a:ea typeface="黑体" panose="02010609060101010101" pitchFamily="49" charset="-122"/>
            </a:endParaRPr>
          </a:p>
          <a:p>
            <a:pPr algn="l"/>
            <a:endParaRPr lang="zh-CN" altLang="en-US" sz="3200">
              <a:solidFill>
                <a:prstClr val="black"/>
              </a:solidFill>
              <a:latin typeface="黑体" panose="02010609060101010101" pitchFamily="49" charset="-122"/>
              <a:ea typeface="黑体" panose="02010609060101010101" pitchFamily="49" charset="-122"/>
            </a:endParaRPr>
          </a:p>
        </p:txBody>
      </p:sp>
      <p:sp>
        <p:nvSpPr>
          <p:cNvPr id="16" name="文本框 15"/>
          <p:cNvSpPr txBox="1"/>
          <p:nvPr>
            <p:custDataLst>
              <p:tags r:id="rId2"/>
            </p:custDataLst>
          </p:nvPr>
        </p:nvSpPr>
        <p:spPr>
          <a:xfrm>
            <a:off x="645795" y="1588135"/>
            <a:ext cx="10904855" cy="1360805"/>
          </a:xfrm>
          <a:prstGeom prst="rect">
            <a:avLst/>
          </a:prstGeom>
        </p:spPr>
        <p:txBody>
          <a:bodyPr wrap="square" rtlCol="0" anchor="t" anchorCtr="0">
            <a:noAutofit/>
          </a:bodyPr>
          <a:lstStyle>
            <a:lvl1pPr marL="170815" indent="-170815" algn="l" defTabSz="683895" rtl="0" eaLnBrk="1" latinLnBrk="0" hangingPunct="1">
              <a:lnSpc>
                <a:spcPct val="90000"/>
              </a:lnSpc>
              <a:spcBef>
                <a:spcPts val="750"/>
              </a:spcBef>
              <a:buFont typeface="Arial" panose="020B0604020202020204" pitchFamily="34" charset="0"/>
              <a:buChar char="•"/>
              <a:defRPr sz="2095" kern="1200">
                <a:solidFill>
                  <a:sysClr val="windowText" lastClr="000000"/>
                </a:solidFill>
                <a:latin typeface="Times New Roman" panose="02020603050405020304" pitchFamily="18" charset="0"/>
                <a:ea typeface="微软雅黑"/>
                <a:cs typeface="Arial" panose="020B0604020202020204" pitchFamily="34" charset="0"/>
              </a:defRPr>
            </a:lvl1pPr>
            <a:lvl2pPr marL="513080" indent="-170815" algn="l" defTabSz="683895" rtl="0" eaLnBrk="1" latinLnBrk="0" hangingPunct="1">
              <a:lnSpc>
                <a:spcPct val="90000"/>
              </a:lnSpc>
              <a:spcBef>
                <a:spcPts val="375"/>
              </a:spcBef>
              <a:buFont typeface="Arial" panose="020B0604020202020204" pitchFamily="34" charset="0"/>
              <a:buChar char="•"/>
              <a:defRPr sz="1795" kern="1200">
                <a:solidFill>
                  <a:sysClr val="windowText" lastClr="000000"/>
                </a:solidFill>
                <a:latin typeface="Times New Roman" panose="02020603050405020304" pitchFamily="18" charset="0"/>
                <a:ea typeface="微软雅黑"/>
                <a:cs typeface="Arial" panose="020B0604020202020204" pitchFamily="34" charset="0"/>
              </a:defRPr>
            </a:lvl2pPr>
            <a:lvl3pPr marL="855345" indent="-170815" algn="l" defTabSz="683895" rtl="0" eaLnBrk="1" latinLnBrk="0" hangingPunct="1">
              <a:lnSpc>
                <a:spcPct val="90000"/>
              </a:lnSpc>
              <a:spcBef>
                <a:spcPts val="375"/>
              </a:spcBef>
              <a:buFont typeface="Arial" panose="020B0604020202020204" pitchFamily="34" charset="0"/>
              <a:buChar char="•"/>
              <a:defRPr sz="1495" kern="1200">
                <a:solidFill>
                  <a:sysClr val="windowText" lastClr="000000"/>
                </a:solidFill>
                <a:latin typeface="Times New Roman" panose="02020603050405020304" pitchFamily="18" charset="0"/>
                <a:ea typeface="微软雅黑"/>
                <a:cs typeface="Arial" panose="020B0604020202020204" pitchFamily="34" charset="0"/>
              </a:defRPr>
            </a:lvl3pPr>
            <a:lvl4pPr marL="1196975"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4pPr>
            <a:lvl5pPr marL="153924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5pPr>
            <a:lvl6pPr marL="188087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6pPr>
            <a:lvl7pPr marL="2223135"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7pPr>
            <a:lvl8pPr marL="256540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8pPr>
            <a:lvl9pPr marL="290703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9pPr>
          </a:lstStyle>
          <a:p>
            <a:pPr marL="342265" lvl="0" indent="-342265" algn="l" defTabSz="914400" fontAlgn="base">
              <a:lnSpc>
                <a:spcPts val="3300"/>
              </a:lnSpc>
              <a:spcBef>
                <a:spcPct val="50000"/>
              </a:spcBef>
              <a:buClrTx/>
              <a:buSzTx/>
              <a:buNone/>
            </a:pPr>
            <a:r>
              <a:rPr lang="en-US" altLang="zh-CN" sz="2600">
                <a:solidFill>
                  <a:schemeClr val="tx1"/>
                </a:solidFill>
                <a:ea typeface="华文楷体" panose="02010600040101010101" pitchFamily="2" charset="-122"/>
                <a:cs typeface="Times New Roman" panose="02020603050405020304" pitchFamily="18" charset="0"/>
                <a:sym typeface="+mn-ea"/>
              </a:rPr>
              <a:t>8. 风沿着窗外的墙面吹过时，窗口悬挂的窗帘会飘向窗外；居室前后两面的窗户都打开时，“过堂风”会把居室侧面摆放的衣柜门吹开。请解释以上现象的原因。</a:t>
            </a:r>
          </a:p>
        </p:txBody>
      </p:sp>
      <p:sp>
        <p:nvSpPr>
          <p:cNvPr id="9" name="文本框 8"/>
          <p:cNvSpPr txBox="1"/>
          <p:nvPr>
            <p:custDataLst>
              <p:tags r:id="rId3"/>
            </p:custDataLst>
          </p:nvPr>
        </p:nvSpPr>
        <p:spPr>
          <a:xfrm>
            <a:off x="1104265" y="3199765"/>
            <a:ext cx="10079355" cy="1578610"/>
          </a:xfrm>
          <a:prstGeom prst="rect">
            <a:avLst/>
          </a:prstGeom>
        </p:spPr>
        <p:txBody>
          <a:bodyPr wrap="square" rtlCol="0" anchor="t" anchorCtr="0">
            <a:noAutofit/>
          </a:bodyPr>
          <a:lstStyle>
            <a:lvl1pPr marL="170815" indent="-170815" algn="l" defTabSz="683895" rtl="0" eaLnBrk="1" latinLnBrk="0" hangingPunct="1">
              <a:lnSpc>
                <a:spcPct val="90000"/>
              </a:lnSpc>
              <a:spcBef>
                <a:spcPts val="750"/>
              </a:spcBef>
              <a:buFont typeface="Arial" panose="020B0604020202020204" pitchFamily="34" charset="0"/>
              <a:buChar char="•"/>
              <a:defRPr sz="2095" kern="1200">
                <a:solidFill>
                  <a:sysClr val="windowText" lastClr="000000"/>
                </a:solidFill>
                <a:latin typeface="Times New Roman" panose="02020603050405020304" pitchFamily="18" charset="0"/>
                <a:ea typeface="微软雅黑"/>
                <a:cs typeface="Arial" panose="020B0604020202020204" pitchFamily="34" charset="0"/>
              </a:defRPr>
            </a:lvl1pPr>
            <a:lvl2pPr marL="513080" indent="-170815" algn="l" defTabSz="683895" rtl="0" eaLnBrk="1" latinLnBrk="0" hangingPunct="1">
              <a:lnSpc>
                <a:spcPct val="90000"/>
              </a:lnSpc>
              <a:spcBef>
                <a:spcPts val="375"/>
              </a:spcBef>
              <a:buFont typeface="Arial" panose="020B0604020202020204" pitchFamily="34" charset="0"/>
              <a:buChar char="•"/>
              <a:defRPr sz="1795" kern="1200">
                <a:solidFill>
                  <a:sysClr val="windowText" lastClr="000000"/>
                </a:solidFill>
                <a:latin typeface="Times New Roman" panose="02020603050405020304" pitchFamily="18" charset="0"/>
                <a:ea typeface="微软雅黑"/>
                <a:cs typeface="Arial" panose="020B0604020202020204" pitchFamily="34" charset="0"/>
              </a:defRPr>
            </a:lvl2pPr>
            <a:lvl3pPr marL="855345" indent="-170815" algn="l" defTabSz="683895" rtl="0" eaLnBrk="1" latinLnBrk="0" hangingPunct="1">
              <a:lnSpc>
                <a:spcPct val="90000"/>
              </a:lnSpc>
              <a:spcBef>
                <a:spcPts val="375"/>
              </a:spcBef>
              <a:buFont typeface="Arial" panose="020B0604020202020204" pitchFamily="34" charset="0"/>
              <a:buChar char="•"/>
              <a:defRPr sz="1495" kern="1200">
                <a:solidFill>
                  <a:sysClr val="windowText" lastClr="000000"/>
                </a:solidFill>
                <a:latin typeface="Times New Roman" panose="02020603050405020304" pitchFamily="18" charset="0"/>
                <a:ea typeface="微软雅黑"/>
                <a:cs typeface="Arial" panose="020B0604020202020204" pitchFamily="34" charset="0"/>
              </a:defRPr>
            </a:lvl3pPr>
            <a:lvl4pPr marL="1196975"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4pPr>
            <a:lvl5pPr marL="153924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5pPr>
            <a:lvl6pPr marL="188087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6pPr>
            <a:lvl7pPr marL="2223135"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7pPr>
            <a:lvl8pPr marL="256540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8pPr>
            <a:lvl9pPr marL="290703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9pPr>
          </a:lstStyle>
          <a:p>
            <a:pPr marL="342265" lvl="0" indent="-342265" algn="l" defTabSz="914400" fontAlgn="base">
              <a:lnSpc>
                <a:spcPts val="3300"/>
              </a:lnSpc>
              <a:spcBef>
                <a:spcPct val="50000"/>
              </a:spcBef>
              <a:buClrTx/>
              <a:buSzTx/>
              <a:buNone/>
            </a:pPr>
            <a:r>
              <a:rPr lang="zh-CN" altLang="en-US" sz="2600">
                <a:solidFill>
                  <a:schemeClr val="tx1"/>
                </a:solidFill>
                <a:ea typeface="华文楷体" panose="02010600040101010101" pitchFamily="2" charset="-122"/>
                <a:cs typeface="Times New Roman" panose="02020603050405020304" pitchFamily="18" charset="0"/>
                <a:sym typeface="+mn-ea"/>
              </a:rPr>
              <a:t>答：</a:t>
            </a:r>
            <a:r>
              <a:rPr lang="en-US" altLang="zh-CN" sz="2600">
                <a:solidFill>
                  <a:schemeClr val="tx1"/>
                </a:solidFill>
                <a:ea typeface="华文楷体" panose="02010600040101010101" pitchFamily="2" charset="-122"/>
                <a:cs typeface="Times New Roman" panose="02020603050405020304" pitchFamily="18" charset="0"/>
                <a:sym typeface="+mn-ea"/>
              </a:rPr>
              <a:t>风沿着窗外的墙面吹过时，窗外空气流速大，压强小，窗内外存在压强差，因而有压力差，使窗帘飘向窗外。</a:t>
            </a:r>
          </a:p>
          <a:p>
            <a:pPr marL="342265" lvl="0" indent="-342265" algn="l" defTabSz="914400" fontAlgn="base">
              <a:lnSpc>
                <a:spcPts val="3300"/>
              </a:lnSpc>
              <a:spcBef>
                <a:spcPct val="50000"/>
              </a:spcBef>
              <a:buClrTx/>
              <a:buSzTx/>
              <a:buNone/>
            </a:pPr>
            <a:r>
              <a:rPr lang="en-US" altLang="zh-CN" sz="2600">
                <a:solidFill>
                  <a:schemeClr val="tx1"/>
                </a:solidFill>
                <a:ea typeface="华文楷体" panose="02010600040101010101" pitchFamily="2" charset="-122"/>
                <a:cs typeface="Times New Roman" panose="02020603050405020304" pitchFamily="18" charset="0"/>
                <a:sym typeface="+mn-ea"/>
              </a:rPr>
              <a:t>有“过堂风”吹过时，衣柜门外空气流速大，压强小，柜门内外存在压强差，因而有压力差，使衣柜门被吹开。</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335280" y="404495"/>
            <a:ext cx="3155315" cy="581025"/>
          </a:xfrm>
          <a:prstGeom prst="rect">
            <a:avLst/>
          </a:prstGeom>
          <a:noFill/>
        </p:spPr>
        <p:txBody>
          <a:bodyPr wrap="square" rtlCol="0">
            <a:noAutofit/>
          </a:bodyPr>
          <a:lstStyle/>
          <a:p>
            <a:pPr algn="l"/>
            <a:r>
              <a:rPr lang="zh-CN" altLang="en-US" sz="3200">
                <a:solidFill>
                  <a:prstClr val="black"/>
                </a:solidFill>
                <a:latin typeface="黑体" panose="02010609060101010101" pitchFamily="49" charset="-122"/>
                <a:ea typeface="黑体" panose="02010609060101010101" pitchFamily="49" charset="-122"/>
              </a:rPr>
              <a:t>五、</a:t>
            </a:r>
            <a:r>
              <a:rPr lang="zh-CN" altLang="en-US" sz="3200">
                <a:solidFill>
                  <a:prstClr val="black"/>
                </a:solidFill>
                <a:latin typeface="黑体" panose="02010609060101010101" pitchFamily="49" charset="-122"/>
                <a:ea typeface="黑体" panose="02010609060101010101" pitchFamily="49" charset="-122"/>
                <a:sym typeface="+mn-ea"/>
              </a:rPr>
              <a:t>巩固练习</a:t>
            </a:r>
            <a:endParaRPr lang="zh-CN" altLang="en-US" sz="3200">
              <a:solidFill>
                <a:prstClr val="black"/>
              </a:solidFill>
              <a:latin typeface="黑体" panose="02010609060101010101" pitchFamily="49" charset="-122"/>
              <a:ea typeface="黑体" panose="02010609060101010101" pitchFamily="49" charset="-122"/>
            </a:endParaRPr>
          </a:p>
          <a:p>
            <a:pPr algn="l"/>
            <a:endParaRPr lang="zh-CN" altLang="en-US" sz="3200">
              <a:solidFill>
                <a:prstClr val="black"/>
              </a:solidFill>
              <a:latin typeface="黑体" panose="02010609060101010101" pitchFamily="49" charset="-122"/>
              <a:ea typeface="黑体" panose="02010609060101010101" pitchFamily="49" charset="-122"/>
            </a:endParaRPr>
          </a:p>
        </p:txBody>
      </p:sp>
      <p:sp>
        <p:nvSpPr>
          <p:cNvPr id="18" name="矩形 50177"/>
          <p:cNvSpPr txBox="1">
            <a:spLocks noChangeArrowheads="1"/>
          </p:cNvSpPr>
          <p:nvPr>
            <p:custDataLst>
              <p:tags r:id="rId2"/>
            </p:custDataLst>
          </p:nvPr>
        </p:nvSpPr>
        <p:spPr bwMode="auto">
          <a:xfrm>
            <a:off x="1112979" y="1615667"/>
            <a:ext cx="7822741" cy="1014730"/>
          </a:xfrm>
          <a:prstGeom prst="rect">
            <a:avLst/>
          </a:prstGeom>
        </p:spPr>
        <p:txBody>
          <a:bodyPr wrap="square" lIns="91440" tIns="45720" rIns="91440" bIns="45720" rtlCol="0" anchor="t" anchorCtr="0">
            <a:noAutofit/>
          </a:bodyPr>
          <a:lstStyle>
            <a:lvl1pPr marL="170815" indent="-170815" algn="l" defTabSz="683895" rtl="0" eaLnBrk="1" latinLnBrk="0" hangingPunct="1">
              <a:lnSpc>
                <a:spcPct val="90000"/>
              </a:lnSpc>
              <a:spcBef>
                <a:spcPts val="750"/>
              </a:spcBef>
              <a:buFont typeface="Arial" panose="020B0604020202020204" pitchFamily="34" charset="0"/>
              <a:buChar char="•"/>
              <a:defRPr sz="2095" kern="1200">
                <a:solidFill>
                  <a:sysClr val="windowText" lastClr="000000"/>
                </a:solidFill>
                <a:latin typeface="Times New Roman" panose="02020603050405020304" pitchFamily="18" charset="0"/>
                <a:ea typeface="微软雅黑"/>
                <a:cs typeface="Arial" panose="020B0604020202020204" pitchFamily="34" charset="0"/>
              </a:defRPr>
            </a:lvl1pPr>
            <a:lvl2pPr marL="513080" indent="-170815" algn="l" defTabSz="683895" rtl="0" eaLnBrk="1" latinLnBrk="0" hangingPunct="1">
              <a:lnSpc>
                <a:spcPct val="90000"/>
              </a:lnSpc>
              <a:spcBef>
                <a:spcPts val="375"/>
              </a:spcBef>
              <a:buFont typeface="Arial" panose="020B0604020202020204" pitchFamily="34" charset="0"/>
              <a:buChar char="•"/>
              <a:defRPr sz="1795" kern="1200">
                <a:solidFill>
                  <a:sysClr val="windowText" lastClr="000000"/>
                </a:solidFill>
                <a:latin typeface="Times New Roman" panose="02020603050405020304" pitchFamily="18" charset="0"/>
                <a:ea typeface="微软雅黑"/>
                <a:cs typeface="Arial" panose="020B0604020202020204" pitchFamily="34" charset="0"/>
              </a:defRPr>
            </a:lvl2pPr>
            <a:lvl3pPr marL="855345" indent="-170815" algn="l" defTabSz="683895" rtl="0" eaLnBrk="1" latinLnBrk="0" hangingPunct="1">
              <a:lnSpc>
                <a:spcPct val="90000"/>
              </a:lnSpc>
              <a:spcBef>
                <a:spcPts val="375"/>
              </a:spcBef>
              <a:buFont typeface="Arial" panose="020B0604020202020204" pitchFamily="34" charset="0"/>
              <a:buChar char="•"/>
              <a:defRPr sz="1495" kern="1200">
                <a:solidFill>
                  <a:sysClr val="windowText" lastClr="000000"/>
                </a:solidFill>
                <a:latin typeface="Times New Roman" panose="02020603050405020304" pitchFamily="18" charset="0"/>
                <a:ea typeface="微软雅黑"/>
                <a:cs typeface="Arial" panose="020B0604020202020204" pitchFamily="34" charset="0"/>
              </a:defRPr>
            </a:lvl3pPr>
            <a:lvl4pPr marL="1196975"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4pPr>
            <a:lvl5pPr marL="153924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5pPr>
            <a:lvl6pPr marL="188087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6pPr>
            <a:lvl7pPr marL="2223135"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7pPr>
            <a:lvl8pPr marL="256540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8pPr>
            <a:lvl9pPr marL="290703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9pPr>
          </a:lstStyle>
          <a:p>
            <a:pPr marL="342265" lvl="0" indent="-342265" algn="l" defTabSz="914400" fontAlgn="base">
              <a:lnSpc>
                <a:spcPts val="3300"/>
              </a:lnSpc>
              <a:spcBef>
                <a:spcPct val="50000"/>
              </a:spcBef>
              <a:buClrTx/>
              <a:buSzTx/>
              <a:buNone/>
            </a:pPr>
            <a:r>
              <a:rPr lang="en-US" altLang="zh-CN" sz="2600">
                <a:solidFill>
                  <a:schemeClr val="tx1"/>
                </a:solidFill>
                <a:ea typeface="华文楷体" panose="02010600040101010101" pitchFamily="2" charset="-122"/>
                <a:cs typeface="Times New Roman" panose="02020603050405020304" pitchFamily="18" charset="0"/>
                <a:sym typeface="+mn-ea"/>
              </a:rPr>
              <a:t>9．如图所示，以下四个关于“流体压强与流速的关系”的现象中，压强大小关系正确的是（      ）</a:t>
            </a:r>
          </a:p>
        </p:txBody>
      </p:sp>
      <p:sp>
        <p:nvSpPr>
          <p:cNvPr id="22" name="TextBox 4"/>
          <p:cNvSpPr txBox="1"/>
          <p:nvPr>
            <p:custDataLst>
              <p:tags r:id="rId3"/>
            </p:custDataLst>
          </p:nvPr>
        </p:nvSpPr>
        <p:spPr>
          <a:xfrm>
            <a:off x="6928026" y="2064374"/>
            <a:ext cx="670376" cy="430887"/>
          </a:xfrm>
          <a:prstGeom prst="rect">
            <a:avLst/>
          </a:prstGeom>
          <a:noFill/>
        </p:spPr>
        <p:txBody>
          <a:bodyPr wrap="none" rtlCol="0">
            <a:spAutoFit/>
          </a:bodyPr>
          <a:lstStyle/>
          <a:p>
            <a:pPr algn="just">
              <a:spcAft>
                <a:spcPct val="0"/>
              </a:spcAft>
            </a:pPr>
            <a:r>
              <a:rPr lang="en-US" altLang="zh-CN" sz="2200" b="1" kern="100">
                <a:solidFill>
                  <a:srgbClr val="C00000"/>
                </a:solidFill>
              </a:rPr>
              <a:t>A</a:t>
            </a:r>
            <a:r>
              <a:rPr lang="zh-CN" altLang="zh-CN" sz="2200" b="1" kern="100">
                <a:solidFill>
                  <a:srgbClr val="C00000"/>
                </a:solidFill>
              </a:rPr>
              <a:t>　</a:t>
            </a:r>
            <a:endParaRPr lang="zh-CN" altLang="zh-CN" sz="2200" kern="100">
              <a:solidFill>
                <a:srgbClr val="C00000"/>
              </a:solidFill>
            </a:endParaRPr>
          </a:p>
        </p:txBody>
      </p:sp>
      <p:pic>
        <p:nvPicPr>
          <p:cNvPr id="20" name="图片 50181"/>
          <p:cNvPicPr>
            <a:picLocks noChangeAspect="1" noChangeArrowheads="1"/>
          </p:cNvPicPr>
          <p:nvPr>
            <p:custDataLst>
              <p:tags r:id="rId4"/>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b="50647"/>
          <a:stretch>
            <a:fillRect/>
          </a:stretch>
        </p:blipFill>
        <p:spPr bwMode="auto">
          <a:xfrm>
            <a:off x="1391527" y="3108713"/>
            <a:ext cx="4057650" cy="170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50181"/>
          <p:cNvPicPr>
            <a:picLocks noChangeAspect="1" noChangeArrowheads="1"/>
          </p:cNvPicPr>
          <p:nvPr>
            <p:custDataLst>
              <p:tags r:id="rId5"/>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49204"/>
          <a:stretch>
            <a:fillRect/>
          </a:stretch>
        </p:blipFill>
        <p:spPr bwMode="auto">
          <a:xfrm>
            <a:off x="5806741" y="2985217"/>
            <a:ext cx="4057650" cy="175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7">
                                          <p:stCondLst>
                                            <p:cond delay="0"/>
                                          </p:stCondLst>
                                        </p:cTn>
                                        <p:tgtEl>
                                          <p:spTgt spid="22"/>
                                        </p:tgtEl>
                                      </p:cBhvr>
                                    </p:animEffect>
                                    <p:anim calcmode="lin" valueType="num">
                                      <p:cBhvr>
                                        <p:cTn id="8" dur="1594"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581"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581" tmFilter="0, 0; 0.125,0.2665; 0.25,0.4; 0.375,0.465; 0.5,0.5;  0.625,0.535; 0.75,0.6; 0.875,0.7335; 1,1">
                                          <p:stCondLst>
                                            <p:cond delay="581"/>
                                          </p:stCondLst>
                                        </p:cTn>
                                        <p:tgtEl>
                                          <p:spTgt spid="22"/>
                                        </p:tgtEl>
                                        <p:attrNameLst>
                                          <p:attrName>ppt_y</p:attrName>
                                        </p:attrNameLst>
                                      </p:cBhvr>
                                      <p:tavLst>
                                        <p:tav tm="0" fmla="#ppt_y-sin(pi*$)/9">
                                          <p:val>
                                            <p:fltVal val="0"/>
                                          </p:val>
                                        </p:tav>
                                        <p:tav tm="100000">
                                          <p:val>
                                            <p:fltVal val="1"/>
                                          </p:val>
                                        </p:tav>
                                      </p:tavLst>
                                    </p:anim>
                                    <p:anim calcmode="lin" valueType="num">
                                      <p:cBhvr>
                                        <p:cTn id="11" dur="290" tmFilter="0, 0; 0.125,0.2665; 0.25,0.4; 0.375,0.465; 0.5,0.5;  0.625,0.535; 0.75,0.6; 0.875,0.7335; 1,1">
                                          <p:stCondLst>
                                            <p:cond delay="1159"/>
                                          </p:stCondLst>
                                        </p:cTn>
                                        <p:tgtEl>
                                          <p:spTgt spid="22"/>
                                        </p:tgtEl>
                                        <p:attrNameLst>
                                          <p:attrName>ppt_y</p:attrName>
                                        </p:attrNameLst>
                                      </p:cBhvr>
                                      <p:tavLst>
                                        <p:tav tm="0" fmla="#ppt_y-sin(pi*$)/27">
                                          <p:val>
                                            <p:fltVal val="0"/>
                                          </p:val>
                                        </p:tav>
                                        <p:tav tm="100000">
                                          <p:val>
                                            <p:fltVal val="1"/>
                                          </p:val>
                                        </p:tav>
                                      </p:tavLst>
                                    </p:anim>
                                    <p:anim calcmode="lin" valueType="num">
                                      <p:cBhvr>
                                        <p:cTn id="12" dur="144" tmFilter="0, 0; 0.125,0.2665; 0.25,0.4; 0.375,0.465; 0.5,0.5;  0.625,0.535; 0.75,0.6; 0.875,0.7335; 1,1">
                                          <p:stCondLst>
                                            <p:cond delay="1449"/>
                                          </p:stCondLst>
                                        </p:cTn>
                                        <p:tgtEl>
                                          <p:spTgt spid="22"/>
                                        </p:tgtEl>
                                        <p:attrNameLst>
                                          <p:attrName>ppt_y</p:attrName>
                                        </p:attrNameLst>
                                      </p:cBhvr>
                                      <p:tavLst>
                                        <p:tav tm="0" fmla="#ppt_y-sin(pi*$)/81">
                                          <p:val>
                                            <p:fltVal val="0"/>
                                          </p:val>
                                        </p:tav>
                                        <p:tav tm="100000">
                                          <p:val>
                                            <p:fltVal val="1"/>
                                          </p:val>
                                        </p:tav>
                                      </p:tavLst>
                                    </p:anim>
                                    <p:animScale>
                                      <p:cBhvr>
                                        <p:cTn id="13" dur="23">
                                          <p:stCondLst>
                                            <p:cond delay="569"/>
                                          </p:stCondLst>
                                        </p:cTn>
                                        <p:tgtEl>
                                          <p:spTgt spid="22"/>
                                        </p:tgtEl>
                                      </p:cBhvr>
                                      <p:to x="100000" y="60000"/>
                                    </p:animScale>
                                    <p:animScale>
                                      <p:cBhvr>
                                        <p:cTn id="14" dur="145" decel="50000">
                                          <p:stCondLst>
                                            <p:cond delay="592"/>
                                          </p:stCondLst>
                                        </p:cTn>
                                        <p:tgtEl>
                                          <p:spTgt spid="22"/>
                                        </p:tgtEl>
                                      </p:cBhvr>
                                      <p:to x="100000" y="100000"/>
                                    </p:animScale>
                                    <p:animScale>
                                      <p:cBhvr>
                                        <p:cTn id="15" dur="23">
                                          <p:stCondLst>
                                            <p:cond delay="1148"/>
                                          </p:stCondLst>
                                        </p:cTn>
                                        <p:tgtEl>
                                          <p:spTgt spid="22"/>
                                        </p:tgtEl>
                                      </p:cBhvr>
                                      <p:to x="100000" y="80000"/>
                                    </p:animScale>
                                    <p:animScale>
                                      <p:cBhvr>
                                        <p:cTn id="16" dur="145" decel="50000">
                                          <p:stCondLst>
                                            <p:cond delay="1171"/>
                                          </p:stCondLst>
                                        </p:cTn>
                                        <p:tgtEl>
                                          <p:spTgt spid="22"/>
                                        </p:tgtEl>
                                      </p:cBhvr>
                                      <p:to x="100000" y="100000"/>
                                    </p:animScale>
                                    <p:animScale>
                                      <p:cBhvr>
                                        <p:cTn id="17" dur="23">
                                          <p:stCondLst>
                                            <p:cond delay="1437"/>
                                          </p:stCondLst>
                                        </p:cTn>
                                        <p:tgtEl>
                                          <p:spTgt spid="22"/>
                                        </p:tgtEl>
                                      </p:cBhvr>
                                      <p:to x="100000" y="90000"/>
                                    </p:animScale>
                                    <p:animScale>
                                      <p:cBhvr>
                                        <p:cTn id="18" dur="145" decel="50000">
                                          <p:stCondLst>
                                            <p:cond delay="1459"/>
                                          </p:stCondLst>
                                        </p:cTn>
                                        <p:tgtEl>
                                          <p:spTgt spid="22"/>
                                        </p:tgtEl>
                                      </p:cBhvr>
                                      <p:to x="100000" y="100000"/>
                                    </p:animScale>
                                    <p:animScale>
                                      <p:cBhvr>
                                        <p:cTn id="19" dur="23">
                                          <p:stCondLst>
                                            <p:cond delay="1582"/>
                                          </p:stCondLst>
                                        </p:cTn>
                                        <p:tgtEl>
                                          <p:spTgt spid="22"/>
                                        </p:tgtEl>
                                      </p:cBhvr>
                                      <p:to x="100000" y="95000"/>
                                    </p:animScale>
                                    <p:animScale>
                                      <p:cBhvr>
                                        <p:cTn id="20" dur="145" decel="50000">
                                          <p:stCondLst>
                                            <p:cond delay="1605"/>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1984692" y="5122648"/>
            <a:ext cx="8222615" cy="760336"/>
          </a:xfrm>
          <a:prstGeom prst="rect">
            <a:avLst/>
          </a:prstGeom>
        </p:spPr>
        <p:txBody>
          <a:bodyPr wrap="square">
            <a:spAutoFit/>
          </a:bodyPr>
          <a:lstStyle/>
          <a:p>
            <a:pPr lvl="0" algn="ctr" fontAlgn="base">
              <a:lnSpc>
                <a:spcPct val="120000"/>
              </a:lnSpc>
              <a:buClrTx/>
              <a:buSzTx/>
              <a:buFontTx/>
            </a:pPr>
            <a:r>
              <a:rPr lang="zh-CN" altLang="en-US" sz="4000" b="1" dirty="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mn-ea"/>
              </a:rPr>
              <a:t>流体流动时的压强称为流体压强。</a:t>
            </a:r>
          </a:p>
        </p:txBody>
      </p:sp>
      <p:pic>
        <p:nvPicPr>
          <p:cNvPr id="4" name="图片 3"/>
          <p:cNvPicPr>
            <a:picLocks noChangeAspect="1"/>
          </p:cNvPicPr>
          <p:nvPr>
            <p:custDataLst>
              <p:tags r:id="rId2"/>
            </p:custDataLst>
          </p:nvPr>
        </p:nvPicPr>
        <p:blipFill>
          <a:blip r:embed="rId8"/>
          <a:stretch>
            <a:fillRect/>
          </a:stretch>
        </p:blipFill>
        <p:spPr>
          <a:xfrm>
            <a:off x="274955" y="1821179"/>
            <a:ext cx="3755778" cy="2770485"/>
          </a:xfrm>
          <a:prstGeom prst="rect">
            <a:avLst/>
          </a:prstGeom>
        </p:spPr>
      </p:pic>
      <p:pic>
        <p:nvPicPr>
          <p:cNvPr id="5" name="图片 4"/>
          <p:cNvPicPr>
            <a:picLocks noChangeAspect="1"/>
          </p:cNvPicPr>
          <p:nvPr>
            <p:custDataLst>
              <p:tags r:id="rId3"/>
            </p:custDataLst>
          </p:nvPr>
        </p:nvPicPr>
        <p:blipFill>
          <a:blip r:embed="rId9"/>
          <a:stretch>
            <a:fillRect/>
          </a:stretch>
        </p:blipFill>
        <p:spPr>
          <a:xfrm>
            <a:off x="4225757" y="1821178"/>
            <a:ext cx="3710645" cy="2770485"/>
          </a:xfrm>
          <a:prstGeom prst="rect">
            <a:avLst/>
          </a:prstGeom>
        </p:spPr>
      </p:pic>
      <p:sp>
        <p:nvSpPr>
          <p:cNvPr id="3" name="文本框 2"/>
          <p:cNvSpPr txBox="1"/>
          <p:nvPr>
            <p:custDataLst>
              <p:tags r:id="rId4"/>
            </p:custDataLst>
          </p:nvPr>
        </p:nvSpPr>
        <p:spPr>
          <a:xfrm>
            <a:off x="1471212" y="758036"/>
            <a:ext cx="10180013" cy="693523"/>
          </a:xfrm>
          <a:prstGeom prst="rect">
            <a:avLst/>
          </a:prstGeom>
          <a:noFill/>
        </p:spPr>
        <p:txBody>
          <a:bodyPr wrap="square" rtlCol="0">
            <a:spAutoFit/>
          </a:bodyPr>
          <a:lstStyle/>
          <a:p>
            <a:pPr lvl="0" algn="ctr" fontAlgn="base">
              <a:lnSpc>
                <a:spcPct val="120000"/>
              </a:lnSpc>
              <a:buClrTx/>
              <a:buSzTx/>
              <a:buFontTx/>
            </a:pPr>
            <a:r>
              <a:rPr lang="zh-CN" altLang="en-US" sz="3600" b="1">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mn-ea"/>
              </a:rPr>
              <a:t>物理学中把具有</a:t>
            </a:r>
            <a:r>
              <a:rPr lang="zh-CN" altLang="en-US" sz="3600" b="1">
                <a:solidFill>
                  <a:srgbClr val="C00000"/>
                </a:solidFill>
                <a:latin typeface="Times New Roman" panose="02020603050405020304" pitchFamily="18" charset="0"/>
                <a:ea typeface="楷体" panose="02010609060101010101" pitchFamily="49" charset="-122"/>
                <a:cs typeface="Times New Roman" panose="02020603050405020304" pitchFamily="18" charset="0"/>
                <a:sym typeface="+mn-ea"/>
              </a:rPr>
              <a:t>流动性的</a:t>
            </a:r>
            <a:r>
              <a:rPr lang="zh-CN" altLang="en-US" sz="3600" b="1">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mn-ea"/>
              </a:rPr>
              <a:t>液体和气体统称为流体。</a:t>
            </a:r>
            <a:endParaRPr lang="zh-CN" altLang="en-US" sz="3600" b="1">
              <a:solidFill>
                <a:prstClr val="black"/>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18" name="图片 17"/>
          <p:cNvPicPr/>
          <p:nvPr>
            <p:custDataLst>
              <p:tags r:id="rId5"/>
            </p:custDataLst>
          </p:nvPr>
        </p:nvPicPr>
        <p:blipFill>
          <a:blip r:embed="rId10"/>
          <a:stretch>
            <a:fillRect/>
          </a:stretch>
        </p:blipFill>
        <p:spPr>
          <a:xfrm>
            <a:off x="8131426" y="1821178"/>
            <a:ext cx="3755778" cy="277048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335280" y="404495"/>
            <a:ext cx="3155315" cy="581025"/>
          </a:xfrm>
          <a:prstGeom prst="rect">
            <a:avLst/>
          </a:prstGeom>
          <a:noFill/>
        </p:spPr>
        <p:txBody>
          <a:bodyPr wrap="square" rtlCol="0">
            <a:noAutofit/>
          </a:bodyPr>
          <a:lstStyle/>
          <a:p>
            <a:pPr algn="l"/>
            <a:r>
              <a:rPr lang="zh-CN" altLang="en-US" sz="3200">
                <a:solidFill>
                  <a:prstClr val="black"/>
                </a:solidFill>
                <a:latin typeface="黑体" panose="02010609060101010101" pitchFamily="49" charset="-122"/>
                <a:ea typeface="黑体" panose="02010609060101010101" pitchFamily="49" charset="-122"/>
              </a:rPr>
              <a:t>五、</a:t>
            </a:r>
            <a:r>
              <a:rPr lang="zh-CN" altLang="en-US" sz="3200">
                <a:solidFill>
                  <a:prstClr val="black"/>
                </a:solidFill>
                <a:latin typeface="黑体" panose="02010609060101010101" pitchFamily="49" charset="-122"/>
                <a:ea typeface="黑体" panose="02010609060101010101" pitchFamily="49" charset="-122"/>
                <a:sym typeface="+mn-ea"/>
              </a:rPr>
              <a:t>巩固练习</a:t>
            </a:r>
            <a:endParaRPr lang="zh-CN" altLang="en-US" sz="3200">
              <a:solidFill>
                <a:prstClr val="black"/>
              </a:solidFill>
              <a:latin typeface="黑体" panose="02010609060101010101" pitchFamily="49" charset="-122"/>
              <a:ea typeface="黑体" panose="02010609060101010101" pitchFamily="49" charset="-122"/>
            </a:endParaRPr>
          </a:p>
          <a:p>
            <a:pPr algn="l"/>
            <a:endParaRPr lang="zh-CN" altLang="en-US" sz="3200">
              <a:solidFill>
                <a:prstClr val="black"/>
              </a:solidFill>
              <a:latin typeface="黑体" panose="02010609060101010101" pitchFamily="49" charset="-122"/>
              <a:ea typeface="黑体" panose="02010609060101010101" pitchFamily="49" charset="-122"/>
            </a:endParaRPr>
          </a:p>
        </p:txBody>
      </p:sp>
      <p:sp>
        <p:nvSpPr>
          <p:cNvPr id="14" name="文本框 1"/>
          <p:cNvSpPr txBox="1"/>
          <p:nvPr>
            <p:custDataLst>
              <p:tags r:id="rId2"/>
            </p:custDataLst>
          </p:nvPr>
        </p:nvSpPr>
        <p:spPr bwMode="auto">
          <a:xfrm>
            <a:off x="977265" y="1212850"/>
            <a:ext cx="9812020" cy="3169285"/>
          </a:xfrm>
          <a:prstGeom prst="rect">
            <a:avLst/>
          </a:prstGeom>
        </p:spPr>
        <p:txBody>
          <a:bodyPr wrap="square" lIns="91440" tIns="45720" rIns="91440" bIns="45720" rtlCol="0" anchor="t" anchorCtr="0">
            <a:noAutofit/>
          </a:bodyPr>
          <a:lstStyle>
            <a:lvl1pPr marL="170815" indent="-170815" algn="l" defTabSz="683895" rtl="0" eaLnBrk="1" latinLnBrk="0" hangingPunct="1">
              <a:lnSpc>
                <a:spcPct val="90000"/>
              </a:lnSpc>
              <a:spcBef>
                <a:spcPts val="750"/>
              </a:spcBef>
              <a:buFont typeface="Arial" panose="020B0604020202020204" pitchFamily="34" charset="0"/>
              <a:buChar char="•"/>
              <a:defRPr sz="2095" kern="1200">
                <a:solidFill>
                  <a:sysClr val="windowText" lastClr="000000"/>
                </a:solidFill>
                <a:latin typeface="Times New Roman" panose="02020603050405020304" pitchFamily="18" charset="0"/>
                <a:ea typeface="微软雅黑"/>
                <a:cs typeface="Arial" panose="020B0604020202020204" pitchFamily="34" charset="0"/>
              </a:defRPr>
            </a:lvl1pPr>
            <a:lvl2pPr marL="513080" indent="-170815" algn="l" defTabSz="683895" rtl="0" eaLnBrk="1" latinLnBrk="0" hangingPunct="1">
              <a:lnSpc>
                <a:spcPct val="90000"/>
              </a:lnSpc>
              <a:spcBef>
                <a:spcPts val="375"/>
              </a:spcBef>
              <a:buFont typeface="Arial" panose="020B0604020202020204" pitchFamily="34" charset="0"/>
              <a:buChar char="•"/>
              <a:defRPr sz="1795" kern="1200">
                <a:solidFill>
                  <a:sysClr val="windowText" lastClr="000000"/>
                </a:solidFill>
                <a:latin typeface="Times New Roman" panose="02020603050405020304" pitchFamily="18" charset="0"/>
                <a:ea typeface="微软雅黑"/>
                <a:cs typeface="Arial" panose="020B0604020202020204" pitchFamily="34" charset="0"/>
              </a:defRPr>
            </a:lvl2pPr>
            <a:lvl3pPr marL="855345" indent="-170815" algn="l" defTabSz="683895" rtl="0" eaLnBrk="1" latinLnBrk="0" hangingPunct="1">
              <a:lnSpc>
                <a:spcPct val="90000"/>
              </a:lnSpc>
              <a:spcBef>
                <a:spcPts val="375"/>
              </a:spcBef>
              <a:buFont typeface="Arial" panose="020B0604020202020204" pitchFamily="34" charset="0"/>
              <a:buChar char="•"/>
              <a:defRPr sz="1495" kern="1200">
                <a:solidFill>
                  <a:sysClr val="windowText" lastClr="000000"/>
                </a:solidFill>
                <a:latin typeface="Times New Roman" panose="02020603050405020304" pitchFamily="18" charset="0"/>
                <a:ea typeface="微软雅黑"/>
                <a:cs typeface="Arial" panose="020B0604020202020204" pitchFamily="34" charset="0"/>
              </a:defRPr>
            </a:lvl3pPr>
            <a:lvl4pPr marL="1196975"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4pPr>
            <a:lvl5pPr marL="153924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5pPr>
            <a:lvl6pPr marL="188087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6pPr>
            <a:lvl7pPr marL="2223135"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7pPr>
            <a:lvl8pPr marL="256540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8pPr>
            <a:lvl9pPr marL="290703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9pPr>
          </a:lstStyle>
          <a:p>
            <a:pPr marL="342265" lvl="0" indent="-342265" algn="l" defTabSz="914400" fontAlgn="base">
              <a:lnSpc>
                <a:spcPts val="3300"/>
              </a:lnSpc>
              <a:spcBef>
                <a:spcPct val="50000"/>
              </a:spcBef>
              <a:buClrTx/>
              <a:buSzTx/>
              <a:buNone/>
            </a:pPr>
            <a:r>
              <a:rPr lang="en-US" altLang="zh-CN" sz="2600">
                <a:solidFill>
                  <a:schemeClr val="tx1"/>
                </a:solidFill>
                <a:ea typeface="华文楷体" panose="02010600040101010101" pitchFamily="2" charset="-122"/>
                <a:cs typeface="Times New Roman" panose="02020603050405020304" pitchFamily="18" charset="0"/>
                <a:sym typeface="+mn-ea"/>
              </a:rPr>
              <a:t>10. 如图所示，在一段输液管粗细不同的部位，分别插入两根相同的口服吸管（图中a、b处），用注满水的大注射器通过输液管向外注水（演示时整个装置内注满水）。图中a、b处喷出水的高度不同，该现象说明（       ）</a:t>
            </a:r>
          </a:p>
          <a:p>
            <a:pPr marL="342265" lvl="0" indent="-342265" algn="l" defTabSz="914400" fontAlgn="base">
              <a:lnSpc>
                <a:spcPts val="3300"/>
              </a:lnSpc>
              <a:spcBef>
                <a:spcPct val="50000"/>
              </a:spcBef>
              <a:buClrTx/>
              <a:buSzTx/>
              <a:buNone/>
            </a:pPr>
            <a:r>
              <a:rPr lang="en-US" altLang="zh-CN" sz="2600">
                <a:solidFill>
                  <a:schemeClr val="tx1"/>
                </a:solidFill>
                <a:ea typeface="华文楷体" panose="02010600040101010101" pitchFamily="2" charset="-122"/>
                <a:cs typeface="Times New Roman" panose="02020603050405020304" pitchFamily="18" charset="0"/>
                <a:sym typeface="+mn-ea"/>
              </a:rPr>
              <a:t>A. a处水的流速大、压强小</a:t>
            </a:r>
          </a:p>
          <a:p>
            <a:pPr marL="342265" lvl="0" indent="-342265" algn="l" defTabSz="914400" fontAlgn="base">
              <a:lnSpc>
                <a:spcPts val="3300"/>
              </a:lnSpc>
              <a:spcBef>
                <a:spcPct val="50000"/>
              </a:spcBef>
              <a:buClrTx/>
              <a:buSzTx/>
              <a:buNone/>
            </a:pPr>
            <a:r>
              <a:rPr lang="en-US" altLang="zh-CN" sz="2600">
                <a:solidFill>
                  <a:schemeClr val="tx1"/>
                </a:solidFill>
                <a:ea typeface="华文楷体" panose="02010600040101010101" pitchFamily="2" charset="-122"/>
                <a:cs typeface="Times New Roman" panose="02020603050405020304" pitchFamily="18" charset="0"/>
                <a:sym typeface="+mn-ea"/>
              </a:rPr>
              <a:t>B. a处水的流速小、压强大</a:t>
            </a:r>
          </a:p>
          <a:p>
            <a:pPr marL="342265" lvl="0" indent="-342265" algn="l" defTabSz="914400" fontAlgn="base">
              <a:lnSpc>
                <a:spcPts val="3300"/>
              </a:lnSpc>
              <a:spcBef>
                <a:spcPct val="50000"/>
              </a:spcBef>
              <a:buClrTx/>
              <a:buSzTx/>
              <a:buNone/>
            </a:pPr>
            <a:r>
              <a:rPr lang="en-US" altLang="zh-CN" sz="2600">
                <a:solidFill>
                  <a:schemeClr val="tx1"/>
                </a:solidFill>
                <a:ea typeface="华文楷体" panose="02010600040101010101" pitchFamily="2" charset="-122"/>
                <a:cs typeface="Times New Roman" panose="02020603050405020304" pitchFamily="18" charset="0"/>
                <a:sym typeface="+mn-ea"/>
              </a:rPr>
              <a:t>C. b处水的流速大、压强大</a:t>
            </a:r>
          </a:p>
          <a:p>
            <a:pPr marL="342265" lvl="0" indent="-342265" algn="l" defTabSz="914400" fontAlgn="base">
              <a:lnSpc>
                <a:spcPts val="3300"/>
              </a:lnSpc>
              <a:spcBef>
                <a:spcPct val="50000"/>
              </a:spcBef>
              <a:buClrTx/>
              <a:buSzTx/>
              <a:buNone/>
            </a:pPr>
            <a:r>
              <a:rPr lang="en-US" altLang="zh-CN" sz="2600">
                <a:solidFill>
                  <a:schemeClr val="tx1"/>
                </a:solidFill>
                <a:ea typeface="华文楷体" panose="02010600040101010101" pitchFamily="2" charset="-122"/>
                <a:cs typeface="Times New Roman" panose="02020603050405020304" pitchFamily="18" charset="0"/>
                <a:sym typeface="+mn-ea"/>
              </a:rPr>
              <a:t>D. b处水的流速小、压强小</a:t>
            </a:r>
          </a:p>
        </p:txBody>
      </p:sp>
      <p:pic>
        <p:nvPicPr>
          <p:cNvPr id="15" name="图片 3"/>
          <p:cNvPicPr>
            <a:picLocks noChangeAspect="1"/>
          </p:cNvPicPr>
          <p:nvPr>
            <p:custDataLst>
              <p:tags r:id="rId3"/>
            </p:custDataLst>
          </p:nvPr>
        </p:nvPicPr>
        <p:blipFill>
          <a:blip r:embed="rId6"/>
          <a:stretch>
            <a:fillRect/>
          </a:stretch>
        </p:blipFill>
        <p:spPr>
          <a:xfrm>
            <a:off x="7605115" y="3881300"/>
            <a:ext cx="3184525" cy="928687"/>
          </a:xfrm>
          <a:prstGeom prst="rect">
            <a:avLst/>
          </a:prstGeom>
          <a:noFill/>
          <a:ln>
            <a:noFill/>
            <a:miter lim="800000"/>
          </a:ln>
        </p:spPr>
      </p:pic>
      <p:sp>
        <p:nvSpPr>
          <p:cNvPr id="22" name="TextBox 4"/>
          <p:cNvSpPr txBox="1"/>
          <p:nvPr>
            <p:custDataLst>
              <p:tags r:id="rId4"/>
            </p:custDataLst>
          </p:nvPr>
        </p:nvSpPr>
        <p:spPr>
          <a:xfrm>
            <a:off x="4496584" y="2425701"/>
            <a:ext cx="670376" cy="430887"/>
          </a:xfrm>
          <a:prstGeom prst="rect">
            <a:avLst/>
          </a:prstGeom>
          <a:noFill/>
        </p:spPr>
        <p:txBody>
          <a:bodyPr wrap="none" rtlCol="0">
            <a:spAutoFit/>
          </a:bodyPr>
          <a:lstStyle/>
          <a:p>
            <a:pPr algn="just">
              <a:spcAft>
                <a:spcPct val="0"/>
              </a:spcAft>
            </a:pPr>
            <a:r>
              <a:rPr lang="en-US" altLang="zh-CN" sz="2200" b="1" kern="100">
                <a:solidFill>
                  <a:srgbClr val="C00000"/>
                </a:solidFill>
              </a:rPr>
              <a:t>B</a:t>
            </a:r>
            <a:r>
              <a:rPr lang="zh-CN" altLang="zh-CN" sz="2200" b="1" kern="100">
                <a:solidFill>
                  <a:srgbClr val="C00000"/>
                </a:solidFill>
              </a:rPr>
              <a:t>　</a:t>
            </a:r>
            <a:endParaRPr lang="zh-CN" altLang="zh-CN" sz="2200" kern="100">
              <a:solidFill>
                <a:srgbClr val="C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7">
                                          <p:stCondLst>
                                            <p:cond delay="0"/>
                                          </p:stCondLst>
                                        </p:cTn>
                                        <p:tgtEl>
                                          <p:spTgt spid="22"/>
                                        </p:tgtEl>
                                      </p:cBhvr>
                                    </p:animEffect>
                                    <p:anim calcmode="lin" valueType="num">
                                      <p:cBhvr>
                                        <p:cTn id="8" dur="1594"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581"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581" tmFilter="0, 0; 0.125,0.2665; 0.25,0.4; 0.375,0.465; 0.5,0.5;  0.625,0.535; 0.75,0.6; 0.875,0.7335; 1,1">
                                          <p:stCondLst>
                                            <p:cond delay="581"/>
                                          </p:stCondLst>
                                        </p:cTn>
                                        <p:tgtEl>
                                          <p:spTgt spid="22"/>
                                        </p:tgtEl>
                                        <p:attrNameLst>
                                          <p:attrName>ppt_y</p:attrName>
                                        </p:attrNameLst>
                                      </p:cBhvr>
                                      <p:tavLst>
                                        <p:tav tm="0" fmla="#ppt_y-sin(pi*$)/9">
                                          <p:val>
                                            <p:fltVal val="0"/>
                                          </p:val>
                                        </p:tav>
                                        <p:tav tm="100000">
                                          <p:val>
                                            <p:fltVal val="1"/>
                                          </p:val>
                                        </p:tav>
                                      </p:tavLst>
                                    </p:anim>
                                    <p:anim calcmode="lin" valueType="num">
                                      <p:cBhvr>
                                        <p:cTn id="11" dur="290" tmFilter="0, 0; 0.125,0.2665; 0.25,0.4; 0.375,0.465; 0.5,0.5;  0.625,0.535; 0.75,0.6; 0.875,0.7335; 1,1">
                                          <p:stCondLst>
                                            <p:cond delay="1159"/>
                                          </p:stCondLst>
                                        </p:cTn>
                                        <p:tgtEl>
                                          <p:spTgt spid="22"/>
                                        </p:tgtEl>
                                        <p:attrNameLst>
                                          <p:attrName>ppt_y</p:attrName>
                                        </p:attrNameLst>
                                      </p:cBhvr>
                                      <p:tavLst>
                                        <p:tav tm="0" fmla="#ppt_y-sin(pi*$)/27">
                                          <p:val>
                                            <p:fltVal val="0"/>
                                          </p:val>
                                        </p:tav>
                                        <p:tav tm="100000">
                                          <p:val>
                                            <p:fltVal val="1"/>
                                          </p:val>
                                        </p:tav>
                                      </p:tavLst>
                                    </p:anim>
                                    <p:anim calcmode="lin" valueType="num">
                                      <p:cBhvr>
                                        <p:cTn id="12" dur="144" tmFilter="0, 0; 0.125,0.2665; 0.25,0.4; 0.375,0.465; 0.5,0.5;  0.625,0.535; 0.75,0.6; 0.875,0.7335; 1,1">
                                          <p:stCondLst>
                                            <p:cond delay="1449"/>
                                          </p:stCondLst>
                                        </p:cTn>
                                        <p:tgtEl>
                                          <p:spTgt spid="22"/>
                                        </p:tgtEl>
                                        <p:attrNameLst>
                                          <p:attrName>ppt_y</p:attrName>
                                        </p:attrNameLst>
                                      </p:cBhvr>
                                      <p:tavLst>
                                        <p:tav tm="0" fmla="#ppt_y-sin(pi*$)/81">
                                          <p:val>
                                            <p:fltVal val="0"/>
                                          </p:val>
                                        </p:tav>
                                        <p:tav tm="100000">
                                          <p:val>
                                            <p:fltVal val="1"/>
                                          </p:val>
                                        </p:tav>
                                      </p:tavLst>
                                    </p:anim>
                                    <p:animScale>
                                      <p:cBhvr>
                                        <p:cTn id="13" dur="23">
                                          <p:stCondLst>
                                            <p:cond delay="569"/>
                                          </p:stCondLst>
                                        </p:cTn>
                                        <p:tgtEl>
                                          <p:spTgt spid="22"/>
                                        </p:tgtEl>
                                      </p:cBhvr>
                                      <p:to x="100000" y="60000"/>
                                    </p:animScale>
                                    <p:animScale>
                                      <p:cBhvr>
                                        <p:cTn id="14" dur="145" decel="50000">
                                          <p:stCondLst>
                                            <p:cond delay="592"/>
                                          </p:stCondLst>
                                        </p:cTn>
                                        <p:tgtEl>
                                          <p:spTgt spid="22"/>
                                        </p:tgtEl>
                                      </p:cBhvr>
                                      <p:to x="100000" y="100000"/>
                                    </p:animScale>
                                    <p:animScale>
                                      <p:cBhvr>
                                        <p:cTn id="15" dur="23">
                                          <p:stCondLst>
                                            <p:cond delay="1148"/>
                                          </p:stCondLst>
                                        </p:cTn>
                                        <p:tgtEl>
                                          <p:spTgt spid="22"/>
                                        </p:tgtEl>
                                      </p:cBhvr>
                                      <p:to x="100000" y="80000"/>
                                    </p:animScale>
                                    <p:animScale>
                                      <p:cBhvr>
                                        <p:cTn id="16" dur="145" decel="50000">
                                          <p:stCondLst>
                                            <p:cond delay="1171"/>
                                          </p:stCondLst>
                                        </p:cTn>
                                        <p:tgtEl>
                                          <p:spTgt spid="22"/>
                                        </p:tgtEl>
                                      </p:cBhvr>
                                      <p:to x="100000" y="100000"/>
                                    </p:animScale>
                                    <p:animScale>
                                      <p:cBhvr>
                                        <p:cTn id="17" dur="23">
                                          <p:stCondLst>
                                            <p:cond delay="1437"/>
                                          </p:stCondLst>
                                        </p:cTn>
                                        <p:tgtEl>
                                          <p:spTgt spid="22"/>
                                        </p:tgtEl>
                                      </p:cBhvr>
                                      <p:to x="100000" y="90000"/>
                                    </p:animScale>
                                    <p:animScale>
                                      <p:cBhvr>
                                        <p:cTn id="18" dur="145" decel="50000">
                                          <p:stCondLst>
                                            <p:cond delay="1459"/>
                                          </p:stCondLst>
                                        </p:cTn>
                                        <p:tgtEl>
                                          <p:spTgt spid="22"/>
                                        </p:tgtEl>
                                      </p:cBhvr>
                                      <p:to x="100000" y="100000"/>
                                    </p:animScale>
                                    <p:animScale>
                                      <p:cBhvr>
                                        <p:cTn id="19" dur="23">
                                          <p:stCondLst>
                                            <p:cond delay="1582"/>
                                          </p:stCondLst>
                                        </p:cTn>
                                        <p:tgtEl>
                                          <p:spTgt spid="22"/>
                                        </p:tgtEl>
                                      </p:cBhvr>
                                      <p:to x="100000" y="95000"/>
                                    </p:animScale>
                                    <p:animScale>
                                      <p:cBhvr>
                                        <p:cTn id="20" dur="145" decel="50000">
                                          <p:stCondLst>
                                            <p:cond delay="1605"/>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335280" y="404495"/>
            <a:ext cx="3155315" cy="581025"/>
          </a:xfrm>
          <a:prstGeom prst="rect">
            <a:avLst/>
          </a:prstGeom>
          <a:noFill/>
        </p:spPr>
        <p:txBody>
          <a:bodyPr wrap="square" rtlCol="0">
            <a:noAutofit/>
          </a:bodyPr>
          <a:lstStyle/>
          <a:p>
            <a:pPr algn="l"/>
            <a:r>
              <a:rPr lang="zh-CN" altLang="en-US" sz="3200">
                <a:solidFill>
                  <a:prstClr val="black"/>
                </a:solidFill>
                <a:latin typeface="黑体" panose="02010609060101010101" pitchFamily="49" charset="-122"/>
                <a:ea typeface="黑体" panose="02010609060101010101" pitchFamily="49" charset="-122"/>
              </a:rPr>
              <a:t>五、</a:t>
            </a:r>
            <a:r>
              <a:rPr lang="zh-CN" altLang="en-US" sz="3200">
                <a:solidFill>
                  <a:prstClr val="black"/>
                </a:solidFill>
                <a:latin typeface="黑体" panose="02010609060101010101" pitchFamily="49" charset="-122"/>
                <a:ea typeface="黑体" panose="02010609060101010101" pitchFamily="49" charset="-122"/>
                <a:sym typeface="+mn-ea"/>
              </a:rPr>
              <a:t>巩固练习</a:t>
            </a:r>
            <a:endParaRPr lang="zh-CN" altLang="en-US" sz="3200">
              <a:solidFill>
                <a:prstClr val="black"/>
              </a:solidFill>
              <a:latin typeface="黑体" panose="02010609060101010101" pitchFamily="49" charset="-122"/>
              <a:ea typeface="黑体" panose="02010609060101010101" pitchFamily="49" charset="-122"/>
            </a:endParaRPr>
          </a:p>
          <a:p>
            <a:pPr algn="l"/>
            <a:endParaRPr lang="zh-CN" altLang="en-US" sz="3200">
              <a:solidFill>
                <a:prstClr val="black"/>
              </a:solidFill>
              <a:latin typeface="黑体" panose="02010609060101010101" pitchFamily="49" charset="-122"/>
              <a:ea typeface="黑体" panose="02010609060101010101" pitchFamily="49" charset="-122"/>
            </a:endParaRPr>
          </a:p>
        </p:txBody>
      </p:sp>
      <p:pic>
        <p:nvPicPr>
          <p:cNvPr id="41" name="图片 40"/>
          <p:cNvPicPr>
            <a:picLocks noChangeAspect="1"/>
          </p:cNvPicPr>
          <p:nvPr>
            <p:custDataLst>
              <p:tags r:id="rId2"/>
            </p:custDataLst>
          </p:nvPr>
        </p:nvPicPr>
        <p:blipFill>
          <a:blip r:embed="rId22"/>
          <a:stretch>
            <a:fillRect/>
          </a:stretch>
        </p:blipFill>
        <p:spPr>
          <a:xfrm>
            <a:off x="7292310" y="3917661"/>
            <a:ext cx="2280102" cy="1731414"/>
          </a:xfrm>
          <a:prstGeom prst="rect">
            <a:avLst/>
          </a:prstGeom>
        </p:spPr>
      </p:pic>
      <p:pic>
        <p:nvPicPr>
          <p:cNvPr id="35" name="图片 34"/>
          <p:cNvPicPr>
            <a:picLocks noChangeAspect="1"/>
          </p:cNvPicPr>
          <p:nvPr>
            <p:custDataLst>
              <p:tags r:id="rId3"/>
            </p:custDataLst>
          </p:nvPr>
        </p:nvPicPr>
        <p:blipFill>
          <a:blip r:embed="rId23">
            <a:extLst>
              <a:ext uri="{28A0092B-C50C-407E-A947-70E740481C1C}">
                <a14:useLocalDpi xmlns:a14="http://schemas.microsoft.com/office/drawing/2010/main" val="0"/>
              </a:ext>
            </a:extLst>
          </a:blip>
          <a:stretch>
            <a:fillRect/>
          </a:stretch>
        </p:blipFill>
        <p:spPr>
          <a:xfrm>
            <a:off x="4538906" y="3954335"/>
            <a:ext cx="2362649" cy="1791780"/>
          </a:xfrm>
          <a:prstGeom prst="rect">
            <a:avLst/>
          </a:prstGeom>
        </p:spPr>
      </p:pic>
      <p:pic>
        <p:nvPicPr>
          <p:cNvPr id="6" name="图片 5"/>
          <p:cNvPicPr>
            <a:picLocks noChangeAspect="1"/>
          </p:cNvPicPr>
          <p:nvPr>
            <p:custDataLst>
              <p:tags r:id="rId4"/>
            </p:custDataLst>
          </p:nvPr>
        </p:nvPicPr>
        <p:blipFill>
          <a:blip r:embed="rId24">
            <a:extLst>
              <a:ext uri="{BEBA8EAE-BF5A-486C-A8C5-ECC9F3942E4B}">
                <a14:imgProps xmlns:a14="http://schemas.microsoft.com/office/drawing/2010/main">
                  <a14:imgLayer r:embed="rId25">
                    <a14:imgEffect>
                      <a14:brightnessContrast bright="20000"/>
                    </a14:imgEffect>
                  </a14:imgLayer>
                </a14:imgProps>
              </a:ext>
            </a:extLst>
          </a:blip>
          <a:srcRect t="10336" r="5389" b="19354"/>
          <a:stretch>
            <a:fillRect/>
          </a:stretch>
        </p:blipFill>
        <p:spPr>
          <a:xfrm>
            <a:off x="1046480" y="3969270"/>
            <a:ext cx="3270323" cy="1699362"/>
          </a:xfrm>
          <a:prstGeom prst="rect">
            <a:avLst/>
          </a:prstGeom>
        </p:spPr>
      </p:pic>
      <p:sp>
        <p:nvSpPr>
          <p:cNvPr id="14" name="Rectangle 3"/>
          <p:cNvSpPr txBox="1">
            <a:spLocks noChangeArrowheads="1"/>
          </p:cNvSpPr>
          <p:nvPr>
            <p:custDataLst>
              <p:tags r:id="rId5"/>
            </p:custDataLst>
          </p:nvPr>
        </p:nvSpPr>
        <p:spPr bwMode="auto">
          <a:xfrm>
            <a:off x="491490" y="1304925"/>
            <a:ext cx="11421745" cy="2491740"/>
          </a:xfrm>
          <a:prstGeom prst="rect">
            <a:avLst/>
          </a:prstGeom>
        </p:spPr>
        <p:txBody>
          <a:bodyPr wrap="square" lIns="91440" tIns="45720" rIns="91440" bIns="45720" rtlCol="0" anchor="t" anchorCtr="0">
            <a:noAutofit/>
          </a:bodyPr>
          <a:lstStyle>
            <a:lvl1pPr marL="170815" indent="-170815" algn="l" defTabSz="683895" rtl="0" eaLnBrk="1" latinLnBrk="0" hangingPunct="1">
              <a:lnSpc>
                <a:spcPct val="90000"/>
              </a:lnSpc>
              <a:spcBef>
                <a:spcPts val="750"/>
              </a:spcBef>
              <a:buFont typeface="Arial" panose="020B0604020202020204" pitchFamily="34" charset="0"/>
              <a:buChar char="•"/>
              <a:defRPr sz="2095" kern="1200">
                <a:solidFill>
                  <a:sysClr val="windowText" lastClr="000000"/>
                </a:solidFill>
                <a:latin typeface="Times New Roman" panose="02020603050405020304" pitchFamily="18" charset="0"/>
                <a:ea typeface="微软雅黑"/>
                <a:cs typeface="Arial" panose="020B0604020202020204" pitchFamily="34" charset="0"/>
              </a:defRPr>
            </a:lvl1pPr>
            <a:lvl2pPr marL="513080" indent="-170815" algn="l" defTabSz="683895" rtl="0" eaLnBrk="1" latinLnBrk="0" hangingPunct="1">
              <a:lnSpc>
                <a:spcPct val="90000"/>
              </a:lnSpc>
              <a:spcBef>
                <a:spcPts val="375"/>
              </a:spcBef>
              <a:buFont typeface="Arial" panose="020B0604020202020204" pitchFamily="34" charset="0"/>
              <a:buChar char="•"/>
              <a:defRPr sz="1795" kern="1200">
                <a:solidFill>
                  <a:sysClr val="windowText" lastClr="000000"/>
                </a:solidFill>
                <a:latin typeface="Times New Roman" panose="02020603050405020304" pitchFamily="18" charset="0"/>
                <a:ea typeface="微软雅黑"/>
                <a:cs typeface="Arial" panose="020B0604020202020204" pitchFamily="34" charset="0"/>
              </a:defRPr>
            </a:lvl2pPr>
            <a:lvl3pPr marL="855345" indent="-170815" algn="l" defTabSz="683895" rtl="0" eaLnBrk="1" latinLnBrk="0" hangingPunct="1">
              <a:lnSpc>
                <a:spcPct val="90000"/>
              </a:lnSpc>
              <a:spcBef>
                <a:spcPts val="375"/>
              </a:spcBef>
              <a:buFont typeface="Arial" panose="020B0604020202020204" pitchFamily="34" charset="0"/>
              <a:buChar char="•"/>
              <a:defRPr sz="1495" kern="1200">
                <a:solidFill>
                  <a:sysClr val="windowText" lastClr="000000"/>
                </a:solidFill>
                <a:latin typeface="Times New Roman" panose="02020603050405020304" pitchFamily="18" charset="0"/>
                <a:ea typeface="微软雅黑"/>
                <a:cs typeface="Arial" panose="020B0604020202020204" pitchFamily="34" charset="0"/>
              </a:defRPr>
            </a:lvl3pPr>
            <a:lvl4pPr marL="1196975"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4pPr>
            <a:lvl5pPr marL="153924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5pPr>
            <a:lvl6pPr marL="188087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6pPr>
            <a:lvl7pPr marL="2223135"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7pPr>
            <a:lvl8pPr marL="256540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8pPr>
            <a:lvl9pPr marL="2907030" indent="-170815" algn="l" defTabSz="683895" rtl="0" eaLnBrk="1" latinLnBrk="0" hangingPunct="1">
              <a:lnSpc>
                <a:spcPct val="90000"/>
              </a:lnSpc>
              <a:spcBef>
                <a:spcPts val="375"/>
              </a:spcBef>
              <a:buFont typeface="Arial" panose="020B0604020202020204" pitchFamily="34" charset="0"/>
              <a:buChar char="•"/>
              <a:defRPr sz="1345" kern="1200">
                <a:solidFill>
                  <a:sysClr val="windowText" lastClr="000000"/>
                </a:solidFill>
                <a:latin typeface="Times New Roman" panose="02020603050405020304" pitchFamily="18" charset="0"/>
                <a:ea typeface="微软雅黑"/>
                <a:cs typeface="Arial" panose="020B0604020202020204" pitchFamily="34" charset="0"/>
              </a:defRPr>
            </a:lvl9pPr>
          </a:lstStyle>
          <a:p>
            <a:pPr marL="342265" lvl="0" indent="-342265" algn="l" defTabSz="914400" fontAlgn="base">
              <a:lnSpc>
                <a:spcPts val="3300"/>
              </a:lnSpc>
              <a:spcBef>
                <a:spcPct val="50000"/>
              </a:spcBef>
              <a:buClrTx/>
              <a:buSzTx/>
              <a:buNone/>
            </a:pPr>
            <a:r>
              <a:rPr lang="en-US" altLang="zh-CN" sz="2600">
                <a:solidFill>
                  <a:schemeClr val="tx1"/>
                </a:solidFill>
                <a:ea typeface="华文楷体" panose="02010600040101010101" pitchFamily="2" charset="-122"/>
                <a:cs typeface="Times New Roman" panose="02020603050405020304" pitchFamily="18" charset="0"/>
                <a:sym typeface="+mn-ea"/>
              </a:rPr>
              <a:t>11. 跑车在车尾安装了一种“气流偏导器”，由于“气流偏导器”上表面平直，下表面呈弧形向下凸，当跑车高速行驶时，流过它上方的空气速度比下方空气速度</a:t>
            </a:r>
            <a:r>
              <a:rPr lang="en-US" altLang="zh-CN" sz="2600" u="sng">
                <a:solidFill>
                  <a:schemeClr val="tx1"/>
                </a:solidFill>
                <a:ea typeface="华文楷体" panose="02010600040101010101" pitchFamily="2" charset="-122"/>
                <a:cs typeface="Times New Roman" panose="02020603050405020304" pitchFamily="18" charset="0"/>
                <a:sym typeface="+mn-ea"/>
              </a:rPr>
              <a:t>        </a:t>
            </a:r>
            <a:r>
              <a:rPr lang="en-US" altLang="zh-CN" sz="2600">
                <a:solidFill>
                  <a:schemeClr val="tx1"/>
                </a:solidFill>
                <a:ea typeface="华文楷体" panose="02010600040101010101" pitchFamily="2" charset="-122"/>
                <a:cs typeface="Times New Roman" panose="02020603050405020304" pitchFamily="18" charset="0"/>
                <a:sym typeface="+mn-ea"/>
              </a:rPr>
              <a:t>（选填“大”或“小”），上方空气压强比下方空气压强</a:t>
            </a:r>
            <a:r>
              <a:rPr lang="en-US" altLang="zh-CN" sz="2600" u="sng">
                <a:solidFill>
                  <a:schemeClr val="tx1"/>
                </a:solidFill>
                <a:ea typeface="华文楷体" panose="02010600040101010101" pitchFamily="2" charset="-122"/>
                <a:cs typeface="Times New Roman" panose="02020603050405020304" pitchFamily="18" charset="0"/>
                <a:sym typeface="+mn-ea"/>
              </a:rPr>
              <a:t>         </a:t>
            </a:r>
            <a:r>
              <a:rPr lang="en-US" altLang="zh-CN" sz="2600">
                <a:solidFill>
                  <a:schemeClr val="tx1"/>
                </a:solidFill>
                <a:ea typeface="华文楷体" panose="02010600040101010101" pitchFamily="2" charset="-122"/>
                <a:cs typeface="Times New Roman" panose="02020603050405020304" pitchFamily="18" charset="0"/>
                <a:sym typeface="+mn-ea"/>
              </a:rPr>
              <a:t>（选填“大”或“小” ），这样，“气流偏导器”受到一个向</a:t>
            </a:r>
            <a:r>
              <a:rPr lang="en-US" altLang="zh-CN" sz="2600" u="sng">
                <a:solidFill>
                  <a:schemeClr val="tx1"/>
                </a:solidFill>
                <a:ea typeface="华文楷体" panose="02010600040101010101" pitchFamily="2" charset="-122"/>
                <a:cs typeface="Times New Roman" panose="02020603050405020304" pitchFamily="18" charset="0"/>
                <a:sym typeface="+mn-ea"/>
              </a:rPr>
              <a:t>          </a:t>
            </a:r>
            <a:r>
              <a:rPr lang="en-US" altLang="zh-CN" sz="2600">
                <a:solidFill>
                  <a:schemeClr val="tx1"/>
                </a:solidFill>
                <a:ea typeface="华文楷体" panose="02010600040101010101" pitchFamily="2" charset="-122"/>
                <a:cs typeface="Times New Roman" panose="02020603050405020304" pitchFamily="18" charset="0"/>
                <a:sym typeface="+mn-ea"/>
              </a:rPr>
              <a:t>（选填“上”或“下”）的压力差，从而使车轮抓紧地面。</a:t>
            </a:r>
          </a:p>
        </p:txBody>
      </p:sp>
      <p:sp>
        <p:nvSpPr>
          <p:cNvPr id="15" name="Text Box 9"/>
          <p:cNvSpPr txBox="1">
            <a:spLocks noChangeArrowheads="1"/>
          </p:cNvSpPr>
          <p:nvPr>
            <p:custDataLst>
              <p:tags r:id="rId6"/>
            </p:custDataLst>
          </p:nvPr>
        </p:nvSpPr>
        <p:spPr bwMode="auto">
          <a:xfrm>
            <a:off x="1602308" y="2117795"/>
            <a:ext cx="835399" cy="521970"/>
          </a:xfrm>
          <a:prstGeom prst="rect">
            <a:avLst/>
          </a:prstGeom>
          <a:noFill/>
          <a:ln w="9525">
            <a:noFill/>
            <a:miter lim="800000"/>
          </a:ln>
          <a:effectLst/>
        </p:spPr>
        <p:txBody>
          <a:bodyPr wrap="square">
            <a:spAutoFit/>
          </a:bodyPr>
          <a:lstStyle/>
          <a:p>
            <a:pPr>
              <a:spcBef>
                <a:spcPct val="50000"/>
              </a:spcBef>
            </a:pPr>
            <a:r>
              <a:rPr lang="zh-CN" altLang="en-US" sz="2800">
                <a:solidFill>
                  <a:srgbClr val="C00000"/>
                </a:solidFill>
                <a:effectLst/>
                <a:latin typeface="楷体" panose="02010609060101010101" pitchFamily="49" charset="-122"/>
                <a:ea typeface="楷体" panose="02010609060101010101" pitchFamily="49" charset="-122"/>
              </a:rPr>
              <a:t>小</a:t>
            </a:r>
          </a:p>
        </p:txBody>
      </p:sp>
      <p:sp>
        <p:nvSpPr>
          <p:cNvPr id="16" name="Text Box 10"/>
          <p:cNvSpPr txBox="1">
            <a:spLocks noChangeArrowheads="1"/>
          </p:cNvSpPr>
          <p:nvPr>
            <p:custDataLst>
              <p:tags r:id="rId7"/>
            </p:custDataLst>
          </p:nvPr>
        </p:nvSpPr>
        <p:spPr bwMode="auto">
          <a:xfrm>
            <a:off x="9923463" y="2117617"/>
            <a:ext cx="931334" cy="521970"/>
          </a:xfrm>
          <a:prstGeom prst="rect">
            <a:avLst/>
          </a:prstGeom>
          <a:noFill/>
          <a:ln w="9525">
            <a:noFill/>
            <a:miter lim="800000"/>
          </a:ln>
          <a:effectLst/>
        </p:spPr>
        <p:txBody>
          <a:bodyPr wrap="square">
            <a:spAutoFit/>
          </a:bodyPr>
          <a:lstStyle/>
          <a:p>
            <a:pPr>
              <a:spcBef>
                <a:spcPct val="50000"/>
              </a:spcBef>
            </a:pPr>
            <a:r>
              <a:rPr lang="zh-CN" altLang="en-US" sz="2800">
                <a:solidFill>
                  <a:srgbClr val="C00000"/>
                </a:solidFill>
                <a:effectLst/>
                <a:latin typeface="楷体" panose="02010609060101010101" pitchFamily="49" charset="-122"/>
                <a:ea typeface="楷体" panose="02010609060101010101" pitchFamily="49" charset="-122"/>
              </a:rPr>
              <a:t>大</a:t>
            </a:r>
          </a:p>
        </p:txBody>
      </p:sp>
      <p:sp>
        <p:nvSpPr>
          <p:cNvPr id="17" name="Text Box 11"/>
          <p:cNvSpPr txBox="1">
            <a:spLocks noChangeArrowheads="1"/>
          </p:cNvSpPr>
          <p:nvPr>
            <p:custDataLst>
              <p:tags r:id="rId8"/>
            </p:custDataLst>
          </p:nvPr>
        </p:nvSpPr>
        <p:spPr bwMode="auto">
          <a:xfrm>
            <a:off x="7983379" y="2548744"/>
            <a:ext cx="755033" cy="521970"/>
          </a:xfrm>
          <a:prstGeom prst="rect">
            <a:avLst/>
          </a:prstGeom>
          <a:noFill/>
          <a:ln w="9525">
            <a:noFill/>
            <a:miter lim="800000"/>
          </a:ln>
          <a:effectLst/>
        </p:spPr>
        <p:txBody>
          <a:bodyPr wrap="square">
            <a:spAutoFit/>
          </a:bodyPr>
          <a:lstStyle/>
          <a:p>
            <a:pPr>
              <a:spcBef>
                <a:spcPct val="50000"/>
              </a:spcBef>
            </a:pPr>
            <a:r>
              <a:rPr lang="zh-CN" altLang="en-US" sz="2800">
                <a:solidFill>
                  <a:srgbClr val="C00000"/>
                </a:solidFill>
                <a:effectLst/>
                <a:latin typeface="楷体" panose="02010609060101010101" pitchFamily="49" charset="-122"/>
                <a:ea typeface="楷体" panose="02010609060101010101" pitchFamily="49" charset="-122"/>
              </a:rPr>
              <a:t>下</a:t>
            </a:r>
          </a:p>
        </p:txBody>
      </p:sp>
      <p:grpSp>
        <p:nvGrpSpPr>
          <p:cNvPr id="21" name="组合 20"/>
          <p:cNvGrpSpPr/>
          <p:nvPr>
            <p:custDataLst>
              <p:tags r:id="rId9"/>
            </p:custDataLst>
          </p:nvPr>
        </p:nvGrpSpPr>
        <p:grpSpPr>
          <a:xfrm>
            <a:off x="1960905" y="4455810"/>
            <a:ext cx="2849127" cy="1347154"/>
            <a:chOff x="2075965" y="3089379"/>
            <a:chExt cx="2849127" cy="1347154"/>
          </a:xfrm>
        </p:grpSpPr>
        <p:sp>
          <p:nvSpPr>
            <p:cNvPr id="18" name="文本框 17"/>
            <p:cNvSpPr txBox="1"/>
            <p:nvPr>
              <p:custDataLst>
                <p:tags r:id="rId19"/>
              </p:custDataLst>
            </p:nvPr>
          </p:nvSpPr>
          <p:spPr>
            <a:xfrm>
              <a:off x="3492532" y="4128756"/>
              <a:ext cx="1432560" cy="307777"/>
            </a:xfrm>
            <a:prstGeom prst="rect">
              <a:avLst/>
            </a:prstGeom>
            <a:noFill/>
          </p:spPr>
          <p:txBody>
            <a:bodyPr wrap="square">
              <a:spAutoFit/>
            </a:bodyPr>
            <a:lstStyle/>
            <a:p>
              <a:r>
                <a:rPr lang="zh-CN" altLang="en-US" sz="1400">
                  <a:solidFill>
                    <a:srgbClr val="002060"/>
                  </a:solidFill>
                  <a:effectLst/>
                  <a:latin typeface="微软雅黑"/>
                </a:rPr>
                <a:t>气流偏导器</a:t>
              </a:r>
              <a:endParaRPr lang="zh-CN" altLang="en-US"/>
            </a:p>
          </p:txBody>
        </p:sp>
        <p:cxnSp>
          <p:nvCxnSpPr>
            <p:cNvPr id="20" name="直接连接符 19"/>
            <p:cNvCxnSpPr/>
            <p:nvPr>
              <p:custDataLst>
                <p:tags r:id="rId20"/>
              </p:custDataLst>
            </p:nvPr>
          </p:nvCxnSpPr>
          <p:spPr>
            <a:xfrm>
              <a:off x="2075965" y="3089379"/>
              <a:ext cx="1416567" cy="1137181"/>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43" name="组合 42"/>
          <p:cNvGrpSpPr/>
          <p:nvPr>
            <p:custDataLst>
              <p:tags r:id="rId10"/>
            </p:custDataLst>
          </p:nvPr>
        </p:nvGrpSpPr>
        <p:grpSpPr>
          <a:xfrm>
            <a:off x="8723107" y="3984004"/>
            <a:ext cx="431922" cy="821691"/>
            <a:chOff x="7915387" y="2870849"/>
            <a:chExt cx="431922" cy="821691"/>
          </a:xfrm>
        </p:grpSpPr>
        <p:sp>
          <p:nvSpPr>
            <p:cNvPr id="24" name="下箭头 11"/>
            <p:cNvSpPr>
              <a:spLocks noChangeArrowheads="1"/>
            </p:cNvSpPr>
            <p:nvPr>
              <p:custDataLst>
                <p:tags r:id="rId17"/>
              </p:custDataLst>
            </p:nvPr>
          </p:nvSpPr>
          <p:spPr bwMode="auto">
            <a:xfrm rot="10800000" flipH="1" flipV="1">
              <a:off x="7915387" y="2870849"/>
              <a:ext cx="121123" cy="821691"/>
            </a:xfrm>
            <a:prstGeom prst="downArrow">
              <a:avLst>
                <a:gd name="adj1" fmla="val 50000"/>
                <a:gd name="adj2" fmla="val 169121"/>
              </a:avLst>
            </a:prstGeom>
            <a:solidFill>
              <a:srgbClr val="FF0000"/>
            </a:solidFill>
            <a:ln>
              <a:solidFill>
                <a:srgbClr val="FFFF00"/>
              </a:solidFill>
            </a:ln>
          </p:spPr>
          <p:txBody>
            <a:bodyPr anchor="ctr"/>
            <a:lstStyle/>
            <a:p>
              <a:pPr algn="ctr"/>
              <a:endParaRPr lang="zh-CN" altLang="zh-CN" sz="1010">
                <a:solidFill>
                  <a:srgbClr val="FFFFFF"/>
                </a:solidFill>
                <a:cs typeface="微软雅黑" panose="020B0503020204020204" charset="-122"/>
                <a:sym typeface="Times New Roman" panose="02020603050405020304" pitchFamily="18" charset="0"/>
              </a:endParaRPr>
            </a:p>
          </p:txBody>
        </p:sp>
        <p:pic>
          <p:nvPicPr>
            <p:cNvPr id="29" name="图片 28"/>
            <p:cNvPicPr>
              <a:picLocks noChangeAspect="1"/>
            </p:cNvPicPr>
            <p:nvPr>
              <p:custDataLst>
                <p:tags r:id="rId18"/>
              </p:custDataLst>
            </p:nvPr>
          </p:nvPicPr>
          <p:blipFill>
            <a:blip r:embed="rId26"/>
            <a:stretch>
              <a:fillRect/>
            </a:stretch>
          </p:blipFill>
          <p:spPr>
            <a:xfrm>
              <a:off x="8036511" y="3243440"/>
              <a:ext cx="310798" cy="315238"/>
            </a:xfrm>
            <a:prstGeom prst="rect">
              <a:avLst/>
            </a:prstGeom>
          </p:spPr>
        </p:pic>
      </p:grpSp>
      <p:grpSp>
        <p:nvGrpSpPr>
          <p:cNvPr id="42" name="组合 41"/>
          <p:cNvGrpSpPr/>
          <p:nvPr>
            <p:custDataLst>
              <p:tags r:id="rId11"/>
            </p:custDataLst>
          </p:nvPr>
        </p:nvGrpSpPr>
        <p:grpSpPr>
          <a:xfrm>
            <a:off x="8737973" y="4992847"/>
            <a:ext cx="417056" cy="545279"/>
            <a:chOff x="7930253" y="3873596"/>
            <a:chExt cx="417056" cy="545279"/>
          </a:xfrm>
        </p:grpSpPr>
        <p:sp>
          <p:nvSpPr>
            <p:cNvPr id="25" name="下箭头 11"/>
            <p:cNvSpPr>
              <a:spLocks noChangeArrowheads="1"/>
            </p:cNvSpPr>
            <p:nvPr>
              <p:custDataLst>
                <p:tags r:id="rId15"/>
              </p:custDataLst>
            </p:nvPr>
          </p:nvSpPr>
          <p:spPr bwMode="auto">
            <a:xfrm flipH="1" flipV="1">
              <a:off x="7930253" y="3873596"/>
              <a:ext cx="121122" cy="545279"/>
            </a:xfrm>
            <a:prstGeom prst="downArrow">
              <a:avLst>
                <a:gd name="adj1" fmla="val 50000"/>
                <a:gd name="adj2" fmla="val 169121"/>
              </a:avLst>
            </a:prstGeom>
            <a:solidFill>
              <a:srgbClr val="FF0000"/>
            </a:solidFill>
            <a:ln>
              <a:solidFill>
                <a:srgbClr val="FFFF00"/>
              </a:solidFill>
            </a:ln>
          </p:spPr>
          <p:txBody>
            <a:bodyPr anchor="ctr"/>
            <a:lstStyle/>
            <a:p>
              <a:pPr algn="ctr"/>
              <a:endParaRPr lang="zh-CN" altLang="zh-CN" sz="1010">
                <a:solidFill>
                  <a:srgbClr val="FFFFFF"/>
                </a:solidFill>
                <a:cs typeface="微软雅黑" panose="020B0503020204020204" charset="-122"/>
                <a:sym typeface="Times New Roman" panose="02020603050405020304" pitchFamily="18" charset="0"/>
              </a:endParaRPr>
            </a:p>
          </p:txBody>
        </p:sp>
        <p:pic>
          <p:nvPicPr>
            <p:cNvPr id="30" name="图片 29"/>
            <p:cNvPicPr>
              <a:picLocks noChangeAspect="1"/>
            </p:cNvPicPr>
            <p:nvPr>
              <p:custDataLst>
                <p:tags r:id="rId16"/>
              </p:custDataLst>
            </p:nvPr>
          </p:nvPicPr>
          <p:blipFill>
            <a:blip r:embed="rId27"/>
            <a:stretch>
              <a:fillRect/>
            </a:stretch>
          </p:blipFill>
          <p:spPr>
            <a:xfrm>
              <a:off x="8067025" y="3917831"/>
              <a:ext cx="280284" cy="288409"/>
            </a:xfrm>
            <a:prstGeom prst="rect">
              <a:avLst/>
            </a:prstGeom>
          </p:spPr>
        </p:pic>
      </p:grpSp>
      <p:pic>
        <p:nvPicPr>
          <p:cNvPr id="33" name="图片 32"/>
          <p:cNvPicPr>
            <a:picLocks noChangeAspect="1"/>
          </p:cNvPicPr>
          <p:nvPr>
            <p:custDataLst>
              <p:tags r:id="rId12"/>
            </p:custDataLst>
          </p:nvPr>
        </p:nvPicPr>
        <p:blipFill>
          <a:blip r:embed="rId28"/>
          <a:stretch>
            <a:fillRect/>
          </a:stretch>
        </p:blipFill>
        <p:spPr>
          <a:xfrm>
            <a:off x="5135436" y="5091946"/>
            <a:ext cx="1207113" cy="341406"/>
          </a:xfrm>
          <a:prstGeom prst="rect">
            <a:avLst/>
          </a:prstGeom>
        </p:spPr>
      </p:pic>
      <p:pic>
        <p:nvPicPr>
          <p:cNvPr id="40" name="图片 39"/>
          <p:cNvPicPr>
            <a:picLocks noChangeAspect="1"/>
          </p:cNvPicPr>
          <p:nvPr>
            <p:custDataLst>
              <p:tags r:id="rId13"/>
            </p:custDataLst>
          </p:nvPr>
        </p:nvPicPr>
        <p:blipFill>
          <a:blip r:embed="rId29"/>
          <a:srcRect r="18358" b="9850"/>
          <a:stretch>
            <a:fillRect/>
          </a:stretch>
        </p:blipFill>
        <p:spPr>
          <a:xfrm>
            <a:off x="5135436" y="4228703"/>
            <a:ext cx="1269219" cy="307777"/>
          </a:xfrm>
          <a:prstGeom prst="rect">
            <a:avLst/>
          </a:prstGeom>
        </p:spPr>
      </p:pic>
      <p:sp>
        <p:nvSpPr>
          <p:cNvPr id="26" name="文本框 25"/>
          <p:cNvSpPr txBox="1"/>
          <p:nvPr>
            <p:custDataLst>
              <p:tags r:id="rId14"/>
            </p:custDataLst>
          </p:nvPr>
        </p:nvSpPr>
        <p:spPr>
          <a:xfrm>
            <a:off x="8291489" y="5609099"/>
            <a:ext cx="863235" cy="307777"/>
          </a:xfrm>
          <a:prstGeom prst="rect">
            <a:avLst/>
          </a:prstGeom>
          <a:noFill/>
        </p:spPr>
        <p:txBody>
          <a:bodyPr wrap="square">
            <a:spAutoFit/>
          </a:bodyPr>
          <a:lstStyle/>
          <a:p>
            <a:r>
              <a:rPr lang="en-US" altLang="zh-CN" sz="1400" i="1">
                <a:solidFill>
                  <a:srgbClr val="002060"/>
                </a:solidFill>
                <a:effectLst/>
              </a:rPr>
              <a:t>F</a:t>
            </a:r>
            <a:r>
              <a:rPr lang="en-US" altLang="zh-CN" sz="1400" baseline="-25000">
                <a:solidFill>
                  <a:srgbClr val="002060"/>
                </a:solidFill>
                <a:effectLst/>
              </a:rPr>
              <a:t>1 </a:t>
            </a:r>
            <a:r>
              <a:rPr lang="zh-CN" altLang="en-US" sz="1400">
                <a:solidFill>
                  <a:srgbClr val="002060"/>
                </a:solidFill>
                <a:effectLst/>
              </a:rPr>
              <a:t>＞</a:t>
            </a:r>
            <a:r>
              <a:rPr kumimoji="0" lang="en-US" altLang="zh-CN" sz="1400" b="0" i="1" u="none" strike="noStrike" kern="1200" cap="none" spc="0" normalizeH="0" baseline="0" noProof="0">
                <a:ln>
                  <a:noFill/>
                </a:ln>
                <a:solidFill>
                  <a:srgbClr val="002060"/>
                </a:solidFill>
                <a:effectLst/>
                <a:uLnTx/>
                <a:uFillTx/>
                <a:ea typeface="微软雅黑"/>
                <a:cs typeface="Arial" panose="020B0604020202020204" pitchFamily="34" charset="0"/>
              </a:rPr>
              <a:t>F</a:t>
            </a:r>
            <a:r>
              <a:rPr lang="en-US" altLang="zh-CN" sz="1400" baseline="-25000">
                <a:solidFill>
                  <a:srgbClr val="002060"/>
                </a:solidFill>
                <a:ea typeface="微软雅黑"/>
              </a:rPr>
              <a:t>2</a:t>
            </a:r>
            <a:endParaRPr lang="zh-CN" altLang="en-US" baseline="-250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left)">
                                      <p:cBhvr>
                                        <p:cTn id="11" dur="750"/>
                                        <p:tgtEl>
                                          <p:spTgt spid="40"/>
                                        </p:tgtEl>
                                      </p:cBhvr>
                                    </p:animEffect>
                                  </p:childTnLst>
                                </p:cTn>
                              </p:par>
                            </p:childTnLst>
                          </p:cTn>
                        </p:par>
                      </p:childTnLst>
                    </p:cTn>
                  </p:par>
                  <p:par>
                    <p:cTn id="12" fill="hold" nodeType="clickPar">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right)">
                                      <p:cBhvr>
                                        <p:cTn id="16" dur="750"/>
                                        <p:tgtEl>
                                          <p:spTgt spid="33"/>
                                        </p:tgtEl>
                                      </p:cBhvr>
                                    </p:animEffect>
                                  </p:childTnLst>
                                </p:cTn>
                              </p:par>
                            </p:childTnLst>
                          </p:cTn>
                        </p:par>
                      </p:childTnLst>
                    </p:cTn>
                  </p:par>
                  <p:par>
                    <p:cTn id="17" fill="hold" nodeType="clickPar">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435">
                                          <p:stCondLst>
                                            <p:cond delay="0"/>
                                          </p:stCondLst>
                                        </p:cTn>
                                        <p:tgtEl>
                                          <p:spTgt spid="15"/>
                                        </p:tgtEl>
                                      </p:cBhvr>
                                    </p:animEffect>
                                    <p:anim calcmode="lin" valueType="num">
                                      <p:cBhvr>
                                        <p:cTn id="22" dur="1367"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3" dur="498"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4" dur="498" tmFilter="0, 0; 0.125,0.2665; 0.25,0.4; 0.375,0.465; 0.5,0.5;  0.625,0.535; 0.75,0.6; 0.875,0.7335; 1,1">
                                          <p:stCondLst>
                                            <p:cond delay="498"/>
                                          </p:stCondLst>
                                        </p:cTn>
                                        <p:tgtEl>
                                          <p:spTgt spid="15"/>
                                        </p:tgtEl>
                                        <p:attrNameLst>
                                          <p:attrName>ppt_y</p:attrName>
                                        </p:attrNameLst>
                                      </p:cBhvr>
                                      <p:tavLst>
                                        <p:tav tm="0" fmla="#ppt_y-sin(pi*$)/9">
                                          <p:val>
                                            <p:fltVal val="0"/>
                                          </p:val>
                                        </p:tav>
                                        <p:tav tm="100000">
                                          <p:val>
                                            <p:fltVal val="1"/>
                                          </p:val>
                                        </p:tav>
                                      </p:tavLst>
                                    </p:anim>
                                    <p:anim calcmode="lin" valueType="num">
                                      <p:cBhvr>
                                        <p:cTn id="25" dur="249" tmFilter="0, 0; 0.125,0.2665; 0.25,0.4; 0.375,0.465; 0.5,0.5;  0.625,0.535; 0.75,0.6; 0.875,0.7335; 1,1">
                                          <p:stCondLst>
                                            <p:cond delay="993"/>
                                          </p:stCondLst>
                                        </p:cTn>
                                        <p:tgtEl>
                                          <p:spTgt spid="15"/>
                                        </p:tgtEl>
                                        <p:attrNameLst>
                                          <p:attrName>ppt_y</p:attrName>
                                        </p:attrNameLst>
                                      </p:cBhvr>
                                      <p:tavLst>
                                        <p:tav tm="0" fmla="#ppt_y-sin(pi*$)/27">
                                          <p:val>
                                            <p:fltVal val="0"/>
                                          </p:val>
                                        </p:tav>
                                        <p:tav tm="100000">
                                          <p:val>
                                            <p:fltVal val="1"/>
                                          </p:val>
                                        </p:tav>
                                      </p:tavLst>
                                    </p:anim>
                                    <p:anim calcmode="lin" valueType="num">
                                      <p:cBhvr>
                                        <p:cTn id="26" dur="123" tmFilter="0, 0; 0.125,0.2665; 0.25,0.4; 0.375,0.465; 0.5,0.5;  0.625,0.535; 0.75,0.6; 0.875,0.7335; 1,1">
                                          <p:stCondLst>
                                            <p:cond delay="1242"/>
                                          </p:stCondLst>
                                        </p:cTn>
                                        <p:tgtEl>
                                          <p:spTgt spid="15"/>
                                        </p:tgtEl>
                                        <p:attrNameLst>
                                          <p:attrName>ppt_y</p:attrName>
                                        </p:attrNameLst>
                                      </p:cBhvr>
                                      <p:tavLst>
                                        <p:tav tm="0" fmla="#ppt_y-sin(pi*$)/81">
                                          <p:val>
                                            <p:fltVal val="0"/>
                                          </p:val>
                                        </p:tav>
                                        <p:tav tm="100000">
                                          <p:val>
                                            <p:fltVal val="1"/>
                                          </p:val>
                                        </p:tav>
                                      </p:tavLst>
                                    </p:anim>
                                    <p:animScale>
                                      <p:cBhvr>
                                        <p:cTn id="27" dur="20">
                                          <p:stCondLst>
                                            <p:cond delay="487"/>
                                          </p:stCondLst>
                                        </p:cTn>
                                        <p:tgtEl>
                                          <p:spTgt spid="15"/>
                                        </p:tgtEl>
                                      </p:cBhvr>
                                      <p:to x="100000" y="60000"/>
                                    </p:animScale>
                                    <p:animScale>
                                      <p:cBhvr>
                                        <p:cTn id="28" dur="124" decel="50000">
                                          <p:stCondLst>
                                            <p:cond delay="507"/>
                                          </p:stCondLst>
                                        </p:cTn>
                                        <p:tgtEl>
                                          <p:spTgt spid="15"/>
                                        </p:tgtEl>
                                      </p:cBhvr>
                                      <p:to x="100000" y="100000"/>
                                    </p:animScale>
                                    <p:animScale>
                                      <p:cBhvr>
                                        <p:cTn id="29" dur="20">
                                          <p:stCondLst>
                                            <p:cond delay="984"/>
                                          </p:stCondLst>
                                        </p:cTn>
                                        <p:tgtEl>
                                          <p:spTgt spid="15"/>
                                        </p:tgtEl>
                                      </p:cBhvr>
                                      <p:to x="100000" y="80000"/>
                                    </p:animScale>
                                    <p:animScale>
                                      <p:cBhvr>
                                        <p:cTn id="30" dur="124" decel="50000">
                                          <p:stCondLst>
                                            <p:cond delay="1004"/>
                                          </p:stCondLst>
                                        </p:cTn>
                                        <p:tgtEl>
                                          <p:spTgt spid="15"/>
                                        </p:tgtEl>
                                      </p:cBhvr>
                                      <p:to x="100000" y="100000"/>
                                    </p:animScale>
                                    <p:animScale>
                                      <p:cBhvr>
                                        <p:cTn id="31" dur="20">
                                          <p:stCondLst>
                                            <p:cond delay="1231"/>
                                          </p:stCondLst>
                                        </p:cTn>
                                        <p:tgtEl>
                                          <p:spTgt spid="15"/>
                                        </p:tgtEl>
                                      </p:cBhvr>
                                      <p:to x="100000" y="90000"/>
                                    </p:animScale>
                                    <p:animScale>
                                      <p:cBhvr>
                                        <p:cTn id="32" dur="124" decel="50000">
                                          <p:stCondLst>
                                            <p:cond delay="1251"/>
                                          </p:stCondLst>
                                        </p:cTn>
                                        <p:tgtEl>
                                          <p:spTgt spid="15"/>
                                        </p:tgtEl>
                                      </p:cBhvr>
                                      <p:to x="100000" y="100000"/>
                                    </p:animScale>
                                    <p:animScale>
                                      <p:cBhvr>
                                        <p:cTn id="33" dur="20">
                                          <p:stCondLst>
                                            <p:cond delay="1356"/>
                                          </p:stCondLst>
                                        </p:cTn>
                                        <p:tgtEl>
                                          <p:spTgt spid="15"/>
                                        </p:tgtEl>
                                      </p:cBhvr>
                                      <p:to x="100000" y="95000"/>
                                    </p:animScale>
                                    <p:animScale>
                                      <p:cBhvr>
                                        <p:cTn id="34" dur="124" decel="50000">
                                          <p:stCondLst>
                                            <p:cond delay="1376"/>
                                          </p:stCondLst>
                                        </p:cTn>
                                        <p:tgtEl>
                                          <p:spTgt spid="15"/>
                                        </p:tgtEl>
                                      </p:cBhvr>
                                      <p:to x="100000" y="100000"/>
                                    </p:animScale>
                                  </p:childTnLst>
                                </p:cTn>
                              </p:par>
                            </p:childTnLst>
                          </p:cTn>
                        </p:par>
                      </p:childTnLst>
                    </p:cTn>
                  </p:par>
                  <p:par>
                    <p:cTn id="35" fill="hold" nodeType="clickPar">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up)">
                                      <p:cBhvr>
                                        <p:cTn id="43" dur="750"/>
                                        <p:tgtEl>
                                          <p:spTgt spid="43"/>
                                        </p:tgtEl>
                                      </p:cBhvr>
                                    </p:animEffect>
                                  </p:childTnLst>
                                </p:cTn>
                              </p:par>
                              <p:par>
                                <p:cTn id="44" presetID="22" presetClass="entr" presetSubtype="4"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wipe(down)">
                                      <p:cBhvr>
                                        <p:cTn id="46" dur="750"/>
                                        <p:tgtEl>
                                          <p:spTgt spid="42"/>
                                        </p:tgtEl>
                                      </p:cBhvr>
                                    </p:animEffect>
                                  </p:childTnLst>
                                </p:cTn>
                              </p:par>
                            </p:childTnLst>
                          </p:cTn>
                        </p:par>
                      </p:childTnLst>
                    </p:cTn>
                  </p:par>
                  <p:par>
                    <p:cTn id="47" fill="hold" nodeType="clickPar">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p:stCondLst>
                              <p:cond delay="0"/>
                            </p:stCondLst>
                            <p:childTnLst>
                              <p:par>
                                <p:cTn id="53" presetID="26"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down)">
                                      <p:cBhvr>
                                        <p:cTn id="55" dur="435">
                                          <p:stCondLst>
                                            <p:cond delay="0"/>
                                          </p:stCondLst>
                                        </p:cTn>
                                        <p:tgtEl>
                                          <p:spTgt spid="16"/>
                                        </p:tgtEl>
                                      </p:cBhvr>
                                    </p:animEffect>
                                    <p:anim calcmode="lin" valueType="num">
                                      <p:cBhvr>
                                        <p:cTn id="56" dur="1367"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7" dur="498"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8" dur="498" tmFilter="0, 0; 0.125,0.2665; 0.25,0.4; 0.375,0.465; 0.5,0.5;  0.625,0.535; 0.75,0.6; 0.875,0.7335; 1,1">
                                          <p:stCondLst>
                                            <p:cond delay="498"/>
                                          </p:stCondLst>
                                        </p:cTn>
                                        <p:tgtEl>
                                          <p:spTgt spid="16"/>
                                        </p:tgtEl>
                                        <p:attrNameLst>
                                          <p:attrName>ppt_y</p:attrName>
                                        </p:attrNameLst>
                                      </p:cBhvr>
                                      <p:tavLst>
                                        <p:tav tm="0" fmla="#ppt_y-sin(pi*$)/9">
                                          <p:val>
                                            <p:fltVal val="0"/>
                                          </p:val>
                                        </p:tav>
                                        <p:tav tm="100000">
                                          <p:val>
                                            <p:fltVal val="1"/>
                                          </p:val>
                                        </p:tav>
                                      </p:tavLst>
                                    </p:anim>
                                    <p:anim calcmode="lin" valueType="num">
                                      <p:cBhvr>
                                        <p:cTn id="59" dur="249" tmFilter="0, 0; 0.125,0.2665; 0.25,0.4; 0.375,0.465; 0.5,0.5;  0.625,0.535; 0.75,0.6; 0.875,0.7335; 1,1">
                                          <p:stCondLst>
                                            <p:cond delay="993"/>
                                          </p:stCondLst>
                                        </p:cTn>
                                        <p:tgtEl>
                                          <p:spTgt spid="16"/>
                                        </p:tgtEl>
                                        <p:attrNameLst>
                                          <p:attrName>ppt_y</p:attrName>
                                        </p:attrNameLst>
                                      </p:cBhvr>
                                      <p:tavLst>
                                        <p:tav tm="0" fmla="#ppt_y-sin(pi*$)/27">
                                          <p:val>
                                            <p:fltVal val="0"/>
                                          </p:val>
                                        </p:tav>
                                        <p:tav tm="100000">
                                          <p:val>
                                            <p:fltVal val="1"/>
                                          </p:val>
                                        </p:tav>
                                      </p:tavLst>
                                    </p:anim>
                                    <p:anim calcmode="lin" valueType="num">
                                      <p:cBhvr>
                                        <p:cTn id="60" dur="123" tmFilter="0, 0; 0.125,0.2665; 0.25,0.4; 0.375,0.465; 0.5,0.5;  0.625,0.535; 0.75,0.6; 0.875,0.7335; 1,1">
                                          <p:stCondLst>
                                            <p:cond delay="1242"/>
                                          </p:stCondLst>
                                        </p:cTn>
                                        <p:tgtEl>
                                          <p:spTgt spid="16"/>
                                        </p:tgtEl>
                                        <p:attrNameLst>
                                          <p:attrName>ppt_y</p:attrName>
                                        </p:attrNameLst>
                                      </p:cBhvr>
                                      <p:tavLst>
                                        <p:tav tm="0" fmla="#ppt_y-sin(pi*$)/81">
                                          <p:val>
                                            <p:fltVal val="0"/>
                                          </p:val>
                                        </p:tav>
                                        <p:tav tm="100000">
                                          <p:val>
                                            <p:fltVal val="1"/>
                                          </p:val>
                                        </p:tav>
                                      </p:tavLst>
                                    </p:anim>
                                    <p:animScale>
                                      <p:cBhvr>
                                        <p:cTn id="61" dur="20">
                                          <p:stCondLst>
                                            <p:cond delay="487"/>
                                          </p:stCondLst>
                                        </p:cTn>
                                        <p:tgtEl>
                                          <p:spTgt spid="16"/>
                                        </p:tgtEl>
                                      </p:cBhvr>
                                      <p:to x="100000" y="60000"/>
                                    </p:animScale>
                                    <p:animScale>
                                      <p:cBhvr>
                                        <p:cTn id="62" dur="124" decel="50000">
                                          <p:stCondLst>
                                            <p:cond delay="507"/>
                                          </p:stCondLst>
                                        </p:cTn>
                                        <p:tgtEl>
                                          <p:spTgt spid="16"/>
                                        </p:tgtEl>
                                      </p:cBhvr>
                                      <p:to x="100000" y="100000"/>
                                    </p:animScale>
                                    <p:animScale>
                                      <p:cBhvr>
                                        <p:cTn id="63" dur="20">
                                          <p:stCondLst>
                                            <p:cond delay="984"/>
                                          </p:stCondLst>
                                        </p:cTn>
                                        <p:tgtEl>
                                          <p:spTgt spid="16"/>
                                        </p:tgtEl>
                                      </p:cBhvr>
                                      <p:to x="100000" y="80000"/>
                                    </p:animScale>
                                    <p:animScale>
                                      <p:cBhvr>
                                        <p:cTn id="64" dur="124" decel="50000">
                                          <p:stCondLst>
                                            <p:cond delay="1004"/>
                                          </p:stCondLst>
                                        </p:cTn>
                                        <p:tgtEl>
                                          <p:spTgt spid="16"/>
                                        </p:tgtEl>
                                      </p:cBhvr>
                                      <p:to x="100000" y="100000"/>
                                    </p:animScale>
                                    <p:animScale>
                                      <p:cBhvr>
                                        <p:cTn id="65" dur="20">
                                          <p:stCondLst>
                                            <p:cond delay="1231"/>
                                          </p:stCondLst>
                                        </p:cTn>
                                        <p:tgtEl>
                                          <p:spTgt spid="16"/>
                                        </p:tgtEl>
                                      </p:cBhvr>
                                      <p:to x="100000" y="90000"/>
                                    </p:animScale>
                                    <p:animScale>
                                      <p:cBhvr>
                                        <p:cTn id="66" dur="124" decel="50000">
                                          <p:stCondLst>
                                            <p:cond delay="1251"/>
                                          </p:stCondLst>
                                        </p:cTn>
                                        <p:tgtEl>
                                          <p:spTgt spid="16"/>
                                        </p:tgtEl>
                                      </p:cBhvr>
                                      <p:to x="100000" y="100000"/>
                                    </p:animScale>
                                    <p:animScale>
                                      <p:cBhvr>
                                        <p:cTn id="67" dur="20">
                                          <p:stCondLst>
                                            <p:cond delay="1356"/>
                                          </p:stCondLst>
                                        </p:cTn>
                                        <p:tgtEl>
                                          <p:spTgt spid="16"/>
                                        </p:tgtEl>
                                      </p:cBhvr>
                                      <p:to x="100000" y="95000"/>
                                    </p:animScale>
                                    <p:animScale>
                                      <p:cBhvr>
                                        <p:cTn id="68" dur="124" decel="50000">
                                          <p:stCondLst>
                                            <p:cond delay="1376"/>
                                          </p:stCondLst>
                                        </p:cTn>
                                        <p:tgtEl>
                                          <p:spTgt spid="16"/>
                                        </p:tgtEl>
                                      </p:cBhvr>
                                      <p:to x="100000" y="100000"/>
                                    </p:animScale>
                                  </p:childTnLst>
                                </p:cTn>
                              </p:par>
                            </p:childTnLst>
                          </p:cTn>
                        </p:par>
                      </p:childTnLst>
                    </p:cTn>
                  </p:par>
                  <p:par>
                    <p:cTn id="69" fill="hold" nodeType="clickPar">
                      <p:stCondLst>
                        <p:cond delay="indefinite"/>
                      </p:stCondLst>
                      <p:childTnLst>
                        <p:par>
                          <p:cTn id="70" fill="hold">
                            <p:stCondLst>
                              <p:cond delay="0"/>
                            </p:stCondLst>
                            <p:childTnLst>
                              <p:par>
                                <p:cTn id="71" presetID="26" presetClass="entr" presetSubtype="0"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wipe(down)">
                                      <p:cBhvr>
                                        <p:cTn id="73" dur="435">
                                          <p:stCondLst>
                                            <p:cond delay="0"/>
                                          </p:stCondLst>
                                        </p:cTn>
                                        <p:tgtEl>
                                          <p:spTgt spid="17"/>
                                        </p:tgtEl>
                                      </p:cBhvr>
                                    </p:animEffect>
                                    <p:anim calcmode="lin" valueType="num">
                                      <p:cBhvr>
                                        <p:cTn id="74" dur="1367"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75" dur="498"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76" dur="498" tmFilter="0, 0; 0.125,0.2665; 0.25,0.4; 0.375,0.465; 0.5,0.5;  0.625,0.535; 0.75,0.6; 0.875,0.7335; 1,1">
                                          <p:stCondLst>
                                            <p:cond delay="498"/>
                                          </p:stCondLst>
                                        </p:cTn>
                                        <p:tgtEl>
                                          <p:spTgt spid="17"/>
                                        </p:tgtEl>
                                        <p:attrNameLst>
                                          <p:attrName>ppt_y</p:attrName>
                                        </p:attrNameLst>
                                      </p:cBhvr>
                                      <p:tavLst>
                                        <p:tav tm="0" fmla="#ppt_y-sin(pi*$)/9">
                                          <p:val>
                                            <p:fltVal val="0"/>
                                          </p:val>
                                        </p:tav>
                                        <p:tav tm="100000">
                                          <p:val>
                                            <p:fltVal val="1"/>
                                          </p:val>
                                        </p:tav>
                                      </p:tavLst>
                                    </p:anim>
                                    <p:anim calcmode="lin" valueType="num">
                                      <p:cBhvr>
                                        <p:cTn id="77" dur="249" tmFilter="0, 0; 0.125,0.2665; 0.25,0.4; 0.375,0.465; 0.5,0.5;  0.625,0.535; 0.75,0.6; 0.875,0.7335; 1,1">
                                          <p:stCondLst>
                                            <p:cond delay="993"/>
                                          </p:stCondLst>
                                        </p:cTn>
                                        <p:tgtEl>
                                          <p:spTgt spid="17"/>
                                        </p:tgtEl>
                                        <p:attrNameLst>
                                          <p:attrName>ppt_y</p:attrName>
                                        </p:attrNameLst>
                                      </p:cBhvr>
                                      <p:tavLst>
                                        <p:tav tm="0" fmla="#ppt_y-sin(pi*$)/27">
                                          <p:val>
                                            <p:fltVal val="0"/>
                                          </p:val>
                                        </p:tav>
                                        <p:tav tm="100000">
                                          <p:val>
                                            <p:fltVal val="1"/>
                                          </p:val>
                                        </p:tav>
                                      </p:tavLst>
                                    </p:anim>
                                    <p:anim calcmode="lin" valueType="num">
                                      <p:cBhvr>
                                        <p:cTn id="78" dur="123" tmFilter="0, 0; 0.125,0.2665; 0.25,0.4; 0.375,0.465; 0.5,0.5;  0.625,0.535; 0.75,0.6; 0.875,0.7335; 1,1">
                                          <p:stCondLst>
                                            <p:cond delay="1242"/>
                                          </p:stCondLst>
                                        </p:cTn>
                                        <p:tgtEl>
                                          <p:spTgt spid="17"/>
                                        </p:tgtEl>
                                        <p:attrNameLst>
                                          <p:attrName>ppt_y</p:attrName>
                                        </p:attrNameLst>
                                      </p:cBhvr>
                                      <p:tavLst>
                                        <p:tav tm="0" fmla="#ppt_y-sin(pi*$)/81">
                                          <p:val>
                                            <p:fltVal val="0"/>
                                          </p:val>
                                        </p:tav>
                                        <p:tav tm="100000">
                                          <p:val>
                                            <p:fltVal val="1"/>
                                          </p:val>
                                        </p:tav>
                                      </p:tavLst>
                                    </p:anim>
                                    <p:animScale>
                                      <p:cBhvr>
                                        <p:cTn id="79" dur="20">
                                          <p:stCondLst>
                                            <p:cond delay="487"/>
                                          </p:stCondLst>
                                        </p:cTn>
                                        <p:tgtEl>
                                          <p:spTgt spid="17"/>
                                        </p:tgtEl>
                                      </p:cBhvr>
                                      <p:to x="100000" y="60000"/>
                                    </p:animScale>
                                    <p:animScale>
                                      <p:cBhvr>
                                        <p:cTn id="80" dur="124" decel="50000">
                                          <p:stCondLst>
                                            <p:cond delay="507"/>
                                          </p:stCondLst>
                                        </p:cTn>
                                        <p:tgtEl>
                                          <p:spTgt spid="17"/>
                                        </p:tgtEl>
                                      </p:cBhvr>
                                      <p:to x="100000" y="100000"/>
                                    </p:animScale>
                                    <p:animScale>
                                      <p:cBhvr>
                                        <p:cTn id="81" dur="20">
                                          <p:stCondLst>
                                            <p:cond delay="984"/>
                                          </p:stCondLst>
                                        </p:cTn>
                                        <p:tgtEl>
                                          <p:spTgt spid="17"/>
                                        </p:tgtEl>
                                      </p:cBhvr>
                                      <p:to x="100000" y="80000"/>
                                    </p:animScale>
                                    <p:animScale>
                                      <p:cBhvr>
                                        <p:cTn id="82" dur="124" decel="50000">
                                          <p:stCondLst>
                                            <p:cond delay="1004"/>
                                          </p:stCondLst>
                                        </p:cTn>
                                        <p:tgtEl>
                                          <p:spTgt spid="17"/>
                                        </p:tgtEl>
                                      </p:cBhvr>
                                      <p:to x="100000" y="100000"/>
                                    </p:animScale>
                                    <p:animScale>
                                      <p:cBhvr>
                                        <p:cTn id="83" dur="20">
                                          <p:stCondLst>
                                            <p:cond delay="1231"/>
                                          </p:stCondLst>
                                        </p:cTn>
                                        <p:tgtEl>
                                          <p:spTgt spid="17"/>
                                        </p:tgtEl>
                                      </p:cBhvr>
                                      <p:to x="100000" y="90000"/>
                                    </p:animScale>
                                    <p:animScale>
                                      <p:cBhvr>
                                        <p:cTn id="84" dur="124" decel="50000">
                                          <p:stCondLst>
                                            <p:cond delay="1251"/>
                                          </p:stCondLst>
                                        </p:cTn>
                                        <p:tgtEl>
                                          <p:spTgt spid="17"/>
                                        </p:tgtEl>
                                      </p:cBhvr>
                                      <p:to x="100000" y="100000"/>
                                    </p:animScale>
                                    <p:animScale>
                                      <p:cBhvr>
                                        <p:cTn id="85" dur="20">
                                          <p:stCondLst>
                                            <p:cond delay="1356"/>
                                          </p:stCondLst>
                                        </p:cTn>
                                        <p:tgtEl>
                                          <p:spTgt spid="17"/>
                                        </p:tgtEl>
                                      </p:cBhvr>
                                      <p:to x="100000" y="95000"/>
                                    </p:animScale>
                                    <p:animScale>
                                      <p:cBhvr>
                                        <p:cTn id="86" dur="124" decel="50000">
                                          <p:stCondLst>
                                            <p:cond delay="1376"/>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4197862" y="988060"/>
            <a:ext cx="4857648" cy="839653"/>
          </a:xfrm>
          <a:prstGeom prst="rect">
            <a:avLst/>
          </a:prstGeom>
          <a:noFill/>
          <a:ln w="9525">
            <a:noFill/>
          </a:ln>
        </p:spPr>
        <p:txBody>
          <a:bodyPr wrap="square" lIns="91440" rIns="91440" anchor="t" anchorCtr="0">
            <a:spAutoFit/>
          </a:bodyPr>
          <a:lstStyle/>
          <a:p>
            <a:pPr lvl="0" algn="l" fontAlgn="base">
              <a:lnSpc>
                <a:spcPct val="150000"/>
              </a:lnSpc>
              <a:spcBef>
                <a:spcPct val="0"/>
              </a:spcBef>
              <a:buClrTx/>
              <a:buSzTx/>
              <a:buFont typeface="Arial" panose="020B0604020202020204" pitchFamily="34" charset="0"/>
            </a:pPr>
            <a:r>
              <a:rPr lang="zh-CN" altLang="en-US" sz="3600" b="1" dirty="0">
                <a:latin typeface="Times New Roman" panose="02020603050405020304" pitchFamily="18" charset="0"/>
                <a:ea typeface="华文楷体" panose="02010600040101010101" pitchFamily="2" charset="-122"/>
                <a:cs typeface="Times New Roman" panose="02020603050405020304" pitchFamily="18" charset="0"/>
                <a:sym typeface="+mn-ea"/>
              </a:rPr>
              <a:t>实验</a:t>
            </a:r>
            <a:r>
              <a:rPr lang="en-US" altLang="zh-CN" sz="3600" b="1" dirty="0">
                <a:latin typeface="Times New Roman" panose="02020603050405020304" pitchFamily="18" charset="0"/>
                <a:ea typeface="华文楷体" panose="02010600040101010101" pitchFamily="2" charset="-122"/>
                <a:cs typeface="Times New Roman" panose="02020603050405020304" pitchFamily="18" charset="0"/>
                <a:sym typeface="+mn-ea"/>
              </a:rPr>
              <a:t>1</a:t>
            </a:r>
            <a:r>
              <a:rPr lang="zh-CN" altLang="en-US" sz="3600" b="1" dirty="0">
                <a:latin typeface="Times New Roman" panose="02020603050405020304" pitchFamily="18" charset="0"/>
                <a:ea typeface="华文楷体" panose="02010600040101010101" pitchFamily="2" charset="-122"/>
                <a:cs typeface="Times New Roman" panose="02020603050405020304" pitchFamily="18" charset="0"/>
                <a:sym typeface="+mn-ea"/>
              </a:rPr>
              <a:t>：口吹硬币</a:t>
            </a:r>
          </a:p>
        </p:txBody>
      </p:sp>
      <p:pic>
        <p:nvPicPr>
          <p:cNvPr id="3" name="吹硬币[流畅版]">
            <a:hlinkClick r:id="" action="ppaction://media"/>
          </p:cNvPr>
          <p:cNvPicPr>
            <a:picLocks noChangeAspect="1"/>
          </p:cNvPicPr>
          <p:nvPr>
            <a:videoFile r:link="rId3"/>
            <p:custDataLst>
              <p:tags r:id="rId4"/>
            </p:custDataLst>
            <p:extLst>
              <p:ext uri="{DAA4B4D4-6D71-4841-9C94-3DE7FCFB9230}">
                <p14:media xmlns:p14="http://schemas.microsoft.com/office/powerpoint/2010/main" r:embed="rId2"/>
              </p:ext>
            </p:extLst>
          </p:nvPr>
        </p:nvPicPr>
        <p:blipFill>
          <a:blip r:embed="rId10"/>
          <a:stretch>
            <a:fillRect/>
          </a:stretch>
        </p:blipFill>
        <p:spPr>
          <a:xfrm>
            <a:off x="617094" y="1944841"/>
            <a:ext cx="5102562" cy="3826694"/>
          </a:xfrm>
          <a:prstGeom prst="rect">
            <a:avLst/>
          </a:prstGeom>
        </p:spPr>
      </p:pic>
      <p:pic>
        <p:nvPicPr>
          <p:cNvPr id="8" name="New picture"/>
          <p:cNvPicPr/>
          <p:nvPr>
            <p:custDataLst>
              <p:tags r:id="rId5"/>
            </p:custDataLst>
          </p:nvPr>
        </p:nvPicPr>
        <p:blipFill>
          <a:blip r:embed="rId11"/>
          <a:stretch>
            <a:fillRect/>
          </a:stretch>
        </p:blipFill>
        <p:spPr>
          <a:xfrm>
            <a:off x="11684000" y="12039600"/>
            <a:ext cx="355600" cy="254000"/>
          </a:xfrm>
          <a:prstGeom prst="cube">
            <a:avLst/>
          </a:prstGeom>
        </p:spPr>
      </p:pic>
      <p:sp>
        <p:nvSpPr>
          <p:cNvPr id="5" name="文本框 4"/>
          <p:cNvSpPr txBox="1"/>
          <p:nvPr>
            <p:custDataLst>
              <p:tags r:id="rId6"/>
            </p:custDataLst>
          </p:nvPr>
        </p:nvSpPr>
        <p:spPr>
          <a:xfrm>
            <a:off x="335280" y="404495"/>
            <a:ext cx="5821045"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一、流体压强与流速的关系</a:t>
            </a:r>
          </a:p>
        </p:txBody>
      </p:sp>
      <p:pic>
        <p:nvPicPr>
          <p:cNvPr id="1031" name="Picture 7">
            <a:hlinkClick r:id="rId12" action="ppaction://hlinkfile"/>
          </p:cNvPr>
          <p:cNvPicPr>
            <a:picLocks noChangeArrowheads="1"/>
          </p:cNvPicPr>
          <p:nvPr>
            <p:custDataLst>
              <p:tags r:id="rId7"/>
            </p:custDataLst>
          </p:nvPr>
        </p:nvPicPr>
        <p:blipFill>
          <a:blip r:embed="rId13">
            <a:extLst>
              <a:ext uri="{28A0092B-C50C-407E-A947-70E740481C1C}">
                <a14:useLocalDpi xmlns:a14="http://schemas.microsoft.com/office/drawing/2010/main" val="0"/>
              </a:ext>
            </a:extLst>
          </a:blip>
          <a:stretch>
            <a:fillRect/>
          </a:stretch>
        </p:blipFill>
        <p:spPr bwMode="auto">
          <a:xfrm>
            <a:off x="6096000" y="1944840"/>
            <a:ext cx="4660490" cy="38266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additive="base">
                                        <p:cTn id="10" dur="222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1" fill="hold" display="0">
                  <p:stCondLst>
                    <p:cond delay="indefinite"/>
                  </p:stCondLst>
                  <p:endCondLst>
                    <p:cond evt="onNext" delay="0">
                      <p:tgtEl>
                        <p:sldTgt/>
                      </p:tgtEl>
                    </p:cond>
                    <p:cond evt="onPrev" delay="0">
                      <p:tgtEl>
                        <p:sldTgt/>
                      </p:tgtEl>
                    </p:cond>
                  </p:end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nodeType="clickPar">
                      <p:stCondLst>
                        <p:cond delay="0"/>
                        <p:cond evt="onBegin" delay="0">
                          <p:tn val="12"/>
                        </p:cond>
                      </p:stCondLst>
                      <p:childTnLst>
                        <p:par>
                          <p:cTn id="14" fill="hold">
                            <p:stCondLst>
                              <p:cond delay="0"/>
                            </p:stCondLst>
                            <p:childTnLst>
                              <p:par>
                                <p:cTn id="15" presetID="2" presetClass="mediacall" presetSubtype="0" fill="hold" nodeType="withEffect">
                                  <p:stCondLst>
                                    <p:cond delay="0"/>
                                  </p:stCondLst>
                                  <p:childTnLst>
                                    <p:cmd type="call" cmd="togglePause">
                                      <p:cBhvr additive="base">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632816" y="2703459"/>
            <a:ext cx="6180463" cy="3322955"/>
          </a:xfrm>
          <a:prstGeom prst="rect">
            <a:avLst/>
          </a:prstGeom>
        </p:spPr>
        <p:txBody>
          <a:bodyPr wrap="square">
            <a:spAutoFit/>
          </a:bodyPr>
          <a:lstStyle/>
          <a:p>
            <a:pPr lvl="0" algn="l" fontAlgn="base">
              <a:lnSpc>
                <a:spcPct val="120000"/>
              </a:lnSpc>
              <a:buClrTx/>
              <a:buSzTx/>
              <a:buFontTx/>
            </a:pPr>
            <a:r>
              <a:rPr lang="zh-CN" altLang="en-US" sz="2800" b="1">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mn-ea"/>
              </a:rPr>
              <a:t>吹气时硬币向上“跳”，说明它下面空气向上的压力________上面空气向下的压力。硬币上下两面的面积相同，因此一定是下面空气向上的压强___________。</a:t>
            </a:r>
          </a:p>
        </p:txBody>
      </p:sp>
      <p:sp>
        <p:nvSpPr>
          <p:cNvPr id="4" name="矩形 3"/>
          <p:cNvSpPr/>
          <p:nvPr>
            <p:custDataLst>
              <p:tags r:id="rId2"/>
            </p:custDataLst>
          </p:nvPr>
        </p:nvSpPr>
        <p:spPr>
          <a:xfrm>
            <a:off x="632816" y="1953027"/>
            <a:ext cx="8363842" cy="737235"/>
          </a:xfrm>
          <a:prstGeom prst="rect">
            <a:avLst/>
          </a:prstGeom>
        </p:spPr>
        <p:txBody>
          <a:bodyPr wrap="square">
            <a:spAutoFit/>
          </a:bodyPr>
          <a:lstStyle/>
          <a:p>
            <a:pPr lvl="0" algn="l" fontAlgn="base">
              <a:lnSpc>
                <a:spcPct val="120000"/>
              </a:lnSpc>
              <a:buClrTx/>
              <a:buSzTx/>
              <a:buFontTx/>
            </a:pPr>
            <a:r>
              <a:rPr lang="zh-CN" altLang="en-US" sz="2800" b="1">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mn-ea"/>
              </a:rPr>
              <a:t>实验现象：硬币会向上跳起，并随着气流向前运动。</a:t>
            </a:r>
          </a:p>
        </p:txBody>
      </p:sp>
      <p:sp>
        <p:nvSpPr>
          <p:cNvPr id="2" name="矩形 1"/>
          <p:cNvSpPr/>
          <p:nvPr>
            <p:custDataLst>
              <p:tags r:id="rId3"/>
            </p:custDataLst>
          </p:nvPr>
        </p:nvSpPr>
        <p:spPr>
          <a:xfrm>
            <a:off x="3668993" y="3075377"/>
            <a:ext cx="894080" cy="737235"/>
          </a:xfrm>
          <a:prstGeom prst="rect">
            <a:avLst/>
          </a:prstGeom>
        </p:spPr>
        <p:txBody>
          <a:bodyPr wrap="none">
            <a:spAutoFit/>
          </a:bodyPr>
          <a:lstStyle/>
          <a:p>
            <a:pPr lvl="0" algn="just">
              <a:lnSpc>
                <a:spcPct val="150000"/>
              </a:lnSpc>
            </a:pPr>
            <a:r>
              <a:rPr lang="zh-CN" altLang="en-US" sz="2800">
                <a:solidFill>
                  <a:srgbClr val="FF0000"/>
                </a:solidFill>
                <a:latin typeface="楷体" panose="02010609060101010101" pitchFamily="49" charset="-122"/>
                <a:ea typeface="楷体" panose="02010609060101010101" pitchFamily="49" charset="-122"/>
              </a:rPr>
              <a:t>大于</a:t>
            </a:r>
          </a:p>
        </p:txBody>
      </p:sp>
      <p:sp>
        <p:nvSpPr>
          <p:cNvPr id="3" name="矩形 2"/>
          <p:cNvSpPr/>
          <p:nvPr>
            <p:custDataLst>
              <p:tags r:id="rId4"/>
            </p:custDataLst>
          </p:nvPr>
        </p:nvSpPr>
        <p:spPr>
          <a:xfrm>
            <a:off x="1153590" y="4727531"/>
            <a:ext cx="1261884" cy="523220"/>
          </a:xfrm>
          <a:prstGeom prst="rect">
            <a:avLst/>
          </a:prstGeom>
        </p:spPr>
        <p:txBody>
          <a:bodyPr wrap="none">
            <a:spAutoFit/>
          </a:bodyPr>
          <a:lstStyle/>
          <a:p>
            <a:r>
              <a:rPr lang="zh-CN" altLang="en-US" sz="2800">
                <a:solidFill>
                  <a:srgbClr val="FF0000"/>
                </a:solidFill>
                <a:latin typeface="楷体" panose="02010609060101010101" pitchFamily="49" charset="-122"/>
                <a:ea typeface="楷体" panose="02010609060101010101" pitchFamily="49" charset="-122"/>
              </a:rPr>
              <a:t>比较大</a:t>
            </a:r>
          </a:p>
        </p:txBody>
      </p:sp>
      <p:pic>
        <p:nvPicPr>
          <p:cNvPr id="5" name="图片 4"/>
          <p:cNvPicPr>
            <a:picLocks noChangeAspect="1"/>
          </p:cNvPicPr>
          <p:nvPr>
            <p:custDataLst>
              <p:tags r:id="rId5"/>
            </p:custDataLst>
          </p:nvPr>
        </p:nvPicPr>
        <p:blipFill>
          <a:blip r:embed="rId12"/>
          <a:stretch>
            <a:fillRect/>
          </a:stretch>
        </p:blipFill>
        <p:spPr>
          <a:xfrm>
            <a:off x="8424545" y="4473575"/>
            <a:ext cx="3136900" cy="1826895"/>
          </a:xfrm>
          <a:prstGeom prst="roundRect">
            <a:avLst/>
          </a:prstGeom>
        </p:spPr>
      </p:pic>
      <p:sp>
        <p:nvSpPr>
          <p:cNvPr id="10" name="矩形 9"/>
          <p:cNvSpPr/>
          <p:nvPr>
            <p:custDataLst>
              <p:tags r:id="rId6"/>
            </p:custDataLst>
          </p:nvPr>
        </p:nvSpPr>
        <p:spPr>
          <a:xfrm>
            <a:off x="2319435" y="5562202"/>
            <a:ext cx="5929828" cy="737235"/>
          </a:xfrm>
          <a:prstGeom prst="rect">
            <a:avLst/>
          </a:prstGeom>
          <a:noFill/>
          <a:ln w="9525">
            <a:noFill/>
          </a:ln>
        </p:spPr>
        <p:txBody>
          <a:bodyPr wrap="square" lIns="91440" rIns="91440" anchor="t" anchorCtr="0">
            <a:spAutoFit/>
          </a:bodyPr>
          <a:lstStyle/>
          <a:p>
            <a:pPr lvl="0" algn="l" fontAlgn="base">
              <a:lnSpc>
                <a:spcPct val="150000"/>
              </a:lnSpc>
              <a:spcBef>
                <a:spcPct val="0"/>
              </a:spcBef>
              <a:buClrTx/>
              <a:buSzTx/>
              <a:buFont typeface="Arial" panose="020B0604020202020204" pitchFamily="34" charset="0"/>
            </a:pPr>
            <a:r>
              <a:rPr lang="zh-CN" altLang="en-US" sz="2800" b="1">
                <a:latin typeface="Times New Roman" panose="02020603050405020304" pitchFamily="18" charset="0"/>
                <a:ea typeface="华文楷体" panose="02010600040101010101" pitchFamily="2" charset="-122"/>
                <a:cs typeface="Times New Roman" panose="02020603050405020304" pitchFamily="18" charset="0"/>
                <a:sym typeface="+mn-ea"/>
              </a:rPr>
              <a:t>气体的压强和气体的流速有关系吗？</a:t>
            </a:r>
          </a:p>
        </p:txBody>
      </p:sp>
      <p:sp>
        <p:nvSpPr>
          <p:cNvPr id="6" name="矩形 5"/>
          <p:cNvSpPr/>
          <p:nvPr>
            <p:custDataLst>
              <p:tags r:id="rId7"/>
            </p:custDataLst>
          </p:nvPr>
        </p:nvSpPr>
        <p:spPr>
          <a:xfrm>
            <a:off x="4689475" y="1171575"/>
            <a:ext cx="3073400" cy="737235"/>
          </a:xfrm>
          <a:prstGeom prst="rect">
            <a:avLst/>
          </a:prstGeom>
          <a:noFill/>
          <a:ln w="9525">
            <a:noFill/>
          </a:ln>
        </p:spPr>
        <p:txBody>
          <a:bodyPr wrap="square" lIns="91440" rIns="91440" anchor="t" anchorCtr="0">
            <a:spAutoFit/>
          </a:bodyPr>
          <a:lstStyle/>
          <a:p>
            <a:pPr lvl="0" algn="l" fontAlgn="base">
              <a:lnSpc>
                <a:spcPct val="150000"/>
              </a:lnSpc>
              <a:spcBef>
                <a:spcPct val="0"/>
              </a:spcBef>
              <a:buClrTx/>
              <a:buSzTx/>
              <a:buFont typeface="Arial" panose="020B0604020202020204" pitchFamily="34" charset="0"/>
            </a:pPr>
            <a:r>
              <a:rPr lang="zh-CN" altLang="en-US" sz="2800" b="1">
                <a:latin typeface="Times New Roman" panose="02020603050405020304" pitchFamily="18" charset="0"/>
                <a:ea typeface="华文楷体" panose="02010600040101010101" pitchFamily="2" charset="-122"/>
                <a:cs typeface="Times New Roman" panose="02020603050405020304" pitchFamily="18" charset="0"/>
                <a:sym typeface="+mn-ea"/>
              </a:rPr>
              <a:t>实验</a:t>
            </a:r>
            <a:r>
              <a:rPr lang="en-US" altLang="zh-CN" sz="2800" b="1">
                <a:latin typeface="Times New Roman" panose="02020603050405020304" pitchFamily="18" charset="0"/>
                <a:ea typeface="华文楷体" panose="02010600040101010101" pitchFamily="2" charset="-122"/>
                <a:cs typeface="Times New Roman" panose="02020603050405020304" pitchFamily="18" charset="0"/>
                <a:sym typeface="+mn-ea"/>
              </a:rPr>
              <a:t>1</a:t>
            </a:r>
            <a:r>
              <a:rPr lang="zh-CN" altLang="en-US" sz="2800" b="1">
                <a:latin typeface="Times New Roman" panose="02020603050405020304" pitchFamily="18" charset="0"/>
                <a:ea typeface="华文楷体" panose="02010600040101010101" pitchFamily="2" charset="-122"/>
                <a:cs typeface="Times New Roman" panose="02020603050405020304" pitchFamily="18" charset="0"/>
                <a:sym typeface="+mn-ea"/>
              </a:rPr>
              <a:t>：口吹硬币</a:t>
            </a:r>
          </a:p>
        </p:txBody>
      </p:sp>
      <p:sp>
        <p:nvSpPr>
          <p:cNvPr id="7" name="文本框 6"/>
          <p:cNvSpPr txBox="1"/>
          <p:nvPr>
            <p:custDataLst>
              <p:tags r:id="rId8"/>
            </p:custDataLst>
          </p:nvPr>
        </p:nvSpPr>
        <p:spPr>
          <a:xfrm>
            <a:off x="335280" y="404495"/>
            <a:ext cx="5821045"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一、流体压强与流速的关系</a:t>
            </a:r>
          </a:p>
        </p:txBody>
      </p:sp>
      <p:pic>
        <p:nvPicPr>
          <p:cNvPr id="1031" name="Picture 7">
            <a:hlinkClick r:id="rId13" action="ppaction://hlinkfile"/>
          </p:cNvPr>
          <p:cNvPicPr>
            <a:picLocks noChangeArrowheads="1"/>
          </p:cNvPicPr>
          <p:nvPr>
            <p:custDataLst>
              <p:tags r:id="rId9"/>
            </p:custDataLst>
          </p:nvPr>
        </p:nvPicPr>
        <p:blipFill>
          <a:blip r:embed="rId14"/>
          <a:stretch>
            <a:fillRect/>
          </a:stretch>
        </p:blipFill>
        <p:spPr bwMode="auto">
          <a:xfrm>
            <a:off x="8424823" y="2532022"/>
            <a:ext cx="3135600" cy="1825200"/>
          </a:xfrm>
          <a:prstGeom prst="round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nodeType="clickPar">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漏斗吹乒乓球">
            <a:hlinkClick r:id="" action="ppaction://media"/>
          </p:cNvPr>
          <p:cNvPicPr/>
          <p:nvPr>
            <a:videoFile r:link="rId2"/>
            <p:custDataLst>
              <p:tags r:id="rId3"/>
            </p:custDataLst>
            <p:extLst>
              <p:ext uri="{DAA4B4D4-6D71-4841-9C94-3DE7FCFB9230}">
                <p14:media xmlns:p14="http://schemas.microsoft.com/office/powerpoint/2010/main" r:embed="rId1"/>
              </p:ext>
            </p:extLst>
          </p:nvPr>
        </p:nvPicPr>
        <p:blipFill>
          <a:blip r:embed="rId9"/>
          <a:stretch>
            <a:fillRect/>
          </a:stretch>
        </p:blipFill>
        <p:spPr>
          <a:xfrm>
            <a:off x="1831975" y="2315210"/>
            <a:ext cx="3996000" cy="2667600"/>
          </a:xfrm>
          <a:prstGeom prst="rect">
            <a:avLst/>
          </a:prstGeom>
        </p:spPr>
      </p:pic>
      <p:sp>
        <p:nvSpPr>
          <p:cNvPr id="6" name="矩形 5"/>
          <p:cNvSpPr/>
          <p:nvPr>
            <p:custDataLst>
              <p:tags r:id="rId4"/>
            </p:custDataLst>
          </p:nvPr>
        </p:nvSpPr>
        <p:spPr>
          <a:xfrm>
            <a:off x="4059555" y="1171575"/>
            <a:ext cx="5020945" cy="737235"/>
          </a:xfrm>
          <a:prstGeom prst="rect">
            <a:avLst/>
          </a:prstGeom>
          <a:noFill/>
          <a:ln w="9525">
            <a:noFill/>
          </a:ln>
        </p:spPr>
        <p:txBody>
          <a:bodyPr wrap="square" lIns="91440" rIns="91440" anchor="t" anchorCtr="0">
            <a:spAutoFit/>
          </a:bodyPr>
          <a:lstStyle/>
          <a:p>
            <a:pPr lvl="0" algn="l" fontAlgn="base">
              <a:lnSpc>
                <a:spcPct val="150000"/>
              </a:lnSpc>
              <a:spcBef>
                <a:spcPct val="0"/>
              </a:spcBef>
              <a:buClrTx/>
              <a:buSzTx/>
              <a:buFont typeface="Arial" panose="020B0604020202020204" pitchFamily="34" charset="0"/>
            </a:pPr>
            <a:r>
              <a:rPr lang="zh-CN" altLang="en-US" sz="2800" b="1">
                <a:latin typeface="Times New Roman" panose="02020603050405020304" pitchFamily="18" charset="0"/>
                <a:ea typeface="华文楷体" panose="02010600040101010101" pitchFamily="2" charset="-122"/>
                <a:cs typeface="Times New Roman" panose="02020603050405020304" pitchFamily="18" charset="0"/>
                <a:sym typeface="+mn-ea"/>
              </a:rPr>
              <a:t>实验</a:t>
            </a:r>
            <a:r>
              <a:rPr lang="en-US" altLang="zh-CN" sz="2800" b="1">
                <a:latin typeface="Times New Roman" panose="02020603050405020304" pitchFamily="18" charset="0"/>
                <a:ea typeface="华文楷体" panose="02010600040101010101" pitchFamily="2" charset="-122"/>
                <a:cs typeface="Times New Roman" panose="02020603050405020304" pitchFamily="18" charset="0"/>
                <a:sym typeface="+mn-ea"/>
              </a:rPr>
              <a:t>2</a:t>
            </a:r>
            <a:r>
              <a:rPr lang="zh-CN" altLang="en-US" sz="2800" b="1">
                <a:latin typeface="Times New Roman" panose="02020603050405020304" pitchFamily="18" charset="0"/>
                <a:ea typeface="华文楷体" panose="02010600040101010101" pitchFamily="2" charset="-122"/>
                <a:cs typeface="Times New Roman" panose="02020603050405020304" pitchFamily="18" charset="0"/>
                <a:sym typeface="+mn-ea"/>
              </a:rPr>
              <a:t>：从漏斗向乒乓球吹气</a:t>
            </a:r>
          </a:p>
        </p:txBody>
      </p:sp>
      <p:sp>
        <p:nvSpPr>
          <p:cNvPr id="7" name="文本框 6"/>
          <p:cNvSpPr txBox="1"/>
          <p:nvPr>
            <p:custDataLst>
              <p:tags r:id="rId5"/>
            </p:custDataLst>
          </p:nvPr>
        </p:nvSpPr>
        <p:spPr>
          <a:xfrm>
            <a:off x="335280" y="404495"/>
            <a:ext cx="5821045"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一、流体压强与流速的关系</a:t>
            </a:r>
          </a:p>
        </p:txBody>
      </p:sp>
      <p:pic>
        <p:nvPicPr>
          <p:cNvPr id="4" name="图片 3"/>
          <p:cNvPicPr>
            <a:picLocks noChangeAspect="1"/>
          </p:cNvPicPr>
          <p:nvPr>
            <p:custDataLst>
              <p:tags r:id="rId6"/>
            </p:custDataLst>
          </p:nvPr>
        </p:nvPicPr>
        <p:blipFill>
          <a:blip r:embed="rId10">
            <a:clrChange>
              <a:clrFrom>
                <a:srgbClr val="FFFFFF"/>
              </a:clrFrom>
              <a:clrTo>
                <a:srgbClr val="FFFFFF">
                  <a:alpha val="0"/>
                </a:srgbClr>
              </a:clrTo>
            </a:clrChange>
          </a:blip>
          <a:stretch>
            <a:fillRect/>
          </a:stretch>
        </p:blipFill>
        <p:spPr>
          <a:xfrm>
            <a:off x="7173595" y="2315210"/>
            <a:ext cx="3757930" cy="259651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additive="base">
                                        <p:cTn id="10" dur="indefinite"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1" fill="hold" display="0">
                  <p:stCondLst>
                    <p:cond delay="indefinite"/>
                  </p:stCondLst>
                  <p:endCondLst>
                    <p:cond evt="onNext" delay="0">
                      <p:tgtEl>
                        <p:sldTgt/>
                      </p:tgtEl>
                    </p:cond>
                    <p:cond evt="onPrev" delay="0">
                      <p:tgtEl>
                        <p:sldTgt/>
                      </p:tgtEl>
                    </p:cond>
                  </p:end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nodeType="clickPar">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additive="base">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4059555" y="1171575"/>
            <a:ext cx="3839210" cy="737235"/>
          </a:xfrm>
          <a:prstGeom prst="rect">
            <a:avLst/>
          </a:prstGeom>
          <a:noFill/>
          <a:ln w="9525">
            <a:noFill/>
          </a:ln>
        </p:spPr>
        <p:txBody>
          <a:bodyPr wrap="square" lIns="91440" rIns="91440" anchor="t" anchorCtr="0">
            <a:spAutoFit/>
          </a:bodyPr>
          <a:lstStyle/>
          <a:p>
            <a:pPr lvl="0" algn="l" fontAlgn="base">
              <a:lnSpc>
                <a:spcPct val="150000"/>
              </a:lnSpc>
              <a:spcBef>
                <a:spcPct val="0"/>
              </a:spcBef>
              <a:buClrTx/>
              <a:buSzTx/>
              <a:buFont typeface="Arial" panose="020B0604020202020204" pitchFamily="34" charset="0"/>
            </a:pPr>
            <a:r>
              <a:rPr lang="zh-CN" altLang="en-US" sz="2800" b="1">
                <a:latin typeface="Times New Roman" panose="02020603050405020304" pitchFamily="18" charset="0"/>
                <a:ea typeface="华文楷体" panose="02010600040101010101" pitchFamily="2" charset="-122"/>
                <a:cs typeface="Times New Roman" panose="02020603050405020304" pitchFamily="18" charset="0"/>
                <a:sym typeface="+mn-ea"/>
              </a:rPr>
              <a:t>实验</a:t>
            </a:r>
            <a:r>
              <a:rPr lang="en-US" altLang="zh-CN" sz="2800" b="1">
                <a:latin typeface="Times New Roman" panose="02020603050405020304" pitchFamily="18" charset="0"/>
                <a:ea typeface="华文楷体" panose="02010600040101010101" pitchFamily="2" charset="-122"/>
                <a:cs typeface="Times New Roman" panose="02020603050405020304" pitchFamily="18" charset="0"/>
                <a:sym typeface="+mn-ea"/>
              </a:rPr>
              <a:t>2</a:t>
            </a:r>
            <a:r>
              <a:rPr lang="zh-CN" altLang="en-US" sz="2800" b="1">
                <a:latin typeface="Times New Roman" panose="02020603050405020304" pitchFamily="18" charset="0"/>
                <a:ea typeface="华文楷体" panose="02010600040101010101" pitchFamily="2" charset="-122"/>
                <a:cs typeface="Times New Roman" panose="02020603050405020304" pitchFamily="18" charset="0"/>
                <a:sym typeface="+mn-ea"/>
              </a:rPr>
              <a:t>：向乒乓球吹气</a:t>
            </a:r>
          </a:p>
        </p:txBody>
      </p:sp>
      <p:sp>
        <p:nvSpPr>
          <p:cNvPr id="7" name="文本框 6"/>
          <p:cNvSpPr txBox="1"/>
          <p:nvPr>
            <p:custDataLst>
              <p:tags r:id="rId2"/>
            </p:custDataLst>
          </p:nvPr>
        </p:nvSpPr>
        <p:spPr>
          <a:xfrm>
            <a:off x="335280" y="404495"/>
            <a:ext cx="5821045"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一、流体压强与流速的关系</a:t>
            </a:r>
          </a:p>
        </p:txBody>
      </p:sp>
      <p:pic>
        <p:nvPicPr>
          <p:cNvPr id="4" name="图片 3"/>
          <p:cNvPicPr>
            <a:picLocks noChangeAspect="1"/>
          </p:cNvPicPr>
          <p:nvPr>
            <p:custDataLst>
              <p:tags r:id="rId3"/>
            </p:custDataLst>
          </p:nvPr>
        </p:nvPicPr>
        <p:blipFill>
          <a:blip r:embed="rId30">
            <a:clrChange>
              <a:clrFrom>
                <a:srgbClr val="FFFFFF"/>
              </a:clrFrom>
              <a:clrTo>
                <a:srgbClr val="FFFFFF">
                  <a:alpha val="0"/>
                </a:srgbClr>
              </a:clrTo>
            </a:clrChange>
          </a:blip>
          <a:stretch>
            <a:fillRect/>
          </a:stretch>
        </p:blipFill>
        <p:spPr>
          <a:xfrm>
            <a:off x="7627620" y="2329180"/>
            <a:ext cx="3757930" cy="2596515"/>
          </a:xfrm>
          <a:prstGeom prst="rect">
            <a:avLst/>
          </a:prstGeom>
        </p:spPr>
      </p:pic>
      <p:grpSp>
        <p:nvGrpSpPr>
          <p:cNvPr id="75805" name="组合 75804"/>
          <p:cNvGrpSpPr/>
          <p:nvPr>
            <p:custDataLst>
              <p:tags r:id="rId4"/>
            </p:custDataLst>
          </p:nvPr>
        </p:nvGrpSpPr>
        <p:grpSpPr>
          <a:xfrm>
            <a:off x="3045498" y="2527512"/>
            <a:ext cx="2400300" cy="1866900"/>
            <a:chOff x="3024" y="1600"/>
            <a:chExt cx="2016" cy="1568"/>
          </a:xfrm>
        </p:grpSpPr>
        <p:grpSp>
          <p:nvGrpSpPr>
            <p:cNvPr id="75796" name="组合 75795"/>
            <p:cNvGrpSpPr/>
            <p:nvPr>
              <p:custDataLst>
                <p:tags r:id="rId21"/>
              </p:custDataLst>
            </p:nvPr>
          </p:nvGrpSpPr>
          <p:grpSpPr>
            <a:xfrm>
              <a:off x="3024" y="1600"/>
              <a:ext cx="1056" cy="1376"/>
              <a:chOff x="3024" y="1600"/>
              <a:chExt cx="1056" cy="1376"/>
            </a:xfrm>
          </p:grpSpPr>
          <p:sp>
            <p:nvSpPr>
              <p:cNvPr id="75784" name="直接连接符 75783"/>
              <p:cNvSpPr/>
              <p:nvPr>
                <p:custDataLst>
                  <p:tags r:id="rId26"/>
                </p:custDataLst>
              </p:nvPr>
            </p:nvSpPr>
            <p:spPr>
              <a:xfrm flipH="1">
                <a:off x="3926" y="1600"/>
                <a:ext cx="0" cy="1008"/>
              </a:xfrm>
              <a:prstGeom prst="line">
                <a:avLst/>
              </a:prstGeom>
              <a:ln w="25400" cap="flat" cmpd="sng">
                <a:solidFill>
                  <a:sysClr val="windowText" lastClr="000000"/>
                </a:solidFill>
                <a:prstDash val="solid"/>
                <a:headEnd type="none" w="med" len="med"/>
                <a:tailEnd type="none" w="med" len="med"/>
              </a:ln>
            </p:spPr>
            <p:txBody>
              <a:bodyPr/>
              <a:lstStyle/>
              <a:p>
                <a:endParaRPr/>
              </a:p>
            </p:txBody>
          </p:sp>
          <p:sp>
            <p:nvSpPr>
              <p:cNvPr id="75793" name="直接连接符 75792"/>
              <p:cNvSpPr/>
              <p:nvPr>
                <p:custDataLst>
                  <p:tags r:id="rId27"/>
                </p:custDataLst>
              </p:nvPr>
            </p:nvSpPr>
            <p:spPr>
              <a:xfrm rot="18900000">
                <a:off x="3024" y="2976"/>
                <a:ext cx="1056" cy="0"/>
              </a:xfrm>
              <a:prstGeom prst="line">
                <a:avLst/>
              </a:prstGeom>
              <a:ln w="25400" cap="flat" cmpd="sng">
                <a:solidFill>
                  <a:sysClr val="windowText" lastClr="000000"/>
                </a:solidFill>
                <a:prstDash val="solid"/>
                <a:headEnd type="none" w="med" len="med"/>
                <a:tailEnd type="none" w="med" len="med"/>
              </a:ln>
            </p:spPr>
            <p:txBody>
              <a:bodyPr/>
              <a:lstStyle/>
              <a:p>
                <a:endParaRPr/>
              </a:p>
            </p:txBody>
          </p:sp>
        </p:grpSp>
        <p:sp>
          <p:nvSpPr>
            <p:cNvPr id="75795" name="椭圆 75794"/>
            <p:cNvSpPr/>
            <p:nvPr>
              <p:custDataLst>
                <p:tags r:id="rId22"/>
              </p:custDataLst>
            </p:nvPr>
          </p:nvSpPr>
          <p:spPr>
            <a:xfrm>
              <a:off x="3792" y="2688"/>
              <a:ext cx="480" cy="480"/>
            </a:xfrm>
            <a:prstGeom prst="ellipse">
              <a:avLst/>
            </a:prstGeom>
            <a:solidFill>
              <a:srgbClr val="FF9900"/>
            </a:solidFill>
            <a:ln w="12700" cap="flat" cmpd="sng">
              <a:solidFill>
                <a:sysClr val="windowText" lastClr="000000"/>
              </a:solidFill>
              <a:prstDash val="solid"/>
              <a:headEnd type="none" w="med" len="med"/>
              <a:tailEnd type="none" w="med" len="med"/>
            </a:ln>
          </p:spPr>
          <p:txBody>
            <a:bodyPr/>
            <a:lstStyle/>
            <a:p>
              <a:endParaRPr lang="zh-CN" altLang="en-US" sz="2400" b="1">
                <a:latin typeface="Times New Roman" panose="02020603050405020304" pitchFamily="18" charset="0"/>
                <a:ea typeface="楷体" panose="02010609060101010101" pitchFamily="49" charset="-122"/>
                <a:cs typeface="Times New Roman" panose="02020603050405020304" pitchFamily="18" charset="0"/>
              </a:endParaRPr>
            </a:p>
          </p:txBody>
        </p:sp>
        <p:grpSp>
          <p:nvGrpSpPr>
            <p:cNvPr id="75797" name="组合 75796"/>
            <p:cNvGrpSpPr/>
            <p:nvPr>
              <p:custDataLst>
                <p:tags r:id="rId23"/>
              </p:custDataLst>
            </p:nvPr>
          </p:nvGrpSpPr>
          <p:grpSpPr>
            <a:xfrm flipH="1">
              <a:off x="3984" y="1600"/>
              <a:ext cx="1056" cy="1376"/>
              <a:chOff x="3024" y="1600"/>
              <a:chExt cx="1056" cy="1376"/>
            </a:xfrm>
          </p:grpSpPr>
          <p:sp>
            <p:nvSpPr>
              <p:cNvPr id="75798" name="直接连接符 75797"/>
              <p:cNvSpPr/>
              <p:nvPr>
                <p:custDataLst>
                  <p:tags r:id="rId24"/>
                </p:custDataLst>
              </p:nvPr>
            </p:nvSpPr>
            <p:spPr>
              <a:xfrm flipH="1">
                <a:off x="3926" y="1600"/>
                <a:ext cx="0" cy="1008"/>
              </a:xfrm>
              <a:prstGeom prst="line">
                <a:avLst/>
              </a:prstGeom>
              <a:ln w="25400" cap="flat" cmpd="sng">
                <a:solidFill>
                  <a:sysClr val="windowText" lastClr="000000"/>
                </a:solidFill>
                <a:prstDash val="solid"/>
                <a:headEnd type="none" w="med" len="med"/>
                <a:tailEnd type="none" w="med" len="med"/>
              </a:ln>
            </p:spPr>
            <p:txBody>
              <a:bodyPr/>
              <a:lstStyle/>
              <a:p>
                <a:endParaRPr/>
              </a:p>
            </p:txBody>
          </p:sp>
          <p:sp>
            <p:nvSpPr>
              <p:cNvPr id="75799" name="直接连接符 75798"/>
              <p:cNvSpPr/>
              <p:nvPr>
                <p:custDataLst>
                  <p:tags r:id="rId25"/>
                </p:custDataLst>
              </p:nvPr>
            </p:nvSpPr>
            <p:spPr>
              <a:xfrm rot="18900000">
                <a:off x="3024" y="2976"/>
                <a:ext cx="1056" cy="0"/>
              </a:xfrm>
              <a:prstGeom prst="line">
                <a:avLst/>
              </a:prstGeom>
              <a:ln w="25400" cap="flat" cmpd="sng">
                <a:solidFill>
                  <a:sysClr val="windowText" lastClr="000000"/>
                </a:solidFill>
                <a:prstDash val="solid"/>
                <a:headEnd type="none" w="med" len="med"/>
                <a:tailEnd type="none" w="med" len="med"/>
              </a:ln>
            </p:spPr>
            <p:txBody>
              <a:bodyPr/>
              <a:lstStyle/>
              <a:p>
                <a:endParaRPr/>
              </a:p>
            </p:txBody>
          </p:sp>
        </p:grpSp>
      </p:grpSp>
      <p:grpSp>
        <p:nvGrpSpPr>
          <p:cNvPr id="75806" name="组合 75805"/>
          <p:cNvGrpSpPr/>
          <p:nvPr>
            <p:custDataLst>
              <p:tags r:id="rId5"/>
            </p:custDataLst>
          </p:nvPr>
        </p:nvGrpSpPr>
        <p:grpSpPr>
          <a:xfrm>
            <a:off x="4188498" y="2737062"/>
            <a:ext cx="114300" cy="914400"/>
            <a:chOff x="3984" y="1776"/>
            <a:chExt cx="96" cy="768"/>
          </a:xfrm>
        </p:grpSpPr>
        <p:sp>
          <p:nvSpPr>
            <p:cNvPr id="75800" name="直接连接符 75799"/>
            <p:cNvSpPr/>
            <p:nvPr>
              <p:custDataLst>
                <p:tags r:id="rId18"/>
              </p:custDataLst>
            </p:nvPr>
          </p:nvSpPr>
          <p:spPr>
            <a:xfrm flipH="1">
              <a:off x="3984" y="1776"/>
              <a:ext cx="0" cy="768"/>
            </a:xfrm>
            <a:prstGeom prst="line">
              <a:avLst/>
            </a:prstGeom>
            <a:ln w="19050" cap="flat" cmpd="sng">
              <a:solidFill>
                <a:srgbClr val="FF0000"/>
              </a:solidFill>
              <a:prstDash val="solid"/>
              <a:headEnd type="none" w="med" len="med"/>
              <a:tailEnd type="triangle" w="med" len="lg"/>
            </a:ln>
          </p:spPr>
          <p:txBody>
            <a:bodyPr/>
            <a:lstStyle/>
            <a:p>
              <a:endParaRPr/>
            </a:p>
          </p:txBody>
        </p:sp>
        <p:sp>
          <p:nvSpPr>
            <p:cNvPr id="75801" name="直接连接符 75800"/>
            <p:cNvSpPr/>
            <p:nvPr>
              <p:custDataLst>
                <p:tags r:id="rId19"/>
              </p:custDataLst>
            </p:nvPr>
          </p:nvSpPr>
          <p:spPr>
            <a:xfrm flipH="1">
              <a:off x="4032" y="1776"/>
              <a:ext cx="0" cy="768"/>
            </a:xfrm>
            <a:prstGeom prst="line">
              <a:avLst/>
            </a:prstGeom>
            <a:ln w="19050" cap="flat" cmpd="sng">
              <a:solidFill>
                <a:srgbClr val="FF0000"/>
              </a:solidFill>
              <a:prstDash val="solid"/>
              <a:headEnd type="none" w="med" len="med"/>
              <a:tailEnd type="triangle" w="med" len="lg"/>
            </a:ln>
          </p:spPr>
          <p:txBody>
            <a:bodyPr/>
            <a:lstStyle/>
            <a:p>
              <a:endParaRPr/>
            </a:p>
          </p:txBody>
        </p:sp>
        <p:sp>
          <p:nvSpPr>
            <p:cNvPr id="75802" name="直接连接符 75801"/>
            <p:cNvSpPr/>
            <p:nvPr>
              <p:custDataLst>
                <p:tags r:id="rId20"/>
              </p:custDataLst>
            </p:nvPr>
          </p:nvSpPr>
          <p:spPr>
            <a:xfrm flipH="1">
              <a:off x="4080" y="1776"/>
              <a:ext cx="0" cy="768"/>
            </a:xfrm>
            <a:prstGeom prst="line">
              <a:avLst/>
            </a:prstGeom>
            <a:ln w="19050" cap="flat" cmpd="sng">
              <a:solidFill>
                <a:srgbClr val="FF0000"/>
              </a:solidFill>
              <a:prstDash val="solid"/>
              <a:headEnd type="none" w="med" len="med"/>
              <a:tailEnd type="triangle" w="med" len="lg"/>
            </a:ln>
          </p:spPr>
          <p:txBody>
            <a:bodyPr/>
            <a:lstStyle/>
            <a:p>
              <a:endParaRPr/>
            </a:p>
          </p:txBody>
        </p:sp>
      </p:grpSp>
      <p:grpSp>
        <p:nvGrpSpPr>
          <p:cNvPr id="75807" name="组合 75806"/>
          <p:cNvGrpSpPr/>
          <p:nvPr>
            <p:custDataLst>
              <p:tags r:id="rId6"/>
            </p:custDataLst>
          </p:nvPr>
        </p:nvGrpSpPr>
        <p:grpSpPr>
          <a:xfrm>
            <a:off x="3559848" y="3765762"/>
            <a:ext cx="1314450" cy="628650"/>
            <a:chOff x="3456" y="2640"/>
            <a:chExt cx="1104" cy="528"/>
          </a:xfrm>
        </p:grpSpPr>
        <p:sp>
          <p:nvSpPr>
            <p:cNvPr id="75803" name="直接连接符 75802"/>
            <p:cNvSpPr/>
            <p:nvPr>
              <p:custDataLst>
                <p:tags r:id="rId16"/>
              </p:custDataLst>
            </p:nvPr>
          </p:nvSpPr>
          <p:spPr>
            <a:xfrm flipH="1">
              <a:off x="3456" y="2640"/>
              <a:ext cx="480" cy="528"/>
            </a:xfrm>
            <a:prstGeom prst="line">
              <a:avLst/>
            </a:prstGeom>
            <a:ln w="19050" cap="flat" cmpd="sng">
              <a:solidFill>
                <a:srgbClr val="FF0000"/>
              </a:solidFill>
              <a:prstDash val="solid"/>
              <a:headEnd type="none" w="med" len="med"/>
              <a:tailEnd type="triangle" w="med" len="lg"/>
            </a:ln>
          </p:spPr>
          <p:txBody>
            <a:bodyPr/>
            <a:lstStyle/>
            <a:p>
              <a:endParaRPr/>
            </a:p>
          </p:txBody>
        </p:sp>
        <p:sp>
          <p:nvSpPr>
            <p:cNvPr id="75804" name="直接连接符 75803"/>
            <p:cNvSpPr/>
            <p:nvPr>
              <p:custDataLst>
                <p:tags r:id="rId17"/>
              </p:custDataLst>
            </p:nvPr>
          </p:nvSpPr>
          <p:spPr>
            <a:xfrm>
              <a:off x="4128" y="2640"/>
              <a:ext cx="432" cy="528"/>
            </a:xfrm>
            <a:prstGeom prst="line">
              <a:avLst/>
            </a:prstGeom>
            <a:ln w="19050" cap="flat" cmpd="sng">
              <a:solidFill>
                <a:srgbClr val="FF0000"/>
              </a:solidFill>
              <a:prstDash val="solid"/>
              <a:headEnd type="none" w="med" len="med"/>
              <a:tailEnd type="triangle" w="med" len="lg"/>
            </a:ln>
          </p:spPr>
          <p:txBody>
            <a:bodyPr/>
            <a:lstStyle/>
            <a:p>
              <a:endParaRPr/>
            </a:p>
          </p:txBody>
        </p:sp>
      </p:grpSp>
      <p:grpSp>
        <p:nvGrpSpPr>
          <p:cNvPr id="75815" name="组合 75814"/>
          <p:cNvGrpSpPr/>
          <p:nvPr>
            <p:custDataLst>
              <p:tags r:id="rId7"/>
            </p:custDataLst>
          </p:nvPr>
        </p:nvGrpSpPr>
        <p:grpSpPr>
          <a:xfrm>
            <a:off x="4634744" y="3396668"/>
            <a:ext cx="3206353" cy="691753"/>
            <a:chOff x="4368" y="2330"/>
            <a:chExt cx="2693" cy="581"/>
          </a:xfrm>
        </p:grpSpPr>
        <p:sp>
          <p:nvSpPr>
            <p:cNvPr id="75809" name="直接连接符 75808"/>
            <p:cNvSpPr/>
            <p:nvPr>
              <p:custDataLst>
                <p:tags r:id="rId14"/>
              </p:custDataLst>
            </p:nvPr>
          </p:nvSpPr>
          <p:spPr>
            <a:xfrm flipV="1">
              <a:off x="4368" y="2736"/>
              <a:ext cx="528" cy="144"/>
            </a:xfrm>
            <a:prstGeom prst="line">
              <a:avLst/>
            </a:prstGeom>
            <a:ln w="19050" cap="flat" cmpd="sng">
              <a:solidFill>
                <a:srgbClr val="FF0000"/>
              </a:solidFill>
              <a:prstDash val="solid"/>
              <a:headEnd type="none" w="med" len="med"/>
              <a:tailEnd type="none" w="med" len="lg"/>
            </a:ln>
          </p:spPr>
          <p:txBody>
            <a:bodyPr/>
            <a:lstStyle/>
            <a:p>
              <a:endParaRPr/>
            </a:p>
          </p:txBody>
        </p:sp>
        <p:sp>
          <p:nvSpPr>
            <p:cNvPr id="75811" name="矩形 75810"/>
            <p:cNvSpPr/>
            <p:nvPr>
              <p:custDataLst>
                <p:tags r:id="rId15"/>
              </p:custDataLst>
            </p:nvPr>
          </p:nvSpPr>
          <p:spPr>
            <a:xfrm>
              <a:off x="4857" y="2330"/>
              <a:ext cx="2204" cy="581"/>
            </a:xfrm>
            <a:prstGeom prst="rect">
              <a:avLst/>
            </a:prstGeom>
            <a:noFill/>
            <a:ln w="9525">
              <a:noFill/>
            </a:ln>
          </p:spPr>
          <p:txBody>
            <a:bodyPr wrap="square" lIns="91440" rIns="91440" rtlCol="0" anchor="t" anchorCtr="0">
              <a:spAutoFit/>
            </a:bodyPr>
            <a:lstStyle/>
            <a:p>
              <a:pPr lvl="0" algn="l" fontAlgn="base">
                <a:lnSpc>
                  <a:spcPct val="150000"/>
                </a:lnSpc>
                <a:spcBef>
                  <a:spcPct val="0"/>
                </a:spcBef>
                <a:buClrTx/>
                <a:buSzTx/>
                <a:buFont typeface="Arial" panose="020B0604020202020204" pitchFamily="34" charset="0"/>
              </a:pPr>
              <a:r>
                <a:rPr lang="zh-CN" altLang="en-US" sz="2600">
                  <a:latin typeface="Times New Roman" panose="02020603050405020304" pitchFamily="18" charset="0"/>
                  <a:ea typeface="华文楷体" panose="02010600040101010101" pitchFamily="2" charset="-122"/>
                  <a:cs typeface="Times New Roman" panose="02020603050405020304" pitchFamily="18" charset="0"/>
                  <a:sym typeface="+mn-ea"/>
                </a:rPr>
                <a:t>流速大，压强小</a:t>
              </a:r>
            </a:p>
          </p:txBody>
        </p:sp>
      </p:grpSp>
      <p:grpSp>
        <p:nvGrpSpPr>
          <p:cNvPr id="75816" name="组合 75815"/>
          <p:cNvGrpSpPr/>
          <p:nvPr>
            <p:custDataLst>
              <p:tags r:id="rId8"/>
            </p:custDataLst>
          </p:nvPr>
        </p:nvGrpSpPr>
        <p:grpSpPr>
          <a:xfrm>
            <a:off x="894039" y="3396669"/>
            <a:ext cx="2951559" cy="654844"/>
            <a:chOff x="1217" y="2330"/>
            <a:chExt cx="2479" cy="550"/>
          </a:xfrm>
        </p:grpSpPr>
        <p:sp>
          <p:nvSpPr>
            <p:cNvPr id="75810" name="直接连接符 75809"/>
            <p:cNvSpPr/>
            <p:nvPr>
              <p:custDataLst>
                <p:tags r:id="rId12"/>
              </p:custDataLst>
            </p:nvPr>
          </p:nvSpPr>
          <p:spPr>
            <a:xfrm flipH="1" flipV="1">
              <a:off x="3408" y="2736"/>
              <a:ext cx="288" cy="144"/>
            </a:xfrm>
            <a:prstGeom prst="line">
              <a:avLst/>
            </a:prstGeom>
            <a:ln w="19050" cap="flat" cmpd="sng">
              <a:solidFill>
                <a:srgbClr val="FF0000"/>
              </a:solidFill>
              <a:prstDash val="solid"/>
              <a:headEnd type="none" w="med" len="med"/>
              <a:tailEnd type="none" w="med" len="lg"/>
            </a:ln>
          </p:spPr>
          <p:txBody>
            <a:bodyPr/>
            <a:lstStyle/>
            <a:p>
              <a:endParaRPr/>
            </a:p>
          </p:txBody>
        </p:sp>
        <p:sp>
          <p:nvSpPr>
            <p:cNvPr id="75812" name="矩形 75811"/>
            <p:cNvSpPr/>
            <p:nvPr>
              <p:custDataLst>
                <p:tags r:id="rId13"/>
              </p:custDataLst>
            </p:nvPr>
          </p:nvSpPr>
          <p:spPr>
            <a:xfrm>
              <a:off x="1217" y="2330"/>
              <a:ext cx="2095" cy="387"/>
            </a:xfrm>
            <a:prstGeom prst="rect">
              <a:avLst/>
            </a:prstGeom>
            <a:noFill/>
            <a:ln w="9525">
              <a:noFill/>
            </a:ln>
          </p:spPr>
          <p:txBody>
            <a:bodyPr wrap="square" lIns="91440" rIns="91440" rtlCol="0" anchor="t" anchorCtr="0">
              <a:spAutoFit/>
            </a:bodyPr>
            <a:lstStyle/>
            <a:p>
              <a:pPr lvl="0" algn="l" fontAlgn="base">
                <a:lnSpc>
                  <a:spcPct val="150000"/>
                </a:lnSpc>
                <a:spcBef>
                  <a:spcPct val="0"/>
                </a:spcBef>
                <a:buClrTx/>
                <a:buSzTx/>
                <a:buFont typeface="Arial" panose="020B0604020202020204" pitchFamily="34" charset="0"/>
              </a:pPr>
              <a:r>
                <a:rPr lang="zh-CN" altLang="en-US" sz="2600">
                  <a:latin typeface="Times New Roman" panose="02020603050405020304" pitchFamily="18" charset="0"/>
                  <a:ea typeface="华文楷体" panose="02010600040101010101" pitchFamily="2" charset="-122"/>
                  <a:cs typeface="Times New Roman" panose="02020603050405020304" pitchFamily="18" charset="0"/>
                  <a:sym typeface="+mn-ea"/>
                </a:rPr>
                <a:t>流速大，压强小</a:t>
              </a:r>
            </a:p>
          </p:txBody>
        </p:sp>
      </p:grpSp>
      <p:grpSp>
        <p:nvGrpSpPr>
          <p:cNvPr id="75817" name="组合 75816"/>
          <p:cNvGrpSpPr/>
          <p:nvPr>
            <p:custDataLst>
              <p:tags r:id="rId9"/>
            </p:custDataLst>
          </p:nvPr>
        </p:nvGrpSpPr>
        <p:grpSpPr>
          <a:xfrm>
            <a:off x="2888335" y="4451562"/>
            <a:ext cx="2608659" cy="746523"/>
            <a:chOff x="2892" y="3216"/>
            <a:chExt cx="2191" cy="627"/>
          </a:xfrm>
        </p:grpSpPr>
        <p:sp>
          <p:nvSpPr>
            <p:cNvPr id="75813" name="直接连接符 75812"/>
            <p:cNvSpPr/>
            <p:nvPr>
              <p:custDataLst>
                <p:tags r:id="rId10"/>
              </p:custDataLst>
            </p:nvPr>
          </p:nvSpPr>
          <p:spPr>
            <a:xfrm flipH="1">
              <a:off x="4032" y="3216"/>
              <a:ext cx="0" cy="288"/>
            </a:xfrm>
            <a:prstGeom prst="line">
              <a:avLst/>
            </a:prstGeom>
            <a:ln w="19050" cap="flat" cmpd="sng">
              <a:solidFill>
                <a:srgbClr val="FF0000"/>
              </a:solidFill>
              <a:prstDash val="solid"/>
              <a:headEnd type="none" w="med" len="med"/>
              <a:tailEnd type="none" w="med" len="lg"/>
            </a:ln>
          </p:spPr>
          <p:txBody>
            <a:bodyPr/>
            <a:lstStyle/>
            <a:p>
              <a:endParaRPr/>
            </a:p>
          </p:txBody>
        </p:sp>
        <p:sp>
          <p:nvSpPr>
            <p:cNvPr id="75814" name="矩形 75813"/>
            <p:cNvSpPr/>
            <p:nvPr>
              <p:custDataLst>
                <p:tags r:id="rId11"/>
              </p:custDataLst>
            </p:nvPr>
          </p:nvSpPr>
          <p:spPr>
            <a:xfrm>
              <a:off x="2892" y="3456"/>
              <a:ext cx="2191" cy="387"/>
            </a:xfrm>
            <a:prstGeom prst="rect">
              <a:avLst/>
            </a:prstGeom>
            <a:noFill/>
            <a:ln w="9525">
              <a:noFill/>
            </a:ln>
          </p:spPr>
          <p:txBody>
            <a:bodyPr wrap="square" lIns="91440" rIns="91440" rtlCol="0" anchor="t" anchorCtr="0">
              <a:spAutoFit/>
            </a:bodyPr>
            <a:lstStyle/>
            <a:p>
              <a:pPr lvl="0" algn="l" fontAlgn="base">
                <a:lnSpc>
                  <a:spcPct val="150000"/>
                </a:lnSpc>
                <a:spcBef>
                  <a:spcPct val="0"/>
                </a:spcBef>
                <a:buClrTx/>
                <a:buSzTx/>
                <a:buFont typeface="Arial" panose="020B0604020202020204" pitchFamily="34" charset="0"/>
              </a:pPr>
              <a:r>
                <a:rPr lang="zh-CN" altLang="en-US" sz="2600">
                  <a:latin typeface="Times New Roman" panose="02020603050405020304" pitchFamily="18" charset="0"/>
                  <a:ea typeface="华文楷体" panose="02010600040101010101" pitchFamily="2" charset="-122"/>
                  <a:cs typeface="Times New Roman" panose="02020603050405020304" pitchFamily="18" charset="0"/>
                  <a:sym typeface="+mn-ea"/>
                </a:rPr>
                <a:t>流速小，压强大</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75805"/>
                                        </p:tgtEl>
                                        <p:attrNameLst>
                                          <p:attrName>style.visibility</p:attrName>
                                        </p:attrNameLst>
                                      </p:cBhvr>
                                      <p:to>
                                        <p:strVal val="visible"/>
                                      </p:to>
                                    </p:set>
                                    <p:anim calcmode="lin" valueType="num">
                                      <p:cBhvr>
                                        <p:cTn id="11" dur="500" fill="hold"/>
                                        <p:tgtEl>
                                          <p:spTgt spid="75805"/>
                                        </p:tgtEl>
                                        <p:attrNameLst>
                                          <p:attrName>ppt_w</p:attrName>
                                        </p:attrNameLst>
                                      </p:cBhvr>
                                      <p:tavLst>
                                        <p:tav tm="0">
                                          <p:val>
                                            <p:fltVal val="0"/>
                                          </p:val>
                                        </p:tav>
                                        <p:tav tm="100000">
                                          <p:val>
                                            <p:strVal val="#ppt_w"/>
                                          </p:val>
                                        </p:tav>
                                      </p:tavLst>
                                    </p:anim>
                                    <p:anim calcmode="lin" valueType="num">
                                      <p:cBhvr>
                                        <p:cTn id="12" dur="500" fill="hold"/>
                                        <p:tgtEl>
                                          <p:spTgt spid="75805"/>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5806"/>
                                        </p:tgtEl>
                                        <p:attrNameLst>
                                          <p:attrName>style.visibility</p:attrName>
                                        </p:attrNameLst>
                                      </p:cBhvr>
                                      <p:to>
                                        <p:strVal val="visible"/>
                                      </p:to>
                                    </p:set>
                                    <p:animEffect transition="in" filter="wipe(up)">
                                      <p:cBhvr>
                                        <p:cTn id="17" dur="500"/>
                                        <p:tgtEl>
                                          <p:spTgt spid="75806"/>
                                        </p:tgtEl>
                                      </p:cBhvr>
                                    </p:animEffect>
                                  </p:childTnLst>
                                </p:cTn>
                              </p:par>
                            </p:childTnLst>
                          </p:cTn>
                        </p:par>
                        <p:par>
                          <p:cTn id="18" fill="hold" nodeType="afterGroup">
                            <p:stCondLst>
                              <p:cond delay="500"/>
                            </p:stCondLst>
                            <p:childTnLst>
                              <p:par>
                                <p:cTn id="19" presetID="22" presetClass="entr" presetSubtype="1" fill="hold" nodeType="afterEffect">
                                  <p:stCondLst>
                                    <p:cond delay="0"/>
                                  </p:stCondLst>
                                  <p:childTnLst>
                                    <p:set>
                                      <p:cBhvr>
                                        <p:cTn id="20" dur="1" fill="hold">
                                          <p:stCondLst>
                                            <p:cond delay="0"/>
                                          </p:stCondLst>
                                        </p:cTn>
                                        <p:tgtEl>
                                          <p:spTgt spid="75807"/>
                                        </p:tgtEl>
                                        <p:attrNameLst>
                                          <p:attrName>style.visibility</p:attrName>
                                        </p:attrNameLst>
                                      </p:cBhvr>
                                      <p:to>
                                        <p:strVal val="visible"/>
                                      </p:to>
                                    </p:set>
                                    <p:animEffect transition="in" filter="wipe(up)">
                                      <p:cBhvr>
                                        <p:cTn id="21" dur="500"/>
                                        <p:tgtEl>
                                          <p:spTgt spid="75807"/>
                                        </p:tgtEl>
                                      </p:cBhvr>
                                    </p:animEffect>
                                  </p:childTnLst>
                                </p:cTn>
                              </p:par>
                            </p:childTnLst>
                          </p:cTn>
                        </p:par>
                      </p:childTnLst>
                    </p:cTn>
                  </p:par>
                  <p:par>
                    <p:cTn id="22" fill="hold" nodeType="clickPar">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5815"/>
                                        </p:tgtEl>
                                        <p:attrNameLst>
                                          <p:attrName>style.visibility</p:attrName>
                                        </p:attrNameLst>
                                      </p:cBhvr>
                                      <p:to>
                                        <p:strVal val="visible"/>
                                      </p:to>
                                    </p:set>
                                    <p:animEffect transition="in" filter="wipe(left)">
                                      <p:cBhvr>
                                        <p:cTn id="26" dur="500"/>
                                        <p:tgtEl>
                                          <p:spTgt spid="75815"/>
                                        </p:tgtEl>
                                      </p:cBhvr>
                                    </p:animEffect>
                                  </p:childTnLst>
                                </p:cTn>
                              </p:par>
                              <p:par>
                                <p:cTn id="27" presetID="22" presetClass="entr" presetSubtype="2" fill="hold" nodeType="withEffect">
                                  <p:stCondLst>
                                    <p:cond delay="0"/>
                                  </p:stCondLst>
                                  <p:childTnLst>
                                    <p:set>
                                      <p:cBhvr>
                                        <p:cTn id="28" dur="1" fill="hold">
                                          <p:stCondLst>
                                            <p:cond delay="0"/>
                                          </p:stCondLst>
                                        </p:cTn>
                                        <p:tgtEl>
                                          <p:spTgt spid="75816"/>
                                        </p:tgtEl>
                                        <p:attrNameLst>
                                          <p:attrName>style.visibility</p:attrName>
                                        </p:attrNameLst>
                                      </p:cBhvr>
                                      <p:to>
                                        <p:strVal val="visible"/>
                                      </p:to>
                                    </p:set>
                                    <p:animEffect transition="in" filter="wipe(right)">
                                      <p:cBhvr>
                                        <p:cTn id="29" dur="500"/>
                                        <p:tgtEl>
                                          <p:spTgt spid="75816"/>
                                        </p:tgtEl>
                                      </p:cBhvr>
                                    </p:animEffect>
                                  </p:childTnLst>
                                </p:cTn>
                              </p:par>
                            </p:childTnLst>
                          </p:cTn>
                        </p:par>
                      </p:childTnLst>
                    </p:cTn>
                  </p:par>
                  <p:par>
                    <p:cTn id="30" fill="hold" nodeType="clickPar">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75817"/>
                                        </p:tgtEl>
                                        <p:attrNameLst>
                                          <p:attrName>style.visibility</p:attrName>
                                        </p:attrNameLst>
                                      </p:cBhvr>
                                      <p:to>
                                        <p:strVal val="visible"/>
                                      </p:to>
                                    </p:set>
                                    <p:animEffect transition="in" filter="wipe(up)">
                                      <p:cBhvr>
                                        <p:cTn id="34" dur="500"/>
                                        <p:tgtEl>
                                          <p:spTgt spid="758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17">
            <a:clrChange>
              <a:clrFrom>
                <a:srgbClr val="FFFFFF"/>
              </a:clrFrom>
              <a:clrTo>
                <a:srgbClr val="FFFFFF">
                  <a:alpha val="0"/>
                </a:srgbClr>
              </a:clrTo>
            </a:clrChange>
          </a:blip>
          <a:stretch>
            <a:fillRect/>
          </a:stretch>
        </p:blipFill>
        <p:spPr>
          <a:xfrm>
            <a:off x="456565" y="2068830"/>
            <a:ext cx="2649855" cy="2952115"/>
          </a:xfrm>
          <a:prstGeom prst="rect">
            <a:avLst/>
          </a:prstGeom>
        </p:spPr>
      </p:pic>
      <p:sp>
        <p:nvSpPr>
          <p:cNvPr id="2" name="矩形 1"/>
          <p:cNvSpPr/>
          <p:nvPr>
            <p:custDataLst>
              <p:tags r:id="rId2"/>
            </p:custDataLst>
          </p:nvPr>
        </p:nvSpPr>
        <p:spPr>
          <a:xfrm>
            <a:off x="253252" y="5200987"/>
            <a:ext cx="5903089" cy="1383665"/>
          </a:xfrm>
          <a:prstGeom prst="rect">
            <a:avLst/>
          </a:prstGeom>
          <a:noFill/>
          <a:ln w="9525">
            <a:noFill/>
          </a:ln>
        </p:spPr>
        <p:txBody>
          <a:bodyPr wrap="square" lIns="91440" rIns="91440" rtlCol="0" anchor="t" anchorCtr="0">
            <a:spAutoFit/>
          </a:bodyPr>
          <a:lstStyle/>
          <a:p>
            <a:pPr lvl="0" algn="l" fontAlgn="base">
              <a:lnSpc>
                <a:spcPct val="150000"/>
              </a:lnSpc>
              <a:spcBef>
                <a:spcPct val="0"/>
              </a:spcBef>
              <a:buClrTx/>
              <a:buSzTx/>
              <a:buFont typeface="Arial" panose="020B0604020202020204" pitchFamily="34" charset="0"/>
            </a:pPr>
            <a:r>
              <a:rPr lang="zh-CN" altLang="en-US" sz="2600">
                <a:latin typeface="Times New Roman" panose="02020603050405020304" pitchFamily="18" charset="0"/>
                <a:ea typeface="华文楷体" panose="02010600040101010101" pitchFamily="2" charset="-122"/>
                <a:cs typeface="Times New Roman" panose="02020603050405020304" pitchFamily="18" charset="0"/>
                <a:sym typeface="+mn-ea"/>
              </a:rPr>
              <a:t>在两张纸之间向下吹气，观察到两张纸向中间靠拢。</a:t>
            </a:r>
          </a:p>
        </p:txBody>
      </p:sp>
      <p:sp>
        <p:nvSpPr>
          <p:cNvPr id="4" name="矩形 3"/>
          <p:cNvSpPr/>
          <p:nvPr>
            <p:custDataLst>
              <p:tags r:id="rId3"/>
            </p:custDataLst>
          </p:nvPr>
        </p:nvSpPr>
        <p:spPr>
          <a:xfrm>
            <a:off x="4359910" y="1171575"/>
            <a:ext cx="2892425" cy="737235"/>
          </a:xfrm>
          <a:prstGeom prst="rect">
            <a:avLst/>
          </a:prstGeom>
          <a:noFill/>
          <a:ln w="9525">
            <a:noFill/>
          </a:ln>
        </p:spPr>
        <p:txBody>
          <a:bodyPr wrap="square" lIns="91440" rIns="91440" anchor="t" anchorCtr="0">
            <a:spAutoFit/>
          </a:bodyPr>
          <a:lstStyle/>
          <a:p>
            <a:pPr lvl="0" algn="l" fontAlgn="base">
              <a:lnSpc>
                <a:spcPct val="150000"/>
              </a:lnSpc>
              <a:spcBef>
                <a:spcPct val="0"/>
              </a:spcBef>
              <a:buClrTx/>
              <a:buSzTx/>
              <a:buFont typeface="Arial" panose="020B0604020202020204" pitchFamily="34" charset="0"/>
            </a:pPr>
            <a:r>
              <a:rPr lang="zh-CN" altLang="en-US" sz="2800" b="1">
                <a:latin typeface="Times New Roman" panose="02020603050405020304" pitchFamily="18" charset="0"/>
                <a:ea typeface="华文楷体" panose="02010600040101010101" pitchFamily="2" charset="-122"/>
                <a:cs typeface="Times New Roman" panose="02020603050405020304" pitchFamily="18" charset="0"/>
                <a:sym typeface="+mn-ea"/>
              </a:rPr>
              <a:t>实验</a:t>
            </a:r>
            <a:r>
              <a:rPr lang="en-US" altLang="zh-CN" sz="2800" b="1">
                <a:latin typeface="Times New Roman" panose="02020603050405020304" pitchFamily="18" charset="0"/>
                <a:ea typeface="华文楷体" panose="02010600040101010101" pitchFamily="2" charset="-122"/>
                <a:cs typeface="Times New Roman" panose="02020603050405020304" pitchFamily="18" charset="0"/>
                <a:sym typeface="+mn-ea"/>
              </a:rPr>
              <a:t>3</a:t>
            </a:r>
            <a:r>
              <a:rPr lang="zh-CN" altLang="en-US" sz="2800" b="1">
                <a:latin typeface="Times New Roman" panose="02020603050405020304" pitchFamily="18" charset="0"/>
                <a:ea typeface="华文楷体" panose="02010600040101010101" pitchFamily="2" charset="-122"/>
                <a:cs typeface="Times New Roman" panose="02020603050405020304" pitchFamily="18" charset="0"/>
                <a:sym typeface="+mn-ea"/>
              </a:rPr>
              <a:t>：吹纸片</a:t>
            </a:r>
          </a:p>
        </p:txBody>
      </p:sp>
      <p:sp>
        <p:nvSpPr>
          <p:cNvPr id="7" name="文本框 6"/>
          <p:cNvSpPr txBox="1"/>
          <p:nvPr>
            <p:custDataLst>
              <p:tags r:id="rId4"/>
            </p:custDataLst>
          </p:nvPr>
        </p:nvSpPr>
        <p:spPr>
          <a:xfrm>
            <a:off x="335280" y="404495"/>
            <a:ext cx="5821045"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一、流体压强与流速的关系</a:t>
            </a:r>
          </a:p>
        </p:txBody>
      </p:sp>
      <p:pic>
        <p:nvPicPr>
          <p:cNvPr id="8" name="图片 7"/>
          <p:cNvPicPr>
            <a:picLocks noChangeAspect="1"/>
          </p:cNvPicPr>
          <p:nvPr>
            <p:custDataLst>
              <p:tags r:id="rId5"/>
            </p:custDataLst>
          </p:nvPr>
        </p:nvPicPr>
        <p:blipFill>
          <a:blip r:embed="rId18"/>
          <a:stretch>
            <a:fillRect/>
          </a:stretch>
        </p:blipFill>
        <p:spPr>
          <a:xfrm>
            <a:off x="6907125" y="2713930"/>
            <a:ext cx="3141821" cy="2421255"/>
          </a:xfrm>
          <a:prstGeom prst="rect">
            <a:avLst/>
          </a:prstGeom>
        </p:spPr>
      </p:pic>
      <p:grpSp>
        <p:nvGrpSpPr>
          <p:cNvPr id="74772" name="组合 74771"/>
          <p:cNvGrpSpPr/>
          <p:nvPr>
            <p:custDataLst>
              <p:tags r:id="rId6"/>
            </p:custDataLst>
          </p:nvPr>
        </p:nvGrpSpPr>
        <p:grpSpPr>
          <a:xfrm>
            <a:off x="6438443" y="2156435"/>
            <a:ext cx="3862916" cy="1739801"/>
            <a:chOff x="45" y="1378"/>
            <a:chExt cx="7300" cy="1503"/>
          </a:xfrm>
        </p:grpSpPr>
        <p:sp>
          <p:nvSpPr>
            <p:cNvPr id="74773" name="下箭头 74772"/>
            <p:cNvSpPr/>
            <p:nvPr>
              <p:custDataLst>
                <p:tags r:id="rId13"/>
              </p:custDataLst>
            </p:nvPr>
          </p:nvSpPr>
          <p:spPr>
            <a:xfrm>
              <a:off x="3726" y="1981"/>
              <a:ext cx="393" cy="900"/>
            </a:xfrm>
            <a:prstGeom prst="downArrow">
              <a:avLst>
                <a:gd name="adj1" fmla="val 50000"/>
                <a:gd name="adj2" fmla="val 61538"/>
              </a:avLst>
            </a:prstGeom>
            <a:solidFill>
              <a:srgbClr val="FFFF00"/>
            </a:solidFill>
            <a:ln w="9525" cap="flat" cmpd="sng">
              <a:solidFill>
                <a:sysClr val="windowText" lastClr="000000"/>
              </a:solidFill>
              <a:prstDash val="solid"/>
              <a:miter/>
              <a:headEnd type="none" w="med" len="med"/>
              <a:tailEnd type="none" w="med" len="med"/>
            </a:ln>
          </p:spPr>
          <p:txBody>
            <a:bodyPr/>
            <a:lstStyle/>
            <a:p>
              <a:endParaRPr lang="zh-CN" altLang="en-US" sz="2400">
                <a:solidFill>
                  <a:srgbClr val="FF0000"/>
                </a:solidFill>
                <a:latin typeface="楷体" panose="02010609060101010101" pitchFamily="49" charset="-122"/>
                <a:ea typeface="楷体" panose="02010609060101010101" pitchFamily="49" charset="-122"/>
              </a:endParaRPr>
            </a:p>
          </p:txBody>
        </p:sp>
        <p:sp>
          <p:nvSpPr>
            <p:cNvPr id="74774" name="文本框 74773"/>
            <p:cNvSpPr txBox="1"/>
            <p:nvPr>
              <p:custDataLst>
                <p:tags r:id="rId14"/>
              </p:custDataLst>
            </p:nvPr>
          </p:nvSpPr>
          <p:spPr>
            <a:xfrm>
              <a:off x="45" y="1378"/>
              <a:ext cx="7300" cy="425"/>
            </a:xfrm>
            <a:prstGeom prst="rect">
              <a:avLst/>
            </a:prstGeom>
            <a:noFill/>
            <a:ln w="9525">
              <a:noFill/>
            </a:ln>
          </p:spPr>
          <p:txBody>
            <a:bodyPr wrap="square">
              <a:spAutoFit/>
            </a:bodyPr>
            <a:lstStyle/>
            <a:p>
              <a:pPr algn="l"/>
              <a:r>
                <a:rPr lang="zh-CN" altLang="en-US" sz="2600">
                  <a:latin typeface="Times New Roman" panose="02020603050405020304" pitchFamily="18" charset="0"/>
                  <a:ea typeface="华文楷体" panose="02010600040101010101" pitchFamily="2" charset="-122"/>
                  <a:cs typeface="Times New Roman" panose="02020603050405020304" pitchFamily="18" charset="0"/>
                </a:rPr>
                <a:t>内侧空气流速大，压强小</a:t>
              </a:r>
              <a:endParaRPr lang="zh-CN" altLang="en-US" sz="2400" b="1">
                <a:solidFill>
                  <a:srgbClr val="FF0000"/>
                </a:solidFill>
                <a:latin typeface="楷体" panose="02010609060101010101" pitchFamily="49" charset="-122"/>
                <a:ea typeface="楷体" panose="02010609060101010101" pitchFamily="49" charset="-122"/>
              </a:endParaRPr>
            </a:p>
          </p:txBody>
        </p:sp>
      </p:grpSp>
      <p:sp>
        <p:nvSpPr>
          <p:cNvPr id="74775" name="文本框 74774"/>
          <p:cNvSpPr txBox="1"/>
          <p:nvPr>
            <p:custDataLst>
              <p:tags r:id="rId7"/>
            </p:custDataLst>
          </p:nvPr>
        </p:nvSpPr>
        <p:spPr>
          <a:xfrm>
            <a:off x="10457174" y="2713930"/>
            <a:ext cx="973572" cy="2306955"/>
          </a:xfrm>
          <a:prstGeom prst="rect">
            <a:avLst/>
          </a:prstGeom>
          <a:noFill/>
          <a:ln w="9525">
            <a:noFill/>
          </a:ln>
        </p:spPr>
        <p:txBody>
          <a:bodyPr wrap="square">
            <a:spAutoFit/>
          </a:bodyPr>
          <a:lstStyle/>
          <a:p>
            <a:pPr lvl="0" algn="l">
              <a:buClrTx/>
              <a:buSzTx/>
              <a:buFontTx/>
            </a:pPr>
            <a:r>
              <a:rPr lang="zh-CN" altLang="en-US" sz="2600">
                <a:latin typeface="Times New Roman" panose="02020603050405020304" pitchFamily="18" charset="0"/>
                <a:ea typeface="华文楷体" panose="02010600040101010101" pitchFamily="2" charset="-122"/>
                <a:cs typeface="Times New Roman" panose="02020603050405020304" pitchFamily="18" charset="0"/>
                <a:sym typeface="+mn-ea"/>
              </a:rPr>
              <a:t>外侧空气流速小，压强大</a:t>
            </a:r>
          </a:p>
        </p:txBody>
      </p:sp>
      <p:sp>
        <p:nvSpPr>
          <p:cNvPr id="23" name="AutoShape 15"/>
          <p:cNvSpPr/>
          <p:nvPr>
            <p:custDataLst>
              <p:tags r:id="rId8"/>
            </p:custDataLst>
          </p:nvPr>
        </p:nvSpPr>
        <p:spPr>
          <a:xfrm>
            <a:off x="7094292" y="4255551"/>
            <a:ext cx="800100" cy="285750"/>
          </a:xfrm>
          <a:prstGeom prst="rightArrow">
            <a:avLst>
              <a:gd name="adj1" fmla="val 50000"/>
              <a:gd name="adj2" fmla="val 70000"/>
            </a:avLst>
          </a:prstGeom>
          <a:solidFill>
            <a:srgbClr val="F07474"/>
          </a:solidFill>
          <a:ln w="9525" cap="flat" cmpd="sng">
            <a:solidFill>
              <a:sysClr val="windowText" lastClr="000000"/>
            </a:solidFill>
            <a:prstDash val="solid"/>
            <a:miter/>
            <a:headEnd type="none" w="med" len="med"/>
            <a:tailEnd type="none" w="med" len="med"/>
          </a:ln>
        </p:spPr>
        <p:txBody>
          <a:bodyPr wrap="none" anchor="ctr"/>
          <a:lstStyle/>
          <a:p>
            <a:endParaRPr lang="zh-CN" altLang="en-US" sz="1350">
              <a:latin typeface="楷体" panose="02010609060101010101" pitchFamily="49" charset="-122"/>
              <a:ea typeface="楷体" panose="02010609060101010101" pitchFamily="49" charset="-122"/>
            </a:endParaRPr>
          </a:p>
        </p:txBody>
      </p:sp>
      <p:sp>
        <p:nvSpPr>
          <p:cNvPr id="24" name="AutoShape 16"/>
          <p:cNvSpPr/>
          <p:nvPr>
            <p:custDataLst>
              <p:tags r:id="rId9"/>
            </p:custDataLst>
          </p:nvPr>
        </p:nvSpPr>
        <p:spPr>
          <a:xfrm>
            <a:off x="8191572" y="4247455"/>
            <a:ext cx="195263" cy="275273"/>
          </a:xfrm>
          <a:prstGeom prst="leftArrow">
            <a:avLst>
              <a:gd name="adj1" fmla="val 50000"/>
              <a:gd name="adj2" fmla="val 25000"/>
            </a:avLst>
          </a:prstGeom>
          <a:solidFill>
            <a:srgbClr val="F07474"/>
          </a:solidFill>
          <a:ln w="9525" cap="flat" cmpd="sng">
            <a:solidFill>
              <a:sysClr val="windowText" lastClr="000000"/>
            </a:solidFill>
            <a:prstDash val="solid"/>
            <a:miter/>
            <a:headEnd type="none" w="med" len="med"/>
            <a:tailEnd type="none" w="med" len="med"/>
          </a:ln>
        </p:spPr>
        <p:txBody>
          <a:bodyPr wrap="none" anchor="ctr"/>
          <a:lstStyle/>
          <a:p>
            <a:endParaRPr lang="zh-CN" altLang="en-US" sz="1350">
              <a:latin typeface="楷体" panose="02010609060101010101" pitchFamily="49" charset="-122"/>
              <a:ea typeface="楷体" panose="02010609060101010101" pitchFamily="49" charset="-122"/>
            </a:endParaRPr>
          </a:p>
        </p:txBody>
      </p:sp>
      <p:sp>
        <p:nvSpPr>
          <p:cNvPr id="25" name="AutoShape 17"/>
          <p:cNvSpPr/>
          <p:nvPr>
            <p:custDataLst>
              <p:tags r:id="rId10"/>
            </p:custDataLst>
          </p:nvPr>
        </p:nvSpPr>
        <p:spPr>
          <a:xfrm>
            <a:off x="9037392" y="4255551"/>
            <a:ext cx="742950" cy="285750"/>
          </a:xfrm>
          <a:prstGeom prst="leftArrow">
            <a:avLst>
              <a:gd name="adj1" fmla="val 50000"/>
              <a:gd name="adj2" fmla="val 65000"/>
            </a:avLst>
          </a:prstGeom>
          <a:solidFill>
            <a:srgbClr val="FF0000"/>
          </a:solidFill>
          <a:ln w="9525" cap="flat" cmpd="sng">
            <a:solidFill>
              <a:sysClr val="windowText" lastClr="000000"/>
            </a:solidFill>
            <a:prstDash val="solid"/>
            <a:miter/>
            <a:headEnd type="none" w="med" len="med"/>
            <a:tailEnd type="none" w="med" len="med"/>
          </a:ln>
        </p:spPr>
        <p:txBody>
          <a:bodyPr wrap="none" anchor="ctr"/>
          <a:lstStyle/>
          <a:p>
            <a:endParaRPr lang="zh-CN" altLang="en-US" sz="1350">
              <a:latin typeface="楷体" panose="02010609060101010101" pitchFamily="49" charset="-122"/>
              <a:ea typeface="楷体" panose="02010609060101010101" pitchFamily="49" charset="-122"/>
            </a:endParaRPr>
          </a:p>
        </p:txBody>
      </p:sp>
      <p:sp>
        <p:nvSpPr>
          <p:cNvPr id="26" name="AutoShape 18"/>
          <p:cNvSpPr/>
          <p:nvPr>
            <p:custDataLst>
              <p:tags r:id="rId11"/>
            </p:custDataLst>
          </p:nvPr>
        </p:nvSpPr>
        <p:spPr>
          <a:xfrm>
            <a:off x="8552093" y="4284126"/>
            <a:ext cx="214789" cy="228600"/>
          </a:xfrm>
          <a:prstGeom prst="rightArrow">
            <a:avLst>
              <a:gd name="adj1" fmla="val 50000"/>
              <a:gd name="adj2" fmla="val 31250"/>
            </a:avLst>
          </a:prstGeom>
          <a:solidFill>
            <a:srgbClr val="FF0000"/>
          </a:solidFill>
          <a:ln w="9525" cap="flat" cmpd="sng">
            <a:solidFill>
              <a:sysClr val="windowText" lastClr="000000"/>
            </a:solidFill>
            <a:prstDash val="solid"/>
            <a:miter/>
            <a:headEnd type="none" w="med" len="med"/>
            <a:tailEnd type="none" w="med" len="med"/>
          </a:ln>
        </p:spPr>
        <p:txBody>
          <a:bodyPr wrap="none" anchor="ctr"/>
          <a:lstStyle/>
          <a:p>
            <a:endParaRPr lang="zh-CN" altLang="en-US" sz="1350">
              <a:latin typeface="楷体" panose="02010609060101010101" pitchFamily="49" charset="-122"/>
              <a:ea typeface="楷体" panose="02010609060101010101" pitchFamily="49" charset="-122"/>
            </a:endParaRPr>
          </a:p>
        </p:txBody>
      </p:sp>
      <p:pic>
        <p:nvPicPr>
          <p:cNvPr id="9" name="图片 8"/>
          <p:cNvPicPr>
            <a:picLocks noChangeAspect="1"/>
          </p:cNvPicPr>
          <p:nvPr>
            <p:custDataLst>
              <p:tags r:id="rId12"/>
            </p:custDataLst>
          </p:nvPr>
        </p:nvPicPr>
        <p:blipFill>
          <a:blip r:embed="rId19"/>
          <a:stretch>
            <a:fillRect/>
          </a:stretch>
        </p:blipFill>
        <p:spPr>
          <a:xfrm>
            <a:off x="3226435" y="2056765"/>
            <a:ext cx="1635760" cy="279463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nodeType="clickPar">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nodeType="clickPar">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0.70"/>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childTnLst>
                          </p:cTn>
                        </p:par>
                        <p:par>
                          <p:cTn id="22" fill="hold" nodeType="afterGroup">
                            <p:stCondLst>
                              <p:cond delay="1000"/>
                            </p:stCondLst>
                            <p:childTnLst>
                              <p:par>
                                <p:cTn id="23" presetID="24"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to="" calcmode="lin" valueType="num">
                                      <p:cBhvr>
                                        <p:cTn id="25" dur="1" fill="hold"/>
                                        <p:tgtEl>
                                          <p:spTgt spid="8"/>
                                        </p:tgtEl>
                                      </p:cBhvr>
                                    </p:anim>
                                  </p:childTnLst>
                                </p:cTn>
                              </p:par>
                            </p:childTnLst>
                          </p:cTn>
                        </p:par>
                      </p:childTnLst>
                    </p:cTn>
                  </p:par>
                  <p:par>
                    <p:cTn id="26" fill="hold" nodeType="clickPar">
                      <p:stCondLst>
                        <p:cond delay="indefinite"/>
                      </p:stCondLst>
                      <p:childTnLst>
                        <p:par>
                          <p:cTn id="27" fill="hold">
                            <p:stCondLst>
                              <p:cond delay="0"/>
                            </p:stCondLst>
                            <p:childTnLst>
                              <p:par>
                                <p:cTn id="28" presetID="4" presetClass="entr" presetSubtype="16" fill="hold" nodeType="clickEffect">
                                  <p:stCondLst>
                                    <p:cond delay="0"/>
                                  </p:stCondLst>
                                  <p:childTnLst>
                                    <p:set>
                                      <p:cBhvr>
                                        <p:cTn id="29" dur="1" fill="hold">
                                          <p:stCondLst>
                                            <p:cond delay="0"/>
                                          </p:stCondLst>
                                        </p:cTn>
                                        <p:tgtEl>
                                          <p:spTgt spid="74772"/>
                                        </p:tgtEl>
                                        <p:attrNameLst>
                                          <p:attrName>style.visibility</p:attrName>
                                        </p:attrNameLst>
                                      </p:cBhvr>
                                      <p:to>
                                        <p:strVal val="visible"/>
                                      </p:to>
                                    </p:set>
                                    <p:animEffect transition="in" filter="box(in)">
                                      <p:cBhvr>
                                        <p:cTn id="30" dur="500"/>
                                        <p:tgtEl>
                                          <p:spTgt spid="74772"/>
                                        </p:tgtEl>
                                      </p:cBhvr>
                                    </p:animEffect>
                                  </p:childTnLst>
                                </p:cTn>
                              </p:par>
                            </p:childTnLst>
                          </p:cTn>
                        </p:par>
                      </p:childTnLst>
                    </p:cTn>
                  </p:par>
                  <p:par>
                    <p:cTn id="31" fill="hold" nodeType="clickPar">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randombar(horizontal)">
                                      <p:cBhvr>
                                        <p:cTn id="35" dur="500"/>
                                        <p:tgtEl>
                                          <p:spTgt spid="24"/>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74775"/>
                                        </p:tgtEl>
                                        <p:attrNameLst>
                                          <p:attrName>style.visibility</p:attrName>
                                        </p:attrNameLst>
                                      </p:cBhvr>
                                      <p:to>
                                        <p:strVal val="visible"/>
                                      </p:to>
                                    </p:set>
                                    <p:animEffect transition="in" filter="box(in)">
                                      <p:cBhvr>
                                        <p:cTn id="42" dur="500"/>
                                        <p:tgtEl>
                                          <p:spTgt spid="74775"/>
                                        </p:tgtEl>
                                      </p:cBhvr>
                                    </p:animEffect>
                                  </p:childTnLst>
                                </p:cTn>
                              </p:par>
                            </p:childTnLst>
                          </p:cTn>
                        </p:par>
                      </p:childTnLst>
                    </p:cTn>
                  </p:par>
                  <p:par>
                    <p:cTn id="43" fill="hold" nodeType="clickPar">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randombar(horizontal)">
                                      <p:cBhvr>
                                        <p:cTn id="47" dur="500"/>
                                        <p:tgtEl>
                                          <p:spTgt spid="25"/>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randombar(horizontal)">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4775" grpId="0"/>
      <p:bldP spid="23" grpId="0" animBg="1"/>
      <p:bldP spid="24" grpId="0" animBg="1"/>
      <p:bldP spid="25"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4088130" y="1171575"/>
            <a:ext cx="3774440" cy="737235"/>
          </a:xfrm>
          <a:prstGeom prst="rect">
            <a:avLst/>
          </a:prstGeom>
          <a:noFill/>
          <a:ln w="9525">
            <a:noFill/>
          </a:ln>
        </p:spPr>
        <p:txBody>
          <a:bodyPr wrap="square" lIns="91440" rIns="91440" anchor="t" anchorCtr="0">
            <a:spAutoFit/>
          </a:bodyPr>
          <a:lstStyle/>
          <a:p>
            <a:pPr lvl="0" algn="l" fontAlgn="base">
              <a:lnSpc>
                <a:spcPct val="150000"/>
              </a:lnSpc>
              <a:spcBef>
                <a:spcPct val="0"/>
              </a:spcBef>
              <a:buClrTx/>
              <a:buSzTx/>
              <a:buFont typeface="Arial" panose="020B0604020202020204" pitchFamily="34" charset="0"/>
            </a:pPr>
            <a:r>
              <a:rPr lang="zh-CN" altLang="en-US" sz="2800" b="1">
                <a:latin typeface="Times New Roman" panose="02020603050405020304" pitchFamily="18" charset="0"/>
                <a:ea typeface="华文楷体" panose="02010600040101010101" pitchFamily="2" charset="-122"/>
                <a:cs typeface="Times New Roman" panose="02020603050405020304" pitchFamily="18" charset="0"/>
                <a:sym typeface="+mn-ea"/>
              </a:rPr>
              <a:t>实验</a:t>
            </a:r>
            <a:r>
              <a:rPr lang="en-US" altLang="zh-CN" sz="2800" b="1">
                <a:latin typeface="Times New Roman" panose="02020603050405020304" pitchFamily="18" charset="0"/>
                <a:ea typeface="华文楷体" panose="02010600040101010101" pitchFamily="2" charset="-122"/>
                <a:cs typeface="Times New Roman" panose="02020603050405020304" pitchFamily="18" charset="0"/>
                <a:sym typeface="+mn-ea"/>
              </a:rPr>
              <a:t>4</a:t>
            </a:r>
            <a:r>
              <a:rPr lang="zh-CN" altLang="en-US" sz="2800" b="1">
                <a:latin typeface="Times New Roman" panose="02020603050405020304" pitchFamily="18" charset="0"/>
                <a:ea typeface="华文楷体" panose="02010600040101010101" pitchFamily="2" charset="-122"/>
                <a:cs typeface="Times New Roman" panose="02020603050405020304" pitchFamily="18" charset="0"/>
                <a:sym typeface="+mn-ea"/>
              </a:rPr>
              <a:t>：向瓶盖间冲水</a:t>
            </a:r>
          </a:p>
        </p:txBody>
      </p:sp>
      <p:sp>
        <p:nvSpPr>
          <p:cNvPr id="7" name="文本框 6"/>
          <p:cNvSpPr txBox="1"/>
          <p:nvPr>
            <p:custDataLst>
              <p:tags r:id="rId2"/>
            </p:custDataLst>
          </p:nvPr>
        </p:nvSpPr>
        <p:spPr>
          <a:xfrm>
            <a:off x="335280" y="404495"/>
            <a:ext cx="5821045"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一、流体压强与流速的关系</a:t>
            </a:r>
          </a:p>
        </p:txBody>
      </p:sp>
      <p:pic>
        <p:nvPicPr>
          <p:cNvPr id="5" name="流速大的压强小">
            <a:hlinkClick r:id="" action="ppaction://media"/>
          </p:cNvPr>
          <p:cNvPicPr>
            <a:picLocks noChangeAspect="1"/>
          </p:cNvPicPr>
          <p:nvPr>
            <a:videoFile r:link="rId4"/>
            <p:custDataLst>
              <p:tags r:id="rId5"/>
            </p:custDataLst>
            <p:extLst>
              <p:ext uri="{DAA4B4D4-6D71-4841-9C94-3DE7FCFB9230}">
                <p14:media xmlns:p14="http://schemas.microsoft.com/office/powerpoint/2010/main" r:embed="rId3"/>
              </p:ext>
            </p:extLst>
          </p:nvPr>
        </p:nvPicPr>
        <p:blipFill>
          <a:blip r:embed="rId17"/>
          <a:stretch>
            <a:fillRect/>
          </a:stretch>
        </p:blipFill>
        <p:spPr>
          <a:xfrm>
            <a:off x="1681480" y="2713990"/>
            <a:ext cx="4302760" cy="2421255"/>
          </a:xfrm>
          <a:prstGeom prst="rect">
            <a:avLst/>
          </a:prstGeom>
        </p:spPr>
      </p:pic>
      <p:pic>
        <p:nvPicPr>
          <p:cNvPr id="9" name="图片 8"/>
          <p:cNvPicPr>
            <a:picLocks noChangeAspect="1"/>
          </p:cNvPicPr>
          <p:nvPr>
            <p:custDataLst>
              <p:tags r:id="rId6"/>
            </p:custDataLst>
          </p:nvPr>
        </p:nvPicPr>
        <p:blipFill>
          <a:blip r:embed="rId18"/>
          <a:srcRect l="8104" r="8104"/>
          <a:stretch>
            <a:fillRect/>
          </a:stretch>
        </p:blipFill>
        <p:spPr>
          <a:xfrm>
            <a:off x="6802350" y="2673290"/>
            <a:ext cx="3141821" cy="2421255"/>
          </a:xfrm>
          <a:prstGeom prst="rect">
            <a:avLst/>
          </a:prstGeom>
        </p:spPr>
      </p:pic>
      <p:grpSp>
        <p:nvGrpSpPr>
          <p:cNvPr id="10" name="组合 9"/>
          <p:cNvGrpSpPr/>
          <p:nvPr>
            <p:custDataLst>
              <p:tags r:id="rId7"/>
            </p:custDataLst>
          </p:nvPr>
        </p:nvGrpSpPr>
        <p:grpSpPr>
          <a:xfrm>
            <a:off x="6441935" y="2091982"/>
            <a:ext cx="3862916" cy="2435490"/>
            <a:chOff x="1428" y="1330"/>
            <a:chExt cx="7300" cy="2104"/>
          </a:xfrm>
        </p:grpSpPr>
        <p:sp>
          <p:nvSpPr>
            <p:cNvPr id="11" name="下箭头 10"/>
            <p:cNvSpPr/>
            <p:nvPr>
              <p:custDataLst>
                <p:tags r:id="rId13"/>
              </p:custDataLst>
            </p:nvPr>
          </p:nvSpPr>
          <p:spPr>
            <a:xfrm rot="3840000" flipV="1">
              <a:off x="3832" y="2359"/>
              <a:ext cx="180" cy="1969"/>
            </a:xfrm>
            <a:prstGeom prst="downArrow">
              <a:avLst>
                <a:gd name="adj1" fmla="val 50000"/>
                <a:gd name="adj2" fmla="val 61538"/>
              </a:avLst>
            </a:prstGeom>
            <a:solidFill>
              <a:srgbClr val="FFFF00"/>
            </a:solidFill>
            <a:ln w="9525" cap="flat" cmpd="sng">
              <a:solidFill>
                <a:sysClr val="windowText" lastClr="000000"/>
              </a:solidFill>
              <a:prstDash val="solid"/>
              <a:miter/>
              <a:headEnd type="none" w="med" len="med"/>
              <a:tailEnd type="none" w="med" len="med"/>
            </a:ln>
          </p:spPr>
          <p:txBody>
            <a:bodyPr/>
            <a:lstStyle/>
            <a:p>
              <a:endParaRPr lang="zh-CN" altLang="en-US" sz="2400">
                <a:solidFill>
                  <a:srgbClr val="FF0000"/>
                </a:solidFill>
                <a:latin typeface="楷体" panose="02010609060101010101" pitchFamily="49" charset="-122"/>
                <a:ea typeface="楷体" panose="02010609060101010101" pitchFamily="49" charset="-122"/>
              </a:endParaRPr>
            </a:p>
          </p:txBody>
        </p:sp>
        <p:sp>
          <p:nvSpPr>
            <p:cNvPr id="12" name="文本框 11"/>
            <p:cNvSpPr txBox="1"/>
            <p:nvPr>
              <p:custDataLst>
                <p:tags r:id="rId14"/>
              </p:custDataLst>
            </p:nvPr>
          </p:nvSpPr>
          <p:spPr>
            <a:xfrm>
              <a:off x="1428" y="1330"/>
              <a:ext cx="7300" cy="425"/>
            </a:xfrm>
            <a:prstGeom prst="rect">
              <a:avLst/>
            </a:prstGeom>
            <a:noFill/>
            <a:ln w="9525">
              <a:noFill/>
            </a:ln>
          </p:spPr>
          <p:txBody>
            <a:bodyPr wrap="square">
              <a:spAutoFit/>
            </a:bodyPr>
            <a:lstStyle/>
            <a:p>
              <a:pPr algn="l"/>
              <a:r>
                <a:rPr lang="zh-CN" altLang="en-US" sz="2600">
                  <a:latin typeface="Times New Roman" panose="02020603050405020304" pitchFamily="18" charset="0"/>
                  <a:ea typeface="华文楷体" panose="02010600040101010101" pitchFamily="2" charset="-122"/>
                  <a:cs typeface="Times New Roman" panose="02020603050405020304" pitchFamily="18" charset="0"/>
                </a:rPr>
                <a:t>内侧空气流速大，压强小</a:t>
              </a:r>
              <a:endParaRPr lang="zh-CN" altLang="en-US" sz="2400" b="1">
                <a:solidFill>
                  <a:srgbClr val="FF0000"/>
                </a:solidFill>
                <a:latin typeface="楷体" panose="02010609060101010101" pitchFamily="49" charset="-122"/>
                <a:ea typeface="楷体" panose="02010609060101010101" pitchFamily="49" charset="-122"/>
              </a:endParaRPr>
            </a:p>
          </p:txBody>
        </p:sp>
      </p:grpSp>
      <p:sp>
        <p:nvSpPr>
          <p:cNvPr id="13" name="文本框 12"/>
          <p:cNvSpPr txBox="1"/>
          <p:nvPr>
            <p:custDataLst>
              <p:tags r:id="rId8"/>
            </p:custDataLst>
          </p:nvPr>
        </p:nvSpPr>
        <p:spPr>
          <a:xfrm>
            <a:off x="10457174" y="2713930"/>
            <a:ext cx="973572" cy="2306955"/>
          </a:xfrm>
          <a:prstGeom prst="rect">
            <a:avLst/>
          </a:prstGeom>
          <a:noFill/>
          <a:ln w="9525">
            <a:noFill/>
          </a:ln>
        </p:spPr>
        <p:txBody>
          <a:bodyPr wrap="square">
            <a:spAutoFit/>
          </a:bodyPr>
          <a:lstStyle/>
          <a:p>
            <a:pPr lvl="0" algn="l">
              <a:buClrTx/>
              <a:buSzTx/>
              <a:buFontTx/>
            </a:pPr>
            <a:r>
              <a:rPr lang="zh-CN" altLang="en-US" sz="2600">
                <a:latin typeface="Times New Roman" panose="02020603050405020304" pitchFamily="18" charset="0"/>
                <a:ea typeface="华文楷体" panose="02010600040101010101" pitchFamily="2" charset="-122"/>
                <a:cs typeface="Times New Roman" panose="02020603050405020304" pitchFamily="18" charset="0"/>
                <a:sym typeface="+mn-ea"/>
              </a:rPr>
              <a:t>外侧空气流速小，压强大</a:t>
            </a:r>
          </a:p>
        </p:txBody>
      </p:sp>
      <p:sp>
        <p:nvSpPr>
          <p:cNvPr id="14" name="AutoShape 15"/>
          <p:cNvSpPr/>
          <p:nvPr>
            <p:custDataLst>
              <p:tags r:id="rId9"/>
            </p:custDataLst>
          </p:nvPr>
        </p:nvSpPr>
        <p:spPr>
          <a:xfrm rot="2460000">
            <a:off x="7094292" y="2941101"/>
            <a:ext cx="800100" cy="285750"/>
          </a:xfrm>
          <a:prstGeom prst="rightArrow">
            <a:avLst>
              <a:gd name="adj1" fmla="val 50000"/>
              <a:gd name="adj2" fmla="val 70000"/>
            </a:avLst>
          </a:prstGeom>
          <a:solidFill>
            <a:srgbClr val="00B0F0"/>
          </a:solidFill>
          <a:ln w="9525" cap="flat" cmpd="sng">
            <a:solidFill>
              <a:sysClr val="windowText" lastClr="000000"/>
            </a:solidFill>
            <a:prstDash val="solid"/>
            <a:miter/>
            <a:headEnd type="none" w="med" len="med"/>
            <a:tailEnd type="none" w="med" len="med"/>
          </a:ln>
        </p:spPr>
        <p:txBody>
          <a:bodyPr wrap="none" anchor="ctr"/>
          <a:lstStyle/>
          <a:p>
            <a:endParaRPr lang="zh-CN" altLang="en-US" sz="1350">
              <a:latin typeface="楷体" panose="02010609060101010101" pitchFamily="49" charset="-122"/>
              <a:ea typeface="楷体" panose="02010609060101010101" pitchFamily="49" charset="-122"/>
            </a:endParaRPr>
          </a:p>
        </p:txBody>
      </p:sp>
      <p:sp>
        <p:nvSpPr>
          <p:cNvPr id="15" name="AutoShape 16"/>
          <p:cNvSpPr/>
          <p:nvPr>
            <p:custDataLst>
              <p:tags r:id="rId10"/>
            </p:custDataLst>
          </p:nvPr>
        </p:nvSpPr>
        <p:spPr>
          <a:xfrm rot="2460000">
            <a:off x="8244912" y="3656270"/>
            <a:ext cx="195263" cy="275273"/>
          </a:xfrm>
          <a:prstGeom prst="leftArrow">
            <a:avLst>
              <a:gd name="adj1" fmla="val 50000"/>
              <a:gd name="adj2" fmla="val 25000"/>
            </a:avLst>
          </a:prstGeom>
          <a:solidFill>
            <a:srgbClr val="92D050"/>
          </a:solidFill>
          <a:ln w="9525" cap="flat" cmpd="sng">
            <a:solidFill>
              <a:sysClr val="windowText" lastClr="000000"/>
            </a:solidFill>
            <a:prstDash val="solid"/>
            <a:miter/>
            <a:headEnd type="none" w="med" len="med"/>
            <a:tailEnd type="none" w="med" len="med"/>
          </a:ln>
        </p:spPr>
        <p:txBody>
          <a:bodyPr wrap="none" anchor="ctr"/>
          <a:lstStyle/>
          <a:p>
            <a:endParaRPr lang="zh-CN" altLang="en-US" sz="1350">
              <a:latin typeface="楷体" panose="02010609060101010101" pitchFamily="49" charset="-122"/>
              <a:ea typeface="楷体" panose="02010609060101010101" pitchFamily="49" charset="-122"/>
            </a:endParaRPr>
          </a:p>
        </p:txBody>
      </p:sp>
      <p:sp>
        <p:nvSpPr>
          <p:cNvPr id="16" name="AutoShape 17"/>
          <p:cNvSpPr/>
          <p:nvPr>
            <p:custDataLst>
              <p:tags r:id="rId11"/>
            </p:custDataLst>
          </p:nvPr>
        </p:nvSpPr>
        <p:spPr>
          <a:xfrm rot="2460000">
            <a:off x="9342827" y="4640996"/>
            <a:ext cx="742950" cy="285750"/>
          </a:xfrm>
          <a:prstGeom prst="leftArrow">
            <a:avLst>
              <a:gd name="adj1" fmla="val 50000"/>
              <a:gd name="adj2" fmla="val 65000"/>
            </a:avLst>
          </a:prstGeom>
          <a:solidFill>
            <a:srgbClr val="00B0F0"/>
          </a:solidFill>
          <a:ln w="9525" cap="flat" cmpd="sng">
            <a:solidFill>
              <a:sysClr val="windowText" lastClr="000000"/>
            </a:solidFill>
            <a:prstDash val="solid"/>
            <a:miter/>
            <a:headEnd type="none" w="med" len="med"/>
            <a:tailEnd type="none" w="med" len="med"/>
          </a:ln>
        </p:spPr>
        <p:txBody>
          <a:bodyPr wrap="none" anchor="ctr"/>
          <a:lstStyle/>
          <a:p>
            <a:endParaRPr lang="zh-CN" altLang="en-US" sz="1350">
              <a:latin typeface="楷体" panose="02010609060101010101" pitchFamily="49" charset="-122"/>
              <a:ea typeface="楷体" panose="02010609060101010101" pitchFamily="49" charset="-122"/>
            </a:endParaRPr>
          </a:p>
        </p:txBody>
      </p:sp>
      <p:sp>
        <p:nvSpPr>
          <p:cNvPr id="17" name="AutoShape 18"/>
          <p:cNvSpPr/>
          <p:nvPr>
            <p:custDataLst>
              <p:tags r:id="rId12"/>
            </p:custDataLst>
          </p:nvPr>
        </p:nvSpPr>
        <p:spPr>
          <a:xfrm rot="2460000">
            <a:off x="8555268" y="3950116"/>
            <a:ext cx="214789" cy="228600"/>
          </a:xfrm>
          <a:prstGeom prst="rightArrow">
            <a:avLst>
              <a:gd name="adj1" fmla="val 50000"/>
              <a:gd name="adj2" fmla="val 31250"/>
            </a:avLst>
          </a:prstGeom>
          <a:solidFill>
            <a:srgbClr val="92D050"/>
          </a:solidFill>
          <a:ln w="9525" cap="flat" cmpd="sng">
            <a:solidFill>
              <a:sysClr val="windowText" lastClr="000000"/>
            </a:solidFill>
            <a:prstDash val="solid"/>
            <a:miter/>
            <a:headEnd type="none" w="med" len="med"/>
            <a:tailEnd type="none" w="med" len="med"/>
          </a:ln>
        </p:spPr>
        <p:txBody>
          <a:bodyPr wrap="none" anchor="ctr"/>
          <a:lstStyle/>
          <a:p>
            <a:endParaRPr lang="zh-CN" altLang="en-US" sz="1350">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indefinite" fill="hold"/>
                                        <p:tgtEl>
                                          <p:spTgt spid="5"/>
                                        </p:tgtEl>
                                      </p:cBhvr>
                                    </p:cmd>
                                  </p:childTnLst>
                                </p:cTn>
                              </p:par>
                            </p:childTnLst>
                          </p:cTn>
                        </p:par>
                        <p:par>
                          <p:cTn id="7" fill="hold" nodeType="afterGroup">
                            <p:stCondLst>
                              <p:cond delay="indefinite"/>
                            </p:stCondLst>
                            <p:childTnLst>
                              <p:par>
                                <p:cTn id="8" presetID="24"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to="" calcmode="lin" valueType="num">
                                      <p:cBhvr>
                                        <p:cTn id="10" dur="1" fill="hold"/>
                                        <p:tgtEl>
                                          <p:spTgt spid="9"/>
                                        </p:tgtEl>
                                      </p:cBhvr>
                                    </p:anim>
                                  </p:childTnLst>
                                </p:cTn>
                              </p:par>
                            </p:childTnLst>
                          </p:cTn>
                        </p:par>
                      </p:childTnLst>
                    </p:cTn>
                  </p:par>
                  <p:par>
                    <p:cTn id="11" fill="hold" nodeType="clickPar">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ox(in)">
                                      <p:cBhvr>
                                        <p:cTn id="15" dur="500"/>
                                        <p:tgtEl>
                                          <p:spTgt spid="10"/>
                                        </p:tgtEl>
                                      </p:cBhvr>
                                    </p:animEffect>
                                  </p:childTnLst>
                                </p:cTn>
                              </p:par>
                            </p:childTnLst>
                          </p:cTn>
                        </p:par>
                      </p:childTnLst>
                    </p:cTn>
                  </p:par>
                  <p:par>
                    <p:cTn id="16" fill="hold" nodeType="clickPar">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ox(in)">
                                      <p:cBhvr>
                                        <p:cTn id="27" dur="500"/>
                                        <p:tgtEl>
                                          <p:spTgt spid="13"/>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randombar(horizont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36" fill="hold" display="0">
                  <p:stCondLst>
                    <p:cond delay="indefinite"/>
                  </p:stCondLst>
                  <p:endCondLst>
                    <p:cond evt="onNext" delay="0">
                      <p:tgtEl>
                        <p:sldTgt/>
                      </p:tgtEl>
                    </p:cond>
                    <p:cond evt="onPrev" delay="0">
                      <p:tgtEl>
                        <p:sldTgt/>
                      </p:tgtEl>
                    </p:cond>
                  </p:endCondLst>
                </p:cTn>
                <p:tgtEl>
                  <p:spTgt spid="5"/>
                </p:tgtEl>
              </p:cMediaNode>
            </p:video>
            <p:seq concurrent="1" nextAc="seek">
              <p:cTn id="37" restart="whenNotActive" fill="hold" evtFilter="cancelBubble" nodeType="interactiveSeq">
                <p:stCondLst>
                  <p:cond evt="onClick" delay="0">
                    <p:tgtEl>
                      <p:spTgt spid="5"/>
                    </p:tgtEl>
                  </p:cond>
                </p:stCondLst>
                <p:endSync evt="end" delay="0">
                  <p:rtn val="all"/>
                </p:endSync>
                <p:childTnLst>
                  <p:par>
                    <p:cTn id="38" fill="hold" nodeType="clickPar">
                      <p:stCondLst>
                        <p:cond delay="0"/>
                        <p:cond evt="onBegin" delay="0">
                          <p:tn val="37"/>
                        </p:cond>
                      </p:stCondLst>
                      <p:childTnLst>
                        <p:par>
                          <p:cTn id="39" fill="hold">
                            <p:stCondLst>
                              <p:cond delay="0"/>
                            </p:stCondLst>
                            <p:childTnLst>
                              <p:par>
                                <p:cTn id="40" presetID="2" presetClass="mediacall" presetSubtype="0" fill="hold" nodeType="withEffect">
                                  <p:stCondLst>
                                    <p:cond delay="0"/>
                                  </p:stCondLst>
                                  <p:childTnLst>
                                    <p:cmd type="call" cmd="togglePause">
                                      <p:cBhvr additive="base">
                                        <p:cTn id="41" dur="1" fill="hold"/>
                                        <p:tgtEl>
                                          <p:spTgt spid="5"/>
                                        </p:tgtEl>
                                      </p:cBhvr>
                                    </p:cmd>
                                  </p:childTnLst>
                                </p:cTn>
                              </p:par>
                            </p:childTnLst>
                          </p:cTn>
                        </p:par>
                      </p:childTnLst>
                    </p:cTn>
                  </p:par>
                </p:childTnLst>
              </p:cTn>
              <p:nextCondLst>
                <p:cond evt="onClick" delay="0">
                  <p:tgtEl>
                    <p:spTgt spid="5"/>
                  </p:tgtEl>
                </p:cond>
              </p:nextCondLst>
            </p:seq>
          </p:childTnLst>
        </p:cTn>
      </p:par>
    </p:tnLst>
    <p:bldLst>
      <p:bldP spid="13" grpId="0"/>
      <p:bldP spid="14" grpId="0" animBg="1"/>
      <p:bldP spid="15" grpId="0" animBg="1"/>
      <p:bldP spid="16" grpId="0" animBg="1"/>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3.03.31"/>
  <p:tag name="AS_TITLE" val="Aspose.Slides for Java"/>
  <p:tag name="AS_VERSION" val="23.3"/>
  <p:tag name="COMMONDATA" val="eyJoZGlkIjoiMzdjZjE0YjU1ZDI3OGZkOTE5NTFiYWIzZGVjZDc5ZGUifQ=="/>
</p:tagLst>
</file>

<file path=ppt/tags/tag10.xml><?xml version="1.0" encoding="utf-8"?>
<p:tagLst xmlns:a="http://schemas.openxmlformats.org/drawingml/2006/main" xmlns:r="http://schemas.openxmlformats.org/officeDocument/2006/relationships" xmlns:p="http://schemas.openxmlformats.org/presentationml/2006/main">
  <p:tag name="AS_UNIQUEID" val="287"/>
</p:tagLst>
</file>

<file path=ppt/tags/tag100.xml><?xml version="1.0" encoding="utf-8"?>
<p:tagLst xmlns:a="http://schemas.openxmlformats.org/drawingml/2006/main" xmlns:r="http://schemas.openxmlformats.org/officeDocument/2006/relationships" xmlns:p="http://schemas.openxmlformats.org/presentationml/2006/main">
  <p:tag name="AS_UNIQUEID" val="41"/>
</p:tagLst>
</file>

<file path=ppt/tags/tag101.xml><?xml version="1.0" encoding="utf-8"?>
<p:tagLst xmlns:a="http://schemas.openxmlformats.org/drawingml/2006/main" xmlns:r="http://schemas.openxmlformats.org/officeDocument/2006/relationships" xmlns:p="http://schemas.openxmlformats.org/presentationml/2006/main">
  <p:tag name="AS_UNIQUEID" val="42"/>
</p:tagLst>
</file>

<file path=ppt/tags/tag102.xml><?xml version="1.0" encoding="utf-8"?>
<p:tagLst xmlns:a="http://schemas.openxmlformats.org/drawingml/2006/main" xmlns:r="http://schemas.openxmlformats.org/officeDocument/2006/relationships" xmlns:p="http://schemas.openxmlformats.org/presentationml/2006/main">
  <p:tag name="AS_UNIQUEID" val="16"/>
</p:tagLst>
</file>

<file path=ppt/tags/tag103.xml><?xml version="1.0" encoding="utf-8"?>
<p:tagLst xmlns:a="http://schemas.openxmlformats.org/drawingml/2006/main" xmlns:r="http://schemas.openxmlformats.org/officeDocument/2006/relationships" xmlns:p="http://schemas.openxmlformats.org/presentationml/2006/main">
  <p:tag name="AS_UNIQUEID" val="1291"/>
</p:tagLst>
</file>

<file path=ppt/tags/tag104.xml><?xml version="1.0" encoding="utf-8"?>
<p:tagLst xmlns:a="http://schemas.openxmlformats.org/drawingml/2006/main" xmlns:r="http://schemas.openxmlformats.org/officeDocument/2006/relationships" xmlns:p="http://schemas.openxmlformats.org/presentationml/2006/main">
  <p:tag name="AS_UNIQUEID" val="62"/>
</p:tagLst>
</file>

<file path=ppt/tags/tag105.xml><?xml version="1.0" encoding="utf-8"?>
<p:tagLst xmlns:a="http://schemas.openxmlformats.org/drawingml/2006/main" xmlns:r="http://schemas.openxmlformats.org/officeDocument/2006/relationships" xmlns:p="http://schemas.openxmlformats.org/presentationml/2006/main">
  <p:tag name="AS_UNIQUEID" val="1292"/>
</p:tagLst>
</file>

<file path=ppt/tags/tag106.xml><?xml version="1.0" encoding="utf-8"?>
<p:tagLst xmlns:a="http://schemas.openxmlformats.org/drawingml/2006/main" xmlns:r="http://schemas.openxmlformats.org/officeDocument/2006/relationships" xmlns:p="http://schemas.openxmlformats.org/presentationml/2006/main">
  <p:tag name="AS_UNIQUEID" val="1293"/>
</p:tagLst>
</file>

<file path=ppt/tags/tag107.xml><?xml version="1.0" encoding="utf-8"?>
<p:tagLst xmlns:a="http://schemas.openxmlformats.org/drawingml/2006/main" xmlns:r="http://schemas.openxmlformats.org/officeDocument/2006/relationships" xmlns:p="http://schemas.openxmlformats.org/presentationml/2006/main">
  <p:tag name="AS_UNIQUEID" val="1296"/>
</p:tagLst>
</file>

<file path=ppt/tags/tag108.xml><?xml version="1.0" encoding="utf-8"?>
<p:tagLst xmlns:a="http://schemas.openxmlformats.org/drawingml/2006/main" xmlns:r="http://schemas.openxmlformats.org/officeDocument/2006/relationships" xmlns:p="http://schemas.openxmlformats.org/presentationml/2006/main">
  <p:tag name="AS_UNIQUEID" val="1297"/>
</p:tagLst>
</file>

<file path=ppt/tags/tag109.xml><?xml version="1.0" encoding="utf-8"?>
<p:tagLst xmlns:a="http://schemas.openxmlformats.org/drawingml/2006/main" xmlns:r="http://schemas.openxmlformats.org/officeDocument/2006/relationships" xmlns:p="http://schemas.openxmlformats.org/presentationml/2006/main">
  <p:tag name="AS_UNIQUEID" val="1298"/>
</p:tagLst>
</file>

<file path=ppt/tags/tag11.xml><?xml version="1.0" encoding="utf-8"?>
<p:tagLst xmlns:a="http://schemas.openxmlformats.org/drawingml/2006/main" xmlns:r="http://schemas.openxmlformats.org/officeDocument/2006/relationships" xmlns:p="http://schemas.openxmlformats.org/presentationml/2006/main">
  <p:tag name="AS_UNIQUEID" val="288"/>
</p:tagLst>
</file>

<file path=ppt/tags/tag110.xml><?xml version="1.0" encoding="utf-8"?>
<p:tagLst xmlns:a="http://schemas.openxmlformats.org/drawingml/2006/main" xmlns:r="http://schemas.openxmlformats.org/officeDocument/2006/relationships" xmlns:p="http://schemas.openxmlformats.org/presentationml/2006/main">
  <p:tag name="AS_UNIQUEID" val="1299"/>
</p:tagLst>
</file>

<file path=ppt/tags/tag111.xml><?xml version="1.0" encoding="utf-8"?>
<p:tagLst xmlns:a="http://schemas.openxmlformats.org/drawingml/2006/main" xmlns:r="http://schemas.openxmlformats.org/officeDocument/2006/relationships" xmlns:p="http://schemas.openxmlformats.org/presentationml/2006/main">
  <p:tag name="AS_UNIQUEID" val="1300"/>
</p:tagLst>
</file>

<file path=ppt/tags/tag112.xml><?xml version="1.0" encoding="utf-8"?>
<p:tagLst xmlns:a="http://schemas.openxmlformats.org/drawingml/2006/main" xmlns:r="http://schemas.openxmlformats.org/officeDocument/2006/relationships" xmlns:p="http://schemas.openxmlformats.org/presentationml/2006/main">
  <p:tag name="AS_UNIQUEID" val="1294"/>
</p:tagLst>
</file>

<file path=ppt/tags/tag113.xml><?xml version="1.0" encoding="utf-8"?>
<p:tagLst xmlns:a="http://schemas.openxmlformats.org/drawingml/2006/main" xmlns:r="http://schemas.openxmlformats.org/officeDocument/2006/relationships" xmlns:p="http://schemas.openxmlformats.org/presentationml/2006/main">
  <p:tag name="AS_UNIQUEID" val="1295"/>
</p:tagLst>
</file>

<file path=ppt/tags/tag114.xml><?xml version="1.0" encoding="utf-8"?>
<p:tagLst xmlns:a="http://schemas.openxmlformats.org/drawingml/2006/main" xmlns:r="http://schemas.openxmlformats.org/officeDocument/2006/relationships" xmlns:p="http://schemas.openxmlformats.org/presentationml/2006/main">
  <p:tag name="AS_UNIQUEID" val="40"/>
</p:tagLst>
</file>

<file path=ppt/tags/tag115.xml><?xml version="1.0" encoding="utf-8"?>
<p:tagLst xmlns:a="http://schemas.openxmlformats.org/drawingml/2006/main" xmlns:r="http://schemas.openxmlformats.org/officeDocument/2006/relationships" xmlns:p="http://schemas.openxmlformats.org/presentationml/2006/main">
  <p:tag name="AS_UNIQUEID" val="41"/>
</p:tagLst>
</file>

<file path=ppt/tags/tag116.xml><?xml version="1.0" encoding="utf-8"?>
<p:tagLst xmlns:a="http://schemas.openxmlformats.org/drawingml/2006/main" xmlns:r="http://schemas.openxmlformats.org/officeDocument/2006/relationships" xmlns:p="http://schemas.openxmlformats.org/presentationml/2006/main">
  <p:tag name="AS_UNIQUEID" val="42"/>
</p:tagLst>
</file>

<file path=ppt/tags/tag117.xml><?xml version="1.0" encoding="utf-8"?>
<p:tagLst xmlns:a="http://schemas.openxmlformats.org/drawingml/2006/main" xmlns:r="http://schemas.openxmlformats.org/officeDocument/2006/relationships" xmlns:p="http://schemas.openxmlformats.org/presentationml/2006/main">
  <p:tag name="AS_UNIQUEID" val="16"/>
</p:tagLst>
</file>

<file path=ppt/tags/tag118.xml><?xml version="1.0" encoding="utf-8"?>
<p:tagLst xmlns:a="http://schemas.openxmlformats.org/drawingml/2006/main" xmlns:r="http://schemas.openxmlformats.org/officeDocument/2006/relationships" xmlns:p="http://schemas.openxmlformats.org/presentationml/2006/main">
  <p:tag name="AS_UNIQUEID" val="1303"/>
</p:tagLst>
</file>

<file path=ppt/tags/tag119.xml><?xml version="1.0" encoding="utf-8"?>
<p:tagLst xmlns:a="http://schemas.openxmlformats.org/drawingml/2006/main" xmlns:r="http://schemas.openxmlformats.org/officeDocument/2006/relationships" xmlns:p="http://schemas.openxmlformats.org/presentationml/2006/main">
  <p:tag name="AS_UNIQUEID" val="62"/>
</p:tagLst>
</file>

<file path=ppt/tags/tag12.xml><?xml version="1.0" encoding="utf-8"?>
<p:tagLst xmlns:a="http://schemas.openxmlformats.org/drawingml/2006/main" xmlns:r="http://schemas.openxmlformats.org/officeDocument/2006/relationships" xmlns:p="http://schemas.openxmlformats.org/presentationml/2006/main">
  <p:tag name="AS_UNIQUEID" val="289"/>
</p:tagLst>
</file>

<file path=ppt/tags/tag120.xml><?xml version="1.0" encoding="utf-8"?>
<p:tagLst xmlns:a="http://schemas.openxmlformats.org/drawingml/2006/main" xmlns:r="http://schemas.openxmlformats.org/officeDocument/2006/relationships" xmlns:p="http://schemas.openxmlformats.org/presentationml/2006/main">
  <p:tag name="AS_UNIQUEID" val="863"/>
</p:tagLst>
</file>

<file path=ppt/tags/tag121.xml><?xml version="1.0" encoding="utf-8"?>
<p:tagLst xmlns:a="http://schemas.openxmlformats.org/drawingml/2006/main" xmlns:r="http://schemas.openxmlformats.org/officeDocument/2006/relationships" xmlns:p="http://schemas.openxmlformats.org/presentationml/2006/main">
  <p:tag name="AS_UNIQUEID" val="864"/>
</p:tagLst>
</file>

<file path=ppt/tags/tag122.xml><?xml version="1.0" encoding="utf-8"?>
<p:tagLst xmlns:a="http://schemas.openxmlformats.org/drawingml/2006/main" xmlns:r="http://schemas.openxmlformats.org/officeDocument/2006/relationships" xmlns:p="http://schemas.openxmlformats.org/presentationml/2006/main">
  <p:tag name="AS_UNIQUEID" val="865"/>
</p:tagLst>
</file>

<file path=ppt/tags/tag123.xml><?xml version="1.0" encoding="utf-8"?>
<p:tagLst xmlns:a="http://schemas.openxmlformats.org/drawingml/2006/main" xmlns:r="http://schemas.openxmlformats.org/officeDocument/2006/relationships" xmlns:p="http://schemas.openxmlformats.org/presentationml/2006/main">
  <p:tag name="AS_UNIQUEID" val="866"/>
</p:tagLst>
</file>

<file path=ppt/tags/tag124.xml><?xml version="1.0" encoding="utf-8"?>
<p:tagLst xmlns:a="http://schemas.openxmlformats.org/drawingml/2006/main" xmlns:r="http://schemas.openxmlformats.org/officeDocument/2006/relationships" xmlns:p="http://schemas.openxmlformats.org/presentationml/2006/main">
  <p:tag name="AS_UNIQUEID" val="869"/>
</p:tagLst>
</file>

<file path=ppt/tags/tag125.xml><?xml version="1.0" encoding="utf-8"?>
<p:tagLst xmlns:a="http://schemas.openxmlformats.org/drawingml/2006/main" xmlns:r="http://schemas.openxmlformats.org/officeDocument/2006/relationships" xmlns:p="http://schemas.openxmlformats.org/presentationml/2006/main">
  <p:tag name="AS_UNIQUEID" val="870"/>
</p:tagLst>
</file>

<file path=ppt/tags/tag126.xml><?xml version="1.0" encoding="utf-8"?>
<p:tagLst xmlns:a="http://schemas.openxmlformats.org/drawingml/2006/main" xmlns:r="http://schemas.openxmlformats.org/officeDocument/2006/relationships" xmlns:p="http://schemas.openxmlformats.org/presentationml/2006/main">
  <p:tag name="AS_UNIQUEID" val="876"/>
</p:tagLst>
</file>

<file path=ppt/tags/tag127.xml><?xml version="1.0" encoding="utf-8"?>
<p:tagLst xmlns:a="http://schemas.openxmlformats.org/drawingml/2006/main" xmlns:r="http://schemas.openxmlformats.org/officeDocument/2006/relationships" xmlns:p="http://schemas.openxmlformats.org/presentationml/2006/main">
  <p:tag name="AS_UNIQUEID" val="877"/>
</p:tagLst>
</file>

<file path=ppt/tags/tag128.xml><?xml version="1.0" encoding="utf-8"?>
<p:tagLst xmlns:a="http://schemas.openxmlformats.org/drawingml/2006/main" xmlns:r="http://schemas.openxmlformats.org/officeDocument/2006/relationships" xmlns:p="http://schemas.openxmlformats.org/presentationml/2006/main">
  <p:tag name="AS_UNIQUEID" val="878"/>
</p:tagLst>
</file>

<file path=ppt/tags/tag129.xml><?xml version="1.0" encoding="utf-8"?>
<p:tagLst xmlns:a="http://schemas.openxmlformats.org/drawingml/2006/main" xmlns:r="http://schemas.openxmlformats.org/officeDocument/2006/relationships" xmlns:p="http://schemas.openxmlformats.org/presentationml/2006/main">
  <p:tag name="AS_UNIQUEID" val="871"/>
</p:tagLst>
</file>

<file path=ppt/tags/tag13.xml><?xml version="1.0" encoding="utf-8"?>
<p:tagLst xmlns:a="http://schemas.openxmlformats.org/drawingml/2006/main" xmlns:r="http://schemas.openxmlformats.org/officeDocument/2006/relationships" xmlns:p="http://schemas.openxmlformats.org/presentationml/2006/main">
  <p:tag name="AS_UNIQUEID" val="290"/>
</p:tagLst>
</file>

<file path=ppt/tags/tag130.xml><?xml version="1.0" encoding="utf-8"?>
<p:tagLst xmlns:a="http://schemas.openxmlformats.org/drawingml/2006/main" xmlns:r="http://schemas.openxmlformats.org/officeDocument/2006/relationships" xmlns:p="http://schemas.openxmlformats.org/presentationml/2006/main">
  <p:tag name="AS_UNIQUEID" val="872"/>
</p:tagLst>
</file>

<file path=ppt/tags/tag131.xml><?xml version="1.0" encoding="utf-8"?>
<p:tagLst xmlns:a="http://schemas.openxmlformats.org/drawingml/2006/main" xmlns:r="http://schemas.openxmlformats.org/officeDocument/2006/relationships" xmlns:p="http://schemas.openxmlformats.org/presentationml/2006/main">
  <p:tag name="AS_UNIQUEID" val="867"/>
</p:tagLst>
</file>

<file path=ppt/tags/tag132.xml><?xml version="1.0" encoding="utf-8"?>
<p:tagLst xmlns:a="http://schemas.openxmlformats.org/drawingml/2006/main" xmlns:r="http://schemas.openxmlformats.org/officeDocument/2006/relationships" xmlns:p="http://schemas.openxmlformats.org/presentationml/2006/main">
  <p:tag name="AS_UNIQUEID" val="868"/>
</p:tagLst>
</file>

<file path=ppt/tags/tag133.xml><?xml version="1.0" encoding="utf-8"?>
<p:tagLst xmlns:a="http://schemas.openxmlformats.org/drawingml/2006/main" xmlns:r="http://schemas.openxmlformats.org/officeDocument/2006/relationships" xmlns:p="http://schemas.openxmlformats.org/presentationml/2006/main">
  <p:tag name="AS_UNIQUEID" val="40"/>
</p:tagLst>
</file>

<file path=ppt/tags/tag134.xml><?xml version="1.0" encoding="utf-8"?>
<p:tagLst xmlns:a="http://schemas.openxmlformats.org/drawingml/2006/main" xmlns:r="http://schemas.openxmlformats.org/officeDocument/2006/relationships" xmlns:p="http://schemas.openxmlformats.org/presentationml/2006/main">
  <p:tag name="AS_UNIQUEID" val="41"/>
</p:tagLst>
</file>

<file path=ppt/tags/tag135.xml><?xml version="1.0" encoding="utf-8"?>
<p:tagLst xmlns:a="http://schemas.openxmlformats.org/drawingml/2006/main" xmlns:r="http://schemas.openxmlformats.org/officeDocument/2006/relationships" xmlns:p="http://schemas.openxmlformats.org/presentationml/2006/main">
  <p:tag name="AS_UNIQUEID" val="42"/>
</p:tagLst>
</file>

<file path=ppt/tags/tag136.xml><?xml version="1.0" encoding="utf-8"?>
<p:tagLst xmlns:a="http://schemas.openxmlformats.org/drawingml/2006/main" xmlns:r="http://schemas.openxmlformats.org/officeDocument/2006/relationships" xmlns:p="http://schemas.openxmlformats.org/presentationml/2006/main">
  <p:tag name="AS_UNIQUEID" val="886"/>
</p:tagLst>
</file>

<file path=ppt/tags/tag137.xml><?xml version="1.0" encoding="utf-8"?>
<p:tagLst xmlns:a="http://schemas.openxmlformats.org/drawingml/2006/main" xmlns:r="http://schemas.openxmlformats.org/officeDocument/2006/relationships" xmlns:p="http://schemas.openxmlformats.org/presentationml/2006/main">
  <p:tag name="AS_UNIQUEID" val="241"/>
</p:tagLst>
</file>

<file path=ppt/tags/tag138.xml><?xml version="1.0" encoding="utf-8"?>
<p:tagLst xmlns:a="http://schemas.openxmlformats.org/drawingml/2006/main" xmlns:r="http://schemas.openxmlformats.org/officeDocument/2006/relationships" xmlns:p="http://schemas.openxmlformats.org/presentationml/2006/main">
  <p:tag name="AS_UNIQUEID" val="887"/>
</p:tagLst>
</file>

<file path=ppt/tags/tag139.xml><?xml version="1.0" encoding="utf-8"?>
<p:tagLst xmlns:a="http://schemas.openxmlformats.org/drawingml/2006/main" xmlns:r="http://schemas.openxmlformats.org/officeDocument/2006/relationships" xmlns:p="http://schemas.openxmlformats.org/presentationml/2006/main">
  <p:tag name="AS_UNIQUEID" val="1305"/>
</p:tagLst>
</file>

<file path=ppt/tags/tag14.xml><?xml version="1.0" encoding="utf-8"?>
<p:tagLst xmlns:a="http://schemas.openxmlformats.org/drawingml/2006/main" xmlns:r="http://schemas.openxmlformats.org/officeDocument/2006/relationships" xmlns:p="http://schemas.openxmlformats.org/presentationml/2006/main">
  <p:tag name="AS_UNIQUEID" val="291"/>
</p:tagLst>
</file>

<file path=ppt/tags/tag140.xml><?xml version="1.0" encoding="utf-8"?>
<p:tagLst xmlns:a="http://schemas.openxmlformats.org/drawingml/2006/main" xmlns:r="http://schemas.openxmlformats.org/officeDocument/2006/relationships" xmlns:p="http://schemas.openxmlformats.org/presentationml/2006/main">
  <p:tag name="AS_UNIQUEID" val="1307"/>
</p:tagLst>
</file>

<file path=ppt/tags/tag141.xml><?xml version="1.0" encoding="utf-8"?>
<p:tagLst xmlns:a="http://schemas.openxmlformats.org/drawingml/2006/main" xmlns:r="http://schemas.openxmlformats.org/officeDocument/2006/relationships" xmlns:p="http://schemas.openxmlformats.org/presentationml/2006/main">
  <p:tag name="AS_UNIQUEID" val="560"/>
</p:tagLst>
</file>

<file path=ppt/tags/tag142.xml><?xml version="1.0" encoding="utf-8"?>
<p:tagLst xmlns:a="http://schemas.openxmlformats.org/drawingml/2006/main" xmlns:r="http://schemas.openxmlformats.org/officeDocument/2006/relationships" xmlns:p="http://schemas.openxmlformats.org/presentationml/2006/main">
  <p:tag name="AS_UNIQUEID" val="104"/>
</p:tagLst>
</file>

<file path=ppt/tags/tag143.xml><?xml version="1.0" encoding="utf-8"?>
<p:tagLst xmlns:a="http://schemas.openxmlformats.org/drawingml/2006/main" xmlns:r="http://schemas.openxmlformats.org/officeDocument/2006/relationships" xmlns:p="http://schemas.openxmlformats.org/presentationml/2006/main">
  <p:tag name="AS_UNIQUEID" val="1308"/>
</p:tagLst>
</file>

<file path=ppt/tags/tag144.xml><?xml version="1.0" encoding="utf-8"?>
<p:tagLst xmlns:a="http://schemas.openxmlformats.org/drawingml/2006/main" xmlns:r="http://schemas.openxmlformats.org/officeDocument/2006/relationships" xmlns:p="http://schemas.openxmlformats.org/presentationml/2006/main">
  <p:tag name="AS_UNIQUEID" val="1309"/>
</p:tagLst>
</file>

<file path=ppt/tags/tag145.xml><?xml version="1.0" encoding="utf-8"?>
<p:tagLst xmlns:a="http://schemas.openxmlformats.org/drawingml/2006/main" xmlns:r="http://schemas.openxmlformats.org/officeDocument/2006/relationships" xmlns:p="http://schemas.openxmlformats.org/presentationml/2006/main">
  <p:tag name="AS_UNIQUEID" val="1310"/>
</p:tagLst>
</file>

<file path=ppt/tags/tag146.xml><?xml version="1.0" encoding="utf-8"?>
<p:tagLst xmlns:a="http://schemas.openxmlformats.org/drawingml/2006/main" xmlns:r="http://schemas.openxmlformats.org/officeDocument/2006/relationships" xmlns:p="http://schemas.openxmlformats.org/presentationml/2006/main">
  <p:tag name="AS_UNIQUEID" val="1311"/>
</p:tagLst>
</file>

<file path=ppt/tags/tag147.xml><?xml version="1.0" encoding="utf-8"?>
<p:tagLst xmlns:a="http://schemas.openxmlformats.org/drawingml/2006/main" xmlns:r="http://schemas.openxmlformats.org/officeDocument/2006/relationships" xmlns:p="http://schemas.openxmlformats.org/presentationml/2006/main">
  <p:tag name="AS_UNIQUEID" val="1312"/>
</p:tagLst>
</file>

<file path=ppt/tags/tag148.xml><?xml version="1.0" encoding="utf-8"?>
<p:tagLst xmlns:a="http://schemas.openxmlformats.org/drawingml/2006/main" xmlns:r="http://schemas.openxmlformats.org/officeDocument/2006/relationships" xmlns:p="http://schemas.openxmlformats.org/presentationml/2006/main">
  <p:tag name="AS_UNIQUEID" val="1313"/>
</p:tagLst>
</file>

<file path=ppt/tags/tag149.xml><?xml version="1.0" encoding="utf-8"?>
<p:tagLst xmlns:a="http://schemas.openxmlformats.org/drawingml/2006/main" xmlns:r="http://schemas.openxmlformats.org/officeDocument/2006/relationships" xmlns:p="http://schemas.openxmlformats.org/presentationml/2006/main">
  <p:tag name="AS_UNIQUEID" val="1314"/>
</p:tagLst>
</file>

<file path=ppt/tags/tag15.xml><?xml version="1.0" encoding="utf-8"?>
<p:tagLst xmlns:a="http://schemas.openxmlformats.org/drawingml/2006/main" xmlns:r="http://schemas.openxmlformats.org/officeDocument/2006/relationships" xmlns:p="http://schemas.openxmlformats.org/presentationml/2006/main">
  <p:tag name="AS_UNIQUEID" val="292"/>
</p:tagLst>
</file>

<file path=ppt/tags/tag150.xml><?xml version="1.0" encoding="utf-8"?>
<p:tagLst xmlns:a="http://schemas.openxmlformats.org/drawingml/2006/main" xmlns:r="http://schemas.openxmlformats.org/officeDocument/2006/relationships" xmlns:p="http://schemas.openxmlformats.org/presentationml/2006/main">
  <p:tag name="AS_UNIQUEID" val="1315"/>
</p:tagLst>
</file>

<file path=ppt/tags/tag151.xml><?xml version="1.0" encoding="utf-8"?>
<p:tagLst xmlns:a="http://schemas.openxmlformats.org/drawingml/2006/main" xmlns:r="http://schemas.openxmlformats.org/officeDocument/2006/relationships" xmlns:p="http://schemas.openxmlformats.org/presentationml/2006/main">
  <p:tag name="AS_UNIQUEID" val="1316"/>
</p:tagLst>
</file>

<file path=ppt/tags/tag152.xml><?xml version="1.0" encoding="utf-8"?>
<p:tagLst xmlns:a="http://schemas.openxmlformats.org/drawingml/2006/main" xmlns:r="http://schemas.openxmlformats.org/officeDocument/2006/relationships" xmlns:p="http://schemas.openxmlformats.org/presentationml/2006/main">
  <p:tag name="AS_UNIQUEID" val="1317"/>
</p:tagLst>
</file>

<file path=ppt/tags/tag153.xml><?xml version="1.0" encoding="utf-8"?>
<p:tagLst xmlns:a="http://schemas.openxmlformats.org/drawingml/2006/main" xmlns:r="http://schemas.openxmlformats.org/officeDocument/2006/relationships" xmlns:p="http://schemas.openxmlformats.org/presentationml/2006/main">
  <p:tag name="AS_UNIQUEID" val="1318"/>
</p:tagLst>
</file>

<file path=ppt/tags/tag154.xml><?xml version="1.0" encoding="utf-8"?>
<p:tagLst xmlns:a="http://schemas.openxmlformats.org/drawingml/2006/main" xmlns:r="http://schemas.openxmlformats.org/officeDocument/2006/relationships" xmlns:p="http://schemas.openxmlformats.org/presentationml/2006/main">
  <p:tag name="AS_UNIQUEID" val="1319"/>
</p:tagLst>
</file>

<file path=ppt/tags/tag155.xml><?xml version="1.0" encoding="utf-8"?>
<p:tagLst xmlns:a="http://schemas.openxmlformats.org/drawingml/2006/main" xmlns:r="http://schemas.openxmlformats.org/officeDocument/2006/relationships" xmlns:p="http://schemas.openxmlformats.org/presentationml/2006/main">
  <p:tag name="AS_UNIQUEID" val="1320"/>
</p:tagLst>
</file>

<file path=ppt/tags/tag156.xml><?xml version="1.0" encoding="utf-8"?>
<p:tagLst xmlns:a="http://schemas.openxmlformats.org/drawingml/2006/main" xmlns:r="http://schemas.openxmlformats.org/officeDocument/2006/relationships" xmlns:p="http://schemas.openxmlformats.org/presentationml/2006/main">
  <p:tag name="AS_UNIQUEID" val="1321"/>
</p:tagLst>
</file>

<file path=ppt/tags/tag157.xml><?xml version="1.0" encoding="utf-8"?>
<p:tagLst xmlns:a="http://schemas.openxmlformats.org/drawingml/2006/main" xmlns:r="http://schemas.openxmlformats.org/officeDocument/2006/relationships" xmlns:p="http://schemas.openxmlformats.org/presentationml/2006/main">
  <p:tag name="AS_UNIQUEID" val="1322"/>
</p:tagLst>
</file>

<file path=ppt/tags/tag158.xml><?xml version="1.0" encoding="utf-8"?>
<p:tagLst xmlns:a="http://schemas.openxmlformats.org/drawingml/2006/main" xmlns:r="http://schemas.openxmlformats.org/officeDocument/2006/relationships" xmlns:p="http://schemas.openxmlformats.org/presentationml/2006/main">
  <p:tag name="AS_UNIQUEID" val="1323"/>
</p:tagLst>
</file>

<file path=ppt/tags/tag159.xml><?xml version="1.0" encoding="utf-8"?>
<p:tagLst xmlns:a="http://schemas.openxmlformats.org/drawingml/2006/main" xmlns:r="http://schemas.openxmlformats.org/officeDocument/2006/relationships" xmlns:p="http://schemas.openxmlformats.org/presentationml/2006/main">
  <p:tag name="AS_UNIQUEID" val="1324"/>
</p:tagLst>
</file>

<file path=ppt/tags/tag16.xml><?xml version="1.0" encoding="utf-8"?>
<p:tagLst xmlns:a="http://schemas.openxmlformats.org/drawingml/2006/main" xmlns:r="http://schemas.openxmlformats.org/officeDocument/2006/relationships" xmlns:p="http://schemas.openxmlformats.org/presentationml/2006/main">
  <p:tag name="AS_UNIQUEID" val="1230"/>
</p:tagLst>
</file>

<file path=ppt/tags/tag160.xml><?xml version="1.0" encoding="utf-8"?>
<p:tagLst xmlns:a="http://schemas.openxmlformats.org/drawingml/2006/main" xmlns:r="http://schemas.openxmlformats.org/officeDocument/2006/relationships" xmlns:p="http://schemas.openxmlformats.org/presentationml/2006/main">
  <p:tag name="AS_UNIQUEID" val="1325"/>
</p:tagLst>
</file>

<file path=ppt/tags/tag161.xml><?xml version="1.0" encoding="utf-8"?>
<p:tagLst xmlns:a="http://schemas.openxmlformats.org/drawingml/2006/main" xmlns:r="http://schemas.openxmlformats.org/officeDocument/2006/relationships" xmlns:p="http://schemas.openxmlformats.org/presentationml/2006/main">
  <p:tag name="AS_UNIQUEID" val="1326"/>
</p:tagLst>
</file>

<file path=ppt/tags/tag162.xml><?xml version="1.0" encoding="utf-8"?>
<p:tagLst xmlns:a="http://schemas.openxmlformats.org/drawingml/2006/main" xmlns:r="http://schemas.openxmlformats.org/officeDocument/2006/relationships" xmlns:p="http://schemas.openxmlformats.org/presentationml/2006/main">
  <p:tag name="AS_UNIQUEID" val="1327"/>
</p:tagLst>
</file>

<file path=ppt/tags/tag163.xml><?xml version="1.0" encoding="utf-8"?>
<p:tagLst xmlns:a="http://schemas.openxmlformats.org/drawingml/2006/main" xmlns:r="http://schemas.openxmlformats.org/officeDocument/2006/relationships" xmlns:p="http://schemas.openxmlformats.org/presentationml/2006/main">
  <p:tag name="AS_UNIQUEID" val="1328"/>
</p:tagLst>
</file>

<file path=ppt/tags/tag164.xml><?xml version="1.0" encoding="utf-8"?>
<p:tagLst xmlns:a="http://schemas.openxmlformats.org/drawingml/2006/main" xmlns:r="http://schemas.openxmlformats.org/officeDocument/2006/relationships" xmlns:p="http://schemas.openxmlformats.org/presentationml/2006/main">
  <p:tag name="AS_UNIQUEID" val="1329"/>
</p:tagLst>
</file>

<file path=ppt/tags/tag165.xml><?xml version="1.0" encoding="utf-8"?>
<p:tagLst xmlns:a="http://schemas.openxmlformats.org/drawingml/2006/main" xmlns:r="http://schemas.openxmlformats.org/officeDocument/2006/relationships" xmlns:p="http://schemas.openxmlformats.org/presentationml/2006/main">
  <p:tag name="AS_UNIQUEID" val="1330"/>
</p:tagLst>
</file>

<file path=ppt/tags/tag166.xml><?xml version="1.0" encoding="utf-8"?>
<p:tagLst xmlns:a="http://schemas.openxmlformats.org/drawingml/2006/main" xmlns:r="http://schemas.openxmlformats.org/officeDocument/2006/relationships" xmlns:p="http://schemas.openxmlformats.org/presentationml/2006/main">
  <p:tag name="AS_UNIQUEID" val="1331"/>
</p:tagLst>
</file>

<file path=ppt/tags/tag167.xml><?xml version="1.0" encoding="utf-8"?>
<p:tagLst xmlns:a="http://schemas.openxmlformats.org/drawingml/2006/main" xmlns:r="http://schemas.openxmlformats.org/officeDocument/2006/relationships" xmlns:p="http://schemas.openxmlformats.org/presentationml/2006/main">
  <p:tag name="AS_UNIQUEID" val="1332"/>
</p:tagLst>
</file>

<file path=ppt/tags/tag168.xml><?xml version="1.0" encoding="utf-8"?>
<p:tagLst xmlns:a="http://schemas.openxmlformats.org/drawingml/2006/main" xmlns:r="http://schemas.openxmlformats.org/officeDocument/2006/relationships" xmlns:p="http://schemas.openxmlformats.org/presentationml/2006/main">
  <p:tag name="AS_UNIQUEID" val="1333"/>
</p:tagLst>
</file>

<file path=ppt/tags/tag169.xml><?xml version="1.0" encoding="utf-8"?>
<p:tagLst xmlns:a="http://schemas.openxmlformats.org/drawingml/2006/main" xmlns:r="http://schemas.openxmlformats.org/officeDocument/2006/relationships" xmlns:p="http://schemas.openxmlformats.org/presentationml/2006/main">
  <p:tag name="AS_UNIQUEID" val="1334"/>
</p:tagLst>
</file>

<file path=ppt/tags/tag17.xml><?xml version="1.0" encoding="utf-8"?>
<p:tagLst xmlns:a="http://schemas.openxmlformats.org/drawingml/2006/main" xmlns:r="http://schemas.openxmlformats.org/officeDocument/2006/relationships" xmlns:p="http://schemas.openxmlformats.org/presentationml/2006/main">
  <p:tag name="AS_UNIQUEID" val="1231"/>
</p:tagLst>
</file>

<file path=ppt/tags/tag170.xml><?xml version="1.0" encoding="utf-8"?>
<p:tagLst xmlns:a="http://schemas.openxmlformats.org/drawingml/2006/main" xmlns:r="http://schemas.openxmlformats.org/officeDocument/2006/relationships" xmlns:p="http://schemas.openxmlformats.org/presentationml/2006/main">
  <p:tag name="AS_UNIQUEID" val="1335"/>
</p:tagLst>
</file>

<file path=ppt/tags/tag171.xml><?xml version="1.0" encoding="utf-8"?>
<p:tagLst xmlns:a="http://schemas.openxmlformats.org/drawingml/2006/main" xmlns:r="http://schemas.openxmlformats.org/officeDocument/2006/relationships" xmlns:p="http://schemas.openxmlformats.org/presentationml/2006/main">
  <p:tag name="AS_UNIQUEID" val="1336"/>
</p:tagLst>
</file>

<file path=ppt/tags/tag172.xml><?xml version="1.0" encoding="utf-8"?>
<p:tagLst xmlns:a="http://schemas.openxmlformats.org/drawingml/2006/main" xmlns:r="http://schemas.openxmlformats.org/officeDocument/2006/relationships" xmlns:p="http://schemas.openxmlformats.org/presentationml/2006/main">
  <p:tag name="AS_UNIQUEID" val="1337"/>
</p:tagLst>
</file>

<file path=ppt/tags/tag173.xml><?xml version="1.0" encoding="utf-8"?>
<p:tagLst xmlns:a="http://schemas.openxmlformats.org/drawingml/2006/main" xmlns:r="http://schemas.openxmlformats.org/officeDocument/2006/relationships" xmlns:p="http://schemas.openxmlformats.org/presentationml/2006/main">
  <p:tag name="AS_UNIQUEID" val="1338"/>
</p:tagLst>
</file>

<file path=ppt/tags/tag174.xml><?xml version="1.0" encoding="utf-8"?>
<p:tagLst xmlns:a="http://schemas.openxmlformats.org/drawingml/2006/main" xmlns:r="http://schemas.openxmlformats.org/officeDocument/2006/relationships" xmlns:p="http://schemas.openxmlformats.org/presentationml/2006/main">
  <p:tag name="AS_UNIQUEID" val="1339"/>
</p:tagLst>
</file>

<file path=ppt/tags/tag175.xml><?xml version="1.0" encoding="utf-8"?>
<p:tagLst xmlns:a="http://schemas.openxmlformats.org/drawingml/2006/main" xmlns:r="http://schemas.openxmlformats.org/officeDocument/2006/relationships" xmlns:p="http://schemas.openxmlformats.org/presentationml/2006/main">
  <p:tag name="AS_UNIQUEID" val="1342"/>
</p:tagLst>
</file>

<file path=ppt/tags/tag176.xml><?xml version="1.0" encoding="utf-8"?>
<p:tagLst xmlns:a="http://schemas.openxmlformats.org/drawingml/2006/main" xmlns:r="http://schemas.openxmlformats.org/officeDocument/2006/relationships" xmlns:p="http://schemas.openxmlformats.org/presentationml/2006/main">
  <p:tag name="AS_UNIQUEID" val="1343"/>
</p:tagLst>
</file>

<file path=ppt/tags/tag177.xml><?xml version="1.0" encoding="utf-8"?>
<p:tagLst xmlns:a="http://schemas.openxmlformats.org/drawingml/2006/main" xmlns:r="http://schemas.openxmlformats.org/officeDocument/2006/relationships" xmlns:p="http://schemas.openxmlformats.org/presentationml/2006/main">
  <p:tag name="AS_UNIQUEID" val="1344"/>
</p:tagLst>
</file>

<file path=ppt/tags/tag178.xml><?xml version="1.0" encoding="utf-8"?>
<p:tagLst xmlns:a="http://schemas.openxmlformats.org/drawingml/2006/main" xmlns:r="http://schemas.openxmlformats.org/officeDocument/2006/relationships" xmlns:p="http://schemas.openxmlformats.org/presentationml/2006/main">
  <p:tag name="AS_UNIQUEID" val="1345"/>
</p:tagLst>
</file>

<file path=ppt/tags/tag179.xml><?xml version="1.0" encoding="utf-8"?>
<p:tagLst xmlns:a="http://schemas.openxmlformats.org/drawingml/2006/main" xmlns:r="http://schemas.openxmlformats.org/officeDocument/2006/relationships" xmlns:p="http://schemas.openxmlformats.org/presentationml/2006/main">
  <p:tag name="AS_UNIQUEID" val="1346"/>
</p:tagLst>
</file>

<file path=ppt/tags/tag18.xml><?xml version="1.0" encoding="utf-8"?>
<p:tagLst xmlns:a="http://schemas.openxmlformats.org/drawingml/2006/main" xmlns:r="http://schemas.openxmlformats.org/officeDocument/2006/relationships" xmlns:p="http://schemas.openxmlformats.org/presentationml/2006/main">
  <p:tag name="AS_UNIQUEID" val="1233"/>
</p:tagLst>
</file>

<file path=ppt/tags/tag180.xml><?xml version="1.0" encoding="utf-8"?>
<p:tagLst xmlns:a="http://schemas.openxmlformats.org/drawingml/2006/main" xmlns:r="http://schemas.openxmlformats.org/officeDocument/2006/relationships" xmlns:p="http://schemas.openxmlformats.org/presentationml/2006/main">
  <p:tag name="AS_UNIQUEID" val="1347"/>
</p:tagLst>
</file>

<file path=ppt/tags/tag181.xml><?xml version="1.0" encoding="utf-8"?>
<p:tagLst xmlns:a="http://schemas.openxmlformats.org/drawingml/2006/main" xmlns:r="http://schemas.openxmlformats.org/officeDocument/2006/relationships" xmlns:p="http://schemas.openxmlformats.org/presentationml/2006/main">
  <p:tag name="AS_UNIQUEID" val="1348"/>
</p:tagLst>
</file>

<file path=ppt/tags/tag182.xml><?xml version="1.0" encoding="utf-8"?>
<p:tagLst xmlns:a="http://schemas.openxmlformats.org/drawingml/2006/main" xmlns:r="http://schemas.openxmlformats.org/officeDocument/2006/relationships" xmlns:p="http://schemas.openxmlformats.org/presentationml/2006/main">
  <p:tag name="AS_UNIQUEID" val="1349"/>
</p:tagLst>
</file>

<file path=ppt/tags/tag183.xml><?xml version="1.0" encoding="utf-8"?>
<p:tagLst xmlns:a="http://schemas.openxmlformats.org/drawingml/2006/main" xmlns:r="http://schemas.openxmlformats.org/officeDocument/2006/relationships" xmlns:p="http://schemas.openxmlformats.org/presentationml/2006/main">
  <p:tag name="AS_UNIQUEID" val="1350"/>
</p:tagLst>
</file>

<file path=ppt/tags/tag184.xml><?xml version="1.0" encoding="utf-8"?>
<p:tagLst xmlns:a="http://schemas.openxmlformats.org/drawingml/2006/main" xmlns:r="http://schemas.openxmlformats.org/officeDocument/2006/relationships" xmlns:p="http://schemas.openxmlformats.org/presentationml/2006/main">
  <p:tag name="AS_UNIQUEID" val="1351"/>
</p:tagLst>
</file>

<file path=ppt/tags/tag185.xml><?xml version="1.0" encoding="utf-8"?>
<p:tagLst xmlns:a="http://schemas.openxmlformats.org/drawingml/2006/main" xmlns:r="http://schemas.openxmlformats.org/officeDocument/2006/relationships" xmlns:p="http://schemas.openxmlformats.org/presentationml/2006/main">
  <p:tag name="AS_UNIQUEID" val="1352"/>
</p:tagLst>
</file>

<file path=ppt/tags/tag186.xml><?xml version="1.0" encoding="utf-8"?>
<p:tagLst xmlns:a="http://schemas.openxmlformats.org/drawingml/2006/main" xmlns:r="http://schemas.openxmlformats.org/officeDocument/2006/relationships" xmlns:p="http://schemas.openxmlformats.org/presentationml/2006/main">
  <p:tag name="AS_UNIQUEID" val="1353"/>
</p:tagLst>
</file>

<file path=ppt/tags/tag187.xml><?xml version="1.0" encoding="utf-8"?>
<p:tagLst xmlns:a="http://schemas.openxmlformats.org/drawingml/2006/main" xmlns:r="http://schemas.openxmlformats.org/officeDocument/2006/relationships" xmlns:p="http://schemas.openxmlformats.org/presentationml/2006/main">
  <p:tag name="AS_UNIQUEID" val="1340"/>
</p:tagLst>
</file>

<file path=ppt/tags/tag188.xml><?xml version="1.0" encoding="utf-8"?>
<p:tagLst xmlns:a="http://schemas.openxmlformats.org/drawingml/2006/main" xmlns:r="http://schemas.openxmlformats.org/officeDocument/2006/relationships" xmlns:p="http://schemas.openxmlformats.org/presentationml/2006/main">
  <p:tag name="AS_UNIQUEID" val="1341"/>
</p:tagLst>
</file>

<file path=ppt/tags/tag189.xml><?xml version="1.0" encoding="utf-8"?>
<p:tagLst xmlns:a="http://schemas.openxmlformats.org/drawingml/2006/main" xmlns:r="http://schemas.openxmlformats.org/officeDocument/2006/relationships" xmlns:p="http://schemas.openxmlformats.org/presentationml/2006/main">
  <p:tag name="AS_UNIQUEID" val="1355"/>
</p:tagLst>
</file>

<file path=ppt/tags/tag19.xml><?xml version="1.0" encoding="utf-8"?>
<p:tagLst xmlns:a="http://schemas.openxmlformats.org/drawingml/2006/main" xmlns:r="http://schemas.openxmlformats.org/officeDocument/2006/relationships" xmlns:p="http://schemas.openxmlformats.org/presentationml/2006/main">
  <p:tag name="AS_UNIQUEID" val="1234"/>
</p:tagLst>
</file>

<file path=ppt/tags/tag190.xml><?xml version="1.0" encoding="utf-8"?>
<p:tagLst xmlns:a="http://schemas.openxmlformats.org/drawingml/2006/main" xmlns:r="http://schemas.openxmlformats.org/officeDocument/2006/relationships" xmlns:p="http://schemas.openxmlformats.org/presentationml/2006/main">
  <p:tag name="AS_UNIQUEID" val="81"/>
</p:tagLst>
</file>

<file path=ppt/tags/tag191.xml><?xml version="1.0" encoding="utf-8"?>
<p:tagLst xmlns:a="http://schemas.openxmlformats.org/drawingml/2006/main" xmlns:r="http://schemas.openxmlformats.org/officeDocument/2006/relationships" xmlns:p="http://schemas.openxmlformats.org/presentationml/2006/main">
  <p:tag name="AS_UNIQUEID" val="923"/>
</p:tagLst>
</file>

<file path=ppt/tags/tag192.xml><?xml version="1.0" encoding="utf-8"?>
<p:tagLst xmlns:a="http://schemas.openxmlformats.org/drawingml/2006/main" xmlns:r="http://schemas.openxmlformats.org/officeDocument/2006/relationships" xmlns:p="http://schemas.openxmlformats.org/presentationml/2006/main">
  <p:tag name="AS_UNIQUEID" val="560"/>
</p:tagLst>
</file>

<file path=ppt/tags/tag193.xml><?xml version="1.0" encoding="utf-8"?>
<p:tagLst xmlns:a="http://schemas.openxmlformats.org/drawingml/2006/main" xmlns:r="http://schemas.openxmlformats.org/officeDocument/2006/relationships" xmlns:p="http://schemas.openxmlformats.org/presentationml/2006/main">
  <p:tag name="AS_UNIQUEID" val="924"/>
</p:tagLst>
</file>

<file path=ppt/tags/tag194.xml><?xml version="1.0" encoding="utf-8"?>
<p:tagLst xmlns:a="http://schemas.openxmlformats.org/drawingml/2006/main" xmlns:r="http://schemas.openxmlformats.org/officeDocument/2006/relationships" xmlns:p="http://schemas.openxmlformats.org/presentationml/2006/main">
  <p:tag name="AS_UNIQUEID" val="926"/>
</p:tagLst>
</file>

<file path=ppt/tags/tag195.xml><?xml version="1.0" encoding="utf-8"?>
<p:tagLst xmlns:a="http://schemas.openxmlformats.org/drawingml/2006/main" xmlns:r="http://schemas.openxmlformats.org/officeDocument/2006/relationships" xmlns:p="http://schemas.openxmlformats.org/presentationml/2006/main">
  <p:tag name="AS_UNIQUEID" val="925"/>
</p:tagLst>
</file>

<file path=ppt/tags/tag196.xml><?xml version="1.0" encoding="utf-8"?>
<p:tagLst xmlns:a="http://schemas.openxmlformats.org/drawingml/2006/main" xmlns:r="http://schemas.openxmlformats.org/officeDocument/2006/relationships" xmlns:p="http://schemas.openxmlformats.org/presentationml/2006/main">
  <p:tag name="AS_UNIQUEID" val="274"/>
</p:tagLst>
</file>

<file path=ppt/tags/tag197.xml><?xml version="1.0" encoding="utf-8"?>
<p:tagLst xmlns:a="http://schemas.openxmlformats.org/drawingml/2006/main" xmlns:r="http://schemas.openxmlformats.org/officeDocument/2006/relationships" xmlns:p="http://schemas.openxmlformats.org/presentationml/2006/main">
  <p:tag name="AS_UNIQUEID" val="1357"/>
</p:tagLst>
</file>

<file path=ppt/tags/tag198.xml><?xml version="1.0" encoding="utf-8"?>
<p:tagLst xmlns:a="http://schemas.openxmlformats.org/drawingml/2006/main" xmlns:r="http://schemas.openxmlformats.org/officeDocument/2006/relationships" xmlns:p="http://schemas.openxmlformats.org/presentationml/2006/main">
  <p:tag name="AS_UNIQUEID" val="560"/>
</p:tagLst>
</file>

<file path=ppt/tags/tag199.xml><?xml version="1.0" encoding="utf-8"?>
<p:tagLst xmlns:a="http://schemas.openxmlformats.org/drawingml/2006/main" xmlns:r="http://schemas.openxmlformats.org/officeDocument/2006/relationships" xmlns:p="http://schemas.openxmlformats.org/presentationml/2006/main">
  <p:tag name="AS_UNIQUEID" val="1358"/>
</p:tagLst>
</file>

<file path=ppt/tags/tag2.xml><?xml version="1.0" encoding="utf-8"?>
<p:tagLst xmlns:a="http://schemas.openxmlformats.org/drawingml/2006/main" xmlns:r="http://schemas.openxmlformats.org/officeDocument/2006/relationships" xmlns:p="http://schemas.openxmlformats.org/presentationml/2006/main">
  <p:tag name="AS_UNIQUEID" val="281"/>
</p:tagLst>
</file>

<file path=ppt/tags/tag20.xml><?xml version="1.0" encoding="utf-8"?>
<p:tagLst xmlns:a="http://schemas.openxmlformats.org/drawingml/2006/main" xmlns:r="http://schemas.openxmlformats.org/officeDocument/2006/relationships" xmlns:p="http://schemas.openxmlformats.org/presentationml/2006/main">
  <p:tag name="AS_UNIQUEID" val="7"/>
</p:tagLst>
</file>

<file path=ppt/tags/tag200.xml><?xml version="1.0" encoding="utf-8"?>
<p:tagLst xmlns:a="http://schemas.openxmlformats.org/drawingml/2006/main" xmlns:r="http://schemas.openxmlformats.org/officeDocument/2006/relationships" xmlns:p="http://schemas.openxmlformats.org/presentationml/2006/main">
  <p:tag name="AS_UNIQUEID" val="1359"/>
</p:tagLst>
</file>

<file path=ppt/tags/tag201.xml><?xml version="1.0" encoding="utf-8"?>
<p:tagLst xmlns:a="http://schemas.openxmlformats.org/drawingml/2006/main" xmlns:r="http://schemas.openxmlformats.org/officeDocument/2006/relationships" xmlns:p="http://schemas.openxmlformats.org/presentationml/2006/main">
  <p:tag name="AS_UNIQUEID" val="1360"/>
</p:tagLst>
</file>

<file path=ppt/tags/tag202.xml><?xml version="1.0" encoding="utf-8"?>
<p:tagLst xmlns:a="http://schemas.openxmlformats.org/drawingml/2006/main" xmlns:r="http://schemas.openxmlformats.org/officeDocument/2006/relationships" xmlns:p="http://schemas.openxmlformats.org/presentationml/2006/main">
  <p:tag name="AS_UNIQUEID" val="1361"/>
</p:tagLst>
</file>

<file path=ppt/tags/tag203.xml><?xml version="1.0" encoding="utf-8"?>
<p:tagLst xmlns:a="http://schemas.openxmlformats.org/drawingml/2006/main" xmlns:r="http://schemas.openxmlformats.org/officeDocument/2006/relationships" xmlns:p="http://schemas.openxmlformats.org/presentationml/2006/main">
  <p:tag name="AS_UNIQUEID" val="1362"/>
</p:tagLst>
</file>

<file path=ppt/tags/tag204.xml><?xml version="1.0" encoding="utf-8"?>
<p:tagLst xmlns:a="http://schemas.openxmlformats.org/drawingml/2006/main" xmlns:r="http://schemas.openxmlformats.org/officeDocument/2006/relationships" xmlns:p="http://schemas.openxmlformats.org/presentationml/2006/main">
  <p:tag name="AS_UNIQUEID" val="1363"/>
</p:tagLst>
</file>

<file path=ppt/tags/tag205.xml><?xml version="1.0" encoding="utf-8"?>
<p:tagLst xmlns:a="http://schemas.openxmlformats.org/drawingml/2006/main" xmlns:r="http://schemas.openxmlformats.org/officeDocument/2006/relationships" xmlns:p="http://schemas.openxmlformats.org/presentationml/2006/main">
  <p:tag name="AS_UNIQUEID" val="1364"/>
</p:tagLst>
</file>

<file path=ppt/tags/tag206.xml><?xml version="1.0" encoding="utf-8"?>
<p:tagLst xmlns:a="http://schemas.openxmlformats.org/drawingml/2006/main" xmlns:r="http://schemas.openxmlformats.org/officeDocument/2006/relationships" xmlns:p="http://schemas.openxmlformats.org/presentationml/2006/main">
  <p:tag name="AS_UNIQUEID" val="1365"/>
</p:tagLst>
</file>

<file path=ppt/tags/tag207.xml><?xml version="1.0" encoding="utf-8"?>
<p:tagLst xmlns:a="http://schemas.openxmlformats.org/drawingml/2006/main" xmlns:r="http://schemas.openxmlformats.org/officeDocument/2006/relationships" xmlns:p="http://schemas.openxmlformats.org/presentationml/2006/main">
  <p:tag name="AS_UNIQUEID" val="1366"/>
</p:tagLst>
</file>

<file path=ppt/tags/tag208.xml><?xml version="1.0" encoding="utf-8"?>
<p:tagLst xmlns:a="http://schemas.openxmlformats.org/drawingml/2006/main" xmlns:r="http://schemas.openxmlformats.org/officeDocument/2006/relationships" xmlns:p="http://schemas.openxmlformats.org/presentationml/2006/main">
  <p:tag name="AS_UNIQUEID" val="1367"/>
</p:tagLst>
</file>

<file path=ppt/tags/tag209.xml><?xml version="1.0" encoding="utf-8"?>
<p:tagLst xmlns:a="http://schemas.openxmlformats.org/drawingml/2006/main" xmlns:r="http://schemas.openxmlformats.org/officeDocument/2006/relationships" xmlns:p="http://schemas.openxmlformats.org/presentationml/2006/main">
  <p:tag name="AS_UNIQUEID" val="1368"/>
</p:tagLst>
</file>

<file path=ppt/tags/tag21.xml><?xml version="1.0" encoding="utf-8"?>
<p:tagLst xmlns:a="http://schemas.openxmlformats.org/drawingml/2006/main" xmlns:r="http://schemas.openxmlformats.org/officeDocument/2006/relationships" xmlns:p="http://schemas.openxmlformats.org/presentationml/2006/main">
  <p:tag name="AS_UNIQUEID" val="8"/>
</p:tagLst>
</file>

<file path=ppt/tags/tag210.xml><?xml version="1.0" encoding="utf-8"?>
<p:tagLst xmlns:a="http://schemas.openxmlformats.org/drawingml/2006/main" xmlns:r="http://schemas.openxmlformats.org/officeDocument/2006/relationships" xmlns:p="http://schemas.openxmlformats.org/presentationml/2006/main">
  <p:tag name="AS_UNIQUEID" val="1370"/>
</p:tagLst>
</file>

<file path=ppt/tags/tag211.xml><?xml version="1.0" encoding="utf-8"?>
<p:tagLst xmlns:a="http://schemas.openxmlformats.org/drawingml/2006/main" xmlns:r="http://schemas.openxmlformats.org/officeDocument/2006/relationships" xmlns:p="http://schemas.openxmlformats.org/presentationml/2006/main">
  <p:tag name="AS_UNIQUEID" val="560"/>
</p:tagLst>
</file>

<file path=ppt/tags/tag212.xml><?xml version="1.0" encoding="utf-8"?>
<p:tagLst xmlns:a="http://schemas.openxmlformats.org/drawingml/2006/main" xmlns:r="http://schemas.openxmlformats.org/officeDocument/2006/relationships" xmlns:p="http://schemas.openxmlformats.org/presentationml/2006/main">
  <p:tag name="AS_UNIQUEID" val="103"/>
</p:tagLst>
</file>

<file path=ppt/tags/tag213.xml><?xml version="1.0" encoding="utf-8"?>
<p:tagLst xmlns:a="http://schemas.openxmlformats.org/drawingml/2006/main" xmlns:r="http://schemas.openxmlformats.org/officeDocument/2006/relationships" xmlns:p="http://schemas.openxmlformats.org/presentationml/2006/main">
  <p:tag name="AS_UNIQUEID" val="104"/>
</p:tagLst>
</file>

<file path=ppt/tags/tag214.xml><?xml version="1.0" encoding="utf-8"?>
<p:tagLst xmlns:a="http://schemas.openxmlformats.org/drawingml/2006/main" xmlns:r="http://schemas.openxmlformats.org/officeDocument/2006/relationships" xmlns:p="http://schemas.openxmlformats.org/presentationml/2006/main">
  <p:tag name="AS_UNIQUEID" val="1372"/>
</p:tagLst>
</file>

<file path=ppt/tags/tag215.xml><?xml version="1.0" encoding="utf-8"?>
<p:tagLst xmlns:a="http://schemas.openxmlformats.org/drawingml/2006/main" xmlns:r="http://schemas.openxmlformats.org/officeDocument/2006/relationships" xmlns:p="http://schemas.openxmlformats.org/presentationml/2006/main">
  <p:tag name="AS_UNIQUEID" val="560"/>
</p:tagLst>
</file>

<file path=ppt/tags/tag216.xml><?xml version="1.0" encoding="utf-8"?>
<p:tagLst xmlns:a="http://schemas.openxmlformats.org/drawingml/2006/main" xmlns:r="http://schemas.openxmlformats.org/officeDocument/2006/relationships" xmlns:p="http://schemas.openxmlformats.org/presentationml/2006/main">
  <p:tag name="AS_UNIQUEID" val="950"/>
</p:tagLst>
</file>

<file path=ppt/tags/tag217.xml><?xml version="1.0" encoding="utf-8"?>
<p:tagLst xmlns:a="http://schemas.openxmlformats.org/drawingml/2006/main" xmlns:r="http://schemas.openxmlformats.org/officeDocument/2006/relationships" xmlns:p="http://schemas.openxmlformats.org/presentationml/2006/main">
  <p:tag name="AS_UNIQUEID" val="951"/>
</p:tagLst>
</file>

<file path=ppt/tags/tag218.xml><?xml version="1.0" encoding="utf-8"?>
<p:tagLst xmlns:a="http://schemas.openxmlformats.org/drawingml/2006/main" xmlns:r="http://schemas.openxmlformats.org/officeDocument/2006/relationships" xmlns:p="http://schemas.openxmlformats.org/presentationml/2006/main">
  <p:tag name="AS_UNIQUEID" val="952"/>
</p:tagLst>
</file>

<file path=ppt/tags/tag219.xml><?xml version="1.0" encoding="utf-8"?>
<p:tagLst xmlns:a="http://schemas.openxmlformats.org/drawingml/2006/main" xmlns:r="http://schemas.openxmlformats.org/officeDocument/2006/relationships" xmlns:p="http://schemas.openxmlformats.org/presentationml/2006/main">
  <p:tag name="AS_UNIQUEID" val="953"/>
</p:tagLst>
</file>

<file path=ppt/tags/tag22.xml><?xml version="1.0" encoding="utf-8"?>
<p:tagLst xmlns:a="http://schemas.openxmlformats.org/drawingml/2006/main" xmlns:r="http://schemas.openxmlformats.org/officeDocument/2006/relationships" xmlns:p="http://schemas.openxmlformats.org/presentationml/2006/main">
  <p:tag name="AS_UNIQUEID" val="9"/>
</p:tagLst>
</file>

<file path=ppt/tags/tag220.xml><?xml version="1.0" encoding="utf-8"?>
<p:tagLst xmlns:a="http://schemas.openxmlformats.org/drawingml/2006/main" xmlns:r="http://schemas.openxmlformats.org/officeDocument/2006/relationships" xmlns:p="http://schemas.openxmlformats.org/presentationml/2006/main">
  <p:tag name="AS_UNIQUEID" val="963"/>
</p:tagLst>
</file>

<file path=ppt/tags/tag221.xml><?xml version="1.0" encoding="utf-8"?>
<p:tagLst xmlns:a="http://schemas.openxmlformats.org/drawingml/2006/main" xmlns:r="http://schemas.openxmlformats.org/officeDocument/2006/relationships" xmlns:p="http://schemas.openxmlformats.org/presentationml/2006/main">
  <p:tag name="AS_UNIQUEID" val="969"/>
</p:tagLst>
</file>

<file path=ppt/tags/tag222.xml><?xml version="1.0" encoding="utf-8"?>
<p:tagLst xmlns:a="http://schemas.openxmlformats.org/drawingml/2006/main" xmlns:r="http://schemas.openxmlformats.org/officeDocument/2006/relationships" xmlns:p="http://schemas.openxmlformats.org/presentationml/2006/main">
  <p:tag name="AS_UNIQUEID" val="970"/>
</p:tagLst>
</file>

<file path=ppt/tags/tag223.xml><?xml version="1.0" encoding="utf-8"?>
<p:tagLst xmlns:a="http://schemas.openxmlformats.org/drawingml/2006/main" xmlns:r="http://schemas.openxmlformats.org/officeDocument/2006/relationships" xmlns:p="http://schemas.openxmlformats.org/presentationml/2006/main">
  <p:tag name="AS_UNIQUEID" val="971"/>
</p:tagLst>
</file>

<file path=ppt/tags/tag224.xml><?xml version="1.0" encoding="utf-8"?>
<p:tagLst xmlns:a="http://schemas.openxmlformats.org/drawingml/2006/main" xmlns:r="http://schemas.openxmlformats.org/officeDocument/2006/relationships" xmlns:p="http://schemas.openxmlformats.org/presentationml/2006/main">
  <p:tag name="AS_UNIQUEID" val="962"/>
</p:tagLst>
</file>

<file path=ppt/tags/tag225.xml><?xml version="1.0" encoding="utf-8"?>
<p:tagLst xmlns:a="http://schemas.openxmlformats.org/drawingml/2006/main" xmlns:r="http://schemas.openxmlformats.org/officeDocument/2006/relationships" xmlns:p="http://schemas.openxmlformats.org/presentationml/2006/main">
  <p:tag name="AS_UNIQUEID" val="954"/>
</p:tagLst>
</file>

<file path=ppt/tags/tag226.xml><?xml version="1.0" encoding="utf-8"?>
<p:tagLst xmlns:a="http://schemas.openxmlformats.org/drawingml/2006/main" xmlns:r="http://schemas.openxmlformats.org/officeDocument/2006/relationships" xmlns:p="http://schemas.openxmlformats.org/presentationml/2006/main">
  <p:tag name="AS_UNIQUEID" val="961"/>
</p:tagLst>
</file>

<file path=ppt/tags/tag227.xml><?xml version="1.0" encoding="utf-8"?>
<p:tagLst xmlns:a="http://schemas.openxmlformats.org/drawingml/2006/main" xmlns:r="http://schemas.openxmlformats.org/officeDocument/2006/relationships" xmlns:p="http://schemas.openxmlformats.org/presentationml/2006/main">
  <p:tag name="AS_UNIQUEID" val="964"/>
</p:tagLst>
</file>

<file path=ppt/tags/tag228.xml><?xml version="1.0" encoding="utf-8"?>
<p:tagLst xmlns:a="http://schemas.openxmlformats.org/drawingml/2006/main" xmlns:r="http://schemas.openxmlformats.org/officeDocument/2006/relationships" xmlns:p="http://schemas.openxmlformats.org/presentationml/2006/main">
  <p:tag name="AS_UNIQUEID" val="965"/>
</p:tagLst>
</file>

<file path=ppt/tags/tag229.xml><?xml version="1.0" encoding="utf-8"?>
<p:tagLst xmlns:a="http://schemas.openxmlformats.org/drawingml/2006/main" xmlns:r="http://schemas.openxmlformats.org/officeDocument/2006/relationships" xmlns:p="http://schemas.openxmlformats.org/presentationml/2006/main">
  <p:tag name="AS_UNIQUEID" val="966"/>
</p:tagLst>
</file>

<file path=ppt/tags/tag23.xml><?xml version="1.0" encoding="utf-8"?>
<p:tagLst xmlns:a="http://schemas.openxmlformats.org/drawingml/2006/main" xmlns:r="http://schemas.openxmlformats.org/officeDocument/2006/relationships" xmlns:p="http://schemas.openxmlformats.org/presentationml/2006/main">
  <p:tag name="AS_UNIQUEID" val="1237"/>
</p:tagLst>
</file>

<file path=ppt/tags/tag230.xml><?xml version="1.0" encoding="utf-8"?>
<p:tagLst xmlns:a="http://schemas.openxmlformats.org/drawingml/2006/main" xmlns:r="http://schemas.openxmlformats.org/officeDocument/2006/relationships" xmlns:p="http://schemas.openxmlformats.org/presentationml/2006/main">
  <p:tag name="AS_UNIQUEID" val="967"/>
</p:tagLst>
</file>

<file path=ppt/tags/tag231.xml><?xml version="1.0" encoding="utf-8"?>
<p:tagLst xmlns:a="http://schemas.openxmlformats.org/drawingml/2006/main" xmlns:r="http://schemas.openxmlformats.org/officeDocument/2006/relationships" xmlns:p="http://schemas.openxmlformats.org/presentationml/2006/main">
  <p:tag name="AS_UNIQUEID" val="968"/>
</p:tagLst>
</file>

<file path=ppt/tags/tag232.xml><?xml version="1.0" encoding="utf-8"?>
<p:tagLst xmlns:a="http://schemas.openxmlformats.org/drawingml/2006/main" xmlns:r="http://schemas.openxmlformats.org/officeDocument/2006/relationships" xmlns:p="http://schemas.openxmlformats.org/presentationml/2006/main">
  <p:tag name="AS_UNIQUEID" val="124"/>
</p:tagLst>
</file>

<file path=ppt/tags/tag233.xml><?xml version="1.0" encoding="utf-8"?>
<p:tagLst xmlns:a="http://schemas.openxmlformats.org/drawingml/2006/main" xmlns:r="http://schemas.openxmlformats.org/officeDocument/2006/relationships" xmlns:p="http://schemas.openxmlformats.org/presentationml/2006/main">
  <p:tag name="AS_UNIQUEID" val="125"/>
</p:tagLst>
</file>

<file path=ppt/tags/tag234.xml><?xml version="1.0" encoding="utf-8"?>
<p:tagLst xmlns:a="http://schemas.openxmlformats.org/drawingml/2006/main" xmlns:r="http://schemas.openxmlformats.org/officeDocument/2006/relationships" xmlns:p="http://schemas.openxmlformats.org/presentationml/2006/main">
  <p:tag name="AS_UNIQUEID" val="126"/>
</p:tagLst>
</file>

<file path=ppt/tags/tag235.xml><?xml version="1.0" encoding="utf-8"?>
<p:tagLst xmlns:a="http://schemas.openxmlformats.org/drawingml/2006/main" xmlns:r="http://schemas.openxmlformats.org/officeDocument/2006/relationships" xmlns:p="http://schemas.openxmlformats.org/presentationml/2006/main">
  <p:tag name="AS_UNIQUEID" val="127"/>
</p:tagLst>
</file>

<file path=ppt/tags/tag236.xml><?xml version="1.0" encoding="utf-8"?>
<p:tagLst xmlns:a="http://schemas.openxmlformats.org/drawingml/2006/main" xmlns:r="http://schemas.openxmlformats.org/officeDocument/2006/relationships" xmlns:p="http://schemas.openxmlformats.org/presentationml/2006/main">
  <p:tag name="AS_UNIQUEID" val="128"/>
</p:tagLst>
</file>

<file path=ppt/tags/tag237.xml><?xml version="1.0" encoding="utf-8"?>
<p:tagLst xmlns:a="http://schemas.openxmlformats.org/drawingml/2006/main" xmlns:r="http://schemas.openxmlformats.org/officeDocument/2006/relationships" xmlns:p="http://schemas.openxmlformats.org/presentationml/2006/main">
  <p:tag name="AS_UNIQUEID" val="1424"/>
</p:tagLst>
</file>

<file path=ppt/tags/tag238.xml><?xml version="1.0" encoding="utf-8"?>
<p:tagLst xmlns:a="http://schemas.openxmlformats.org/drawingml/2006/main" xmlns:r="http://schemas.openxmlformats.org/officeDocument/2006/relationships" xmlns:p="http://schemas.openxmlformats.org/presentationml/2006/main">
  <p:tag name="AS_UNIQUEID" val="120"/>
</p:tagLst>
</file>

<file path=ppt/tags/tag239.xml><?xml version="1.0" encoding="utf-8"?>
<p:tagLst xmlns:a="http://schemas.openxmlformats.org/drawingml/2006/main" xmlns:r="http://schemas.openxmlformats.org/officeDocument/2006/relationships" xmlns:p="http://schemas.openxmlformats.org/presentationml/2006/main">
  <p:tag name="AS_UNIQUEID" val="121"/>
</p:tagLst>
</file>

<file path=ppt/tags/tag24.xml><?xml version="1.0" encoding="utf-8"?>
<p:tagLst xmlns:a="http://schemas.openxmlformats.org/drawingml/2006/main" xmlns:r="http://schemas.openxmlformats.org/officeDocument/2006/relationships" xmlns:p="http://schemas.openxmlformats.org/presentationml/2006/main">
  <p:tag name="AS_UNIQUEID" val="1238"/>
</p:tagLst>
</file>

<file path=ppt/tags/tag240.xml><?xml version="1.0" encoding="utf-8"?>
<p:tagLst xmlns:a="http://schemas.openxmlformats.org/drawingml/2006/main" xmlns:r="http://schemas.openxmlformats.org/officeDocument/2006/relationships" xmlns:p="http://schemas.openxmlformats.org/presentationml/2006/main">
  <p:tag name="AS_UNIQUEID" val="122"/>
</p:tagLst>
</file>

<file path=ppt/tags/tag241.xml><?xml version="1.0" encoding="utf-8"?>
<p:tagLst xmlns:a="http://schemas.openxmlformats.org/drawingml/2006/main" xmlns:r="http://schemas.openxmlformats.org/officeDocument/2006/relationships" xmlns:p="http://schemas.openxmlformats.org/presentationml/2006/main">
  <p:tag name="AS_UNIQUEID" val="135"/>
</p:tagLst>
</file>

<file path=ppt/tags/tag242.xml><?xml version="1.0" encoding="utf-8"?>
<p:tagLst xmlns:a="http://schemas.openxmlformats.org/drawingml/2006/main" xmlns:r="http://schemas.openxmlformats.org/officeDocument/2006/relationships" xmlns:p="http://schemas.openxmlformats.org/presentationml/2006/main">
  <p:tag name="AS_UNIQUEID" val="136"/>
</p:tagLst>
</file>

<file path=ppt/tags/tag243.xml><?xml version="1.0" encoding="utf-8"?>
<p:tagLst xmlns:a="http://schemas.openxmlformats.org/drawingml/2006/main" xmlns:r="http://schemas.openxmlformats.org/officeDocument/2006/relationships" xmlns:p="http://schemas.openxmlformats.org/presentationml/2006/main">
  <p:tag name="AS_UNIQUEID" val="1377"/>
</p:tagLst>
</file>

<file path=ppt/tags/tag244.xml><?xml version="1.0" encoding="utf-8"?>
<p:tagLst xmlns:a="http://schemas.openxmlformats.org/drawingml/2006/main" xmlns:r="http://schemas.openxmlformats.org/officeDocument/2006/relationships" xmlns:p="http://schemas.openxmlformats.org/presentationml/2006/main">
  <p:tag name="AS_UNIQUEID" val="130"/>
</p:tagLst>
</file>

<file path=ppt/tags/tag245.xml><?xml version="1.0" encoding="utf-8"?>
<p:tagLst xmlns:a="http://schemas.openxmlformats.org/drawingml/2006/main" xmlns:r="http://schemas.openxmlformats.org/officeDocument/2006/relationships" xmlns:p="http://schemas.openxmlformats.org/presentationml/2006/main">
  <p:tag name="AS_UNIQUEID" val="131"/>
</p:tagLst>
</file>

<file path=ppt/tags/tag246.xml><?xml version="1.0" encoding="utf-8"?>
<p:tagLst xmlns:a="http://schemas.openxmlformats.org/drawingml/2006/main" xmlns:r="http://schemas.openxmlformats.org/officeDocument/2006/relationships" xmlns:p="http://schemas.openxmlformats.org/presentationml/2006/main">
  <p:tag name="AS_UNIQUEID" val="132"/>
</p:tagLst>
</file>

<file path=ppt/tags/tag247.xml><?xml version="1.0" encoding="utf-8"?>
<p:tagLst xmlns:a="http://schemas.openxmlformats.org/drawingml/2006/main" xmlns:r="http://schemas.openxmlformats.org/officeDocument/2006/relationships" xmlns:p="http://schemas.openxmlformats.org/presentationml/2006/main">
  <p:tag name="AS_UNIQUEID" val="150"/>
</p:tagLst>
</file>

<file path=ppt/tags/tag248.xml><?xml version="1.0" encoding="utf-8"?>
<p:tagLst xmlns:a="http://schemas.openxmlformats.org/drawingml/2006/main" xmlns:r="http://schemas.openxmlformats.org/officeDocument/2006/relationships" xmlns:p="http://schemas.openxmlformats.org/presentationml/2006/main">
  <p:tag name="AS_UNIQUEID" val="151"/>
</p:tagLst>
</file>

<file path=ppt/tags/tag249.xml><?xml version="1.0" encoding="utf-8"?>
<p:tagLst xmlns:a="http://schemas.openxmlformats.org/drawingml/2006/main" xmlns:r="http://schemas.openxmlformats.org/officeDocument/2006/relationships" xmlns:p="http://schemas.openxmlformats.org/presentationml/2006/main">
  <p:tag name="AS_UNIQUEID" val="152"/>
</p:tagLst>
</file>

<file path=ppt/tags/tag25.xml><?xml version="1.0" encoding="utf-8"?>
<p:tagLst xmlns:a="http://schemas.openxmlformats.org/drawingml/2006/main" xmlns:r="http://schemas.openxmlformats.org/officeDocument/2006/relationships" xmlns:p="http://schemas.openxmlformats.org/presentationml/2006/main">
  <p:tag name="AS_UNIQUEID" val="2"/>
</p:tagLst>
</file>

<file path=ppt/tags/tag250.xml><?xml version="1.0" encoding="utf-8"?>
<p:tagLst xmlns:a="http://schemas.openxmlformats.org/drawingml/2006/main" xmlns:r="http://schemas.openxmlformats.org/officeDocument/2006/relationships" xmlns:p="http://schemas.openxmlformats.org/presentationml/2006/main">
  <p:tag name="AS_UNIQUEID" val="153"/>
</p:tagLst>
</file>

<file path=ppt/tags/tag251.xml><?xml version="1.0" encoding="utf-8"?>
<p:tagLst xmlns:a="http://schemas.openxmlformats.org/drawingml/2006/main" xmlns:r="http://schemas.openxmlformats.org/officeDocument/2006/relationships" xmlns:p="http://schemas.openxmlformats.org/presentationml/2006/main">
  <p:tag name="AS_UNIQUEID" val="154"/>
</p:tagLst>
</file>

<file path=ppt/tags/tag252.xml><?xml version="1.0" encoding="utf-8"?>
<p:tagLst xmlns:a="http://schemas.openxmlformats.org/drawingml/2006/main" xmlns:r="http://schemas.openxmlformats.org/officeDocument/2006/relationships" xmlns:p="http://schemas.openxmlformats.org/presentationml/2006/main">
  <p:tag name="AS_UNIQUEID" val="155"/>
</p:tagLst>
</file>

<file path=ppt/tags/tag253.xml><?xml version="1.0" encoding="utf-8"?>
<p:tagLst xmlns:a="http://schemas.openxmlformats.org/drawingml/2006/main" xmlns:r="http://schemas.openxmlformats.org/officeDocument/2006/relationships" xmlns:p="http://schemas.openxmlformats.org/presentationml/2006/main">
  <p:tag name="AS_UNIQUEID" val="156"/>
</p:tagLst>
</file>

<file path=ppt/tags/tag254.xml><?xml version="1.0" encoding="utf-8"?>
<p:tagLst xmlns:a="http://schemas.openxmlformats.org/drawingml/2006/main" xmlns:r="http://schemas.openxmlformats.org/officeDocument/2006/relationships" xmlns:p="http://schemas.openxmlformats.org/presentationml/2006/main">
  <p:tag name="AS_UNIQUEID" val="157"/>
</p:tagLst>
</file>

<file path=ppt/tags/tag255.xml><?xml version="1.0" encoding="utf-8"?>
<p:tagLst xmlns:a="http://schemas.openxmlformats.org/drawingml/2006/main" xmlns:r="http://schemas.openxmlformats.org/officeDocument/2006/relationships" xmlns:p="http://schemas.openxmlformats.org/presentationml/2006/main">
  <p:tag name="AS_UNIQUEID" val="158"/>
</p:tagLst>
</file>

<file path=ppt/tags/tag256.xml><?xml version="1.0" encoding="utf-8"?>
<p:tagLst xmlns:a="http://schemas.openxmlformats.org/drawingml/2006/main" xmlns:r="http://schemas.openxmlformats.org/officeDocument/2006/relationships" xmlns:p="http://schemas.openxmlformats.org/presentationml/2006/main">
  <p:tag name="AS_UNIQUEID" val="159"/>
</p:tagLst>
</file>

<file path=ppt/tags/tag257.xml><?xml version="1.0" encoding="utf-8"?>
<p:tagLst xmlns:a="http://schemas.openxmlformats.org/drawingml/2006/main" xmlns:r="http://schemas.openxmlformats.org/officeDocument/2006/relationships" xmlns:p="http://schemas.openxmlformats.org/presentationml/2006/main">
  <p:tag name="AS_UNIQUEID" val="1380"/>
</p:tagLst>
</file>

<file path=ppt/tags/tag258.xml><?xml version="1.0" encoding="utf-8"?>
<p:tagLst xmlns:a="http://schemas.openxmlformats.org/drawingml/2006/main" xmlns:r="http://schemas.openxmlformats.org/officeDocument/2006/relationships" xmlns:p="http://schemas.openxmlformats.org/presentationml/2006/main">
  <p:tag name="AS_UNIQUEID" val="146"/>
</p:tagLst>
</file>

<file path=ppt/tags/tag259.xml><?xml version="1.0" encoding="utf-8"?>
<p:tagLst xmlns:a="http://schemas.openxmlformats.org/drawingml/2006/main" xmlns:r="http://schemas.openxmlformats.org/officeDocument/2006/relationships" xmlns:p="http://schemas.openxmlformats.org/presentationml/2006/main">
  <p:tag name="AS_UNIQUEID" val="147"/>
</p:tagLst>
</file>

<file path=ppt/tags/tag26.xml><?xml version="1.0" encoding="utf-8"?>
<p:tagLst xmlns:a="http://schemas.openxmlformats.org/drawingml/2006/main" xmlns:r="http://schemas.openxmlformats.org/officeDocument/2006/relationships" xmlns:p="http://schemas.openxmlformats.org/presentationml/2006/main">
  <p:tag name="AS_UNIQUEID" val="3"/>
</p:tagLst>
</file>

<file path=ppt/tags/tag260.xml><?xml version="1.0" encoding="utf-8"?>
<p:tagLst xmlns:a="http://schemas.openxmlformats.org/drawingml/2006/main" xmlns:r="http://schemas.openxmlformats.org/officeDocument/2006/relationships" xmlns:p="http://schemas.openxmlformats.org/presentationml/2006/main">
  <p:tag name="AS_UNIQUEID" val="148"/>
</p:tagLst>
</file>

<file path=ppt/tags/tag261.xml><?xml version="1.0" encoding="utf-8"?>
<p:tagLst xmlns:a="http://schemas.openxmlformats.org/drawingml/2006/main" xmlns:r="http://schemas.openxmlformats.org/officeDocument/2006/relationships" xmlns:p="http://schemas.openxmlformats.org/presentationml/2006/main">
  <p:tag name="AS_UNIQUEID" val="1383"/>
</p:tagLst>
</file>

<file path=ppt/tags/tag262.xml><?xml version="1.0" encoding="utf-8"?>
<p:tagLst xmlns:a="http://schemas.openxmlformats.org/drawingml/2006/main" xmlns:r="http://schemas.openxmlformats.org/officeDocument/2006/relationships" xmlns:p="http://schemas.openxmlformats.org/presentationml/2006/main">
  <p:tag name="AS_UNIQUEID" val="1092"/>
</p:tagLst>
</file>

<file path=ppt/tags/tag263.xml><?xml version="1.0" encoding="utf-8"?>
<p:tagLst xmlns:a="http://schemas.openxmlformats.org/drawingml/2006/main" xmlns:r="http://schemas.openxmlformats.org/officeDocument/2006/relationships" xmlns:p="http://schemas.openxmlformats.org/presentationml/2006/main">
  <p:tag name="AS_UNIQUEID" val="1099"/>
</p:tagLst>
</file>

<file path=ppt/tags/tag264.xml><?xml version="1.0" encoding="utf-8"?>
<p:tagLst xmlns:a="http://schemas.openxmlformats.org/drawingml/2006/main" xmlns:r="http://schemas.openxmlformats.org/officeDocument/2006/relationships" xmlns:p="http://schemas.openxmlformats.org/presentationml/2006/main">
  <p:tag name="AS_UNIQUEID" val="1106"/>
</p:tagLst>
</file>

<file path=ppt/tags/tag265.xml><?xml version="1.0" encoding="utf-8"?>
<p:tagLst xmlns:a="http://schemas.openxmlformats.org/drawingml/2006/main" xmlns:r="http://schemas.openxmlformats.org/officeDocument/2006/relationships" xmlns:p="http://schemas.openxmlformats.org/presentationml/2006/main">
  <p:tag name="AS_UNIQUEID" val="1107"/>
</p:tagLst>
</file>

<file path=ppt/tags/tag266.xml><?xml version="1.0" encoding="utf-8"?>
<p:tagLst xmlns:a="http://schemas.openxmlformats.org/drawingml/2006/main" xmlns:r="http://schemas.openxmlformats.org/officeDocument/2006/relationships" xmlns:p="http://schemas.openxmlformats.org/presentationml/2006/main">
  <p:tag name="AS_UNIQUEID" val="1108"/>
</p:tagLst>
</file>

<file path=ppt/tags/tag267.xml><?xml version="1.0" encoding="utf-8"?>
<p:tagLst xmlns:a="http://schemas.openxmlformats.org/drawingml/2006/main" xmlns:r="http://schemas.openxmlformats.org/officeDocument/2006/relationships" xmlns:p="http://schemas.openxmlformats.org/presentationml/2006/main">
  <p:tag name="AS_UNIQUEID" val="1109"/>
</p:tagLst>
</file>

<file path=ppt/tags/tag268.xml><?xml version="1.0" encoding="utf-8"?>
<p:tagLst xmlns:a="http://schemas.openxmlformats.org/drawingml/2006/main" xmlns:r="http://schemas.openxmlformats.org/officeDocument/2006/relationships" xmlns:p="http://schemas.openxmlformats.org/presentationml/2006/main">
  <p:tag name="AS_UNIQUEID" val="1110"/>
</p:tagLst>
</file>

<file path=ppt/tags/tag269.xml><?xml version="1.0" encoding="utf-8"?>
<p:tagLst xmlns:a="http://schemas.openxmlformats.org/drawingml/2006/main" xmlns:r="http://schemas.openxmlformats.org/officeDocument/2006/relationships" xmlns:p="http://schemas.openxmlformats.org/presentationml/2006/main">
  <p:tag name="AS_UNIQUEID" val="1111"/>
</p:tagLst>
</file>

<file path=ppt/tags/tag27.xml><?xml version="1.0" encoding="utf-8"?>
<p:tagLst xmlns:a="http://schemas.openxmlformats.org/drawingml/2006/main" xmlns:r="http://schemas.openxmlformats.org/officeDocument/2006/relationships" xmlns:p="http://schemas.openxmlformats.org/presentationml/2006/main">
  <p:tag name="AS_UNIQUEID" val="4"/>
</p:tagLst>
</file>

<file path=ppt/tags/tag270.xml><?xml version="1.0" encoding="utf-8"?>
<p:tagLst xmlns:a="http://schemas.openxmlformats.org/drawingml/2006/main" xmlns:r="http://schemas.openxmlformats.org/officeDocument/2006/relationships" xmlns:p="http://schemas.openxmlformats.org/presentationml/2006/main">
  <p:tag name="AS_UNIQUEID" val="1112"/>
</p:tagLst>
</file>

<file path=ppt/tags/tag271.xml><?xml version="1.0" encoding="utf-8"?>
<p:tagLst xmlns:a="http://schemas.openxmlformats.org/drawingml/2006/main" xmlns:r="http://schemas.openxmlformats.org/officeDocument/2006/relationships" xmlns:p="http://schemas.openxmlformats.org/presentationml/2006/main">
  <p:tag name="AS_UNIQUEID" val="1113"/>
</p:tagLst>
</file>

<file path=ppt/tags/tag272.xml><?xml version="1.0" encoding="utf-8"?>
<p:tagLst xmlns:a="http://schemas.openxmlformats.org/drawingml/2006/main" xmlns:r="http://schemas.openxmlformats.org/officeDocument/2006/relationships" xmlns:p="http://schemas.openxmlformats.org/presentationml/2006/main">
  <p:tag name="AS_UNIQUEID" val="1114"/>
</p:tagLst>
</file>

<file path=ppt/tags/tag273.xml><?xml version="1.0" encoding="utf-8"?>
<p:tagLst xmlns:a="http://schemas.openxmlformats.org/drawingml/2006/main" xmlns:r="http://schemas.openxmlformats.org/officeDocument/2006/relationships" xmlns:p="http://schemas.openxmlformats.org/presentationml/2006/main">
  <p:tag name="AS_UNIQUEID" val="1100"/>
</p:tagLst>
</file>

<file path=ppt/tags/tag274.xml><?xml version="1.0" encoding="utf-8"?>
<p:tagLst xmlns:a="http://schemas.openxmlformats.org/drawingml/2006/main" xmlns:r="http://schemas.openxmlformats.org/officeDocument/2006/relationships" xmlns:p="http://schemas.openxmlformats.org/presentationml/2006/main">
  <p:tag name="AS_UNIQUEID" val="1105"/>
</p:tagLst>
</file>

<file path=ppt/tags/tag275.xml><?xml version="1.0" encoding="utf-8"?>
<p:tagLst xmlns:a="http://schemas.openxmlformats.org/drawingml/2006/main" xmlns:r="http://schemas.openxmlformats.org/officeDocument/2006/relationships" xmlns:p="http://schemas.openxmlformats.org/presentationml/2006/main">
  <p:tag name="AS_UNIQUEID" val="1101"/>
</p:tagLst>
</file>

<file path=ppt/tags/tag276.xml><?xml version="1.0" encoding="utf-8"?>
<p:tagLst xmlns:a="http://schemas.openxmlformats.org/drawingml/2006/main" xmlns:r="http://schemas.openxmlformats.org/officeDocument/2006/relationships" xmlns:p="http://schemas.openxmlformats.org/presentationml/2006/main">
  <p:tag name="AS_UNIQUEID" val="1104"/>
</p:tagLst>
</file>

<file path=ppt/tags/tag277.xml><?xml version="1.0" encoding="utf-8"?>
<p:tagLst xmlns:a="http://schemas.openxmlformats.org/drawingml/2006/main" xmlns:r="http://schemas.openxmlformats.org/officeDocument/2006/relationships" xmlns:p="http://schemas.openxmlformats.org/presentationml/2006/main">
  <p:tag name="AS_UNIQUEID" val="1102"/>
</p:tagLst>
</file>

<file path=ppt/tags/tag278.xml><?xml version="1.0" encoding="utf-8"?>
<p:tagLst xmlns:a="http://schemas.openxmlformats.org/drawingml/2006/main" xmlns:r="http://schemas.openxmlformats.org/officeDocument/2006/relationships" xmlns:p="http://schemas.openxmlformats.org/presentationml/2006/main">
  <p:tag name="AS_UNIQUEID" val="1103"/>
</p:tagLst>
</file>

<file path=ppt/tags/tag279.xml><?xml version="1.0" encoding="utf-8"?>
<p:tagLst xmlns:a="http://schemas.openxmlformats.org/drawingml/2006/main" xmlns:r="http://schemas.openxmlformats.org/officeDocument/2006/relationships" xmlns:p="http://schemas.openxmlformats.org/presentationml/2006/main">
  <p:tag name="AS_UNIQUEID" val="1093"/>
</p:tagLst>
</file>

<file path=ppt/tags/tag28.xml><?xml version="1.0" encoding="utf-8"?>
<p:tagLst xmlns:a="http://schemas.openxmlformats.org/drawingml/2006/main" xmlns:r="http://schemas.openxmlformats.org/officeDocument/2006/relationships" xmlns:p="http://schemas.openxmlformats.org/presentationml/2006/main">
  <p:tag name="AS_UNIQUEID" val="16"/>
</p:tagLst>
</file>

<file path=ppt/tags/tag280.xml><?xml version="1.0" encoding="utf-8"?>
<p:tagLst xmlns:a="http://schemas.openxmlformats.org/drawingml/2006/main" xmlns:r="http://schemas.openxmlformats.org/officeDocument/2006/relationships" xmlns:p="http://schemas.openxmlformats.org/presentationml/2006/main">
  <p:tag name="AS_UNIQUEID" val="1096"/>
</p:tagLst>
</file>

<file path=ppt/tags/tag281.xml><?xml version="1.0" encoding="utf-8"?>
<p:tagLst xmlns:a="http://schemas.openxmlformats.org/drawingml/2006/main" xmlns:r="http://schemas.openxmlformats.org/officeDocument/2006/relationships" xmlns:p="http://schemas.openxmlformats.org/presentationml/2006/main">
  <p:tag name="AS_UNIQUEID" val="1097"/>
</p:tagLst>
</file>

<file path=ppt/tags/tag282.xml><?xml version="1.0" encoding="utf-8"?>
<p:tagLst xmlns:a="http://schemas.openxmlformats.org/drawingml/2006/main" xmlns:r="http://schemas.openxmlformats.org/officeDocument/2006/relationships" xmlns:p="http://schemas.openxmlformats.org/presentationml/2006/main">
  <p:tag name="AS_UNIQUEID" val="1098"/>
</p:tagLst>
</file>

<file path=ppt/tags/tag283.xml><?xml version="1.0" encoding="utf-8"?>
<p:tagLst xmlns:a="http://schemas.openxmlformats.org/drawingml/2006/main" xmlns:r="http://schemas.openxmlformats.org/officeDocument/2006/relationships" xmlns:p="http://schemas.openxmlformats.org/presentationml/2006/main">
  <p:tag name="AS_UNIQUEID" val="1094"/>
</p:tagLst>
</file>

<file path=ppt/tags/tag284.xml><?xml version="1.0" encoding="utf-8"?>
<p:tagLst xmlns:a="http://schemas.openxmlformats.org/drawingml/2006/main" xmlns:r="http://schemas.openxmlformats.org/officeDocument/2006/relationships" xmlns:p="http://schemas.openxmlformats.org/presentationml/2006/main">
  <p:tag name="AS_UNIQUEID" val="1095"/>
</p:tagLst>
</file>

<file path=ppt/tags/tag285.xml><?xml version="1.0" encoding="utf-8"?>
<p:tagLst xmlns:a="http://schemas.openxmlformats.org/drawingml/2006/main" xmlns:r="http://schemas.openxmlformats.org/officeDocument/2006/relationships" xmlns:p="http://schemas.openxmlformats.org/presentationml/2006/main">
  <p:tag name="AS_UNIQUEID" val="98"/>
</p:tagLst>
</file>

<file path=ppt/tags/tag286.xml><?xml version="1.0" encoding="utf-8"?>
<p:tagLst xmlns:a="http://schemas.openxmlformats.org/drawingml/2006/main" xmlns:r="http://schemas.openxmlformats.org/officeDocument/2006/relationships" xmlns:p="http://schemas.openxmlformats.org/presentationml/2006/main">
  <p:tag name="AS_UNIQUEID" val="99"/>
</p:tagLst>
</file>

<file path=ppt/tags/tag287.xml><?xml version="1.0" encoding="utf-8"?>
<p:tagLst xmlns:a="http://schemas.openxmlformats.org/drawingml/2006/main" xmlns:r="http://schemas.openxmlformats.org/officeDocument/2006/relationships" xmlns:p="http://schemas.openxmlformats.org/presentationml/2006/main">
  <p:tag name="AS_UNIQUEID" val="100"/>
</p:tagLst>
</file>

<file path=ppt/tags/tag288.xml><?xml version="1.0" encoding="utf-8"?>
<p:tagLst xmlns:a="http://schemas.openxmlformats.org/drawingml/2006/main" xmlns:r="http://schemas.openxmlformats.org/officeDocument/2006/relationships" xmlns:p="http://schemas.openxmlformats.org/presentationml/2006/main">
  <p:tag name="AS_UNIQUEID" val="1385"/>
</p:tagLst>
</file>

<file path=ppt/tags/tag289.xml><?xml version="1.0" encoding="utf-8"?>
<p:tagLst xmlns:a="http://schemas.openxmlformats.org/drawingml/2006/main" xmlns:r="http://schemas.openxmlformats.org/officeDocument/2006/relationships" xmlns:p="http://schemas.openxmlformats.org/presentationml/2006/main">
  <p:tag name="AS_UNIQUEID" val="113"/>
</p:tagLst>
</file>

<file path=ppt/tags/tag29.xml><?xml version="1.0" encoding="utf-8"?>
<p:tagLst xmlns:a="http://schemas.openxmlformats.org/drawingml/2006/main" xmlns:r="http://schemas.openxmlformats.org/officeDocument/2006/relationships" xmlns:p="http://schemas.openxmlformats.org/presentationml/2006/main">
  <p:tag name="AS_UNIQUEID" val="17"/>
</p:tagLst>
</file>

<file path=ppt/tags/tag290.xml><?xml version="1.0" encoding="utf-8"?>
<p:tagLst xmlns:a="http://schemas.openxmlformats.org/drawingml/2006/main" xmlns:r="http://schemas.openxmlformats.org/officeDocument/2006/relationships" xmlns:p="http://schemas.openxmlformats.org/presentationml/2006/main">
  <p:tag name="AS_UNIQUEID" val="114"/>
</p:tagLst>
</file>

<file path=ppt/tags/tag291.xml><?xml version="1.0" encoding="utf-8"?>
<p:tagLst xmlns:a="http://schemas.openxmlformats.org/drawingml/2006/main" xmlns:r="http://schemas.openxmlformats.org/officeDocument/2006/relationships" xmlns:p="http://schemas.openxmlformats.org/presentationml/2006/main">
  <p:tag name="AS_UNIQUEID" val="115"/>
</p:tagLst>
</file>

<file path=ppt/tags/tag292.xml><?xml version="1.0" encoding="utf-8"?>
<p:tagLst xmlns:a="http://schemas.openxmlformats.org/drawingml/2006/main" xmlns:r="http://schemas.openxmlformats.org/officeDocument/2006/relationships" xmlns:p="http://schemas.openxmlformats.org/presentationml/2006/main">
  <p:tag name="AS_UNIQUEID" val="116"/>
</p:tagLst>
</file>

<file path=ppt/tags/tag293.xml><?xml version="1.0" encoding="utf-8"?>
<p:tagLst xmlns:a="http://schemas.openxmlformats.org/drawingml/2006/main" xmlns:r="http://schemas.openxmlformats.org/officeDocument/2006/relationships" xmlns:p="http://schemas.openxmlformats.org/presentationml/2006/main">
  <p:tag name="AS_UNIQUEID" val="1387"/>
</p:tagLst>
</file>

<file path=ppt/tags/tag294.xml><?xml version="1.0" encoding="utf-8"?>
<p:tagLst xmlns:a="http://schemas.openxmlformats.org/drawingml/2006/main" xmlns:r="http://schemas.openxmlformats.org/officeDocument/2006/relationships" xmlns:p="http://schemas.openxmlformats.org/presentationml/2006/main">
  <p:tag name="AS_UNIQUEID" val="167"/>
</p:tagLst>
</file>

<file path=ppt/tags/tag295.xml><?xml version="1.0" encoding="utf-8"?>
<p:tagLst xmlns:a="http://schemas.openxmlformats.org/drawingml/2006/main" xmlns:r="http://schemas.openxmlformats.org/officeDocument/2006/relationships" xmlns:p="http://schemas.openxmlformats.org/presentationml/2006/main">
  <p:tag name="AS_UNIQUEID" val="169"/>
</p:tagLst>
</file>

<file path=ppt/tags/tag296.xml><?xml version="1.0" encoding="utf-8"?>
<p:tagLst xmlns:a="http://schemas.openxmlformats.org/drawingml/2006/main" xmlns:r="http://schemas.openxmlformats.org/officeDocument/2006/relationships" xmlns:p="http://schemas.openxmlformats.org/presentationml/2006/main">
  <p:tag name="AS_UNIQUEID" val="170"/>
</p:tagLst>
</file>

<file path=ppt/tags/tag297.xml><?xml version="1.0" encoding="utf-8"?>
<p:tagLst xmlns:a="http://schemas.openxmlformats.org/drawingml/2006/main" xmlns:r="http://schemas.openxmlformats.org/officeDocument/2006/relationships" xmlns:p="http://schemas.openxmlformats.org/presentationml/2006/main">
  <p:tag name="AS_UNIQUEID" val="171"/>
</p:tagLst>
</file>

<file path=ppt/tags/tag298.xml><?xml version="1.0" encoding="utf-8"?>
<p:tagLst xmlns:a="http://schemas.openxmlformats.org/drawingml/2006/main" xmlns:r="http://schemas.openxmlformats.org/officeDocument/2006/relationships" xmlns:p="http://schemas.openxmlformats.org/presentationml/2006/main">
  <p:tag name="AS_UNIQUEID" val="172"/>
</p:tagLst>
</file>

<file path=ppt/tags/tag299.xml><?xml version="1.0" encoding="utf-8"?>
<p:tagLst xmlns:a="http://schemas.openxmlformats.org/drawingml/2006/main" xmlns:r="http://schemas.openxmlformats.org/officeDocument/2006/relationships" xmlns:p="http://schemas.openxmlformats.org/presentationml/2006/main">
  <p:tag name="AS_UNIQUEID" val="173"/>
</p:tagLst>
</file>

<file path=ppt/tags/tag3.xml><?xml version="1.0" encoding="utf-8"?>
<p:tagLst xmlns:a="http://schemas.openxmlformats.org/drawingml/2006/main" xmlns:r="http://schemas.openxmlformats.org/officeDocument/2006/relationships" xmlns:p="http://schemas.openxmlformats.org/presentationml/2006/main">
  <p:tag name="AS_UNIQUEID" val="282"/>
</p:tagLst>
</file>

<file path=ppt/tags/tag30.xml><?xml version="1.0" encoding="utf-8"?>
<p:tagLst xmlns:a="http://schemas.openxmlformats.org/drawingml/2006/main" xmlns:r="http://schemas.openxmlformats.org/officeDocument/2006/relationships" xmlns:p="http://schemas.openxmlformats.org/presentationml/2006/main">
  <p:tag name="AS_UNIQUEID" val="19"/>
</p:tagLst>
</file>

<file path=ppt/tags/tag300.xml><?xml version="1.0" encoding="utf-8"?>
<p:tagLst xmlns:a="http://schemas.openxmlformats.org/drawingml/2006/main" xmlns:r="http://schemas.openxmlformats.org/officeDocument/2006/relationships" xmlns:p="http://schemas.openxmlformats.org/presentationml/2006/main">
  <p:tag name="AS_UNIQUEID" val="1389"/>
</p:tagLst>
</file>

<file path=ppt/tags/tag301.xml><?xml version="1.0" encoding="utf-8"?>
<p:tagLst xmlns:a="http://schemas.openxmlformats.org/drawingml/2006/main" xmlns:r="http://schemas.openxmlformats.org/officeDocument/2006/relationships" xmlns:p="http://schemas.openxmlformats.org/presentationml/2006/main">
  <p:tag name="AS_UNIQUEID" val="1390"/>
</p:tagLst>
</file>

<file path=ppt/tags/tag302.xml><?xml version="1.0" encoding="utf-8"?>
<p:tagLst xmlns:a="http://schemas.openxmlformats.org/drawingml/2006/main" xmlns:r="http://schemas.openxmlformats.org/officeDocument/2006/relationships" xmlns:p="http://schemas.openxmlformats.org/presentationml/2006/main">
  <p:tag name="AS_UNIQUEID" val="1391"/>
</p:tagLst>
</file>

<file path=ppt/tags/tag303.xml><?xml version="1.0" encoding="utf-8"?>
<p:tagLst xmlns:a="http://schemas.openxmlformats.org/drawingml/2006/main" xmlns:r="http://schemas.openxmlformats.org/officeDocument/2006/relationships" xmlns:p="http://schemas.openxmlformats.org/presentationml/2006/main">
  <p:tag name="AS_UNIQUEID" val="1392"/>
</p:tagLst>
</file>

<file path=ppt/tags/tag304.xml><?xml version="1.0" encoding="utf-8"?>
<p:tagLst xmlns:a="http://schemas.openxmlformats.org/drawingml/2006/main" xmlns:r="http://schemas.openxmlformats.org/officeDocument/2006/relationships" xmlns:p="http://schemas.openxmlformats.org/presentationml/2006/main">
  <p:tag name="AS_UNIQUEID" val="1393"/>
</p:tagLst>
</file>

<file path=ppt/tags/tag305.xml><?xml version="1.0" encoding="utf-8"?>
<p:tagLst xmlns:a="http://schemas.openxmlformats.org/drawingml/2006/main" xmlns:r="http://schemas.openxmlformats.org/officeDocument/2006/relationships" xmlns:p="http://schemas.openxmlformats.org/presentationml/2006/main">
  <p:tag name="AS_UNIQUEID" val="1394"/>
</p:tagLst>
</file>

<file path=ppt/tags/tag306.xml><?xml version="1.0" encoding="utf-8"?>
<p:tagLst xmlns:a="http://schemas.openxmlformats.org/drawingml/2006/main" xmlns:r="http://schemas.openxmlformats.org/officeDocument/2006/relationships" xmlns:p="http://schemas.openxmlformats.org/presentationml/2006/main">
  <p:tag name="AS_UNIQUEID" val="1395"/>
</p:tagLst>
</file>

<file path=ppt/tags/tag307.xml><?xml version="1.0" encoding="utf-8"?>
<p:tagLst xmlns:a="http://schemas.openxmlformats.org/drawingml/2006/main" xmlns:r="http://schemas.openxmlformats.org/officeDocument/2006/relationships" xmlns:p="http://schemas.openxmlformats.org/presentationml/2006/main">
  <p:tag name="AS_UNIQUEID" val="1397"/>
</p:tagLst>
</file>

<file path=ppt/tags/tag308.xml><?xml version="1.0" encoding="utf-8"?>
<p:tagLst xmlns:a="http://schemas.openxmlformats.org/drawingml/2006/main" xmlns:r="http://schemas.openxmlformats.org/officeDocument/2006/relationships" xmlns:p="http://schemas.openxmlformats.org/presentationml/2006/main">
  <p:tag name="AS_UNIQUEID" val="1398"/>
</p:tagLst>
</file>

<file path=ppt/tags/tag309.xml><?xml version="1.0" encoding="utf-8"?>
<p:tagLst xmlns:a="http://schemas.openxmlformats.org/drawingml/2006/main" xmlns:r="http://schemas.openxmlformats.org/officeDocument/2006/relationships" xmlns:p="http://schemas.openxmlformats.org/presentationml/2006/main">
  <p:tag name="AS_UNIQUEID" val="1399"/>
</p:tagLst>
</file>

<file path=ppt/tags/tag31.xml><?xml version="1.0" encoding="utf-8"?>
<p:tagLst xmlns:a="http://schemas.openxmlformats.org/drawingml/2006/main" xmlns:r="http://schemas.openxmlformats.org/officeDocument/2006/relationships" xmlns:p="http://schemas.openxmlformats.org/presentationml/2006/main">
  <p:tag name="AS_UNIQUEID" val="1241"/>
</p:tagLst>
</file>

<file path=ppt/tags/tag310.xml><?xml version="1.0" encoding="utf-8"?>
<p:tagLst xmlns:a="http://schemas.openxmlformats.org/drawingml/2006/main" xmlns:r="http://schemas.openxmlformats.org/officeDocument/2006/relationships" xmlns:p="http://schemas.openxmlformats.org/presentationml/2006/main">
  <p:tag name="AS_UNIQUEID" val="1400"/>
</p:tagLst>
</file>

<file path=ppt/tags/tag311.xml><?xml version="1.0" encoding="utf-8"?>
<p:tagLst xmlns:a="http://schemas.openxmlformats.org/drawingml/2006/main" xmlns:r="http://schemas.openxmlformats.org/officeDocument/2006/relationships" xmlns:p="http://schemas.openxmlformats.org/presentationml/2006/main">
  <p:tag name="AS_UNIQUEID" val="1401"/>
</p:tagLst>
</file>

<file path=ppt/tags/tag312.xml><?xml version="1.0" encoding="utf-8"?>
<p:tagLst xmlns:a="http://schemas.openxmlformats.org/drawingml/2006/main" xmlns:r="http://schemas.openxmlformats.org/officeDocument/2006/relationships" xmlns:p="http://schemas.openxmlformats.org/presentationml/2006/main">
  <p:tag name="AS_UNIQUEID" val="1403"/>
</p:tagLst>
</file>

<file path=ppt/tags/tag313.xml><?xml version="1.0" encoding="utf-8"?>
<p:tagLst xmlns:a="http://schemas.openxmlformats.org/drawingml/2006/main" xmlns:r="http://schemas.openxmlformats.org/officeDocument/2006/relationships" xmlns:p="http://schemas.openxmlformats.org/presentationml/2006/main">
  <p:tag name="AS_UNIQUEID" val="1404"/>
</p:tagLst>
</file>

<file path=ppt/tags/tag314.xml><?xml version="1.0" encoding="utf-8"?>
<p:tagLst xmlns:a="http://schemas.openxmlformats.org/drawingml/2006/main" xmlns:r="http://schemas.openxmlformats.org/officeDocument/2006/relationships" xmlns:p="http://schemas.openxmlformats.org/presentationml/2006/main">
  <p:tag name="AS_UNIQUEID" val="1405"/>
</p:tagLst>
</file>

<file path=ppt/tags/tag315.xml><?xml version="1.0" encoding="utf-8"?>
<p:tagLst xmlns:a="http://schemas.openxmlformats.org/drawingml/2006/main" xmlns:r="http://schemas.openxmlformats.org/officeDocument/2006/relationships" xmlns:p="http://schemas.openxmlformats.org/presentationml/2006/main">
  <p:tag name="AS_UNIQUEID" val="1407"/>
</p:tagLst>
</file>

<file path=ppt/tags/tag316.xml><?xml version="1.0" encoding="utf-8"?>
<p:tagLst xmlns:a="http://schemas.openxmlformats.org/drawingml/2006/main" xmlns:r="http://schemas.openxmlformats.org/officeDocument/2006/relationships" xmlns:p="http://schemas.openxmlformats.org/presentationml/2006/main">
  <p:tag name="AS_UNIQUEID" val="1408"/>
</p:tagLst>
</file>

<file path=ppt/tags/tag317.xml><?xml version="1.0" encoding="utf-8"?>
<p:tagLst xmlns:a="http://schemas.openxmlformats.org/drawingml/2006/main" xmlns:r="http://schemas.openxmlformats.org/officeDocument/2006/relationships" xmlns:p="http://schemas.openxmlformats.org/presentationml/2006/main">
  <p:tag name="AS_UNIQUEID" val="1409"/>
</p:tagLst>
</file>

<file path=ppt/tags/tag318.xml><?xml version="1.0" encoding="utf-8"?>
<p:tagLst xmlns:a="http://schemas.openxmlformats.org/drawingml/2006/main" xmlns:r="http://schemas.openxmlformats.org/officeDocument/2006/relationships" xmlns:p="http://schemas.openxmlformats.org/presentationml/2006/main">
  <p:tag name="AS_UNIQUEID" val="1410"/>
</p:tagLst>
</file>

<file path=ppt/tags/tag319.xml><?xml version="1.0" encoding="utf-8"?>
<p:tagLst xmlns:a="http://schemas.openxmlformats.org/drawingml/2006/main" xmlns:r="http://schemas.openxmlformats.org/officeDocument/2006/relationships" xmlns:p="http://schemas.openxmlformats.org/presentationml/2006/main">
  <p:tag name="AS_UNIQUEID" val="1412"/>
</p:tagLst>
</file>

<file path=ppt/tags/tag32.xml><?xml version="1.0" encoding="utf-8"?>
<p:tagLst xmlns:a="http://schemas.openxmlformats.org/drawingml/2006/main" xmlns:r="http://schemas.openxmlformats.org/officeDocument/2006/relationships" xmlns:p="http://schemas.openxmlformats.org/presentationml/2006/main">
  <p:tag name="AS_UNIQUEID" val="1242"/>
</p:tagLst>
</file>

<file path=ppt/tags/tag320.xml><?xml version="1.0" encoding="utf-8"?>
<p:tagLst xmlns:a="http://schemas.openxmlformats.org/drawingml/2006/main" xmlns:r="http://schemas.openxmlformats.org/officeDocument/2006/relationships" xmlns:p="http://schemas.openxmlformats.org/presentationml/2006/main">
  <p:tag name="AS_UNIQUEID" val="1413"/>
</p:tagLst>
</file>

<file path=ppt/tags/tag321.xml><?xml version="1.0" encoding="utf-8"?>
<p:tagLst xmlns:a="http://schemas.openxmlformats.org/drawingml/2006/main" xmlns:r="http://schemas.openxmlformats.org/officeDocument/2006/relationships" xmlns:p="http://schemas.openxmlformats.org/presentationml/2006/main">
  <p:tag name="AS_UNIQUEID" val="1414"/>
</p:tagLst>
</file>

<file path=ppt/tags/tag322.xml><?xml version="1.0" encoding="utf-8"?>
<p:tagLst xmlns:a="http://schemas.openxmlformats.org/drawingml/2006/main" xmlns:r="http://schemas.openxmlformats.org/officeDocument/2006/relationships" xmlns:p="http://schemas.openxmlformats.org/presentationml/2006/main">
  <p:tag name="AS_UNIQUEID" val="1415"/>
</p:tagLst>
</file>

<file path=ppt/tags/tag323.xml><?xml version="1.0" encoding="utf-8"?>
<p:tagLst xmlns:a="http://schemas.openxmlformats.org/drawingml/2006/main" xmlns:r="http://schemas.openxmlformats.org/officeDocument/2006/relationships" xmlns:p="http://schemas.openxmlformats.org/presentationml/2006/main">
  <p:tag name="AS_UNIQUEID" val="1417"/>
</p:tagLst>
</file>

<file path=ppt/tags/tag324.xml><?xml version="1.0" encoding="utf-8"?>
<p:tagLst xmlns:a="http://schemas.openxmlformats.org/drawingml/2006/main" xmlns:r="http://schemas.openxmlformats.org/officeDocument/2006/relationships" xmlns:p="http://schemas.openxmlformats.org/presentationml/2006/main">
  <p:tag name="AS_UNIQUEID" val="1050"/>
</p:tagLst>
</file>

<file path=ppt/tags/tag325.xml><?xml version="1.0" encoding="utf-8"?>
<p:tagLst xmlns:a="http://schemas.openxmlformats.org/drawingml/2006/main" xmlns:r="http://schemas.openxmlformats.org/officeDocument/2006/relationships" xmlns:p="http://schemas.openxmlformats.org/presentationml/2006/main">
  <p:tag name="AS_UNIQUEID" val="1052"/>
</p:tagLst>
</file>

<file path=ppt/tags/tag326.xml><?xml version="1.0" encoding="utf-8"?>
<p:tagLst xmlns:a="http://schemas.openxmlformats.org/drawingml/2006/main" xmlns:r="http://schemas.openxmlformats.org/officeDocument/2006/relationships" xmlns:p="http://schemas.openxmlformats.org/presentationml/2006/main">
  <p:tag name="AS_UNIQUEID" val="1419"/>
</p:tagLst>
</file>

<file path=ppt/tags/tag327.xml><?xml version="1.0" encoding="utf-8"?>
<p:tagLst xmlns:a="http://schemas.openxmlformats.org/drawingml/2006/main" xmlns:r="http://schemas.openxmlformats.org/officeDocument/2006/relationships" xmlns:p="http://schemas.openxmlformats.org/presentationml/2006/main">
  <p:tag name="AS_UNIQUEID" val="1129"/>
</p:tagLst>
</file>

<file path=ppt/tags/tag328.xml><?xml version="1.0" encoding="utf-8"?>
<p:tagLst xmlns:a="http://schemas.openxmlformats.org/drawingml/2006/main" xmlns:r="http://schemas.openxmlformats.org/officeDocument/2006/relationships" xmlns:p="http://schemas.openxmlformats.org/presentationml/2006/main">
  <p:tag name="AS_UNIQUEID" val="1135"/>
</p:tagLst>
</file>

<file path=ppt/tags/tag329.xml><?xml version="1.0" encoding="utf-8"?>
<p:tagLst xmlns:a="http://schemas.openxmlformats.org/drawingml/2006/main" xmlns:r="http://schemas.openxmlformats.org/officeDocument/2006/relationships" xmlns:p="http://schemas.openxmlformats.org/presentationml/2006/main">
  <p:tag name="AS_UNIQUEID" val="1141"/>
</p:tagLst>
</file>

<file path=ppt/tags/tag33.xml><?xml version="1.0" encoding="utf-8"?>
<p:tagLst xmlns:a="http://schemas.openxmlformats.org/drawingml/2006/main" xmlns:r="http://schemas.openxmlformats.org/officeDocument/2006/relationships" xmlns:p="http://schemas.openxmlformats.org/presentationml/2006/main">
  <p:tag name="AS_UNIQUEID" val="12"/>
</p:tagLst>
</file>

<file path=ppt/tags/tag330.xml><?xml version="1.0" encoding="utf-8"?>
<p:tagLst xmlns:a="http://schemas.openxmlformats.org/drawingml/2006/main" xmlns:r="http://schemas.openxmlformats.org/officeDocument/2006/relationships" xmlns:p="http://schemas.openxmlformats.org/presentationml/2006/main">
  <p:tag name="AS_UNIQUEID" val="1142"/>
</p:tagLst>
</file>

<file path=ppt/tags/tag331.xml><?xml version="1.0" encoding="utf-8"?>
<p:tagLst xmlns:a="http://schemas.openxmlformats.org/drawingml/2006/main" xmlns:r="http://schemas.openxmlformats.org/officeDocument/2006/relationships" xmlns:p="http://schemas.openxmlformats.org/presentationml/2006/main">
  <p:tag name="AS_UNIQUEID" val="1421"/>
</p:tagLst>
</file>

<file path=ppt/tags/tag332.xml><?xml version="1.0" encoding="utf-8"?>
<p:tagLst xmlns:a="http://schemas.openxmlformats.org/drawingml/2006/main" xmlns:r="http://schemas.openxmlformats.org/officeDocument/2006/relationships" xmlns:p="http://schemas.openxmlformats.org/presentationml/2006/main">
  <p:tag name="AS_UNIQUEID" val="623"/>
</p:tagLst>
</file>

<file path=ppt/tags/tag333.xml><?xml version="1.0" encoding="utf-8"?>
<p:tagLst xmlns:a="http://schemas.openxmlformats.org/drawingml/2006/main" xmlns:r="http://schemas.openxmlformats.org/officeDocument/2006/relationships" xmlns:p="http://schemas.openxmlformats.org/presentationml/2006/main">
  <p:tag name="AS_UNIQUEID" val="624"/>
</p:tagLst>
</file>

<file path=ppt/tags/tag334.xml><?xml version="1.0" encoding="utf-8"?>
<p:tagLst xmlns:a="http://schemas.openxmlformats.org/drawingml/2006/main" xmlns:r="http://schemas.openxmlformats.org/officeDocument/2006/relationships" xmlns:p="http://schemas.openxmlformats.org/presentationml/2006/main">
  <p:tag name="AS_UNIQUEID" val="1153"/>
</p:tagLst>
</file>

<file path=ppt/tags/tag335.xml><?xml version="1.0" encoding="utf-8"?>
<p:tagLst xmlns:a="http://schemas.openxmlformats.org/drawingml/2006/main" xmlns:r="http://schemas.openxmlformats.org/officeDocument/2006/relationships" xmlns:p="http://schemas.openxmlformats.org/presentationml/2006/main">
  <p:tag name="AS_UNIQUEID" val="1423"/>
</p:tagLst>
</file>

<file path=ppt/tags/tag336.xml><?xml version="1.0" encoding="utf-8"?>
<p:tagLst xmlns:a="http://schemas.openxmlformats.org/drawingml/2006/main" xmlns:r="http://schemas.openxmlformats.org/officeDocument/2006/relationships" xmlns:p="http://schemas.openxmlformats.org/presentationml/2006/main">
  <p:tag name="AS_UNIQUEID" val="1195"/>
</p:tagLst>
</file>

<file path=ppt/tags/tag337.xml><?xml version="1.0" encoding="utf-8"?>
<p:tagLst xmlns:a="http://schemas.openxmlformats.org/drawingml/2006/main" xmlns:r="http://schemas.openxmlformats.org/officeDocument/2006/relationships" xmlns:p="http://schemas.openxmlformats.org/presentationml/2006/main">
  <p:tag name="AS_UNIQUEID" val="1196"/>
</p:tagLst>
</file>

<file path=ppt/tags/tag338.xml><?xml version="1.0" encoding="utf-8"?>
<p:tagLst xmlns:a="http://schemas.openxmlformats.org/drawingml/2006/main" xmlns:r="http://schemas.openxmlformats.org/officeDocument/2006/relationships" xmlns:p="http://schemas.openxmlformats.org/presentationml/2006/main">
  <p:tag name="AS_UNIQUEID" val="1197"/>
</p:tagLst>
</file>

<file path=ppt/tags/tag339.xml><?xml version="1.0" encoding="utf-8"?>
<p:tagLst xmlns:a="http://schemas.openxmlformats.org/drawingml/2006/main" xmlns:r="http://schemas.openxmlformats.org/officeDocument/2006/relationships" xmlns:p="http://schemas.openxmlformats.org/presentationml/2006/main">
  <p:tag name="AS_UNIQUEID" val="1203"/>
</p:tagLst>
</file>

<file path=ppt/tags/tag34.xml><?xml version="1.0" encoding="utf-8"?>
<p:tagLst xmlns:a="http://schemas.openxmlformats.org/drawingml/2006/main" xmlns:r="http://schemas.openxmlformats.org/officeDocument/2006/relationships" xmlns:p="http://schemas.openxmlformats.org/presentationml/2006/main">
  <p:tag name="AS_UNIQUEID" val="13"/>
</p:tagLst>
</file>

<file path=ppt/tags/tag340.xml><?xml version="1.0" encoding="utf-8"?>
<p:tagLst xmlns:a="http://schemas.openxmlformats.org/drawingml/2006/main" xmlns:r="http://schemas.openxmlformats.org/officeDocument/2006/relationships" xmlns:p="http://schemas.openxmlformats.org/presentationml/2006/main">
  <p:tag name="AS_UNIQUEID" val="1204"/>
</p:tagLst>
</file>

<file path=ppt/tags/tag341.xml><?xml version="1.0" encoding="utf-8"?>
<p:tagLst xmlns:a="http://schemas.openxmlformats.org/drawingml/2006/main" xmlns:r="http://schemas.openxmlformats.org/officeDocument/2006/relationships" xmlns:p="http://schemas.openxmlformats.org/presentationml/2006/main">
  <p:tag name="AS_UNIQUEID" val="1205"/>
</p:tagLst>
</file>

<file path=ppt/tags/tag342.xml><?xml version="1.0" encoding="utf-8"?>
<p:tagLst xmlns:a="http://schemas.openxmlformats.org/drawingml/2006/main" xmlns:r="http://schemas.openxmlformats.org/officeDocument/2006/relationships" xmlns:p="http://schemas.openxmlformats.org/presentationml/2006/main">
  <p:tag name="AS_UNIQUEID" val="1206"/>
</p:tagLst>
</file>

<file path=ppt/tags/tag343.xml><?xml version="1.0" encoding="utf-8"?>
<p:tagLst xmlns:a="http://schemas.openxmlformats.org/drawingml/2006/main" xmlns:r="http://schemas.openxmlformats.org/officeDocument/2006/relationships" xmlns:p="http://schemas.openxmlformats.org/presentationml/2006/main">
  <p:tag name="AS_UNIQUEID" val="1207"/>
</p:tagLst>
</file>

<file path=ppt/tags/tag344.xml><?xml version="1.0" encoding="utf-8"?>
<p:tagLst xmlns:a="http://schemas.openxmlformats.org/drawingml/2006/main" xmlns:r="http://schemas.openxmlformats.org/officeDocument/2006/relationships" xmlns:p="http://schemas.openxmlformats.org/presentationml/2006/main">
  <p:tag name="AS_UNIQUEID" val="1210"/>
</p:tagLst>
</file>

<file path=ppt/tags/tag345.xml><?xml version="1.0" encoding="utf-8"?>
<p:tagLst xmlns:a="http://schemas.openxmlformats.org/drawingml/2006/main" xmlns:r="http://schemas.openxmlformats.org/officeDocument/2006/relationships" xmlns:p="http://schemas.openxmlformats.org/presentationml/2006/main">
  <p:tag name="AS_UNIQUEID" val="1213"/>
</p:tagLst>
</file>

<file path=ppt/tags/tag346.xml><?xml version="1.0" encoding="utf-8"?>
<p:tagLst xmlns:a="http://schemas.openxmlformats.org/drawingml/2006/main" xmlns:r="http://schemas.openxmlformats.org/officeDocument/2006/relationships" xmlns:p="http://schemas.openxmlformats.org/presentationml/2006/main">
  <p:tag name="AS_UNIQUEID" val="1216"/>
</p:tagLst>
</file>

<file path=ppt/tags/tag347.xml><?xml version="1.0" encoding="utf-8"?>
<p:tagLst xmlns:a="http://schemas.openxmlformats.org/drawingml/2006/main" xmlns:r="http://schemas.openxmlformats.org/officeDocument/2006/relationships" xmlns:p="http://schemas.openxmlformats.org/presentationml/2006/main">
  <p:tag name="AS_UNIQUEID" val="1217"/>
</p:tagLst>
</file>

<file path=ppt/tags/tag348.xml><?xml version="1.0" encoding="utf-8"?>
<p:tagLst xmlns:a="http://schemas.openxmlformats.org/drawingml/2006/main" xmlns:r="http://schemas.openxmlformats.org/officeDocument/2006/relationships" xmlns:p="http://schemas.openxmlformats.org/presentationml/2006/main">
  <p:tag name="AS_UNIQUEID" val="1218"/>
</p:tagLst>
</file>

<file path=ppt/tags/tag349.xml><?xml version="1.0" encoding="utf-8"?>
<p:tagLst xmlns:a="http://schemas.openxmlformats.org/drawingml/2006/main" xmlns:r="http://schemas.openxmlformats.org/officeDocument/2006/relationships" xmlns:p="http://schemas.openxmlformats.org/presentationml/2006/main">
  <p:tag name="AS_UNIQUEID" val="1214"/>
</p:tagLst>
</file>

<file path=ppt/tags/tag35.xml><?xml version="1.0" encoding="utf-8"?>
<p:tagLst xmlns:a="http://schemas.openxmlformats.org/drawingml/2006/main" xmlns:r="http://schemas.openxmlformats.org/officeDocument/2006/relationships" xmlns:p="http://schemas.openxmlformats.org/presentationml/2006/main">
  <p:tag name="AS_UNIQUEID" val="14"/>
</p:tagLst>
</file>

<file path=ppt/tags/tag350.xml><?xml version="1.0" encoding="utf-8"?>
<p:tagLst xmlns:a="http://schemas.openxmlformats.org/drawingml/2006/main" xmlns:r="http://schemas.openxmlformats.org/officeDocument/2006/relationships" xmlns:p="http://schemas.openxmlformats.org/presentationml/2006/main">
  <p:tag name="AS_UNIQUEID" val="1215"/>
</p:tagLst>
</file>

<file path=ppt/tags/tag351.xml><?xml version="1.0" encoding="utf-8"?>
<p:tagLst xmlns:a="http://schemas.openxmlformats.org/drawingml/2006/main" xmlns:r="http://schemas.openxmlformats.org/officeDocument/2006/relationships" xmlns:p="http://schemas.openxmlformats.org/presentationml/2006/main">
  <p:tag name="AS_UNIQUEID" val="1211"/>
</p:tagLst>
</file>

<file path=ppt/tags/tag352.xml><?xml version="1.0" encoding="utf-8"?>
<p:tagLst xmlns:a="http://schemas.openxmlformats.org/drawingml/2006/main" xmlns:r="http://schemas.openxmlformats.org/officeDocument/2006/relationships" xmlns:p="http://schemas.openxmlformats.org/presentationml/2006/main">
  <p:tag name="AS_UNIQUEID" val="1212"/>
</p:tagLst>
</file>

<file path=ppt/tags/tag353.xml><?xml version="1.0" encoding="utf-8"?>
<p:tagLst xmlns:a="http://schemas.openxmlformats.org/drawingml/2006/main" xmlns:r="http://schemas.openxmlformats.org/officeDocument/2006/relationships" xmlns:p="http://schemas.openxmlformats.org/presentationml/2006/main">
  <p:tag name="AS_UNIQUEID" val="1208"/>
</p:tagLst>
</file>

<file path=ppt/tags/tag354.xml><?xml version="1.0" encoding="utf-8"?>
<p:tagLst xmlns:a="http://schemas.openxmlformats.org/drawingml/2006/main" xmlns:r="http://schemas.openxmlformats.org/officeDocument/2006/relationships" xmlns:p="http://schemas.openxmlformats.org/presentationml/2006/main">
  <p:tag name="AS_UNIQUEID" val="1209"/>
</p:tagLst>
</file>

<file path=ppt/tags/tag36.xml><?xml version="1.0" encoding="utf-8"?>
<p:tagLst xmlns:a="http://schemas.openxmlformats.org/drawingml/2006/main" xmlns:r="http://schemas.openxmlformats.org/officeDocument/2006/relationships" xmlns:p="http://schemas.openxmlformats.org/presentationml/2006/main">
  <p:tag name="AS_UNIQUEID" val="25"/>
</p:tagLst>
</file>

<file path=ppt/tags/tag37.xml><?xml version="1.0" encoding="utf-8"?>
<p:tagLst xmlns:a="http://schemas.openxmlformats.org/drawingml/2006/main" xmlns:r="http://schemas.openxmlformats.org/officeDocument/2006/relationships" xmlns:p="http://schemas.openxmlformats.org/presentationml/2006/main">
  <p:tag name="AS_UNIQUEID" val="26"/>
</p:tagLst>
</file>

<file path=ppt/tags/tag38.xml><?xml version="1.0" encoding="utf-8"?>
<p:tagLst xmlns:a="http://schemas.openxmlformats.org/drawingml/2006/main" xmlns:r="http://schemas.openxmlformats.org/officeDocument/2006/relationships" xmlns:p="http://schemas.openxmlformats.org/presentationml/2006/main">
  <p:tag name="AS_UNIQUEID" val="27"/>
</p:tagLst>
</file>

<file path=ppt/tags/tag39.xml><?xml version="1.0" encoding="utf-8"?>
<p:tagLst xmlns:a="http://schemas.openxmlformats.org/drawingml/2006/main" xmlns:r="http://schemas.openxmlformats.org/officeDocument/2006/relationships" xmlns:p="http://schemas.openxmlformats.org/presentationml/2006/main">
  <p:tag name="AS_UNIQUEID" val="28"/>
</p:tagLst>
</file>

<file path=ppt/tags/tag4.xml><?xml version="1.0" encoding="utf-8"?>
<p:tagLst xmlns:a="http://schemas.openxmlformats.org/drawingml/2006/main" xmlns:r="http://schemas.openxmlformats.org/officeDocument/2006/relationships" xmlns:p="http://schemas.openxmlformats.org/presentationml/2006/main">
  <p:tag name="AS_UNIQUEID" val="283"/>
</p:tagLst>
</file>

<file path=ppt/tags/tag40.xml><?xml version="1.0" encoding="utf-8"?>
<p:tagLst xmlns:a="http://schemas.openxmlformats.org/drawingml/2006/main" xmlns:r="http://schemas.openxmlformats.org/officeDocument/2006/relationships" xmlns:p="http://schemas.openxmlformats.org/presentationml/2006/main">
  <p:tag name="AS_UNIQUEID" val="29"/>
</p:tagLst>
</file>

<file path=ppt/tags/tag41.xml><?xml version="1.0" encoding="utf-8"?>
<p:tagLst xmlns:a="http://schemas.openxmlformats.org/drawingml/2006/main" xmlns:r="http://schemas.openxmlformats.org/officeDocument/2006/relationships" xmlns:p="http://schemas.openxmlformats.org/presentationml/2006/main">
  <p:tag name="AS_UNIQUEID" val="30"/>
</p:tagLst>
</file>

<file path=ppt/tags/tag42.xml><?xml version="1.0" encoding="utf-8"?>
<p:tagLst xmlns:a="http://schemas.openxmlformats.org/drawingml/2006/main" xmlns:r="http://schemas.openxmlformats.org/officeDocument/2006/relationships" xmlns:p="http://schemas.openxmlformats.org/presentationml/2006/main">
  <p:tag name="AS_UNIQUEID" val="16"/>
</p:tagLst>
</file>

<file path=ppt/tags/tag43.xml><?xml version="1.0" encoding="utf-8"?>
<p:tagLst xmlns:a="http://schemas.openxmlformats.org/drawingml/2006/main" xmlns:r="http://schemas.openxmlformats.org/officeDocument/2006/relationships" xmlns:p="http://schemas.openxmlformats.org/presentationml/2006/main">
  <p:tag name="AS_UNIQUEID" val="1245"/>
</p:tagLst>
</file>

<file path=ppt/tags/tag44.xml><?xml version="1.0" encoding="utf-8"?>
<p:tagLst xmlns:a="http://schemas.openxmlformats.org/drawingml/2006/main" xmlns:r="http://schemas.openxmlformats.org/officeDocument/2006/relationships" xmlns:p="http://schemas.openxmlformats.org/presentationml/2006/main">
  <p:tag name="AS_UNIQUEID" val="1246"/>
</p:tagLst>
</file>

<file path=ppt/tags/tag45.xml><?xml version="1.0" encoding="utf-8"?>
<p:tagLst xmlns:a="http://schemas.openxmlformats.org/drawingml/2006/main" xmlns:r="http://schemas.openxmlformats.org/officeDocument/2006/relationships" xmlns:p="http://schemas.openxmlformats.org/presentationml/2006/main">
  <p:tag name="AS_UNIQUEID" val="21"/>
</p:tagLst>
</file>

<file path=ppt/tags/tag46.xml><?xml version="1.0" encoding="utf-8"?>
<p:tagLst xmlns:a="http://schemas.openxmlformats.org/drawingml/2006/main" xmlns:r="http://schemas.openxmlformats.org/officeDocument/2006/relationships" xmlns:p="http://schemas.openxmlformats.org/presentationml/2006/main">
  <p:tag name="AS_UNIQUEID" val="22"/>
</p:tagLst>
</file>

<file path=ppt/tags/tag47.xml><?xml version="1.0" encoding="utf-8"?>
<p:tagLst xmlns:a="http://schemas.openxmlformats.org/drawingml/2006/main" xmlns:r="http://schemas.openxmlformats.org/officeDocument/2006/relationships" xmlns:p="http://schemas.openxmlformats.org/presentationml/2006/main">
  <p:tag name="AS_UNIQUEID" val="23"/>
</p:tagLst>
</file>

<file path=ppt/tags/tag48.xml><?xml version="1.0" encoding="utf-8"?>
<p:tagLst xmlns:a="http://schemas.openxmlformats.org/drawingml/2006/main" xmlns:r="http://schemas.openxmlformats.org/officeDocument/2006/relationships" xmlns:p="http://schemas.openxmlformats.org/presentationml/2006/main">
  <p:tag name="AS_UNIQUEID" val="36"/>
</p:tagLst>
</file>

<file path=ppt/tags/tag49.xml><?xml version="1.0" encoding="utf-8"?>
<p:tagLst xmlns:a="http://schemas.openxmlformats.org/drawingml/2006/main" xmlns:r="http://schemas.openxmlformats.org/officeDocument/2006/relationships" xmlns:p="http://schemas.openxmlformats.org/presentationml/2006/main">
  <p:tag name="AS_UNIQUEID" val="16"/>
</p:tagLst>
</file>

<file path=ppt/tags/tag5.xml><?xml version="1.0" encoding="utf-8"?>
<p:tagLst xmlns:a="http://schemas.openxmlformats.org/drawingml/2006/main" xmlns:r="http://schemas.openxmlformats.org/officeDocument/2006/relationships" xmlns:p="http://schemas.openxmlformats.org/presentationml/2006/main">
  <p:tag name="AS_UNIQUEID" val="284"/>
</p:tagLst>
</file>

<file path=ppt/tags/tag50.xml><?xml version="1.0" encoding="utf-8"?>
<p:tagLst xmlns:a="http://schemas.openxmlformats.org/drawingml/2006/main" xmlns:r="http://schemas.openxmlformats.org/officeDocument/2006/relationships" xmlns:p="http://schemas.openxmlformats.org/presentationml/2006/main">
  <p:tag name="AS_UNIQUEID" val="1249"/>
</p:tagLst>
</file>

<file path=ppt/tags/tag51.xml><?xml version="1.0" encoding="utf-8"?>
<p:tagLst xmlns:a="http://schemas.openxmlformats.org/drawingml/2006/main" xmlns:r="http://schemas.openxmlformats.org/officeDocument/2006/relationships" xmlns:p="http://schemas.openxmlformats.org/presentationml/2006/main">
  <p:tag name="AS_UNIQUEID" val="45"/>
  <p:tag name="KSO_WM_UNIT_PLACING_PICTURE_USER_VIEWPORT" val="{&quot;height&quot;:5155.773228346457,&quot;width&quot;:7462.303937007874}"/>
</p:tagLst>
</file>

<file path=ppt/tags/tag52.xml><?xml version="1.0" encoding="utf-8"?>
<p:tagLst xmlns:a="http://schemas.openxmlformats.org/drawingml/2006/main" xmlns:r="http://schemas.openxmlformats.org/officeDocument/2006/relationships" xmlns:p="http://schemas.openxmlformats.org/presentationml/2006/main">
  <p:tag name="AS_UNIQUEID" val="32"/>
</p:tagLst>
</file>

<file path=ppt/tags/tag53.xml><?xml version="1.0" encoding="utf-8"?>
<p:tagLst xmlns:a="http://schemas.openxmlformats.org/drawingml/2006/main" xmlns:r="http://schemas.openxmlformats.org/officeDocument/2006/relationships" xmlns:p="http://schemas.openxmlformats.org/presentationml/2006/main">
  <p:tag name="AS_UNIQUEID" val="33"/>
</p:tagLst>
</file>

<file path=ppt/tags/tag54.xml><?xml version="1.0" encoding="utf-8"?>
<p:tagLst xmlns:a="http://schemas.openxmlformats.org/drawingml/2006/main" xmlns:r="http://schemas.openxmlformats.org/officeDocument/2006/relationships" xmlns:p="http://schemas.openxmlformats.org/presentationml/2006/main">
  <p:tag name="AS_UNIQUEID" val="34"/>
</p:tagLst>
</file>

<file path=ppt/tags/tag55.xml><?xml version="1.0" encoding="utf-8"?>
<p:tagLst xmlns:a="http://schemas.openxmlformats.org/drawingml/2006/main" xmlns:r="http://schemas.openxmlformats.org/officeDocument/2006/relationships" xmlns:p="http://schemas.openxmlformats.org/presentationml/2006/main">
  <p:tag name="AS_UNIQUEID" val="16"/>
</p:tagLst>
</file>

<file path=ppt/tags/tag56.xml><?xml version="1.0" encoding="utf-8"?>
<p:tagLst xmlns:a="http://schemas.openxmlformats.org/drawingml/2006/main" xmlns:r="http://schemas.openxmlformats.org/officeDocument/2006/relationships" xmlns:p="http://schemas.openxmlformats.org/presentationml/2006/main">
  <p:tag name="AS_UNIQUEID" val="1252"/>
</p:tagLst>
</file>

<file path=ppt/tags/tag57.xml><?xml version="1.0" encoding="utf-8"?>
<p:tagLst xmlns:a="http://schemas.openxmlformats.org/drawingml/2006/main" xmlns:r="http://schemas.openxmlformats.org/officeDocument/2006/relationships" xmlns:p="http://schemas.openxmlformats.org/presentationml/2006/main">
  <p:tag name="AS_UNIQUEID" val="45"/>
  <p:tag name="KSO_WM_UNIT_PLACING_PICTURE_USER_VIEWPORT" val="{&quot;height&quot;:5155.773228346457,&quot;width&quot;:7462.303937007874}"/>
</p:tagLst>
</file>

<file path=ppt/tags/tag58.xml><?xml version="1.0" encoding="utf-8"?>
<p:tagLst xmlns:a="http://schemas.openxmlformats.org/drawingml/2006/main" xmlns:r="http://schemas.openxmlformats.org/officeDocument/2006/relationships" xmlns:p="http://schemas.openxmlformats.org/presentationml/2006/main">
  <p:tag name="AS_UNIQUEID" val="1253"/>
</p:tagLst>
</file>

<file path=ppt/tags/tag59.xml><?xml version="1.0" encoding="utf-8"?>
<p:tagLst xmlns:a="http://schemas.openxmlformats.org/drawingml/2006/main" xmlns:r="http://schemas.openxmlformats.org/officeDocument/2006/relationships" xmlns:p="http://schemas.openxmlformats.org/presentationml/2006/main">
  <p:tag name="AS_UNIQUEID" val="1261"/>
</p:tagLst>
</file>

<file path=ppt/tags/tag6.xml><?xml version="1.0" encoding="utf-8"?>
<p:tagLst xmlns:a="http://schemas.openxmlformats.org/drawingml/2006/main" xmlns:r="http://schemas.openxmlformats.org/officeDocument/2006/relationships" xmlns:p="http://schemas.openxmlformats.org/presentationml/2006/main">
  <p:tag name="AS_UNIQUEID" val="285"/>
</p:tagLst>
</file>

<file path=ppt/tags/tag60.xml><?xml version="1.0" encoding="utf-8"?>
<p:tagLst xmlns:a="http://schemas.openxmlformats.org/drawingml/2006/main" xmlns:r="http://schemas.openxmlformats.org/officeDocument/2006/relationships" xmlns:p="http://schemas.openxmlformats.org/presentationml/2006/main">
  <p:tag name="AS_UNIQUEID" val="1265"/>
</p:tagLst>
</file>

<file path=ppt/tags/tag61.xml><?xml version="1.0" encoding="utf-8"?>
<p:tagLst xmlns:a="http://schemas.openxmlformats.org/drawingml/2006/main" xmlns:r="http://schemas.openxmlformats.org/officeDocument/2006/relationships" xmlns:p="http://schemas.openxmlformats.org/presentationml/2006/main">
  <p:tag name="AS_UNIQUEID" val="1268"/>
</p:tagLst>
</file>

<file path=ppt/tags/tag62.xml><?xml version="1.0" encoding="utf-8"?>
<p:tagLst xmlns:a="http://schemas.openxmlformats.org/drawingml/2006/main" xmlns:r="http://schemas.openxmlformats.org/officeDocument/2006/relationships" xmlns:p="http://schemas.openxmlformats.org/presentationml/2006/main">
  <p:tag name="AS_UNIQUEID" val="1271"/>
</p:tagLst>
</file>

<file path=ppt/tags/tag63.xml><?xml version="1.0" encoding="utf-8"?>
<p:tagLst xmlns:a="http://schemas.openxmlformats.org/drawingml/2006/main" xmlns:r="http://schemas.openxmlformats.org/officeDocument/2006/relationships" xmlns:p="http://schemas.openxmlformats.org/presentationml/2006/main">
  <p:tag name="AS_UNIQUEID" val="1274"/>
</p:tagLst>
</file>

<file path=ppt/tags/tag64.xml><?xml version="1.0" encoding="utf-8"?>
<p:tagLst xmlns:a="http://schemas.openxmlformats.org/drawingml/2006/main" xmlns:r="http://schemas.openxmlformats.org/officeDocument/2006/relationships" xmlns:p="http://schemas.openxmlformats.org/presentationml/2006/main">
  <p:tag name="AS_UNIQUEID" val="1275"/>
</p:tagLst>
</file>

<file path=ppt/tags/tag65.xml><?xml version="1.0" encoding="utf-8"?>
<p:tagLst xmlns:a="http://schemas.openxmlformats.org/drawingml/2006/main" xmlns:r="http://schemas.openxmlformats.org/officeDocument/2006/relationships" xmlns:p="http://schemas.openxmlformats.org/presentationml/2006/main">
  <p:tag name="AS_UNIQUEID" val="1276"/>
</p:tagLst>
</file>

<file path=ppt/tags/tag66.xml><?xml version="1.0" encoding="utf-8"?>
<p:tagLst xmlns:a="http://schemas.openxmlformats.org/drawingml/2006/main" xmlns:r="http://schemas.openxmlformats.org/officeDocument/2006/relationships" xmlns:p="http://schemas.openxmlformats.org/presentationml/2006/main">
  <p:tag name="AS_UNIQUEID" val="1272"/>
</p:tagLst>
</file>

<file path=ppt/tags/tag67.xml><?xml version="1.0" encoding="utf-8"?>
<p:tagLst xmlns:a="http://schemas.openxmlformats.org/drawingml/2006/main" xmlns:r="http://schemas.openxmlformats.org/officeDocument/2006/relationships" xmlns:p="http://schemas.openxmlformats.org/presentationml/2006/main">
  <p:tag name="AS_UNIQUEID" val="1273"/>
</p:tagLst>
</file>

<file path=ppt/tags/tag68.xml><?xml version="1.0" encoding="utf-8"?>
<p:tagLst xmlns:a="http://schemas.openxmlformats.org/drawingml/2006/main" xmlns:r="http://schemas.openxmlformats.org/officeDocument/2006/relationships" xmlns:p="http://schemas.openxmlformats.org/presentationml/2006/main">
  <p:tag name="AS_UNIQUEID" val="1269"/>
</p:tagLst>
</file>

<file path=ppt/tags/tag69.xml><?xml version="1.0" encoding="utf-8"?>
<p:tagLst xmlns:a="http://schemas.openxmlformats.org/drawingml/2006/main" xmlns:r="http://schemas.openxmlformats.org/officeDocument/2006/relationships" xmlns:p="http://schemas.openxmlformats.org/presentationml/2006/main">
  <p:tag name="AS_UNIQUEID" val="1270"/>
</p:tagLst>
</file>

<file path=ppt/tags/tag7.xml><?xml version="1.0" encoding="utf-8"?>
<p:tagLst xmlns:a="http://schemas.openxmlformats.org/drawingml/2006/main" xmlns:r="http://schemas.openxmlformats.org/officeDocument/2006/relationships" xmlns:p="http://schemas.openxmlformats.org/presentationml/2006/main">
  <p:tag name="AS_UNIQUEID" val="1227"/>
</p:tagLst>
</file>

<file path=ppt/tags/tag70.xml><?xml version="1.0" encoding="utf-8"?>
<p:tagLst xmlns:a="http://schemas.openxmlformats.org/drawingml/2006/main" xmlns:r="http://schemas.openxmlformats.org/officeDocument/2006/relationships" xmlns:p="http://schemas.openxmlformats.org/presentationml/2006/main">
  <p:tag name="AS_UNIQUEID" val="1266"/>
</p:tagLst>
</file>

<file path=ppt/tags/tag71.xml><?xml version="1.0" encoding="utf-8"?>
<p:tagLst xmlns:a="http://schemas.openxmlformats.org/drawingml/2006/main" xmlns:r="http://schemas.openxmlformats.org/officeDocument/2006/relationships" xmlns:p="http://schemas.openxmlformats.org/presentationml/2006/main">
  <p:tag name="AS_UNIQUEID" val="1267"/>
</p:tagLst>
</file>

<file path=ppt/tags/tag72.xml><?xml version="1.0" encoding="utf-8"?>
<p:tagLst xmlns:a="http://schemas.openxmlformats.org/drawingml/2006/main" xmlns:r="http://schemas.openxmlformats.org/officeDocument/2006/relationships" xmlns:p="http://schemas.openxmlformats.org/presentationml/2006/main">
  <p:tag name="AS_UNIQUEID" val="1262"/>
</p:tagLst>
</file>

<file path=ppt/tags/tag73.xml><?xml version="1.0" encoding="utf-8"?>
<p:tagLst xmlns:a="http://schemas.openxmlformats.org/drawingml/2006/main" xmlns:r="http://schemas.openxmlformats.org/officeDocument/2006/relationships" xmlns:p="http://schemas.openxmlformats.org/presentationml/2006/main">
  <p:tag name="AS_UNIQUEID" val="1263"/>
</p:tagLst>
</file>

<file path=ppt/tags/tag74.xml><?xml version="1.0" encoding="utf-8"?>
<p:tagLst xmlns:a="http://schemas.openxmlformats.org/drawingml/2006/main" xmlns:r="http://schemas.openxmlformats.org/officeDocument/2006/relationships" xmlns:p="http://schemas.openxmlformats.org/presentationml/2006/main">
  <p:tag name="AS_UNIQUEID" val="1264"/>
</p:tagLst>
</file>

<file path=ppt/tags/tag75.xml><?xml version="1.0" encoding="utf-8"?>
<p:tagLst xmlns:a="http://schemas.openxmlformats.org/drawingml/2006/main" xmlns:r="http://schemas.openxmlformats.org/officeDocument/2006/relationships" xmlns:p="http://schemas.openxmlformats.org/presentationml/2006/main">
  <p:tag name="AS_UNIQUEID" val="1254"/>
</p:tagLst>
</file>

<file path=ppt/tags/tag76.xml><?xml version="1.0" encoding="utf-8"?>
<p:tagLst xmlns:a="http://schemas.openxmlformats.org/drawingml/2006/main" xmlns:r="http://schemas.openxmlformats.org/officeDocument/2006/relationships" xmlns:p="http://schemas.openxmlformats.org/presentationml/2006/main">
  <p:tag name="AS_UNIQUEID" val="1257"/>
</p:tagLst>
</file>

<file path=ppt/tags/tag77.xml><?xml version="1.0" encoding="utf-8"?>
<p:tagLst xmlns:a="http://schemas.openxmlformats.org/drawingml/2006/main" xmlns:r="http://schemas.openxmlformats.org/officeDocument/2006/relationships" xmlns:p="http://schemas.openxmlformats.org/presentationml/2006/main">
  <p:tag name="AS_UNIQUEID" val="1258"/>
</p:tagLst>
</file>

<file path=ppt/tags/tag78.xml><?xml version="1.0" encoding="utf-8"?>
<p:tagLst xmlns:a="http://schemas.openxmlformats.org/drawingml/2006/main" xmlns:r="http://schemas.openxmlformats.org/officeDocument/2006/relationships" xmlns:p="http://schemas.openxmlformats.org/presentationml/2006/main">
  <p:tag name="AS_UNIQUEID" val="1259"/>
</p:tagLst>
</file>

<file path=ppt/tags/tag79.xml><?xml version="1.0" encoding="utf-8"?>
<p:tagLst xmlns:a="http://schemas.openxmlformats.org/drawingml/2006/main" xmlns:r="http://schemas.openxmlformats.org/officeDocument/2006/relationships" xmlns:p="http://schemas.openxmlformats.org/presentationml/2006/main">
  <p:tag name="AS_UNIQUEID" val="1260"/>
</p:tagLst>
</file>

<file path=ppt/tags/tag8.xml><?xml version="1.0" encoding="utf-8"?>
<p:tagLst xmlns:a="http://schemas.openxmlformats.org/drawingml/2006/main" xmlns:r="http://schemas.openxmlformats.org/officeDocument/2006/relationships" xmlns:p="http://schemas.openxmlformats.org/presentationml/2006/main">
  <p:tag name="AS_UNIQUEID" val="273"/>
</p:tagLst>
</file>

<file path=ppt/tags/tag80.xml><?xml version="1.0" encoding="utf-8"?>
<p:tagLst xmlns:a="http://schemas.openxmlformats.org/drawingml/2006/main" xmlns:r="http://schemas.openxmlformats.org/officeDocument/2006/relationships" xmlns:p="http://schemas.openxmlformats.org/presentationml/2006/main">
  <p:tag name="AS_UNIQUEID" val="1255"/>
</p:tagLst>
</file>

<file path=ppt/tags/tag81.xml><?xml version="1.0" encoding="utf-8"?>
<p:tagLst xmlns:a="http://schemas.openxmlformats.org/drawingml/2006/main" xmlns:r="http://schemas.openxmlformats.org/officeDocument/2006/relationships" xmlns:p="http://schemas.openxmlformats.org/presentationml/2006/main">
  <p:tag name="AS_UNIQUEID" val="1256"/>
</p:tagLst>
</file>

<file path=ppt/tags/tag82.xml><?xml version="1.0" encoding="utf-8"?>
<p:tagLst xmlns:a="http://schemas.openxmlformats.org/drawingml/2006/main" xmlns:r="http://schemas.openxmlformats.org/officeDocument/2006/relationships" xmlns:p="http://schemas.openxmlformats.org/presentationml/2006/main">
  <p:tag name="AS_UNIQUEID" val="32"/>
</p:tagLst>
</file>

<file path=ppt/tags/tag83.xml><?xml version="1.0" encoding="utf-8"?>
<p:tagLst xmlns:a="http://schemas.openxmlformats.org/drawingml/2006/main" xmlns:r="http://schemas.openxmlformats.org/officeDocument/2006/relationships" xmlns:p="http://schemas.openxmlformats.org/presentationml/2006/main">
  <p:tag name="AS_UNIQUEID" val="33"/>
</p:tagLst>
</file>

<file path=ppt/tags/tag84.xml><?xml version="1.0" encoding="utf-8"?>
<p:tagLst xmlns:a="http://schemas.openxmlformats.org/drawingml/2006/main" xmlns:r="http://schemas.openxmlformats.org/officeDocument/2006/relationships" xmlns:p="http://schemas.openxmlformats.org/presentationml/2006/main">
  <p:tag name="AS_UNIQUEID" val="34"/>
</p:tagLst>
</file>

<file path=ppt/tags/tag85.xml><?xml version="1.0" encoding="utf-8"?>
<p:tagLst xmlns:a="http://schemas.openxmlformats.org/drawingml/2006/main" xmlns:r="http://schemas.openxmlformats.org/officeDocument/2006/relationships" xmlns:p="http://schemas.openxmlformats.org/presentationml/2006/main">
  <p:tag name="AS_UNIQUEID" val="52"/>
  <p:tag name="KSO_WM_UNIT_PLACING_PICTURE_USER_VIEWPORT" val="{&quot;height&quot;:7316.503937007874,&quot;width&quot;:6568.226771653543}"/>
</p:tagLst>
</file>

<file path=ppt/tags/tag86.xml><?xml version="1.0" encoding="utf-8"?>
<p:tagLst xmlns:a="http://schemas.openxmlformats.org/drawingml/2006/main" xmlns:r="http://schemas.openxmlformats.org/officeDocument/2006/relationships" xmlns:p="http://schemas.openxmlformats.org/presentationml/2006/main">
  <p:tag name="AS_UNIQUEID" val="53"/>
</p:tagLst>
</file>

<file path=ppt/tags/tag87.xml><?xml version="1.0" encoding="utf-8"?>
<p:tagLst xmlns:a="http://schemas.openxmlformats.org/drawingml/2006/main" xmlns:r="http://schemas.openxmlformats.org/officeDocument/2006/relationships" xmlns:p="http://schemas.openxmlformats.org/presentationml/2006/main">
  <p:tag name="AS_UNIQUEID" val="16"/>
</p:tagLst>
</file>

<file path=ppt/tags/tag88.xml><?xml version="1.0" encoding="utf-8"?>
<p:tagLst xmlns:a="http://schemas.openxmlformats.org/drawingml/2006/main" xmlns:r="http://schemas.openxmlformats.org/officeDocument/2006/relationships" xmlns:p="http://schemas.openxmlformats.org/presentationml/2006/main">
  <p:tag name="AS_UNIQUEID" val="1279"/>
</p:tagLst>
</file>

<file path=ppt/tags/tag89.xml><?xml version="1.0" encoding="utf-8"?>
<p:tagLst xmlns:a="http://schemas.openxmlformats.org/drawingml/2006/main" xmlns:r="http://schemas.openxmlformats.org/officeDocument/2006/relationships" xmlns:p="http://schemas.openxmlformats.org/presentationml/2006/main">
  <p:tag name="AS_UNIQUEID" val="1280"/>
</p:tagLst>
</file>

<file path=ppt/tags/tag9.xml><?xml version="1.0" encoding="utf-8"?>
<p:tagLst xmlns:a="http://schemas.openxmlformats.org/drawingml/2006/main" xmlns:r="http://schemas.openxmlformats.org/officeDocument/2006/relationships" xmlns:p="http://schemas.openxmlformats.org/presentationml/2006/main">
  <p:tag name="AS_UNIQUEID" val="276"/>
</p:tagLst>
</file>

<file path=ppt/tags/tag90.xml><?xml version="1.0" encoding="utf-8"?>
<p:tagLst xmlns:a="http://schemas.openxmlformats.org/drawingml/2006/main" xmlns:r="http://schemas.openxmlformats.org/officeDocument/2006/relationships" xmlns:p="http://schemas.openxmlformats.org/presentationml/2006/main">
  <p:tag name="AS_UNIQUEID" val="1281"/>
</p:tagLst>
</file>

<file path=ppt/tags/tag91.xml><?xml version="1.0" encoding="utf-8"?>
<p:tagLst xmlns:a="http://schemas.openxmlformats.org/drawingml/2006/main" xmlns:r="http://schemas.openxmlformats.org/officeDocument/2006/relationships" xmlns:p="http://schemas.openxmlformats.org/presentationml/2006/main">
  <p:tag name="AS_UNIQUEID" val="1284"/>
</p:tagLst>
</file>

<file path=ppt/tags/tag92.xml><?xml version="1.0" encoding="utf-8"?>
<p:tagLst xmlns:a="http://schemas.openxmlformats.org/drawingml/2006/main" xmlns:r="http://schemas.openxmlformats.org/officeDocument/2006/relationships" xmlns:p="http://schemas.openxmlformats.org/presentationml/2006/main">
  <p:tag name="AS_UNIQUEID" val="1285"/>
</p:tagLst>
</file>

<file path=ppt/tags/tag93.xml><?xml version="1.0" encoding="utf-8"?>
<p:tagLst xmlns:a="http://schemas.openxmlformats.org/drawingml/2006/main" xmlns:r="http://schemas.openxmlformats.org/officeDocument/2006/relationships" xmlns:p="http://schemas.openxmlformats.org/presentationml/2006/main">
  <p:tag name="AS_UNIQUEID" val="1286"/>
</p:tagLst>
</file>

<file path=ppt/tags/tag94.xml><?xml version="1.0" encoding="utf-8"?>
<p:tagLst xmlns:a="http://schemas.openxmlformats.org/drawingml/2006/main" xmlns:r="http://schemas.openxmlformats.org/officeDocument/2006/relationships" xmlns:p="http://schemas.openxmlformats.org/presentationml/2006/main">
  <p:tag name="AS_UNIQUEID" val="1287"/>
</p:tagLst>
</file>

<file path=ppt/tags/tag95.xml><?xml version="1.0" encoding="utf-8"?>
<p:tagLst xmlns:a="http://schemas.openxmlformats.org/drawingml/2006/main" xmlns:r="http://schemas.openxmlformats.org/officeDocument/2006/relationships" xmlns:p="http://schemas.openxmlformats.org/presentationml/2006/main">
  <p:tag name="AS_UNIQUEID" val="1288"/>
</p:tagLst>
</file>

<file path=ppt/tags/tag96.xml><?xml version="1.0" encoding="utf-8"?>
<p:tagLst xmlns:a="http://schemas.openxmlformats.org/drawingml/2006/main" xmlns:r="http://schemas.openxmlformats.org/officeDocument/2006/relationships" xmlns:p="http://schemas.openxmlformats.org/presentationml/2006/main">
  <p:tag name="AS_UNIQUEID" val="779"/>
</p:tagLst>
</file>

<file path=ppt/tags/tag97.xml><?xml version="1.0" encoding="utf-8"?>
<p:tagLst xmlns:a="http://schemas.openxmlformats.org/drawingml/2006/main" xmlns:r="http://schemas.openxmlformats.org/officeDocument/2006/relationships" xmlns:p="http://schemas.openxmlformats.org/presentationml/2006/main">
  <p:tag name="AS_UNIQUEID" val="1282"/>
</p:tagLst>
</file>

<file path=ppt/tags/tag98.xml><?xml version="1.0" encoding="utf-8"?>
<p:tagLst xmlns:a="http://schemas.openxmlformats.org/drawingml/2006/main" xmlns:r="http://schemas.openxmlformats.org/officeDocument/2006/relationships" xmlns:p="http://schemas.openxmlformats.org/presentationml/2006/main">
  <p:tag name="AS_UNIQUEID" val="1283"/>
</p:tagLst>
</file>

<file path=ppt/tags/tag99.xml><?xml version="1.0" encoding="utf-8"?>
<p:tagLst xmlns:a="http://schemas.openxmlformats.org/drawingml/2006/main" xmlns:r="http://schemas.openxmlformats.org/officeDocument/2006/relationships" xmlns:p="http://schemas.openxmlformats.org/presentationml/2006/main">
  <p:tag name="AS_UNIQUEID" val="4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
      <a:majorFont>
        <a:latin typeface="微软雅黑"/>
        <a:ea typeface="微软雅黑"/>
        <a:cs typeface="Arial"/>
      </a:majorFont>
      <a:minorFont>
        <a:latin typeface="微软雅黑"/>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1408</Words>
  <Application>Microsoft Office PowerPoint</Application>
  <PresentationFormat>宽屏</PresentationFormat>
  <Paragraphs>177</Paragraphs>
  <Slides>31</Slides>
  <Notes>12</Notes>
  <HiddenSlides>0</HiddenSlides>
  <MMClips>4</MMClips>
  <ScaleCrop>false</ScaleCrop>
  <HeadingPairs>
    <vt:vector size="8" baseType="variant">
      <vt:variant>
        <vt:lpstr>已用的字体</vt:lpstr>
      </vt:variant>
      <vt:variant>
        <vt:i4>8</vt:i4>
      </vt:variant>
      <vt:variant>
        <vt:lpstr>主题</vt:lpstr>
      </vt:variant>
      <vt:variant>
        <vt:i4>1</vt:i4>
      </vt:variant>
      <vt:variant>
        <vt:lpstr>嵌入 OLE 服务器</vt:lpstr>
      </vt:variant>
      <vt:variant>
        <vt:i4>1</vt:i4>
      </vt:variant>
      <vt:variant>
        <vt:lpstr>幻灯片标题</vt:lpstr>
      </vt:variant>
      <vt:variant>
        <vt:i4>31</vt:i4>
      </vt:variant>
    </vt:vector>
  </HeadingPairs>
  <TitlesOfParts>
    <vt:vector size="41" baseType="lpstr">
      <vt:lpstr>黑体</vt:lpstr>
      <vt:lpstr>华文楷体</vt:lpstr>
      <vt:lpstr>楷体</vt:lpstr>
      <vt:lpstr>隶书</vt:lpstr>
      <vt:lpstr>微软雅黑</vt:lpstr>
      <vt:lpstr>Arial</vt:lpstr>
      <vt:lpstr>Calibri</vt:lpstr>
      <vt:lpstr>Times New Roman</vt:lpstr>
      <vt:lpstr>Office 主题</vt:lpstr>
      <vt:lpstr>Bitmap Image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cp:revision>1</cp:revision>
  <cp:lastPrinted>2024-11-19T11:03:11Z</cp:lastPrinted>
  <dcterms:created xsi:type="dcterms:W3CDTF">2024-11-19T11:03:11Z</dcterms:created>
  <dcterms:modified xsi:type="dcterms:W3CDTF">2026-02-25T00:44:10Z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