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dp" ContentType="image/vnd.ms-photo"/>
  <Default Extension="emf" ContentType="image/x-emf"/>
  <Default Extension="mp4" ContentType="video/mp4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7" r:id="rId3"/>
    <p:sldId id="366" r:id="rId4"/>
    <p:sldId id="367" r:id="rId5"/>
    <p:sldId id="261" r:id="rId6"/>
    <p:sldId id="295" r:id="rId7"/>
    <p:sldId id="403" r:id="rId8"/>
    <p:sldId id="406" r:id="rId9"/>
    <p:sldId id="266" r:id="rId10"/>
    <p:sldId id="278" r:id="rId11"/>
    <p:sldId id="407" r:id="rId12"/>
    <p:sldId id="404" r:id="rId13"/>
    <p:sldId id="408" r:id="rId14"/>
    <p:sldId id="409" r:id="rId15"/>
    <p:sldId id="410" r:id="rId16"/>
    <p:sldId id="411" r:id="rId17"/>
    <p:sldId id="412" r:id="rId18"/>
    <p:sldId id="413" r:id="rId19"/>
    <p:sldId id="414" r:id="rId20"/>
    <p:sldId id="416" r:id="rId21"/>
    <p:sldId id="417" r:id="rId22"/>
    <p:sldId id="298" r:id="rId23"/>
    <p:sldId id="418" r:id="rId24"/>
    <p:sldId id="341" r:id="rId25"/>
    <p:sldId id="419" r:id="rId26"/>
    <p:sldId id="420" r:id="rId27"/>
    <p:sldId id="422" r:id="rId28"/>
    <p:sldId id="299" r:id="rId29"/>
    <p:sldId id="423" r:id="rId30"/>
    <p:sldId id="424" r:id="rId31"/>
    <p:sldId id="425" r:id="rId32"/>
    <p:sldId id="427" r:id="rId33"/>
    <p:sldId id="428" r:id="rId34"/>
    <p:sldId id="430" r:id="rId35"/>
    <p:sldId id="431" r:id="rId36"/>
    <p:sldId id="432" r:id="rId37"/>
    <p:sldId id="433" r:id="rId38"/>
    <p:sldId id="435" r:id="rId39"/>
    <p:sldId id="434" r:id="rId40"/>
    <p:sldId id="436" r:id="rId41"/>
    <p:sldId id="439" r:id="rId42"/>
    <p:sldId id="438" r:id="rId43"/>
    <p:sldId id="440" r:id="rId44"/>
    <p:sldId id="441" r:id="rId45"/>
    <p:sldId id="437" r:id="rId46"/>
    <p:sldId id="442" r:id="rId47"/>
    <p:sldId id="443" r:id="rId48"/>
    <p:sldId id="444" r:id="rId49"/>
    <p:sldId id="445" r:id="rId50"/>
    <p:sldId id="448" r:id="rId51"/>
    <p:sldId id="446" r:id="rId52"/>
  </p:sldIdLst>
  <p:sldSz cx="12192000" cy="6858000"/>
  <p:notesSz cx="6858000" cy="9144000"/>
  <p:custDataLst>
    <p:tags r:id="rId5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8" userDrawn="1">
          <p15:clr>
            <a:srgbClr val="A4A3A4"/>
          </p15:clr>
        </p15:guide>
        <p15:guide id="2" pos="33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-1206" y="-96"/>
      </p:cViewPr>
      <p:guideLst>
        <p:guide orient="horz" pos="2248"/>
        <p:guide pos="333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slide" Target="slides/slide47.xml" /><Relationship Id="rId5" Type="http://schemas.openxmlformats.org/officeDocument/2006/relationships/slide" Target="slides/slide3.xml" /><Relationship Id="rId50" Type="http://schemas.openxmlformats.org/officeDocument/2006/relationships/slide" Target="slides/slide48.xml" /><Relationship Id="rId51" Type="http://schemas.openxmlformats.org/officeDocument/2006/relationships/slide" Target="slides/slide49.xml" /><Relationship Id="rId52" Type="http://schemas.openxmlformats.org/officeDocument/2006/relationships/slide" Target="slides/slide50.xml" /><Relationship Id="rId53" Type="http://schemas.openxmlformats.org/officeDocument/2006/relationships/tags" Target="tags/tag527.xml" /><Relationship Id="rId54" Type="http://schemas.openxmlformats.org/officeDocument/2006/relationships/presProps" Target="presProps.xml" /><Relationship Id="rId55" Type="http://schemas.openxmlformats.org/officeDocument/2006/relationships/viewProps" Target="viewProps.xml" /><Relationship Id="rId56" Type="http://schemas.openxmlformats.org/officeDocument/2006/relationships/theme" Target="theme/theme1.xml" /><Relationship Id="rId57" Type="http://schemas.openxmlformats.org/officeDocument/2006/relationships/tableStyles" Target="tableStyles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8.e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68.e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6.xml" /><Relationship Id="rId2" Type="http://schemas.openxmlformats.org/officeDocument/2006/relationships/tags" Target="../tags/tag87.xml" /><Relationship Id="rId3" Type="http://schemas.openxmlformats.org/officeDocument/2006/relationships/tags" Target="../tags/tag88.xml" /><Relationship Id="rId4" Type="http://schemas.openxmlformats.org/officeDocument/2006/relationships/tags" Target="../tags/tag89.xml" /><Relationship Id="rId5" Type="http://schemas.openxmlformats.org/officeDocument/2006/relationships/tags" Target="../tags/tag90.xml" /><Relationship Id="rId6" Type="http://schemas.openxmlformats.org/officeDocument/2006/relationships/tags" Target="../tags/tag91.xml" /><Relationship Id="rId7" Type="http://schemas.openxmlformats.org/officeDocument/2006/relationships/tags" Target="../tags/tag92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15362" name="页眉占位符 1536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altLang="en-US" sz="1200"/>
          </a:p>
        </p:txBody>
      </p:sp>
      <p:sp>
        <p:nvSpPr>
          <p:cNvPr id="15363" name="日期占位符 1536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/>
          </a:p>
        </p:txBody>
      </p:sp>
      <p:sp>
        <p:nvSpPr>
          <p:cNvPr id="15364" name="幻灯片图像占位符 15363"/>
          <p:cNvSpPr>
            <a:spLocks noRo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365" name="文本占位符 1536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5366" name="页脚占位符 1536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altLang="en-US" sz="1200"/>
          </a:p>
        </p:txBody>
      </p:sp>
      <p:sp>
        <p:nvSpPr>
          <p:cNvPr id="15367" name="灯片编号占位符 1536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/>
              <a:t/>
            </a:fld>
            <a:endParaRPr lang="zh-CN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88.xml" /><Relationship Id="rId4" Type="http://schemas.openxmlformats.org/officeDocument/2006/relationships/tags" Target="../tags/tag289.xml" /><Relationship Id="rId5" Type="http://schemas.openxmlformats.org/officeDocument/2006/relationships/tags" Target="../tags/tag290.xml" /><Relationship Id="rId6" Type="http://schemas.openxmlformats.org/officeDocument/2006/relationships/tags" Target="../tags/tag29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/>
              <a:t>21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0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竖版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AndObj" preserve="1">
  <p:cSld name="标题，两项小型内容和一项型大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838200" y="1825625"/>
            <a:ext cx="5181600" cy="20986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838200" y="4076700"/>
            <a:ext cx="5181600" cy="21002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half" idx="3"/>
            <p:custDataLst>
              <p:tags r:id="rId5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5" y="1778438"/>
            <a:ext cx="4873575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5" y="2665379"/>
            <a:ext cx="4873575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9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78.xml" /><Relationship Id="rId14" Type="http://schemas.openxmlformats.org/officeDocument/2006/relationships/image" Target="../media/image1.jpeg" /><Relationship Id="rId15" Type="http://schemas.openxmlformats.org/officeDocument/2006/relationships/tags" Target="../tags/tag79.xml" /><Relationship Id="rId16" Type="http://schemas.openxmlformats.org/officeDocument/2006/relationships/tags" Target="../tags/tag80.xml" /><Relationship Id="rId17" Type="http://schemas.openxmlformats.org/officeDocument/2006/relationships/tags" Target="../tags/tag81.xml" /><Relationship Id="rId18" Type="http://schemas.openxmlformats.org/officeDocument/2006/relationships/tags" Target="../tags/tag82.xml" /><Relationship Id="rId19" Type="http://schemas.openxmlformats.org/officeDocument/2006/relationships/tags" Target="../tags/tag83.xml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84.xml" /><Relationship Id="rId21" Type="http://schemas.openxmlformats.org/officeDocument/2006/relationships/image" Target="file:///D:\qq&#25991;&#20214;\712321467\Image\C2C\Image2\%7b75232B38-A165-1FB7-499C-2E1C792CACB5%7d.png" TargetMode="External" /><Relationship Id="rId22" Type="http://schemas.openxmlformats.org/officeDocument/2006/relationships/image" Target="../media/image2.png" /><Relationship Id="rId23" Type="http://schemas.openxmlformats.org/officeDocument/2006/relationships/tags" Target="../tags/tag85.xml" /><Relationship Id="rId24" Type="http://schemas.openxmlformats.org/officeDocument/2006/relationships/image" Target="../media/image3.png" /><Relationship Id="rId25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4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3"/>
          </p:custDataLst>
        </p:nvPr>
      </p:nvGrpSpPr>
      <p:grpSpPr/>
      <p:pic>
        <p:nvPicPr>
          <p:cNvPr id="1031" name="图片 1030" descr="课件母版背景副本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6" name="标题 1025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fld id="{BB962C8B-B14F-4D97-AF65-F5344CB8AC3E}" type="datetime1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  <a:t/>
            </a:fld>
            <a:endParaRPr lang="zh-CN" altLang="en-US">
              <a:latin typeface="Arial" panose="020b0604020202020204" pitchFamily="34" charset="0"/>
            </a:endParaRPr>
          </a:p>
        </p:txBody>
      </p:sp>
      <p:pic>
        <p:nvPicPr>
          <p:cNvPr id="1032" name="图片 1073743875" descr="学科网 zxxk.com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93.xml" /><Relationship Id="rId3" Type="http://schemas.openxmlformats.org/officeDocument/2006/relationships/tags" Target="../tags/tag94.xml" /><Relationship Id="rId4" Type="http://schemas.openxmlformats.org/officeDocument/2006/relationships/tags" Target="../tags/tag95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81.xml" /><Relationship Id="rId11" Type="http://schemas.openxmlformats.org/officeDocument/2006/relationships/tags" Target="../tags/tag182.xml" /><Relationship Id="rId12" Type="http://schemas.openxmlformats.org/officeDocument/2006/relationships/tags" Target="../tags/tag183.xml" /><Relationship Id="rId13" Type="http://schemas.openxmlformats.org/officeDocument/2006/relationships/tags" Target="../tags/tag184.xml" /><Relationship Id="rId14" Type="http://schemas.openxmlformats.org/officeDocument/2006/relationships/tags" Target="../tags/tag185.xml" /><Relationship Id="rId15" Type="http://schemas.openxmlformats.org/officeDocument/2006/relationships/tags" Target="../tags/tag186.xml" /><Relationship Id="rId16" Type="http://schemas.openxmlformats.org/officeDocument/2006/relationships/tags" Target="../tags/tag187.xml" /><Relationship Id="rId17" Type="http://schemas.openxmlformats.org/officeDocument/2006/relationships/tags" Target="../tags/tag188.xml" /><Relationship Id="rId18" Type="http://schemas.openxmlformats.org/officeDocument/2006/relationships/tags" Target="../tags/tag189.xml" /><Relationship Id="rId19" Type="http://schemas.openxmlformats.org/officeDocument/2006/relationships/tags" Target="../tags/tag190.xml" /><Relationship Id="rId2" Type="http://schemas.openxmlformats.org/officeDocument/2006/relationships/tags" Target="../tags/tag174.xml" /><Relationship Id="rId20" Type="http://schemas.openxmlformats.org/officeDocument/2006/relationships/tags" Target="../tags/tag191.xml" /><Relationship Id="rId21" Type="http://schemas.openxmlformats.org/officeDocument/2006/relationships/tags" Target="../tags/tag192.xml" /><Relationship Id="rId22" Type="http://schemas.openxmlformats.org/officeDocument/2006/relationships/tags" Target="../tags/tag193.xml" /><Relationship Id="rId23" Type="http://schemas.openxmlformats.org/officeDocument/2006/relationships/tags" Target="../tags/tag194.xml" /><Relationship Id="rId24" Type="http://schemas.openxmlformats.org/officeDocument/2006/relationships/tags" Target="../tags/tag195.xml" /><Relationship Id="rId25" Type="http://schemas.openxmlformats.org/officeDocument/2006/relationships/tags" Target="../tags/tag196.xml" /><Relationship Id="rId26" Type="http://schemas.openxmlformats.org/officeDocument/2006/relationships/tags" Target="../tags/tag197.xml" /><Relationship Id="rId27" Type="http://schemas.openxmlformats.org/officeDocument/2006/relationships/tags" Target="../tags/tag198.xml" /><Relationship Id="rId28" Type="http://schemas.openxmlformats.org/officeDocument/2006/relationships/tags" Target="../tags/tag199.xml" /><Relationship Id="rId29" Type="http://schemas.openxmlformats.org/officeDocument/2006/relationships/tags" Target="../tags/tag200.xml" /><Relationship Id="rId3" Type="http://schemas.openxmlformats.org/officeDocument/2006/relationships/image" Target="../media/image15.jpeg" /><Relationship Id="rId30" Type="http://schemas.openxmlformats.org/officeDocument/2006/relationships/tags" Target="../tags/tag201.xml" /><Relationship Id="rId31" Type="http://schemas.openxmlformats.org/officeDocument/2006/relationships/tags" Target="../tags/tag202.xml" /><Relationship Id="rId32" Type="http://schemas.openxmlformats.org/officeDocument/2006/relationships/tags" Target="../tags/tag203.xml" /><Relationship Id="rId33" Type="http://schemas.openxmlformats.org/officeDocument/2006/relationships/tags" Target="../tags/tag204.xml" /><Relationship Id="rId34" Type="http://schemas.openxmlformats.org/officeDocument/2006/relationships/tags" Target="../tags/tag205.xml" /><Relationship Id="rId35" Type="http://schemas.openxmlformats.org/officeDocument/2006/relationships/tags" Target="../tags/tag206.xml" /><Relationship Id="rId4" Type="http://schemas.openxmlformats.org/officeDocument/2006/relationships/tags" Target="../tags/tag175.xml" /><Relationship Id="rId5" Type="http://schemas.openxmlformats.org/officeDocument/2006/relationships/tags" Target="../tags/tag176.xml" /><Relationship Id="rId6" Type="http://schemas.openxmlformats.org/officeDocument/2006/relationships/tags" Target="../tags/tag177.xml" /><Relationship Id="rId7" Type="http://schemas.openxmlformats.org/officeDocument/2006/relationships/tags" Target="../tags/tag178.xml" /><Relationship Id="rId8" Type="http://schemas.openxmlformats.org/officeDocument/2006/relationships/tags" Target="../tags/tag179.xml" /><Relationship Id="rId9" Type="http://schemas.openxmlformats.org/officeDocument/2006/relationships/tags" Target="../tags/tag18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11.xml" /><Relationship Id="rId11" Type="http://schemas.openxmlformats.org/officeDocument/2006/relationships/tags" Target="../tags/tag212.xml" /><Relationship Id="rId2" Type="http://schemas.openxmlformats.org/officeDocument/2006/relationships/tags" Target="../tags/tag207.xml" /><Relationship Id="rId3" Type="http://schemas.openxmlformats.org/officeDocument/2006/relationships/tags" Target="../tags/tag208.xml" /><Relationship Id="rId4" Type="http://schemas.openxmlformats.org/officeDocument/2006/relationships/image" Target="../media/image16.png" /><Relationship Id="rId5" Type="http://schemas.openxmlformats.org/officeDocument/2006/relationships/tags" Target="../tags/tag209.xml" /><Relationship Id="rId6" Type="http://schemas.openxmlformats.org/officeDocument/2006/relationships/video" Target="../media/media2.wmv" /><Relationship Id="rId7" Type="http://schemas.microsoft.com/office/2007/relationships/media" Target="../media/media2.wmv" /><Relationship Id="rId8" Type="http://schemas.openxmlformats.org/officeDocument/2006/relationships/image" Target="../media/image17.png" /><Relationship Id="rId9" Type="http://schemas.openxmlformats.org/officeDocument/2006/relationships/tags" Target="../tags/tag210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13.xml" /><Relationship Id="rId3" Type="http://schemas.openxmlformats.org/officeDocument/2006/relationships/tags" Target="../tags/tag214.xml" /><Relationship Id="rId4" Type="http://schemas.openxmlformats.org/officeDocument/2006/relationships/tags" Target="../tags/tag215.xml" /><Relationship Id="rId5" Type="http://schemas.openxmlformats.org/officeDocument/2006/relationships/tags" Target="../tags/tag216.xml" /><Relationship Id="rId6" Type="http://schemas.openxmlformats.org/officeDocument/2006/relationships/tags" Target="../tags/tag217.xml" /><Relationship Id="rId7" Type="http://schemas.openxmlformats.org/officeDocument/2006/relationships/tags" Target="../tags/tag218.xml" /><Relationship Id="rId8" Type="http://schemas.openxmlformats.org/officeDocument/2006/relationships/tags" Target="../tags/tag219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20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image" Target="../media/image6.png" /><Relationship Id="rId8" Type="http://schemas.openxmlformats.org/officeDocument/2006/relationships/tags" Target="../tags/tag225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4.xml" /><Relationship Id="rId11" Type="http://schemas.openxmlformats.org/officeDocument/2006/relationships/tags" Target="../tags/tag235.xml" /><Relationship Id="rId12" Type="http://schemas.openxmlformats.org/officeDocument/2006/relationships/tags" Target="../tags/tag236.xml" /><Relationship Id="rId2" Type="http://schemas.openxmlformats.org/officeDocument/2006/relationships/tags" Target="../tags/tag226.xml" /><Relationship Id="rId3" Type="http://schemas.openxmlformats.org/officeDocument/2006/relationships/tags" Target="../tags/tag227.xml" /><Relationship Id="rId4" Type="http://schemas.openxmlformats.org/officeDocument/2006/relationships/tags" Target="../tags/tag228.xml" /><Relationship Id="rId5" Type="http://schemas.openxmlformats.org/officeDocument/2006/relationships/tags" Target="../tags/tag229.xml" /><Relationship Id="rId6" Type="http://schemas.openxmlformats.org/officeDocument/2006/relationships/tags" Target="../tags/tag230.xml" /><Relationship Id="rId7" Type="http://schemas.openxmlformats.org/officeDocument/2006/relationships/tags" Target="../tags/tag231.xml" /><Relationship Id="rId8" Type="http://schemas.openxmlformats.org/officeDocument/2006/relationships/tags" Target="../tags/tag232.xml" /><Relationship Id="rId9" Type="http://schemas.openxmlformats.org/officeDocument/2006/relationships/tags" Target="../tags/tag233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5.xml" /><Relationship Id="rId11" Type="http://schemas.openxmlformats.org/officeDocument/2006/relationships/tags" Target="../tags/tag246.xml" /><Relationship Id="rId12" Type="http://schemas.openxmlformats.org/officeDocument/2006/relationships/tags" Target="../tags/tag247.xml" /><Relationship Id="rId13" Type="http://schemas.openxmlformats.org/officeDocument/2006/relationships/tags" Target="../tags/tag248.xml" /><Relationship Id="rId14" Type="http://schemas.openxmlformats.org/officeDocument/2006/relationships/tags" Target="../tags/tag249.xml" /><Relationship Id="rId15" Type="http://schemas.openxmlformats.org/officeDocument/2006/relationships/tags" Target="../tags/tag250.xml" /><Relationship Id="rId2" Type="http://schemas.openxmlformats.org/officeDocument/2006/relationships/tags" Target="../tags/tag237.xml" /><Relationship Id="rId3" Type="http://schemas.openxmlformats.org/officeDocument/2006/relationships/tags" Target="../tags/tag238.xml" /><Relationship Id="rId4" Type="http://schemas.openxmlformats.org/officeDocument/2006/relationships/tags" Target="../tags/tag239.xml" /><Relationship Id="rId5" Type="http://schemas.openxmlformats.org/officeDocument/2006/relationships/tags" Target="../tags/tag240.xml" /><Relationship Id="rId6" Type="http://schemas.openxmlformats.org/officeDocument/2006/relationships/tags" Target="../tags/tag241.xml" /><Relationship Id="rId7" Type="http://schemas.openxmlformats.org/officeDocument/2006/relationships/tags" Target="../tags/tag242.xml" /><Relationship Id="rId8" Type="http://schemas.openxmlformats.org/officeDocument/2006/relationships/tags" Target="../tags/tag243.xml" /><Relationship Id="rId9" Type="http://schemas.openxmlformats.org/officeDocument/2006/relationships/tags" Target="../tags/tag24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51.xml" /><Relationship Id="rId3" Type="http://schemas.openxmlformats.org/officeDocument/2006/relationships/tags" Target="../tags/tag252.xml" /><Relationship Id="rId4" Type="http://schemas.openxmlformats.org/officeDocument/2006/relationships/tags" Target="../tags/tag253.xml" /><Relationship Id="rId5" Type="http://schemas.openxmlformats.org/officeDocument/2006/relationships/image" Target="../media/image18.png" /><Relationship Id="rId6" Type="http://schemas.microsoft.com/office/2007/relationships/hdphoto" Target="../media/image19.wdp" /><Relationship Id="rId7" Type="http://schemas.openxmlformats.org/officeDocument/2006/relationships/tags" Target="../tags/tag254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55.xml" /><Relationship Id="rId3" Type="http://schemas.openxmlformats.org/officeDocument/2006/relationships/tags" Target="../tags/tag256.xml" /><Relationship Id="rId4" Type="http://schemas.openxmlformats.org/officeDocument/2006/relationships/tags" Target="../tags/tag257.xml" /><Relationship Id="rId5" Type="http://schemas.openxmlformats.org/officeDocument/2006/relationships/image" Target="../media/image20.jpeg" /><Relationship Id="rId6" Type="http://schemas.openxmlformats.org/officeDocument/2006/relationships/tags" Target="../tags/tag258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3.xml" /><Relationship Id="rId11" Type="http://schemas.openxmlformats.org/officeDocument/2006/relationships/tags" Target="../tags/tag264.xml" /><Relationship Id="rId2" Type="http://schemas.openxmlformats.org/officeDocument/2006/relationships/tags" Target="../tags/tag259.xml" /><Relationship Id="rId3" Type="http://schemas.openxmlformats.org/officeDocument/2006/relationships/image" Target="../media/image21.png" /><Relationship Id="rId4" Type="http://schemas.openxmlformats.org/officeDocument/2006/relationships/tags" Target="../tags/tag260.xml" /><Relationship Id="rId5" Type="http://schemas.openxmlformats.org/officeDocument/2006/relationships/video" Target="../media/media3.wmv" /><Relationship Id="rId6" Type="http://schemas.microsoft.com/office/2007/relationships/media" Target="../media/media3.wmv" /><Relationship Id="rId7" Type="http://schemas.openxmlformats.org/officeDocument/2006/relationships/image" Target="../media/image22.jpeg" /><Relationship Id="rId8" Type="http://schemas.openxmlformats.org/officeDocument/2006/relationships/tags" Target="../tags/tag261.xml" /><Relationship Id="rId9" Type="http://schemas.openxmlformats.org/officeDocument/2006/relationships/tags" Target="../tags/tag262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4.png" /><Relationship Id="rId11" Type="http://schemas.openxmlformats.org/officeDocument/2006/relationships/tags" Target="../tags/tag271.xml" /><Relationship Id="rId12" Type="http://schemas.openxmlformats.org/officeDocument/2006/relationships/tags" Target="../tags/tag272.xml" /><Relationship Id="rId13" Type="http://schemas.openxmlformats.org/officeDocument/2006/relationships/tags" Target="../tags/tag273.xml" /><Relationship Id="rId14" Type="http://schemas.openxmlformats.org/officeDocument/2006/relationships/tags" Target="../tags/tag274.xml" /><Relationship Id="rId15" Type="http://schemas.openxmlformats.org/officeDocument/2006/relationships/tags" Target="../tags/tag275.xml" /><Relationship Id="rId16" Type="http://schemas.openxmlformats.org/officeDocument/2006/relationships/tags" Target="../tags/tag276.xml" /><Relationship Id="rId17" Type="http://schemas.openxmlformats.org/officeDocument/2006/relationships/tags" Target="../tags/tag277.xml" /><Relationship Id="rId18" Type="http://schemas.openxmlformats.org/officeDocument/2006/relationships/tags" Target="../tags/tag278.xml" /><Relationship Id="rId19" Type="http://schemas.openxmlformats.org/officeDocument/2006/relationships/tags" Target="../tags/tag279.xml" /><Relationship Id="rId2" Type="http://schemas.openxmlformats.org/officeDocument/2006/relationships/tags" Target="../tags/tag265.xml" /><Relationship Id="rId20" Type="http://schemas.openxmlformats.org/officeDocument/2006/relationships/image" Target="../media/image25.png" /><Relationship Id="rId21" Type="http://schemas.openxmlformats.org/officeDocument/2006/relationships/tags" Target="../tags/tag280.xml" /><Relationship Id="rId3" Type="http://schemas.openxmlformats.org/officeDocument/2006/relationships/tags" Target="../tags/tag266.xml" /><Relationship Id="rId4" Type="http://schemas.openxmlformats.org/officeDocument/2006/relationships/tags" Target="../tags/tag267.xml" /><Relationship Id="rId5" Type="http://schemas.openxmlformats.org/officeDocument/2006/relationships/image" Target="../media/image6.png" /><Relationship Id="rId6" Type="http://schemas.openxmlformats.org/officeDocument/2006/relationships/tags" Target="../tags/tag268.xml" /><Relationship Id="rId7" Type="http://schemas.openxmlformats.org/officeDocument/2006/relationships/tags" Target="../tags/tag269.xml" /><Relationship Id="rId8" Type="http://schemas.openxmlformats.org/officeDocument/2006/relationships/image" Target="../media/image23.jpeg" /><Relationship Id="rId9" Type="http://schemas.openxmlformats.org/officeDocument/2006/relationships/tags" Target="../tags/tag270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4.xml" /><Relationship Id="rId11" Type="http://schemas.openxmlformats.org/officeDocument/2006/relationships/tags" Target="../tags/tag105.xml" /><Relationship Id="rId12" Type="http://schemas.openxmlformats.org/officeDocument/2006/relationships/tags" Target="../tags/tag106.xml" /><Relationship Id="rId13" Type="http://schemas.openxmlformats.org/officeDocument/2006/relationships/tags" Target="../tags/tag107.xml" /><Relationship Id="rId14" Type="http://schemas.openxmlformats.org/officeDocument/2006/relationships/tags" Target="../tags/tag108.xml" /><Relationship Id="rId2" Type="http://schemas.openxmlformats.org/officeDocument/2006/relationships/tags" Target="../tags/tag96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tags" Target="../tags/tag102.xml" /><Relationship Id="rId9" Type="http://schemas.openxmlformats.org/officeDocument/2006/relationships/tags" Target="../tags/tag10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8.jpeg" /><Relationship Id="rId11" Type="http://schemas.openxmlformats.org/officeDocument/2006/relationships/tags" Target="../tags/tag287.xml" /><Relationship Id="rId2" Type="http://schemas.openxmlformats.org/officeDocument/2006/relationships/tags" Target="../tags/tag281.xml" /><Relationship Id="rId3" Type="http://schemas.openxmlformats.org/officeDocument/2006/relationships/tags" Target="../tags/tag282.xml" /><Relationship Id="rId4" Type="http://schemas.openxmlformats.org/officeDocument/2006/relationships/image" Target="../media/image26.jpeg" /><Relationship Id="rId5" Type="http://schemas.openxmlformats.org/officeDocument/2006/relationships/tags" Target="../tags/tag283.xml" /><Relationship Id="rId6" Type="http://schemas.openxmlformats.org/officeDocument/2006/relationships/image" Target="../media/image27.jpeg" /><Relationship Id="rId7" Type="http://schemas.openxmlformats.org/officeDocument/2006/relationships/tags" Target="../tags/tag284.xml" /><Relationship Id="rId8" Type="http://schemas.openxmlformats.org/officeDocument/2006/relationships/tags" Target="../tags/tag285.xml" /><Relationship Id="rId9" Type="http://schemas.openxmlformats.org/officeDocument/2006/relationships/tags" Target="../tags/tag28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96.xml" /><Relationship Id="rId11" Type="http://schemas.openxmlformats.org/officeDocument/2006/relationships/tags" Target="../tags/tag297.xml" /><Relationship Id="rId12" Type="http://schemas.openxmlformats.org/officeDocument/2006/relationships/tags" Target="../tags/tag298.xml" /><Relationship Id="rId13" Type="http://schemas.openxmlformats.org/officeDocument/2006/relationships/tags" Target="../tags/tag299.xml" /><Relationship Id="rId14" Type="http://schemas.openxmlformats.org/officeDocument/2006/relationships/tags" Target="../tags/tag300.xml" /><Relationship Id="rId15" Type="http://schemas.openxmlformats.org/officeDocument/2006/relationships/image" Target="../media/image32.png" /><Relationship Id="rId16" Type="http://schemas.openxmlformats.org/officeDocument/2006/relationships/tags" Target="../tags/tag3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292.xml" /><Relationship Id="rId4" Type="http://schemas.openxmlformats.org/officeDocument/2006/relationships/image" Target="../media/image29.jpeg" /><Relationship Id="rId5" Type="http://schemas.openxmlformats.org/officeDocument/2006/relationships/tags" Target="../tags/tag293.xml" /><Relationship Id="rId6" Type="http://schemas.openxmlformats.org/officeDocument/2006/relationships/image" Target="../media/image30.jpeg" /><Relationship Id="rId7" Type="http://schemas.openxmlformats.org/officeDocument/2006/relationships/tags" Target="../tags/tag294.xml" /><Relationship Id="rId8" Type="http://schemas.openxmlformats.org/officeDocument/2006/relationships/image" Target="../media/image31.jpeg" /><Relationship Id="rId9" Type="http://schemas.openxmlformats.org/officeDocument/2006/relationships/tags" Target="../tags/tag295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02.xml" /><Relationship Id="rId3" Type="http://schemas.openxmlformats.org/officeDocument/2006/relationships/tags" Target="../tags/tag303.xml" /><Relationship Id="rId4" Type="http://schemas.openxmlformats.org/officeDocument/2006/relationships/tags" Target="../tags/tag304.xml" /><Relationship Id="rId5" Type="http://schemas.openxmlformats.org/officeDocument/2006/relationships/image" Target="../media/image33.png" /><Relationship Id="rId6" Type="http://schemas.openxmlformats.org/officeDocument/2006/relationships/tags" Target="../tags/tag30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06.xml" /><Relationship Id="rId3" Type="http://schemas.openxmlformats.org/officeDocument/2006/relationships/image" Target="../media/image34.jpeg" /><Relationship Id="rId4" Type="http://schemas.openxmlformats.org/officeDocument/2006/relationships/tags" Target="../tags/tag307.xml" /><Relationship Id="rId5" Type="http://schemas.openxmlformats.org/officeDocument/2006/relationships/image" Target="../media/image35.jpeg" /><Relationship Id="rId6" Type="http://schemas.openxmlformats.org/officeDocument/2006/relationships/tags" Target="../tags/tag308.xml" /><Relationship Id="rId7" Type="http://schemas.openxmlformats.org/officeDocument/2006/relationships/tags" Target="../tags/tag309.xml" /><Relationship Id="rId8" Type="http://schemas.openxmlformats.org/officeDocument/2006/relationships/tags" Target="../tags/tag310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11.xml" /><Relationship Id="rId3" Type="http://schemas.openxmlformats.org/officeDocument/2006/relationships/tags" Target="../tags/tag312.xml" /><Relationship Id="rId4" Type="http://schemas.openxmlformats.org/officeDocument/2006/relationships/image" Target="../media/image36.jpeg" /><Relationship Id="rId5" Type="http://schemas.openxmlformats.org/officeDocument/2006/relationships/tags" Target="../tags/tag313.xml" /><Relationship Id="rId6" Type="http://schemas.openxmlformats.org/officeDocument/2006/relationships/image" Target="../media/image37.jpeg" /><Relationship Id="rId7" Type="http://schemas.openxmlformats.org/officeDocument/2006/relationships/tags" Target="../tags/tag314.xml" /><Relationship Id="rId8" Type="http://schemas.openxmlformats.org/officeDocument/2006/relationships/tags" Target="../tags/tag315.xml" /><Relationship Id="rId9" Type="http://schemas.openxmlformats.org/officeDocument/2006/relationships/tags" Target="../tags/tag316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17.xml" /><Relationship Id="rId3" Type="http://schemas.openxmlformats.org/officeDocument/2006/relationships/tags" Target="../tags/tag318.xml" /><Relationship Id="rId4" Type="http://schemas.openxmlformats.org/officeDocument/2006/relationships/image" Target="../media/image38.jpeg" /><Relationship Id="rId5" Type="http://schemas.openxmlformats.org/officeDocument/2006/relationships/tags" Target="../tags/tag319.xml" /><Relationship Id="rId6" Type="http://schemas.openxmlformats.org/officeDocument/2006/relationships/image" Target="../media/image39.png" /><Relationship Id="rId7" Type="http://schemas.openxmlformats.org/officeDocument/2006/relationships/tags" Target="../tags/tag320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21.xml" /><Relationship Id="rId3" Type="http://schemas.openxmlformats.org/officeDocument/2006/relationships/image" Target="../media/image40.png" /><Relationship Id="rId4" Type="http://schemas.microsoft.com/office/2007/relationships/hdphoto" Target="../media/image41.wdp" /><Relationship Id="rId5" Type="http://schemas.openxmlformats.org/officeDocument/2006/relationships/tags" Target="../tags/tag322.xml" /><Relationship Id="rId6" Type="http://schemas.openxmlformats.org/officeDocument/2006/relationships/tags" Target="../tags/tag323.xml" /><Relationship Id="rId7" Type="http://schemas.openxmlformats.org/officeDocument/2006/relationships/tags" Target="../tags/tag324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25.xml" /><Relationship Id="rId3" Type="http://schemas.openxmlformats.org/officeDocument/2006/relationships/tags" Target="../tags/tag326.xml" /><Relationship Id="rId4" Type="http://schemas.openxmlformats.org/officeDocument/2006/relationships/tags" Target="../tags/tag327.xml" /><Relationship Id="rId5" Type="http://schemas.openxmlformats.org/officeDocument/2006/relationships/tags" Target="../tags/tag328.xml" /><Relationship Id="rId6" Type="http://schemas.openxmlformats.org/officeDocument/2006/relationships/image" Target="../media/image42.png" /><Relationship Id="rId7" Type="http://schemas.microsoft.com/office/2007/relationships/hdphoto" Target="../media/image43.wdp" /><Relationship Id="rId8" Type="http://schemas.openxmlformats.org/officeDocument/2006/relationships/tags" Target="../tags/tag329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35.xml" /><Relationship Id="rId2" Type="http://schemas.openxmlformats.org/officeDocument/2006/relationships/tags" Target="../tags/tag330.xml" /><Relationship Id="rId3" Type="http://schemas.openxmlformats.org/officeDocument/2006/relationships/tags" Target="../tags/tag331.xml" /><Relationship Id="rId4" Type="http://schemas.openxmlformats.org/officeDocument/2006/relationships/image" Target="../media/image44.png" /><Relationship Id="rId5" Type="http://schemas.microsoft.com/office/2007/relationships/hdphoto" Target="../media/image45.wdp" /><Relationship Id="rId6" Type="http://schemas.openxmlformats.org/officeDocument/2006/relationships/tags" Target="../tags/tag332.xml" /><Relationship Id="rId7" Type="http://schemas.openxmlformats.org/officeDocument/2006/relationships/tags" Target="../tags/tag333.xml" /><Relationship Id="rId8" Type="http://schemas.openxmlformats.org/officeDocument/2006/relationships/image" Target="../media/image46.png" /><Relationship Id="rId9" Type="http://schemas.openxmlformats.org/officeDocument/2006/relationships/tags" Target="../tags/tag334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44.xml" /><Relationship Id="rId11" Type="http://schemas.openxmlformats.org/officeDocument/2006/relationships/tags" Target="../tags/tag345.xml" /><Relationship Id="rId12" Type="http://schemas.openxmlformats.org/officeDocument/2006/relationships/tags" Target="../tags/tag346.xml" /><Relationship Id="rId13" Type="http://schemas.openxmlformats.org/officeDocument/2006/relationships/tags" Target="../tags/tag347.xml" /><Relationship Id="rId2" Type="http://schemas.openxmlformats.org/officeDocument/2006/relationships/tags" Target="../tags/tag336.xml" /><Relationship Id="rId3" Type="http://schemas.openxmlformats.org/officeDocument/2006/relationships/tags" Target="../tags/tag337.xml" /><Relationship Id="rId4" Type="http://schemas.openxmlformats.org/officeDocument/2006/relationships/tags" Target="../tags/tag338.xml" /><Relationship Id="rId5" Type="http://schemas.openxmlformats.org/officeDocument/2006/relationships/tags" Target="../tags/tag339.xml" /><Relationship Id="rId6" Type="http://schemas.openxmlformats.org/officeDocument/2006/relationships/tags" Target="../tags/tag340.xml" /><Relationship Id="rId7" Type="http://schemas.openxmlformats.org/officeDocument/2006/relationships/tags" Target="../tags/tag341.xml" /><Relationship Id="rId8" Type="http://schemas.openxmlformats.org/officeDocument/2006/relationships/tags" Target="../tags/tag342.xml" /><Relationship Id="rId9" Type="http://schemas.openxmlformats.org/officeDocument/2006/relationships/tags" Target="../tags/tag343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6.png" /><Relationship Id="rId11" Type="http://schemas.openxmlformats.org/officeDocument/2006/relationships/tags" Target="../tags/tag115.xml" /><Relationship Id="rId12" Type="http://schemas.openxmlformats.org/officeDocument/2006/relationships/tags" Target="../tags/tag116.xml" /><Relationship Id="rId2" Type="http://schemas.openxmlformats.org/officeDocument/2006/relationships/tags" Target="../tags/tag109.xml" /><Relationship Id="rId3" Type="http://schemas.openxmlformats.org/officeDocument/2006/relationships/image" Target="../media/image4.png" /><Relationship Id="rId4" Type="http://schemas.openxmlformats.org/officeDocument/2006/relationships/tags" Target="../tags/tag110.xml" /><Relationship Id="rId5" Type="http://schemas.openxmlformats.org/officeDocument/2006/relationships/tags" Target="../tags/tag111.xml" /><Relationship Id="rId6" Type="http://schemas.openxmlformats.org/officeDocument/2006/relationships/tags" Target="../tags/tag112.xml" /><Relationship Id="rId7" Type="http://schemas.openxmlformats.org/officeDocument/2006/relationships/tags" Target="../tags/tag113.xml" /><Relationship Id="rId8" Type="http://schemas.openxmlformats.org/officeDocument/2006/relationships/image" Target="../media/image5.png" /><Relationship Id="rId9" Type="http://schemas.openxmlformats.org/officeDocument/2006/relationships/tags" Target="../tags/tag114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48.xml" /><Relationship Id="rId3" Type="http://schemas.openxmlformats.org/officeDocument/2006/relationships/tags" Target="../tags/tag349.xml" /><Relationship Id="rId4" Type="http://schemas.openxmlformats.org/officeDocument/2006/relationships/image" Target="../media/image47.png" /><Relationship Id="rId5" Type="http://schemas.openxmlformats.org/officeDocument/2006/relationships/tags" Target="../tags/tag350.xml" /><Relationship Id="rId6" Type="http://schemas.openxmlformats.org/officeDocument/2006/relationships/image" Target="../media/image28.jpeg" /><Relationship Id="rId7" Type="http://schemas.openxmlformats.org/officeDocument/2006/relationships/tags" Target="../tags/tag351.xml" /><Relationship Id="rId8" Type="http://schemas.openxmlformats.org/officeDocument/2006/relationships/tags" Target="../tags/tag352.xml" /><Relationship Id="rId9" Type="http://schemas.openxmlformats.org/officeDocument/2006/relationships/tags" Target="../tags/tag353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60.xml" /><Relationship Id="rId11" Type="http://schemas.openxmlformats.org/officeDocument/2006/relationships/tags" Target="../tags/tag361.xml" /><Relationship Id="rId12" Type="http://schemas.openxmlformats.org/officeDocument/2006/relationships/tags" Target="../tags/tag362.xml" /><Relationship Id="rId13" Type="http://schemas.openxmlformats.org/officeDocument/2006/relationships/image" Target="../media/image50.jpeg" /><Relationship Id="rId14" Type="http://schemas.openxmlformats.org/officeDocument/2006/relationships/tags" Target="../tags/tag363.xml" /><Relationship Id="rId15" Type="http://schemas.openxmlformats.org/officeDocument/2006/relationships/tags" Target="../tags/tag364.xml" /><Relationship Id="rId2" Type="http://schemas.openxmlformats.org/officeDocument/2006/relationships/tags" Target="../tags/tag354.xml" /><Relationship Id="rId3" Type="http://schemas.openxmlformats.org/officeDocument/2006/relationships/tags" Target="../tags/tag355.xml" /><Relationship Id="rId4" Type="http://schemas.openxmlformats.org/officeDocument/2006/relationships/image" Target="../media/image48.jpeg" /><Relationship Id="rId5" Type="http://schemas.openxmlformats.org/officeDocument/2006/relationships/tags" Target="../tags/tag356.xml" /><Relationship Id="rId6" Type="http://schemas.openxmlformats.org/officeDocument/2006/relationships/image" Target="../media/image49.png" /><Relationship Id="rId7" Type="http://schemas.openxmlformats.org/officeDocument/2006/relationships/tags" Target="../tags/tag357.xml" /><Relationship Id="rId8" Type="http://schemas.openxmlformats.org/officeDocument/2006/relationships/tags" Target="../tags/tag358.xml" /><Relationship Id="rId9" Type="http://schemas.openxmlformats.org/officeDocument/2006/relationships/tags" Target="../tags/tag359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9.jpeg" /><Relationship Id="rId11" Type="http://schemas.openxmlformats.org/officeDocument/2006/relationships/tags" Target="../tags/tag372.xml" /><Relationship Id="rId12" Type="http://schemas.openxmlformats.org/officeDocument/2006/relationships/image" Target="../media/image52.jpeg" /><Relationship Id="rId13" Type="http://schemas.openxmlformats.org/officeDocument/2006/relationships/tags" Target="../tags/tag373.xml" /><Relationship Id="rId14" Type="http://schemas.openxmlformats.org/officeDocument/2006/relationships/tags" Target="../tags/tag374.xml" /><Relationship Id="rId15" Type="http://schemas.openxmlformats.org/officeDocument/2006/relationships/tags" Target="../tags/tag375.xml" /><Relationship Id="rId2" Type="http://schemas.openxmlformats.org/officeDocument/2006/relationships/tags" Target="../tags/tag365.xml" /><Relationship Id="rId3" Type="http://schemas.openxmlformats.org/officeDocument/2006/relationships/tags" Target="../tags/tag366.xml" /><Relationship Id="rId4" Type="http://schemas.openxmlformats.org/officeDocument/2006/relationships/tags" Target="../tags/tag367.xml" /><Relationship Id="rId5" Type="http://schemas.openxmlformats.org/officeDocument/2006/relationships/tags" Target="../tags/tag368.xml" /><Relationship Id="rId6" Type="http://schemas.openxmlformats.org/officeDocument/2006/relationships/tags" Target="../tags/tag369.xml" /><Relationship Id="rId7" Type="http://schemas.openxmlformats.org/officeDocument/2006/relationships/tags" Target="../tags/tag370.xml" /><Relationship Id="rId8" Type="http://schemas.openxmlformats.org/officeDocument/2006/relationships/image" Target="../media/image51.jpeg" /><Relationship Id="rId9" Type="http://schemas.openxmlformats.org/officeDocument/2006/relationships/tags" Target="../tags/tag371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10.jpeg" /><Relationship Id="rId11" Type="http://schemas.openxmlformats.org/officeDocument/2006/relationships/tags" Target="../tags/tag383.xml" /><Relationship Id="rId2" Type="http://schemas.openxmlformats.org/officeDocument/2006/relationships/tags" Target="../tags/tag376.xml" /><Relationship Id="rId3" Type="http://schemas.openxmlformats.org/officeDocument/2006/relationships/tags" Target="../tags/tag377.xml" /><Relationship Id="rId4" Type="http://schemas.openxmlformats.org/officeDocument/2006/relationships/tags" Target="../tags/tag378.xml" /><Relationship Id="rId5" Type="http://schemas.openxmlformats.org/officeDocument/2006/relationships/tags" Target="../tags/tag379.xml" /><Relationship Id="rId6" Type="http://schemas.openxmlformats.org/officeDocument/2006/relationships/tags" Target="../tags/tag380.xml" /><Relationship Id="rId7" Type="http://schemas.openxmlformats.org/officeDocument/2006/relationships/image" Target="../media/image53.jpeg" /><Relationship Id="rId8" Type="http://schemas.openxmlformats.org/officeDocument/2006/relationships/tags" Target="../tags/tag381.xml" /><Relationship Id="rId9" Type="http://schemas.openxmlformats.org/officeDocument/2006/relationships/tags" Target="../tags/tag382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384.xml" /><Relationship Id="rId3" Type="http://schemas.openxmlformats.org/officeDocument/2006/relationships/tags" Target="../tags/tag385.xml" /><Relationship Id="rId4" Type="http://schemas.openxmlformats.org/officeDocument/2006/relationships/tags" Target="../tags/tag386.xml" /><Relationship Id="rId5" Type="http://schemas.openxmlformats.org/officeDocument/2006/relationships/tags" Target="../tags/tag387.xml" /><Relationship Id="rId6" Type="http://schemas.openxmlformats.org/officeDocument/2006/relationships/image" Target="../media/image54.png" /><Relationship Id="rId7" Type="http://schemas.openxmlformats.org/officeDocument/2006/relationships/tags" Target="../tags/tag388.xml" /><Relationship Id="rId8" Type="http://schemas.openxmlformats.org/officeDocument/2006/relationships/video" Target="../media/media4.wmv" /><Relationship Id="rId9" Type="http://schemas.microsoft.com/office/2007/relationships/media" Target="../media/media4.wmv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95.xml" /><Relationship Id="rId11" Type="http://schemas.openxmlformats.org/officeDocument/2006/relationships/tags" Target="../tags/tag396.xml" /><Relationship Id="rId12" Type="http://schemas.openxmlformats.org/officeDocument/2006/relationships/image" Target="../media/image57.jpeg" /><Relationship Id="rId13" Type="http://schemas.openxmlformats.org/officeDocument/2006/relationships/tags" Target="../tags/tag397.xml" /><Relationship Id="rId2" Type="http://schemas.openxmlformats.org/officeDocument/2006/relationships/tags" Target="../tags/tag389.xml" /><Relationship Id="rId3" Type="http://schemas.openxmlformats.org/officeDocument/2006/relationships/tags" Target="../tags/tag390.xml" /><Relationship Id="rId4" Type="http://schemas.openxmlformats.org/officeDocument/2006/relationships/image" Target="../media/image55.jpeg" /><Relationship Id="rId5" Type="http://schemas.openxmlformats.org/officeDocument/2006/relationships/tags" Target="../tags/tag391.xml" /><Relationship Id="rId6" Type="http://schemas.openxmlformats.org/officeDocument/2006/relationships/tags" Target="../tags/tag392.xml" /><Relationship Id="rId7" Type="http://schemas.openxmlformats.org/officeDocument/2006/relationships/tags" Target="../tags/tag393.xml" /><Relationship Id="rId8" Type="http://schemas.openxmlformats.org/officeDocument/2006/relationships/image" Target="../media/image56.jpeg" /><Relationship Id="rId9" Type="http://schemas.openxmlformats.org/officeDocument/2006/relationships/tags" Target="../tags/tag394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06.xml" /><Relationship Id="rId11" Type="http://schemas.openxmlformats.org/officeDocument/2006/relationships/tags" Target="../tags/tag407.xml" /><Relationship Id="rId12" Type="http://schemas.openxmlformats.org/officeDocument/2006/relationships/image" Target="../media/image58.png" /><Relationship Id="rId13" Type="http://schemas.microsoft.com/office/2007/relationships/hdphoto" Target="../media/image59.wdp" /><Relationship Id="rId14" Type="http://schemas.openxmlformats.org/officeDocument/2006/relationships/tags" Target="../tags/tag408.xml" /><Relationship Id="rId15" Type="http://schemas.openxmlformats.org/officeDocument/2006/relationships/image" Target="../media/image60.png" /><Relationship Id="rId16" Type="http://schemas.microsoft.com/office/2007/relationships/hdphoto" Target="../media/image61.wdp" /><Relationship Id="rId17" Type="http://schemas.openxmlformats.org/officeDocument/2006/relationships/tags" Target="../tags/tag409.xml" /><Relationship Id="rId18" Type="http://schemas.openxmlformats.org/officeDocument/2006/relationships/tags" Target="../tags/tag410.xml" /><Relationship Id="rId19" Type="http://schemas.openxmlformats.org/officeDocument/2006/relationships/tags" Target="../tags/tag411.xml" /><Relationship Id="rId2" Type="http://schemas.openxmlformats.org/officeDocument/2006/relationships/tags" Target="../tags/tag398.xml" /><Relationship Id="rId20" Type="http://schemas.openxmlformats.org/officeDocument/2006/relationships/tags" Target="../tags/tag412.xml" /><Relationship Id="rId21" Type="http://schemas.openxmlformats.org/officeDocument/2006/relationships/tags" Target="../tags/tag413.xml" /><Relationship Id="rId22" Type="http://schemas.openxmlformats.org/officeDocument/2006/relationships/tags" Target="../tags/tag414.xml" /><Relationship Id="rId23" Type="http://schemas.openxmlformats.org/officeDocument/2006/relationships/tags" Target="../tags/tag415.xml" /><Relationship Id="rId24" Type="http://schemas.openxmlformats.org/officeDocument/2006/relationships/tags" Target="../tags/tag416.xml" /><Relationship Id="rId25" Type="http://schemas.openxmlformats.org/officeDocument/2006/relationships/tags" Target="../tags/tag417.xml" /><Relationship Id="rId26" Type="http://schemas.openxmlformats.org/officeDocument/2006/relationships/tags" Target="../tags/tag418.xml" /><Relationship Id="rId27" Type="http://schemas.openxmlformats.org/officeDocument/2006/relationships/tags" Target="../tags/tag419.xml" /><Relationship Id="rId28" Type="http://schemas.openxmlformats.org/officeDocument/2006/relationships/tags" Target="../tags/tag420.xml" /><Relationship Id="rId3" Type="http://schemas.openxmlformats.org/officeDocument/2006/relationships/tags" Target="../tags/tag399.xml" /><Relationship Id="rId4" Type="http://schemas.openxmlformats.org/officeDocument/2006/relationships/tags" Target="../tags/tag400.xml" /><Relationship Id="rId5" Type="http://schemas.openxmlformats.org/officeDocument/2006/relationships/tags" Target="../tags/tag401.xml" /><Relationship Id="rId6" Type="http://schemas.openxmlformats.org/officeDocument/2006/relationships/tags" Target="../tags/tag402.xml" /><Relationship Id="rId7" Type="http://schemas.openxmlformats.org/officeDocument/2006/relationships/tags" Target="../tags/tag403.xml" /><Relationship Id="rId8" Type="http://schemas.openxmlformats.org/officeDocument/2006/relationships/tags" Target="../tags/tag404.xml" /><Relationship Id="rId9" Type="http://schemas.openxmlformats.org/officeDocument/2006/relationships/tags" Target="../tags/tag405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29.xml" /><Relationship Id="rId11" Type="http://schemas.openxmlformats.org/officeDocument/2006/relationships/tags" Target="../tags/tag430.xml" /><Relationship Id="rId12" Type="http://schemas.openxmlformats.org/officeDocument/2006/relationships/tags" Target="../tags/tag431.xml" /><Relationship Id="rId13" Type="http://schemas.openxmlformats.org/officeDocument/2006/relationships/tags" Target="../tags/tag432.xml" /><Relationship Id="rId14" Type="http://schemas.openxmlformats.org/officeDocument/2006/relationships/tags" Target="../tags/tag433.xml" /><Relationship Id="rId15" Type="http://schemas.openxmlformats.org/officeDocument/2006/relationships/tags" Target="../tags/tag434.xml" /><Relationship Id="rId2" Type="http://schemas.openxmlformats.org/officeDocument/2006/relationships/tags" Target="../tags/tag421.xml" /><Relationship Id="rId3" Type="http://schemas.openxmlformats.org/officeDocument/2006/relationships/tags" Target="../tags/tag422.xml" /><Relationship Id="rId4" Type="http://schemas.openxmlformats.org/officeDocument/2006/relationships/tags" Target="../tags/tag423.xml" /><Relationship Id="rId5" Type="http://schemas.openxmlformats.org/officeDocument/2006/relationships/tags" Target="../tags/tag424.xml" /><Relationship Id="rId6" Type="http://schemas.openxmlformats.org/officeDocument/2006/relationships/tags" Target="../tags/tag425.xml" /><Relationship Id="rId7" Type="http://schemas.openxmlformats.org/officeDocument/2006/relationships/tags" Target="../tags/tag426.xml" /><Relationship Id="rId8" Type="http://schemas.openxmlformats.org/officeDocument/2006/relationships/tags" Target="../tags/tag427.xml" /><Relationship Id="rId9" Type="http://schemas.openxmlformats.org/officeDocument/2006/relationships/tags" Target="../tags/tag428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43.xml" /><Relationship Id="rId11" Type="http://schemas.openxmlformats.org/officeDocument/2006/relationships/tags" Target="../tags/tag444.xml" /><Relationship Id="rId12" Type="http://schemas.openxmlformats.org/officeDocument/2006/relationships/tags" Target="../tags/tag445.xml" /><Relationship Id="rId13" Type="http://schemas.openxmlformats.org/officeDocument/2006/relationships/tags" Target="../tags/tag446.xml" /><Relationship Id="rId14" Type="http://schemas.openxmlformats.org/officeDocument/2006/relationships/tags" Target="../tags/tag447.xml" /><Relationship Id="rId15" Type="http://schemas.openxmlformats.org/officeDocument/2006/relationships/tags" Target="../tags/tag448.xml" /><Relationship Id="rId16" Type="http://schemas.openxmlformats.org/officeDocument/2006/relationships/tags" Target="../tags/tag449.xml" /><Relationship Id="rId17" Type="http://schemas.openxmlformats.org/officeDocument/2006/relationships/tags" Target="../tags/tag450.xml" /><Relationship Id="rId18" Type="http://schemas.openxmlformats.org/officeDocument/2006/relationships/tags" Target="../tags/tag451.xml" /><Relationship Id="rId19" Type="http://schemas.openxmlformats.org/officeDocument/2006/relationships/tags" Target="../tags/tag452.xml" /><Relationship Id="rId2" Type="http://schemas.openxmlformats.org/officeDocument/2006/relationships/tags" Target="../tags/tag435.xml" /><Relationship Id="rId20" Type="http://schemas.openxmlformats.org/officeDocument/2006/relationships/tags" Target="../tags/tag453.xml" /><Relationship Id="rId21" Type="http://schemas.openxmlformats.org/officeDocument/2006/relationships/tags" Target="../tags/tag454.xml" /><Relationship Id="rId22" Type="http://schemas.openxmlformats.org/officeDocument/2006/relationships/tags" Target="../tags/tag455.xml" /><Relationship Id="rId3" Type="http://schemas.openxmlformats.org/officeDocument/2006/relationships/tags" Target="../tags/tag436.xml" /><Relationship Id="rId4" Type="http://schemas.openxmlformats.org/officeDocument/2006/relationships/tags" Target="../tags/tag437.xml" /><Relationship Id="rId5" Type="http://schemas.openxmlformats.org/officeDocument/2006/relationships/tags" Target="../tags/tag438.xml" /><Relationship Id="rId6" Type="http://schemas.openxmlformats.org/officeDocument/2006/relationships/tags" Target="../tags/tag439.xml" /><Relationship Id="rId7" Type="http://schemas.openxmlformats.org/officeDocument/2006/relationships/tags" Target="../tags/tag440.xml" /><Relationship Id="rId8" Type="http://schemas.openxmlformats.org/officeDocument/2006/relationships/tags" Target="../tags/tag441.xml" /><Relationship Id="rId9" Type="http://schemas.openxmlformats.org/officeDocument/2006/relationships/tags" Target="../tags/tag442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56.xml" /><Relationship Id="rId3" Type="http://schemas.openxmlformats.org/officeDocument/2006/relationships/tags" Target="../tags/tag457.xml" /><Relationship Id="rId4" Type="http://schemas.openxmlformats.org/officeDocument/2006/relationships/tags" Target="../tags/tag458.xml" /><Relationship Id="rId5" Type="http://schemas.openxmlformats.org/officeDocument/2006/relationships/tags" Target="../tags/tag459.xml" /><Relationship Id="rId6" Type="http://schemas.openxmlformats.org/officeDocument/2006/relationships/tags" Target="../tags/tag460.xml" /><Relationship Id="rId7" Type="http://schemas.openxmlformats.org/officeDocument/2006/relationships/tags" Target="../tags/tag461.xml" /><Relationship Id="rId8" Type="http://schemas.openxmlformats.org/officeDocument/2006/relationships/tags" Target="../tags/tag46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23.xml" /><Relationship Id="rId11" Type="http://schemas.openxmlformats.org/officeDocument/2006/relationships/tags" Target="../tags/tag124.xml" /><Relationship Id="rId12" Type="http://schemas.openxmlformats.org/officeDocument/2006/relationships/tags" Target="../tags/tag125.xml" /><Relationship Id="rId13" Type="http://schemas.openxmlformats.org/officeDocument/2006/relationships/tags" Target="../tags/tag126.xml" /><Relationship Id="rId14" Type="http://schemas.openxmlformats.org/officeDocument/2006/relationships/tags" Target="../tags/tag127.xml" /><Relationship Id="rId15" Type="http://schemas.openxmlformats.org/officeDocument/2006/relationships/tags" Target="../tags/tag128.xml" /><Relationship Id="rId16" Type="http://schemas.openxmlformats.org/officeDocument/2006/relationships/tags" Target="../tags/tag129.xml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image" Target="../media/image7.png" /><Relationship Id="rId6" Type="http://schemas.openxmlformats.org/officeDocument/2006/relationships/tags" Target="../tags/tag120.xml" /><Relationship Id="rId7" Type="http://schemas.openxmlformats.org/officeDocument/2006/relationships/tags" Target="../tags/tag121.xml" /><Relationship Id="rId8" Type="http://schemas.openxmlformats.org/officeDocument/2006/relationships/image" Target="../media/image8.png" /><Relationship Id="rId9" Type="http://schemas.openxmlformats.org/officeDocument/2006/relationships/tags" Target="../tags/tag122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63.xml" /><Relationship Id="rId3" Type="http://schemas.openxmlformats.org/officeDocument/2006/relationships/tags" Target="../tags/tag464.xml" /><Relationship Id="rId4" Type="http://schemas.openxmlformats.org/officeDocument/2006/relationships/tags" Target="../tags/tag465.xml" /><Relationship Id="rId5" Type="http://schemas.openxmlformats.org/officeDocument/2006/relationships/tags" Target="../tags/tag466.xml" /><Relationship Id="rId6" Type="http://schemas.openxmlformats.org/officeDocument/2006/relationships/tags" Target="../tags/tag467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68.xml" /><Relationship Id="rId3" Type="http://schemas.openxmlformats.org/officeDocument/2006/relationships/tags" Target="../tags/tag469.xml" /><Relationship Id="rId4" Type="http://schemas.openxmlformats.org/officeDocument/2006/relationships/tags" Target="../tags/tag470.xml" /><Relationship Id="rId5" Type="http://schemas.openxmlformats.org/officeDocument/2006/relationships/tags" Target="../tags/tag471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72.xml" /><Relationship Id="rId3" Type="http://schemas.openxmlformats.org/officeDocument/2006/relationships/tags" Target="../tags/tag473.xml" /><Relationship Id="rId4" Type="http://schemas.openxmlformats.org/officeDocument/2006/relationships/tags" Target="../tags/tag474.xml" /><Relationship Id="rId5" Type="http://schemas.openxmlformats.org/officeDocument/2006/relationships/tags" Target="../tags/tag475.xml" /><Relationship Id="rId6" Type="http://schemas.openxmlformats.org/officeDocument/2006/relationships/tags" Target="../tags/tag476.xml" /><Relationship Id="rId7" Type="http://schemas.openxmlformats.org/officeDocument/2006/relationships/image" Target="../media/image62.jpeg" /><Relationship Id="rId8" Type="http://schemas.openxmlformats.org/officeDocument/2006/relationships/tags" Target="../tags/tag477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78.xml" /><Relationship Id="rId3" Type="http://schemas.openxmlformats.org/officeDocument/2006/relationships/tags" Target="../tags/tag479.xml" /><Relationship Id="rId4" Type="http://schemas.openxmlformats.org/officeDocument/2006/relationships/tags" Target="../tags/tag480.xml" /><Relationship Id="rId5" Type="http://schemas.openxmlformats.org/officeDocument/2006/relationships/tags" Target="../tags/tag481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82.xml" /><Relationship Id="rId3" Type="http://schemas.openxmlformats.org/officeDocument/2006/relationships/tags" Target="../tags/tag483.xml" /><Relationship Id="rId4" Type="http://schemas.openxmlformats.org/officeDocument/2006/relationships/tags" Target="../tags/tag484.xml" /><Relationship Id="rId5" Type="http://schemas.openxmlformats.org/officeDocument/2006/relationships/tags" Target="../tags/tag485.xm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92.xml" /><Relationship Id="rId2" Type="http://schemas.openxmlformats.org/officeDocument/2006/relationships/tags" Target="../tags/tag486.xml" /><Relationship Id="rId3" Type="http://schemas.openxmlformats.org/officeDocument/2006/relationships/tags" Target="../tags/tag487.xml" /><Relationship Id="rId4" Type="http://schemas.openxmlformats.org/officeDocument/2006/relationships/tags" Target="../tags/tag488.xml" /><Relationship Id="rId5" Type="http://schemas.openxmlformats.org/officeDocument/2006/relationships/tags" Target="../tags/tag489.xml" /><Relationship Id="rId6" Type="http://schemas.openxmlformats.org/officeDocument/2006/relationships/image" Target="../media/image63.png" /><Relationship Id="rId7" Type="http://schemas.openxmlformats.org/officeDocument/2006/relationships/tags" Target="../tags/tag490.xml" /><Relationship Id="rId8" Type="http://schemas.openxmlformats.org/officeDocument/2006/relationships/tags" Target="../tags/tag491.xml" /><Relationship Id="rId9" Type="http://schemas.openxmlformats.org/officeDocument/2006/relationships/image" Target="../media/image64.jpeg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93.xml" /><Relationship Id="rId3" Type="http://schemas.openxmlformats.org/officeDocument/2006/relationships/tags" Target="../tags/tag494.xml" /><Relationship Id="rId4" Type="http://schemas.openxmlformats.org/officeDocument/2006/relationships/tags" Target="../tags/tag495.xml" /><Relationship Id="rId5" Type="http://schemas.openxmlformats.org/officeDocument/2006/relationships/tags" Target="../tags/tag496.xm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497.xml" /><Relationship Id="rId3" Type="http://schemas.openxmlformats.org/officeDocument/2006/relationships/tags" Target="../tags/tag498.xml" /><Relationship Id="rId4" Type="http://schemas.openxmlformats.org/officeDocument/2006/relationships/tags" Target="../tags/tag499.xml" /><Relationship Id="rId5" Type="http://schemas.openxmlformats.org/officeDocument/2006/relationships/tags" Target="../tags/tag500.xml" /><Relationship Id="rId6" Type="http://schemas.openxmlformats.org/officeDocument/2006/relationships/image" Target="../media/image65.png" /><Relationship Id="rId7" Type="http://schemas.microsoft.com/office/2007/relationships/hdphoto" Target="../media/image66.wdp" /><Relationship Id="rId8" Type="http://schemas.openxmlformats.org/officeDocument/2006/relationships/tags" Target="../tags/tag501.xml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02.xml" /><Relationship Id="rId3" Type="http://schemas.openxmlformats.org/officeDocument/2006/relationships/tags" Target="../tags/tag503.xml" /><Relationship Id="rId4" Type="http://schemas.openxmlformats.org/officeDocument/2006/relationships/tags" Target="../tags/tag504.xml" /><Relationship Id="rId5" Type="http://schemas.openxmlformats.org/officeDocument/2006/relationships/tags" Target="../tags/tag505.xml" /><Relationship Id="rId6" Type="http://schemas.openxmlformats.org/officeDocument/2006/relationships/tags" Target="../tags/tag506.xml" /><Relationship Id="rId7" Type="http://schemas.openxmlformats.org/officeDocument/2006/relationships/image" Target="../media/image67.jpeg" /><Relationship Id="rId8" Type="http://schemas.openxmlformats.org/officeDocument/2006/relationships/tags" Target="../tags/tag507.xml" /><Relationship Id="rId9" Type="http://schemas.openxmlformats.org/officeDocument/2006/relationships/tags" Target="../tags/tag508.xm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13.xml" /><Relationship Id="rId11" Type="http://schemas.openxmlformats.org/officeDocument/2006/relationships/tags" Target="../tags/tag514.xml" /><Relationship Id="rId12" Type="http://schemas.openxmlformats.org/officeDocument/2006/relationships/tags" Target="../tags/tag515.xml" /><Relationship Id="rId13" Type="http://schemas.openxmlformats.org/officeDocument/2006/relationships/tags" Target="../tags/tag516.xml" /><Relationship Id="rId14" Type="http://schemas.openxmlformats.org/officeDocument/2006/relationships/tags" Target="../tags/tag517.xml" /><Relationship Id="rId15" Type="http://schemas.openxmlformats.org/officeDocument/2006/relationships/tags" Target="../tags/tag518.xml" /><Relationship Id="rId16" Type="http://schemas.openxmlformats.org/officeDocument/2006/relationships/vmlDrawing" Target="../drawings/vmlDrawing1.vml" /><Relationship Id="rId2" Type="http://schemas.openxmlformats.org/officeDocument/2006/relationships/tags" Target="../tags/tag509.xml" /><Relationship Id="rId3" Type="http://schemas.openxmlformats.org/officeDocument/2006/relationships/tags" Target="../tags/tag510.xml" /><Relationship Id="rId4" Type="http://schemas.openxmlformats.org/officeDocument/2006/relationships/tags" Target="../tags/tag511.xml" /><Relationship Id="rId5" Type="http://schemas.openxmlformats.org/officeDocument/2006/relationships/oleObject" Target="../embeddings/oleObject1.bin" TargetMode="Internal" /><Relationship Id="rId6" Type="http://schemas.openxmlformats.org/officeDocument/2006/relationships/image" Target="../media/image68.emf" /><Relationship Id="rId7" Type="http://schemas.openxmlformats.org/officeDocument/2006/relationships/image" Target="../media/image69.png" /><Relationship Id="rId8" Type="http://schemas.openxmlformats.org/officeDocument/2006/relationships/tags" Target="../tags/tag512.xml" /><Relationship Id="rId9" Type="http://schemas.openxmlformats.org/officeDocument/2006/relationships/image" Target="../media/image7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35.xml" /><Relationship Id="rId11" Type="http://schemas.openxmlformats.org/officeDocument/2006/relationships/tags" Target="../tags/tag136.xml" /><Relationship Id="rId12" Type="http://schemas.openxmlformats.org/officeDocument/2006/relationships/tags" Target="../tags/tag137.xml" /><Relationship Id="rId13" Type="http://schemas.openxmlformats.org/officeDocument/2006/relationships/tags" Target="../tags/tag138.xml" /><Relationship Id="rId14" Type="http://schemas.openxmlformats.org/officeDocument/2006/relationships/tags" Target="../tags/tag139.xml" /><Relationship Id="rId2" Type="http://schemas.openxmlformats.org/officeDocument/2006/relationships/tags" Target="../tags/tag130.xml" /><Relationship Id="rId3" Type="http://schemas.openxmlformats.org/officeDocument/2006/relationships/tags" Target="../tags/tag131.xml" /><Relationship Id="rId4" Type="http://schemas.openxmlformats.org/officeDocument/2006/relationships/tags" Target="../tags/tag132.xml" /><Relationship Id="rId5" Type="http://schemas.openxmlformats.org/officeDocument/2006/relationships/image" Target="../media/image4.png" /><Relationship Id="rId6" Type="http://schemas.openxmlformats.org/officeDocument/2006/relationships/tags" Target="../tags/tag133.xml" /><Relationship Id="rId7" Type="http://schemas.openxmlformats.org/officeDocument/2006/relationships/image" Target="../media/image5.png" /><Relationship Id="rId8" Type="http://schemas.openxmlformats.org/officeDocument/2006/relationships/tags" Target="../tags/tag134.xml" /><Relationship Id="rId9" Type="http://schemas.openxmlformats.org/officeDocument/2006/relationships/image" Target="../media/image6.png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525.xml" /><Relationship Id="rId11" Type="http://schemas.openxmlformats.org/officeDocument/2006/relationships/tags" Target="../tags/tag526.xml" /><Relationship Id="rId12" Type="http://schemas.openxmlformats.org/officeDocument/2006/relationships/vmlDrawing" Target="../drawings/vmlDrawing2.vml" /><Relationship Id="rId2" Type="http://schemas.openxmlformats.org/officeDocument/2006/relationships/tags" Target="../tags/tag519.xml" /><Relationship Id="rId3" Type="http://schemas.openxmlformats.org/officeDocument/2006/relationships/tags" Target="../tags/tag520.xml" /><Relationship Id="rId4" Type="http://schemas.openxmlformats.org/officeDocument/2006/relationships/tags" Target="../tags/tag521.xml" /><Relationship Id="rId5" Type="http://schemas.openxmlformats.org/officeDocument/2006/relationships/oleObject" Target="../embeddings/oleObject2.bin" TargetMode="Internal" /><Relationship Id="rId6" Type="http://schemas.openxmlformats.org/officeDocument/2006/relationships/image" Target="../media/image68.emf" /><Relationship Id="rId7" Type="http://schemas.openxmlformats.org/officeDocument/2006/relationships/tags" Target="../tags/tag522.xml" /><Relationship Id="rId8" Type="http://schemas.openxmlformats.org/officeDocument/2006/relationships/tags" Target="../tags/tag523.xml" /><Relationship Id="rId9" Type="http://schemas.openxmlformats.org/officeDocument/2006/relationships/tags" Target="../tags/tag524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45.xml" /><Relationship Id="rId2" Type="http://schemas.openxmlformats.org/officeDocument/2006/relationships/tags" Target="../tags/tag140.xml" /><Relationship Id="rId3" Type="http://schemas.openxmlformats.org/officeDocument/2006/relationships/tags" Target="../tags/tag141.xml" /><Relationship Id="rId4" Type="http://schemas.openxmlformats.org/officeDocument/2006/relationships/tags" Target="../tags/tag142.xml" /><Relationship Id="rId5" Type="http://schemas.openxmlformats.org/officeDocument/2006/relationships/image" Target="../media/image9.jpeg" /><Relationship Id="rId6" Type="http://schemas.openxmlformats.org/officeDocument/2006/relationships/tags" Target="../tags/tag143.xml" /><Relationship Id="rId7" Type="http://schemas.openxmlformats.org/officeDocument/2006/relationships/image" Target="../media/image10.jpeg" /><Relationship Id="rId8" Type="http://schemas.openxmlformats.org/officeDocument/2006/relationships/tags" Target="../tags/tag144.xml" /><Relationship Id="rId9" Type="http://schemas.openxmlformats.org/officeDocument/2006/relationships/image" Target="../media/image11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53.xml" /><Relationship Id="rId11" Type="http://schemas.openxmlformats.org/officeDocument/2006/relationships/image" Target="../media/image13.png" /><Relationship Id="rId12" Type="http://schemas.openxmlformats.org/officeDocument/2006/relationships/tags" Target="../tags/tag154.xml" /><Relationship Id="rId13" Type="http://schemas.openxmlformats.org/officeDocument/2006/relationships/tags" Target="../tags/tag155.xml" /><Relationship Id="rId2" Type="http://schemas.openxmlformats.org/officeDocument/2006/relationships/tags" Target="../tags/tag146.xml" /><Relationship Id="rId3" Type="http://schemas.openxmlformats.org/officeDocument/2006/relationships/tags" Target="../tags/tag147.xml" /><Relationship Id="rId4" Type="http://schemas.openxmlformats.org/officeDocument/2006/relationships/image" Target="../media/image12.png" /><Relationship Id="rId5" Type="http://schemas.openxmlformats.org/officeDocument/2006/relationships/tags" Target="../tags/tag148.xml" /><Relationship Id="rId6" Type="http://schemas.openxmlformats.org/officeDocument/2006/relationships/tags" Target="../tags/tag149.xml" /><Relationship Id="rId7" Type="http://schemas.openxmlformats.org/officeDocument/2006/relationships/tags" Target="../tags/tag150.xml" /><Relationship Id="rId8" Type="http://schemas.openxmlformats.org/officeDocument/2006/relationships/tags" Target="../tags/tag151.xml" /><Relationship Id="rId9" Type="http://schemas.openxmlformats.org/officeDocument/2006/relationships/tags" Target="../tags/tag15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3.png" /><Relationship Id="rId11" Type="http://schemas.openxmlformats.org/officeDocument/2006/relationships/tags" Target="../tags/tag163.xml" /><Relationship Id="rId12" Type="http://schemas.openxmlformats.org/officeDocument/2006/relationships/tags" Target="../tags/tag164.xml" /><Relationship Id="rId13" Type="http://schemas.openxmlformats.org/officeDocument/2006/relationships/tags" Target="../tags/tag165.xml" /><Relationship Id="rId14" Type="http://schemas.openxmlformats.org/officeDocument/2006/relationships/tags" Target="../tags/tag166.xml" /><Relationship Id="rId15" Type="http://schemas.openxmlformats.org/officeDocument/2006/relationships/tags" Target="../tags/tag167.xml" /><Relationship Id="rId16" Type="http://schemas.openxmlformats.org/officeDocument/2006/relationships/tags" Target="../tags/tag168.xml" /><Relationship Id="rId17" Type="http://schemas.openxmlformats.org/officeDocument/2006/relationships/tags" Target="../tags/tag169.xml" /><Relationship Id="rId18" Type="http://schemas.openxmlformats.org/officeDocument/2006/relationships/tags" Target="../tags/tag170.xml" /><Relationship Id="rId2" Type="http://schemas.openxmlformats.org/officeDocument/2006/relationships/tags" Target="../tags/tag156.xml" /><Relationship Id="rId3" Type="http://schemas.openxmlformats.org/officeDocument/2006/relationships/image" Target="../media/image12.png" /><Relationship Id="rId4" Type="http://schemas.openxmlformats.org/officeDocument/2006/relationships/tags" Target="../tags/tag157.xml" /><Relationship Id="rId5" Type="http://schemas.openxmlformats.org/officeDocument/2006/relationships/tags" Target="../tags/tag158.xml" /><Relationship Id="rId6" Type="http://schemas.openxmlformats.org/officeDocument/2006/relationships/tags" Target="../tags/tag159.xml" /><Relationship Id="rId7" Type="http://schemas.openxmlformats.org/officeDocument/2006/relationships/tags" Target="../tags/tag160.xml" /><Relationship Id="rId8" Type="http://schemas.openxmlformats.org/officeDocument/2006/relationships/tags" Target="../tags/tag161.xml" /><Relationship Id="rId9" Type="http://schemas.openxmlformats.org/officeDocument/2006/relationships/tags" Target="../tags/tag16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71.xml" /><Relationship Id="rId3" Type="http://schemas.openxmlformats.org/officeDocument/2006/relationships/image" Target="../media/image14.png" /><Relationship Id="rId4" Type="http://schemas.openxmlformats.org/officeDocument/2006/relationships/tags" Target="../tags/tag172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tags" Target="../tags/tag17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 Box 4" title=""/>
          <p:cNvSpPr txBox="1"/>
          <p:nvPr>
            <p:custDataLst>
              <p:tags r:id="rId3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charset="-122"/>
                <a:ea typeface="隶书" panose="02010509060101010101" charset="-122"/>
              </a:rPr>
              <a:t>第三章    物态变化</a:t>
            </a:r>
            <a:endParaRPr lang="zh-CN" altLang="en-US" sz="4800">
              <a:solidFill>
                <a:srgbClr val="070707"/>
              </a:solidFill>
              <a:latin typeface="隶书" panose="02010509060101010101" charset="-122"/>
              <a:ea typeface="隶书" panose="02010509060101010101" charset="-122"/>
            </a:endParaRPr>
          </a:p>
        </p:txBody>
      </p:sp>
      <p:sp>
        <p:nvSpPr>
          <p:cNvPr id="4" name="Rectangle 5" title=""/>
          <p:cNvSpPr/>
          <p:nvPr>
            <p:custDataLst>
              <p:tags r:id="rId4"/>
            </p:custDataLst>
          </p:nvPr>
        </p:nvSpPr>
        <p:spPr>
          <a:xfrm>
            <a:off x="4628833" y="3100706"/>
            <a:ext cx="552196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3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  汽化和液化</a:t>
            </a:r>
            <a:r>
              <a:rPr lang="zh-CN" altLang="zh-CN" sz="4400" b="1">
                <a:latin typeface="隶书" panose="02010509060101010101" charset="-122"/>
                <a:ea typeface="隶书" panose="02010509060101010101" charset="-122"/>
                <a:cs typeface="隶书" panose="02010509060101010101" charset="-122"/>
              </a:rPr>
              <a:t> </a:t>
            </a:r>
            <a:endParaRPr lang="zh-CN" altLang="zh-CN" sz="4400" b="1">
              <a:latin typeface="隶书" panose="02010509060101010101" charset="-122"/>
              <a:ea typeface="隶书" panose="02010509060101010101" charset="-122"/>
              <a:cs typeface="隶书" panose="02010509060101010101" charset="-122"/>
            </a:endParaRPr>
          </a:p>
        </p:txBody>
      </p:sp>
    </p:spTree>
  </p:cSld>
  <p:clrMapOvr>
    <a:masterClrMapping/>
  </p:clrMapOvr>
  <p:transition spd="slow">
    <p:randomBar dir="vert"/>
  </p:transition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内容占位符 4" title="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91772" y="2454793"/>
            <a:ext cx="4889940" cy="3640288"/>
          </a:xfrm>
        </p:spPr>
      </p:pic>
      <p:sp>
        <p:nvSpPr>
          <p:cNvPr id="5" name="椭圆 4" title=""/>
          <p:cNvSpPr/>
          <p:nvPr>
            <p:custDataLst>
              <p:tags r:id="rId5"/>
            </p:custDataLst>
          </p:nvPr>
        </p:nvSpPr>
        <p:spPr>
          <a:xfrm>
            <a:off x="4737552" y="5658492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 title=""/>
          <p:cNvSpPr/>
          <p:nvPr>
            <p:custDataLst>
              <p:tags r:id="rId6"/>
            </p:custDataLst>
          </p:nvPr>
        </p:nvSpPr>
        <p:spPr>
          <a:xfrm>
            <a:off x="5074400" y="5319046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 title=""/>
          <p:cNvSpPr/>
          <p:nvPr>
            <p:custDataLst>
              <p:tags r:id="rId7"/>
            </p:custDataLst>
          </p:nvPr>
        </p:nvSpPr>
        <p:spPr>
          <a:xfrm>
            <a:off x="5407758" y="4977863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 title=""/>
          <p:cNvSpPr/>
          <p:nvPr>
            <p:custDataLst>
              <p:tags r:id="rId8"/>
            </p:custDataLst>
          </p:nvPr>
        </p:nvSpPr>
        <p:spPr>
          <a:xfrm>
            <a:off x="5755295" y="4636439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 title=""/>
          <p:cNvSpPr/>
          <p:nvPr>
            <p:custDataLst>
              <p:tags r:id="rId9"/>
            </p:custDataLst>
          </p:nvPr>
        </p:nvSpPr>
        <p:spPr>
          <a:xfrm>
            <a:off x="6097499" y="4296972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 title=""/>
          <p:cNvSpPr/>
          <p:nvPr>
            <p:custDataLst>
              <p:tags r:id="rId10"/>
            </p:custDataLst>
          </p:nvPr>
        </p:nvSpPr>
        <p:spPr>
          <a:xfrm>
            <a:off x="6438842" y="3951346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 title=""/>
          <p:cNvSpPr/>
          <p:nvPr>
            <p:custDataLst>
              <p:tags r:id="rId11"/>
            </p:custDataLst>
          </p:nvPr>
        </p:nvSpPr>
        <p:spPr>
          <a:xfrm>
            <a:off x="6784123" y="3951346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 title=""/>
          <p:cNvSpPr/>
          <p:nvPr>
            <p:custDataLst>
              <p:tags r:id="rId12"/>
            </p:custDataLst>
          </p:nvPr>
        </p:nvSpPr>
        <p:spPr>
          <a:xfrm>
            <a:off x="7126047" y="3954701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 title=""/>
          <p:cNvSpPr/>
          <p:nvPr>
            <p:custDataLst>
              <p:tags r:id="rId13"/>
            </p:custDataLst>
          </p:nvPr>
        </p:nvSpPr>
        <p:spPr>
          <a:xfrm>
            <a:off x="7470566" y="3952739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 title=""/>
          <p:cNvSpPr/>
          <p:nvPr>
            <p:custDataLst>
              <p:tags r:id="rId14"/>
            </p:custDataLst>
          </p:nvPr>
        </p:nvSpPr>
        <p:spPr>
          <a:xfrm>
            <a:off x="7809082" y="3948281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 title=""/>
          <p:cNvSpPr/>
          <p:nvPr>
            <p:custDataLst>
              <p:tags r:id="rId15"/>
            </p:custDataLst>
          </p:nvPr>
        </p:nvSpPr>
        <p:spPr>
          <a:xfrm>
            <a:off x="8154827" y="3948687"/>
            <a:ext cx="36000" cy="36000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 title=""/>
          <p:cNvGrpSpPr/>
          <p:nvPr>
            <p:custDataLst>
              <p:tags r:id="rId16"/>
            </p:custDataLst>
          </p:nvPr>
        </p:nvGrpSpPr>
        <p:grpSpPr>
          <a:xfrm>
            <a:off x="4737978" y="3951346"/>
            <a:ext cx="3427644" cy="1743146"/>
            <a:chOff x="4046810" y="4145753"/>
            <a:chExt cx="3427644" cy="1743146"/>
          </a:xfrm>
        </p:grpSpPr>
        <p:cxnSp>
          <p:nvCxnSpPr>
            <p:cNvPr id="17" name="直接连接符 16"/>
            <p:cNvCxnSpPr>
              <a:endCxn id="10" idx="0"/>
            </p:cNvCxnSpPr>
            <p:nvPr>
              <p:custDataLst>
                <p:tags r:id="rId17"/>
              </p:custDataLst>
            </p:nvPr>
          </p:nvCxnSpPr>
          <p:spPr>
            <a:xfrm flipV="1">
              <a:off x="4046810" y="4145753"/>
              <a:ext cx="1730294" cy="17431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>
              <a:endCxn id="15" idx="2"/>
            </p:cNvCxnSpPr>
            <p:nvPr>
              <p:custDataLst>
                <p:tags r:id="rId18"/>
              </p:custDataLst>
            </p:nvPr>
          </p:nvCxnSpPr>
          <p:spPr>
            <a:xfrm>
              <a:off x="5724362" y="4160978"/>
              <a:ext cx="175009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文本框 18" title=""/>
          <p:cNvSpPr txBox="1"/>
          <p:nvPr>
            <p:custDataLst>
              <p:tags r:id="rId19"/>
            </p:custDataLst>
          </p:nvPr>
        </p:nvSpPr>
        <p:spPr>
          <a:xfrm>
            <a:off x="4865795" y="5634696"/>
            <a:ext cx="3613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0.5 1  1.5  2  2.5  3  3.5  4  4.5</a:t>
            </a:r>
            <a:endParaRPr lang="zh-CN" altLang="en-US" sz="20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6" name="Group 7" title=""/>
          <p:cNvGraphicFramePr>
            <a:graphicFrameLocks noGrp="1"/>
          </p:cNvGraphicFramePr>
          <p:nvPr>
            <p:custDataLst>
              <p:tags r:id="rId20"/>
            </p:custDataLst>
          </p:nvPr>
        </p:nvGraphicFramePr>
        <p:xfrm>
          <a:off x="1405096" y="1326173"/>
          <a:ext cx="8937321" cy="1010630"/>
        </p:xfrm>
        <a:graphic>
          <a:graphicData uri="http://schemas.openxmlformats.org/drawingml/2006/table">
            <a:tbl>
              <a:tblPr/>
              <a:tblGrid>
                <a:gridCol w="1743871"/>
                <a:gridCol w="653950"/>
                <a:gridCol w="653950"/>
                <a:gridCol w="653950"/>
                <a:gridCol w="653950"/>
                <a:gridCol w="653950"/>
                <a:gridCol w="653950"/>
                <a:gridCol w="653950"/>
                <a:gridCol w="653950"/>
                <a:gridCol w="653950"/>
                <a:gridCol w="653950"/>
                <a:gridCol w="653950"/>
              </a:tblGrid>
              <a:tr h="50531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时间</a:t>
                      </a: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/min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0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0.5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1.5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2.5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3.5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4.5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…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315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温度</a:t>
                      </a: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/℃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90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92 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94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96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98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100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100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100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100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100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100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46" name="矩形 10245" title=""/>
          <p:cNvSpPr/>
          <p:nvPr>
            <p:custDataLst>
              <p:tags r:id="rId21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实验：探究水沸腾前后温度变化特点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grpSp>
        <p:nvGrpSpPr>
          <p:cNvPr id="51" name="组合 50" title=""/>
          <p:cNvGrpSpPr/>
          <p:nvPr>
            <p:custDataLst>
              <p:tags r:id="rId22"/>
            </p:custDataLst>
          </p:nvPr>
        </p:nvGrpSpPr>
        <p:grpSpPr>
          <a:xfrm>
            <a:off x="4240530" y="3428365"/>
            <a:ext cx="2421890" cy="2233343"/>
            <a:chOff x="8156138" y="2914367"/>
            <a:chExt cx="1989743" cy="1846706"/>
          </a:xfrm>
        </p:grpSpPr>
        <p:sp>
          <p:nvSpPr>
            <p:cNvPr id="52" name="文本框 51"/>
            <p:cNvSpPr txBox="1"/>
            <p:nvPr>
              <p:custDataLst>
                <p:tags r:id="rId23"/>
              </p:custDataLst>
            </p:nvPr>
          </p:nvSpPr>
          <p:spPr>
            <a:xfrm>
              <a:off x="8156138" y="4341899"/>
              <a:ext cx="430653" cy="38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24"/>
              </p:custDataLst>
            </p:nvPr>
          </p:nvSpPr>
          <p:spPr>
            <a:xfrm>
              <a:off x="9715228" y="2914367"/>
              <a:ext cx="430653" cy="38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2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直接连接符 53"/>
            <p:cNvCxnSpPr/>
            <p:nvPr>
              <p:custDataLst>
                <p:tags r:id="rId25"/>
              </p:custDataLst>
            </p:nvPr>
          </p:nvCxnSpPr>
          <p:spPr>
            <a:xfrm flipV="1">
              <a:off x="8562037" y="3331836"/>
              <a:ext cx="1420053" cy="14292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组合 54" title=""/>
          <p:cNvGrpSpPr/>
          <p:nvPr>
            <p:custDataLst>
              <p:tags r:id="rId26"/>
            </p:custDataLst>
          </p:nvPr>
        </p:nvGrpSpPr>
        <p:grpSpPr>
          <a:xfrm>
            <a:off x="6443980" y="3453765"/>
            <a:ext cx="2171065" cy="501015"/>
            <a:chOff x="8719807" y="2146257"/>
            <a:chExt cx="1548237" cy="473628"/>
          </a:xfrm>
        </p:grpSpPr>
        <p:sp>
          <p:nvSpPr>
            <p:cNvPr id="56" name="文本框 55"/>
            <p:cNvSpPr txBox="1"/>
            <p:nvPr>
              <p:custDataLst>
                <p:tags r:id="rId27"/>
              </p:custDataLst>
            </p:nvPr>
          </p:nvSpPr>
          <p:spPr>
            <a:xfrm>
              <a:off x="9837391" y="2146257"/>
              <a:ext cx="430653" cy="435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i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2400" b="1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直接连接符 56"/>
            <p:cNvCxnSpPr/>
            <p:nvPr>
              <p:custDataLst>
                <p:tags r:id="rId28"/>
              </p:custDataLst>
            </p:nvPr>
          </p:nvCxnSpPr>
          <p:spPr>
            <a:xfrm flipV="1">
              <a:off x="8719807" y="2619885"/>
              <a:ext cx="1236095" cy="0"/>
            </a:xfrm>
            <a:prstGeom prst="line">
              <a:avLst/>
            </a:prstGeom>
            <a:ln w="38100">
              <a:solidFill>
                <a:srgbClr val="24B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8" name="直接连接符 57" title=""/>
          <p:cNvCxnSpPr/>
          <p:nvPr>
            <p:custDataLst>
              <p:tags r:id="rId29"/>
            </p:custDataLst>
          </p:nvPr>
        </p:nvCxnSpPr>
        <p:spPr>
          <a:xfrm flipV="1">
            <a:off x="4684705" y="3958943"/>
            <a:ext cx="2379267" cy="12142"/>
          </a:xfrm>
          <a:prstGeom prst="line">
            <a:avLst/>
          </a:prstGeom>
          <a:ln w="38100">
            <a:solidFill>
              <a:srgbClr val="24B0F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标注: 弯曲线形 64" title=""/>
          <p:cNvSpPr/>
          <p:nvPr>
            <p:custDataLst>
              <p:tags r:id="rId30"/>
            </p:custDataLst>
          </p:nvPr>
        </p:nvSpPr>
        <p:spPr>
          <a:xfrm>
            <a:off x="5754721" y="2997439"/>
            <a:ext cx="1008566" cy="450918"/>
          </a:xfrm>
          <a:prstGeom prst="borderCallout2">
            <a:avLst>
              <a:gd name="adj1" fmla="val 18750"/>
              <a:gd name="adj2" fmla="val 481"/>
              <a:gd name="adj3" fmla="val 18750"/>
              <a:gd name="adj4" fmla="val -16667"/>
              <a:gd name="adj5" fmla="val 210463"/>
              <a:gd name="adj6" fmla="val -9523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沸点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0" name="矩形 19" title=""/>
          <p:cNvSpPr/>
          <p:nvPr>
            <p:custDataLst>
              <p:tags r:id="rId31"/>
            </p:custDataLst>
          </p:nvPr>
        </p:nvSpPr>
        <p:spPr>
          <a:xfrm>
            <a:off x="151765" y="2564765"/>
            <a:ext cx="3267710" cy="629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）温度变化规律：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0" name="文本框 59" title=""/>
          <p:cNvSpPr txBox="1"/>
          <p:nvPr>
            <p:custDataLst>
              <p:tags r:id="rId32"/>
            </p:custDataLst>
          </p:nvPr>
        </p:nvSpPr>
        <p:spPr>
          <a:xfrm>
            <a:off x="220862" y="3422944"/>
            <a:ext cx="396124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AB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段（沸腾前）：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水吸热，温度不断升高。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1" name="文本框 60" title=""/>
          <p:cNvSpPr txBox="1"/>
          <p:nvPr>
            <p:custDataLst>
              <p:tags r:id="rId33"/>
            </p:custDataLst>
          </p:nvPr>
        </p:nvSpPr>
        <p:spPr>
          <a:xfrm>
            <a:off x="248597" y="4708283"/>
            <a:ext cx="421226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BC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段（沸腾时）：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水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吸热，温度保持不变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80187" name="AutoShape 315" title=""/>
          <p:cNvSpPr/>
          <p:nvPr>
            <p:custDataLst>
              <p:tags r:id="rId34"/>
            </p:custDataLst>
          </p:nvPr>
        </p:nvSpPr>
        <p:spPr>
          <a:xfrm rot="5400000">
            <a:off x="8244840" y="526415"/>
            <a:ext cx="301625" cy="3955415"/>
          </a:xfrm>
          <a:prstGeom prst="rightBrace">
            <a:avLst>
              <a:gd name="adj1" fmla="val 95482"/>
              <a:gd name="adj2" fmla="val 50000"/>
            </a:avLst>
          </a:prstGeom>
          <a:noFill/>
          <a:ln w="635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>
            <a:noAutofit/>
          </a:bodyPr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0188" name="Text Box 316" title=""/>
          <p:cNvSpPr txBox="1"/>
          <p:nvPr>
            <p:custDataLst>
              <p:tags r:id="rId35"/>
            </p:custDataLst>
          </p:nvPr>
        </p:nvSpPr>
        <p:spPr>
          <a:xfrm>
            <a:off x="7680325" y="2671128"/>
            <a:ext cx="16078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沸腾过程</a:t>
            </a:r>
            <a:endParaRPr lang="zh-CN" altLang="en-US" sz="28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0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8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0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8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65" grpId="0" animBg="1"/>
      <p:bldP spid="20" grpId="0"/>
      <p:bldP spid="60" grpId="0"/>
      <p:bldP spid="61" grpId="0"/>
      <p:bldP spid="80188" grpId="0"/>
      <p:bldP spid="801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9" name="Group 7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055407" y="620232"/>
          <a:ext cx="10593070" cy="2475230"/>
        </p:xfrm>
        <a:graphic>
          <a:graphicData uri="http://schemas.openxmlformats.org/drawingml/2006/table">
            <a:tbl>
              <a:tblPr/>
              <a:tblGrid>
                <a:gridCol w="1820338"/>
                <a:gridCol w="682624"/>
                <a:gridCol w="682624"/>
                <a:gridCol w="682624"/>
                <a:gridCol w="682624"/>
                <a:gridCol w="682625"/>
                <a:gridCol w="825499"/>
                <a:gridCol w="858520"/>
                <a:gridCol w="838200"/>
                <a:gridCol w="859155"/>
                <a:gridCol w="846455"/>
                <a:gridCol w="1131570"/>
              </a:tblGrid>
              <a:tr h="707390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时间</a:t>
                      </a: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/min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0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0.5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1.5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2.5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3.5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4.5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…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7240"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温度</a:t>
                      </a: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/℃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90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92 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94 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96 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 98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 100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 100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 100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 100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 100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 </a:t>
                      </a:r>
                      <a:endParaRPr kumimoji="1" lang="en-US" altLang="zh-CN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290">
                <a:tc rowSpan="2">
                  <a:txBody>
                    <a:bodyPr vert="horz"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66CC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水中气泡变化现象</a:t>
                      </a:r>
                      <a:endParaRPr kumimoji="1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66CC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1"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3D6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沸腾前：</a:t>
                      </a:r>
                      <a:endParaRPr kumimoji="1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73D6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 v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1">
                  <a:txBody>
                    <a:bodyPr vert="horz"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Tx/>
                        <a:buNone/>
                      </a:pPr>
                      <a:r>
                        <a:rPr kumimoji="1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3D6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沸腾时：</a:t>
                      </a:r>
                      <a:endParaRPr kumimoji="1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73D6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沸腾前后气泡的变化" title="">
            <a:hlinkClick action="ppaction://media"/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466" y="4076430"/>
            <a:ext cx="2977372" cy="1674707"/>
          </a:xfrm>
          <a:prstGeom prst="rect">
            <a:avLst/>
          </a:prstGeom>
        </p:spPr>
      </p:pic>
      <p:pic>
        <p:nvPicPr>
          <p:cNvPr id="15" name="图片 14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1" t="2799" r="-8226" b="4841"/>
          <a:stretch>
            <a:fillRect/>
          </a:stretch>
        </p:blipFill>
        <p:spPr>
          <a:xfrm>
            <a:off x="5160010" y="3663315"/>
            <a:ext cx="4926965" cy="2501265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4295775" y="206121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65000"/>
              <a:buFontTx/>
              <a:buNone/>
            </a:pPr>
            <a:r>
              <a:rPr kumimoji="1" lang="zh-CN" altLang="en-US" sz="2800" b="1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气泡由大到小</a:t>
            </a:r>
            <a:endParaRPr kumimoji="1" lang="zh-CN" altLang="en-US" sz="2800" b="1">
              <a:ln>
                <a:noFill/>
              </a:ln>
              <a:solidFill>
                <a:srgbClr val="FF0066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4295775" y="2637155"/>
            <a:ext cx="7712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65000"/>
              <a:buFontTx/>
              <a:buNone/>
            </a:pPr>
            <a:r>
              <a:rPr kumimoji="1" lang="zh-CN" altLang="en-US" sz="2800" b="1">
                <a:ln>
                  <a:noFill/>
                </a:ln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气泡由小变大至表面破裂，释放内部水蒸气</a:t>
            </a:r>
            <a:endParaRPr kumimoji="1" lang="zh-CN" altLang="en-US" sz="2800" b="1">
              <a:ln>
                <a:noFill/>
              </a:ln>
              <a:solidFill>
                <a:srgbClr val="FF0066"/>
              </a:solidFill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6" name="矩形 10245" title=""/>
          <p:cNvSpPr/>
          <p:nvPr>
            <p:custDataLst>
              <p:tags r:id="rId3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实验：探究水沸腾前后温度变化特点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4"/>
            </p:custDataLst>
          </p:nvPr>
        </p:nvSpPr>
        <p:spPr>
          <a:xfrm>
            <a:off x="551356" y="1307029"/>
            <a:ext cx="2960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（</a:t>
            </a:r>
            <a:r>
              <a:rPr lang="en-US" altLang="zh-CN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5</a:t>
            </a:r>
            <a:r>
              <a:rPr lang="zh-CN" altLang="en-US" sz="28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）小组分析</a:t>
            </a:r>
            <a:endParaRPr lang="zh-CN" altLang="en-US" sz="28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2063750" y="1988820"/>
            <a:ext cx="8682990" cy="521970"/>
          </a:xfrm>
          <a:prstGeom prst="rect">
            <a:avLst/>
          </a:prstGeom>
          <a:solidFill>
            <a:srgbClr val="0073D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◆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沸腾后的水停止吸热（移走酒精灯）后还会沸腾吗？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6"/>
            </p:custDataLst>
          </p:nvPr>
        </p:nvSpPr>
        <p:spPr>
          <a:xfrm>
            <a:off x="3071214" y="2781044"/>
            <a:ext cx="6997955" cy="1081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沸腾后的水停止吸热后不会沸腾了，</a:t>
            </a:r>
            <a:endParaRPr kumimoji="0" lang="zh-CN" altLang="en-US" sz="2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因为水沸腾需要达到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沸点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且</a:t>
            </a: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不断吸热。</a:t>
            </a:r>
            <a:endParaRPr kumimoji="0" lang="en-US" altLang="zh-CN" sz="280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7"/>
            </p:custDataLst>
          </p:nvPr>
        </p:nvSpPr>
        <p:spPr>
          <a:xfrm>
            <a:off x="2059940" y="4077335"/>
            <a:ext cx="10078085" cy="511175"/>
          </a:xfrm>
          <a:prstGeom prst="rect">
            <a:avLst/>
          </a:prstGeom>
          <a:solidFill>
            <a:srgbClr val="0073D6"/>
          </a:solidFill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◆</a:t>
            </a:r>
            <a:r>
              <a:rPr lang="zh-CN" altLang="en-US" sz="28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刚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  <a:cs typeface="宋体" panose="02010600030101010101" pitchFamily="2" charset="-122"/>
                <a:sym typeface="+mn-ea"/>
              </a:rPr>
              <a:t>停止加热</a:t>
            </a:r>
            <a:r>
              <a:rPr lang="zh-CN" altLang="en-US" sz="28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（移走酒精灯）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  <a:cs typeface="宋体" panose="02010600030101010101" pitchFamily="2" charset="-122"/>
                <a:sym typeface="+mn-ea"/>
              </a:rPr>
              <a:t>时水还会继续沸腾一小段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  <a:cs typeface="宋体" panose="02010600030101010101" pitchFamily="2" charset="-122"/>
                <a:sym typeface="+mn-ea"/>
              </a:rPr>
              <a:t>的原因：</a:t>
            </a: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  <a:cs typeface="宋体" panose="02010600030101010101" pitchFamily="2" charset="-122"/>
                <a:sym typeface="+mn-ea"/>
              </a:rPr>
              <a:t>间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  <a:cs typeface="宋体" panose="02010600030101010101" pitchFamily="2" charset="-122"/>
                <a:sym typeface="+mn-ea"/>
              </a:rPr>
              <a:t>：</a:t>
            </a:r>
            <a:endParaRPr lang="zh-CN" altLang="en-US" sz="2800" b="1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8"/>
            </p:custDataLst>
          </p:nvPr>
        </p:nvSpPr>
        <p:spPr>
          <a:xfrm>
            <a:off x="2567940" y="5013325"/>
            <a:ext cx="8550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1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zh-CN" altLang="en-US" sz="28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石棉网有余温，且温度高于水的沸点，水能继续吸热。</a:t>
            </a:r>
            <a:endParaRPr lang="zh-CN" altLang="en-US" sz="28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1855204" y="1376184"/>
            <a:ext cx="2065855" cy="583565"/>
            <a:chOff x="1104532" y="2166195"/>
            <a:chExt cx="2065855" cy="583565"/>
          </a:xfrm>
        </p:grpSpPr>
        <p:sp>
          <p:nvSpPr>
            <p:cNvPr id="19" name="圆角矩形 18"/>
            <p:cNvSpPr/>
            <p:nvPr>
              <p:custDataLst>
                <p:tags r:id="rId4"/>
              </p:custDataLst>
            </p:nvPr>
          </p:nvSpPr>
          <p:spPr>
            <a:xfrm>
              <a:off x="1190386" y="2227883"/>
              <a:ext cx="1980001" cy="518400"/>
            </a:xfrm>
            <a:prstGeom prst="roundRect">
              <a:avLst/>
            </a:prstGeom>
            <a:solidFill>
              <a:srgbClr val="01431D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5"/>
              </p:custDataLst>
            </p:nvPr>
          </p:nvSpPr>
          <p:spPr>
            <a:xfrm>
              <a:off x="1104532" y="2166195"/>
              <a:ext cx="206585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schemeClr val="bg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   </a:t>
              </a:r>
              <a:r>
                <a:rPr lang="zh-CN" altLang="en-US" sz="3200">
                  <a:solidFill>
                    <a:schemeClr val="bg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沸腾</a:t>
              </a:r>
              <a:endParaRPr lang="zh-CN" altLang="en-US" sz="320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文本框 33" title=""/>
          <p:cNvSpPr txBox="1"/>
          <p:nvPr>
            <p:custDataLst>
              <p:tags r:id="rId6"/>
            </p:custDataLst>
          </p:nvPr>
        </p:nvSpPr>
        <p:spPr>
          <a:xfrm>
            <a:off x="983615" y="2348865"/>
            <a:ext cx="953325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（</a:t>
            </a:r>
            <a:r>
              <a:rPr lang="en-US" altLang="zh-CN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1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）在液体内部和表面同时发生的剧烈的汽化现象。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（</a:t>
            </a:r>
            <a:r>
              <a:rPr lang="en-US" altLang="zh-CN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2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）液体沸腾时的温度叫沸点。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  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（</a:t>
            </a:r>
            <a:r>
              <a:rPr lang="en-US" altLang="zh-CN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3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）沸腾特点：持续吸热，温度不变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  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（</a:t>
            </a:r>
            <a:r>
              <a:rPr lang="en-US" altLang="zh-CN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4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）沸腾条件：温度达到沸点，持续吸热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6" name="图片 15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92260" y="3598545"/>
            <a:ext cx="2514600" cy="203581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9" name="表格 8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989475" y="1609263"/>
          <a:ext cx="8246724" cy="28759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4454"/>
                <a:gridCol w="1374454"/>
                <a:gridCol w="1374454"/>
                <a:gridCol w="1374454"/>
                <a:gridCol w="1374454"/>
                <a:gridCol w="1374454"/>
              </a:tblGrid>
              <a:tr h="57518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液体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沸点</a:t>
                      </a:r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2800" baseline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2800" baseline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液体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沸点</a:t>
                      </a:r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2800" baseline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2800" baseline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液体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沸点</a:t>
                      </a:r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altLang="zh-CN" sz="2800" baseline="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℃</a:t>
                      </a:r>
                      <a:endParaRPr lang="zh-CN" altLang="en-US" sz="2800" baseline="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18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液态铁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2750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甲苯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111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液态氧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kumimoji="0" lang="en-US" altLang="zh-C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183</a:t>
                      </a:r>
                      <a:endParaRPr kumimoji="0" lang="zh-CN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18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液态铅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1740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水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液态氮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kumimoji="0" lang="en-US" altLang="zh-C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196</a:t>
                      </a:r>
                      <a:endParaRPr kumimoji="0" lang="zh-CN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18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水银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357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酒精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液态氢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kumimoji="0" lang="en-US" altLang="zh-C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253</a:t>
                      </a:r>
                      <a:endParaRPr kumimoji="0" lang="zh-CN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18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0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亚麻仁油</a:t>
                      </a:r>
                      <a:endParaRPr lang="zh-CN" altLang="en-US" sz="20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287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液态氨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33.4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液态氦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－</a:t>
                      </a:r>
                      <a:r>
                        <a:rPr kumimoji="0" lang="en-US" altLang="zh-C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268.9</a:t>
                      </a:r>
                      <a:endParaRPr kumimoji="0" lang="zh-CN" altLang="en-US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椭圆 3" title=""/>
          <p:cNvSpPr/>
          <p:nvPr>
            <p:custDataLst>
              <p:tags r:id="rId4"/>
            </p:custDataLst>
          </p:nvPr>
        </p:nvSpPr>
        <p:spPr>
          <a:xfrm>
            <a:off x="1854200" y="2072505"/>
            <a:ext cx="2815489" cy="12904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 title=""/>
          <p:cNvSpPr/>
          <p:nvPr>
            <p:custDataLst>
              <p:tags r:id="rId5"/>
            </p:custDataLst>
          </p:nvPr>
        </p:nvSpPr>
        <p:spPr>
          <a:xfrm>
            <a:off x="1955800" y="3362994"/>
            <a:ext cx="2713889" cy="5508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 title=""/>
          <p:cNvSpPr/>
          <p:nvPr>
            <p:custDataLst>
              <p:tags r:id="rId6"/>
            </p:custDataLst>
          </p:nvPr>
        </p:nvSpPr>
        <p:spPr>
          <a:xfrm>
            <a:off x="4729480" y="3362993"/>
            <a:ext cx="2750819" cy="5430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 title=""/>
          <p:cNvSpPr/>
          <p:nvPr>
            <p:custDataLst>
              <p:tags r:id="rId7"/>
            </p:custDataLst>
          </p:nvPr>
        </p:nvSpPr>
        <p:spPr>
          <a:xfrm>
            <a:off x="4729479" y="2778219"/>
            <a:ext cx="2750819" cy="5674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 title=""/>
          <p:cNvSpPr txBox="1"/>
          <p:nvPr>
            <p:custDataLst>
              <p:tags r:id="rId8"/>
            </p:custDataLst>
          </p:nvPr>
        </p:nvSpPr>
        <p:spPr>
          <a:xfrm>
            <a:off x="3143885" y="592336"/>
            <a:ext cx="6223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几种液体的沸点（标准大气压）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椭圆 16" title=""/>
          <p:cNvSpPr/>
          <p:nvPr>
            <p:custDataLst>
              <p:tags r:id="rId9"/>
            </p:custDataLst>
          </p:nvPr>
        </p:nvSpPr>
        <p:spPr>
          <a:xfrm>
            <a:off x="7358913" y="1789668"/>
            <a:ext cx="2940787" cy="3219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 title=""/>
          <p:cNvSpPr/>
          <p:nvPr>
            <p:custDataLst>
              <p:tags r:id="rId10"/>
            </p:custDataLst>
          </p:nvPr>
        </p:nvSpPr>
        <p:spPr>
          <a:xfrm>
            <a:off x="6242546" y="498620"/>
            <a:ext cx="2812554" cy="831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13" title=""/>
          <p:cNvSpPr/>
          <p:nvPr>
            <p:custDataLst>
              <p:tags r:id="rId11"/>
            </p:custDataLst>
          </p:nvPr>
        </p:nvSpPr>
        <p:spPr>
          <a:xfrm>
            <a:off x="2351405" y="4916805"/>
            <a:ext cx="7502525" cy="47561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indent="457200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能否用酒精温度计测沸水的温度？为什么？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2948940" y="5420995"/>
            <a:ext cx="6096000" cy="1420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不能。因为在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标准大气压下水的沸点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100℃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，酒精的沸点是</a:t>
            </a:r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78℃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。如果用酒精温度计测量沸水的温度，酒精会汽化，所以不能。</a:t>
            </a:r>
            <a:endParaRPr lang="zh-CN" altLang="en-US" sz="24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0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2237151" y="3885431"/>
            <a:ext cx="5002465" cy="583565"/>
            <a:chOff x="1190384" y="4592602"/>
            <a:chExt cx="5002465" cy="583565"/>
          </a:xfrm>
        </p:grpSpPr>
        <p:sp>
          <p:nvSpPr>
            <p:cNvPr id="24" name="圆角矩形 23"/>
            <p:cNvSpPr/>
            <p:nvPr>
              <p:custDataLst>
                <p:tags r:id="rId4"/>
              </p:custDataLst>
            </p:nvPr>
          </p:nvSpPr>
          <p:spPr>
            <a:xfrm>
              <a:off x="1190384" y="4622125"/>
              <a:ext cx="5002465" cy="529668"/>
            </a:xfrm>
            <a:prstGeom prst="roundRect">
              <a:avLst/>
            </a:prstGeom>
            <a:solidFill>
              <a:srgbClr val="711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prstClr val="white"/>
                </a:solidFill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5"/>
              </p:custDataLst>
            </p:nvPr>
          </p:nvSpPr>
          <p:spPr>
            <a:xfrm>
              <a:off x="1191019" y="4592602"/>
              <a:ext cx="480822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</a:t>
              </a:r>
              <a:r>
                <a:rPr lang="zh-CN" altLang="en-US" sz="32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液体沸点与气压的关系</a:t>
              </a:r>
              <a:endParaRPr lang="zh-CN" altLang="en-US" sz="32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标题 27" title="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3007214" y="1545537"/>
            <a:ext cx="5275299" cy="574368"/>
          </a:xfrm>
        </p:spPr>
        <p:txBody>
          <a:bodyPr>
            <a:normAutofit fontScale="90000"/>
          </a:bodyPr>
          <a:lstStyle/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水的沸点与气压的关系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34" name="表格 5" title=""/>
          <p:cNvGraphicFramePr>
            <a:graphicFrameLocks noGrp="1"/>
          </p:cNvGraphicFramePr>
          <p:nvPr>
            <p:ph idx="1"/>
            <p:custDataLst>
              <p:tags r:id="rId7"/>
            </p:custDataLst>
          </p:nvPr>
        </p:nvGraphicFramePr>
        <p:xfrm>
          <a:off x="2051051" y="2560854"/>
          <a:ext cx="7613650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0310"/>
                <a:gridCol w="960668"/>
                <a:gridCol w="960668"/>
                <a:gridCol w="960668"/>
                <a:gridCol w="960668"/>
                <a:gridCol w="960668"/>
              </a:tblGrid>
              <a:tr h="497573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气压</a:t>
                      </a:r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altLang="en-US" sz="2800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标准大气压</a:t>
                      </a:r>
                      <a:endParaRPr lang="zh-CN" altLang="en-US" sz="2800" kern="1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0.5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1.0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5.0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7573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沸点</a:t>
                      </a:r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/℃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81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121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152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800">
                          <a:latin typeface="Times New Roman" panose="02020603050405020304" pitchFamily="18" charset="0"/>
                          <a:ea typeface="华文楷体" panose="02010600040101010101" charset="-122"/>
                          <a:cs typeface="Times New Roman" panose="02020603050405020304" pitchFamily="18" charset="0"/>
                        </a:rPr>
                        <a:t>179</a:t>
                      </a:r>
                      <a:endParaRPr lang="zh-CN" altLang="en-US" sz="2800">
                        <a:latin typeface="Times New Roman" panose="02020603050405020304" pitchFamily="18" charset="0"/>
                        <a:ea typeface="华文楷体" panose="02010600040101010101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5" name="组合 34" title=""/>
          <p:cNvGrpSpPr/>
          <p:nvPr>
            <p:custDataLst>
              <p:tags r:id="rId8"/>
            </p:custDataLst>
          </p:nvPr>
        </p:nvGrpSpPr>
        <p:grpSpPr>
          <a:xfrm>
            <a:off x="4967010" y="2425709"/>
            <a:ext cx="4659590" cy="612338"/>
            <a:chOff x="4105164" y="1804835"/>
            <a:chExt cx="4659590" cy="612338"/>
          </a:xfrm>
        </p:grpSpPr>
        <p:sp>
          <p:nvSpPr>
            <p:cNvPr id="36" name="椭圆 35"/>
            <p:cNvSpPr/>
            <p:nvPr>
              <p:custDataLst>
                <p:tags r:id="rId9"/>
              </p:custDataLst>
            </p:nvPr>
          </p:nvSpPr>
          <p:spPr>
            <a:xfrm>
              <a:off x="4105164" y="1940124"/>
              <a:ext cx="756000" cy="46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>
              <p:custDataLst>
                <p:tags r:id="rId10"/>
              </p:custDataLst>
            </p:nvPr>
          </p:nvSpPr>
          <p:spPr>
            <a:xfrm>
              <a:off x="7910106" y="1949173"/>
              <a:ext cx="854648" cy="468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8" name="直接箭头连接符 37"/>
            <p:cNvCxnSpPr/>
            <p:nvPr>
              <p:custDataLst>
                <p:tags r:id="rId11"/>
              </p:custDataLst>
            </p:nvPr>
          </p:nvCxnSpPr>
          <p:spPr>
            <a:xfrm flipV="1">
              <a:off x="4584518" y="1804835"/>
              <a:ext cx="364683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 title=""/>
          <p:cNvGrpSpPr/>
          <p:nvPr>
            <p:custDataLst>
              <p:tags r:id="rId12"/>
            </p:custDataLst>
          </p:nvPr>
        </p:nvGrpSpPr>
        <p:grpSpPr>
          <a:xfrm>
            <a:off x="4954309" y="3128764"/>
            <a:ext cx="4672291" cy="396000"/>
            <a:chOff x="4121859" y="2383033"/>
            <a:chExt cx="4672291" cy="396000"/>
          </a:xfrm>
        </p:grpSpPr>
        <p:sp>
          <p:nvSpPr>
            <p:cNvPr id="40" name="椭圆 39"/>
            <p:cNvSpPr/>
            <p:nvPr>
              <p:custDataLst>
                <p:tags r:id="rId13"/>
              </p:custDataLst>
            </p:nvPr>
          </p:nvSpPr>
          <p:spPr>
            <a:xfrm>
              <a:off x="4121859" y="2391834"/>
              <a:ext cx="760689" cy="387199"/>
            </a:xfrm>
            <a:prstGeom prst="ellipse">
              <a:avLst/>
            </a:prstGeom>
            <a:noFill/>
            <a:ln w="38100">
              <a:solidFill>
                <a:srgbClr val="24B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>
              <p:custDataLst>
                <p:tags r:id="rId14"/>
              </p:custDataLst>
            </p:nvPr>
          </p:nvSpPr>
          <p:spPr>
            <a:xfrm>
              <a:off x="7954750" y="2383033"/>
              <a:ext cx="839400" cy="396000"/>
            </a:xfrm>
            <a:prstGeom prst="ellipse">
              <a:avLst/>
            </a:prstGeom>
            <a:noFill/>
            <a:ln w="38100">
              <a:solidFill>
                <a:srgbClr val="24B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21" title=""/>
          <p:cNvSpPr txBox="1"/>
          <p:nvPr>
            <p:custDataLst>
              <p:tags r:id="rId15"/>
            </p:custDataLst>
          </p:nvPr>
        </p:nvSpPr>
        <p:spPr>
          <a:xfrm>
            <a:off x="2693458" y="4573969"/>
            <a:ext cx="639497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液面上方气压越高，沸点越高；</a:t>
            </a:r>
            <a:endParaRPr lang="en-US" altLang="zh-CN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气压越低，沸点越低。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2" name="文本框 31" title=""/>
          <p:cNvSpPr txBox="1"/>
          <p:nvPr>
            <p:custDataLst>
              <p:tags r:id="rId3"/>
            </p:custDataLst>
          </p:nvPr>
        </p:nvSpPr>
        <p:spPr>
          <a:xfrm>
            <a:off x="3210366" y="1517785"/>
            <a:ext cx="55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高压锅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4"/>
            </p:custDataLst>
          </p:nvPr>
        </p:nvSpPr>
        <p:spPr>
          <a:xfrm>
            <a:off x="5555302" y="2924294"/>
            <a:ext cx="46215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高压锅：增大水面上方气压，提高水沸点，以达到将食物很快煮熟、煮烂的目的。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42" name="内容占位符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b="90000" l="2000" r="97200" t="10000">
                        <a14:foregroundMark x1="7600" x2="7600" y1="44400" y2="44400"/>
                        <a14:foregroundMark x1="2000" x2="2000" y1="45400" y2="45400"/>
                        <a14:foregroundMark x1="95400" x2="95400" y1="33000" y2="33000"/>
                        <a14:foregroundMark x1="97200" x2="97200" y1="39000" y2="39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5272" y="2102560"/>
            <a:ext cx="3191415" cy="319141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 title=""/>
          <p:cNvSpPr txBox="1"/>
          <p:nvPr>
            <p:custDataLst>
              <p:tags r:id="rId3"/>
            </p:custDataLst>
          </p:nvPr>
        </p:nvSpPr>
        <p:spPr>
          <a:xfrm>
            <a:off x="3619697" y="1546710"/>
            <a:ext cx="55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减压蒸馏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4"/>
            </p:custDataLst>
          </p:nvPr>
        </p:nvSpPr>
        <p:spPr>
          <a:xfrm>
            <a:off x="4824234" y="2783471"/>
            <a:ext cx="6034266" cy="243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defRPr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减压蒸馏（真空蒸馏）技术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rPr>
              <a:t>：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rPr>
              <a:t>        分离和提纯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物质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rPr>
              <a:t>的一种重要方法，尤其适用于常压下未达到沸点就已受热分解或发生其他反应的物质。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6" name="图片 1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11442" y="2625322"/>
            <a:ext cx="3312792" cy="2759478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纸锅烧水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5056" y="4293251"/>
            <a:ext cx="3273954" cy="1841528"/>
          </a:xfrm>
          <a:prstGeom prst="rect">
            <a:avLst/>
          </a:prstGeom>
        </p:spPr>
      </p:pic>
      <p:pic>
        <p:nvPicPr>
          <p:cNvPr id="19" name="图片 18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79144" y="1557280"/>
            <a:ext cx="2823013" cy="3764017"/>
          </a:xfrm>
          <a:prstGeom prst="rect">
            <a:avLst/>
          </a:prstGeom>
        </p:spPr>
      </p:pic>
      <p:sp>
        <p:nvSpPr>
          <p:cNvPr id="18" name="文本框 17" title=""/>
          <p:cNvSpPr txBox="1"/>
          <p:nvPr>
            <p:custDataLst>
              <p:tags r:id="rId9"/>
            </p:custDataLst>
          </p:nvPr>
        </p:nvSpPr>
        <p:spPr>
          <a:xfrm>
            <a:off x="2855792" y="548477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实验：纸杯烧水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矩形 16" title=""/>
          <p:cNvSpPr/>
          <p:nvPr>
            <p:custDataLst>
              <p:tags r:id="rId10"/>
            </p:custDataLst>
          </p:nvPr>
        </p:nvSpPr>
        <p:spPr>
          <a:xfrm>
            <a:off x="7258050" y="3367405"/>
            <a:ext cx="489775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zh-CN" sz="2800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水沸腾时，持续吸热温度不变，达不到纸的着火点</a:t>
            </a:r>
            <a:r>
              <a:rPr lang="zh-CN" sz="2800" smtClean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sz="2800" smtClean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 title=""/>
          <p:cNvSpPr/>
          <p:nvPr>
            <p:custDataLst>
              <p:tags r:id="rId11"/>
            </p:custDataLst>
          </p:nvPr>
        </p:nvSpPr>
        <p:spPr>
          <a:xfrm>
            <a:off x="7752080" y="2503170"/>
            <a:ext cx="4380865" cy="550545"/>
          </a:xfrm>
          <a:prstGeom prst="round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纸杯为什么不会燃烧？</a:t>
            </a:r>
            <a:endParaRPr lang="zh-CN" altLang="en-US" sz="2800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矩形 3" title=""/>
          <p:cNvSpPr/>
          <p:nvPr>
            <p:custDataLst>
              <p:tags r:id="rId3"/>
            </p:custDataLst>
          </p:nvPr>
        </p:nvSpPr>
        <p:spPr>
          <a:xfrm>
            <a:off x="1631315" y="404495"/>
            <a:ext cx="6145530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汽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化的两种方式：蒸发和沸腾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grpSp>
        <p:nvGrpSpPr>
          <p:cNvPr id="8" name="组合 7" title=""/>
          <p:cNvGrpSpPr/>
          <p:nvPr>
            <p:custDataLst>
              <p:tags r:id="rId4"/>
            </p:custDataLst>
          </p:nvPr>
        </p:nvGrpSpPr>
        <p:grpSpPr>
          <a:xfrm>
            <a:off x="4224020" y="1412875"/>
            <a:ext cx="3530600" cy="3582670"/>
            <a:chOff x="6992" y="2005"/>
            <a:chExt cx="5560" cy="5642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992" y="2005"/>
              <a:ext cx="5560" cy="4501"/>
            </a:xfrm>
            <a:prstGeom prst="round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8806" y="6534"/>
              <a:ext cx="2029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33400" indent="-533400">
                <a:lnSpc>
                  <a:spcPct val="125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  <a:sym typeface="+mn-ea"/>
                </a:rPr>
                <a:t>沸腾</a:t>
              </a:r>
              <a:endPara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263525" y="1651000"/>
            <a:ext cx="3883025" cy="2172970"/>
          </a:xfrm>
          <a:prstGeom prst="roundRect">
            <a:avLst/>
          </a:prstGeom>
        </p:spPr>
      </p:pic>
      <p:pic>
        <p:nvPicPr>
          <p:cNvPr id="19" name="图片 18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4295775" y="1650365"/>
            <a:ext cx="3718560" cy="2174240"/>
          </a:xfrm>
          <a:prstGeom prst="roundRect">
            <a:avLst/>
          </a:prstGeom>
        </p:spPr>
      </p:pic>
      <p:grpSp>
        <p:nvGrpSpPr>
          <p:cNvPr id="17" name="组合 16" title=""/>
          <p:cNvGrpSpPr/>
          <p:nvPr>
            <p:custDataLst>
              <p:tags r:id="rId12"/>
            </p:custDataLst>
          </p:nvPr>
        </p:nvGrpSpPr>
        <p:grpSpPr>
          <a:xfrm>
            <a:off x="1559560" y="3954780"/>
            <a:ext cx="9301480" cy="850265"/>
            <a:chOff x="2456" y="7554"/>
            <a:chExt cx="14648" cy="1339"/>
          </a:xfrm>
        </p:grpSpPr>
        <p:sp>
          <p:nvSpPr>
            <p:cNvPr id="10" name="矩形 9"/>
            <p:cNvSpPr/>
            <p:nvPr>
              <p:custDataLst>
                <p:tags r:id="rId13"/>
              </p:custDataLst>
            </p:nvPr>
          </p:nvSpPr>
          <p:spPr>
            <a:xfrm>
              <a:off x="2456" y="7554"/>
              <a:ext cx="2109" cy="1113"/>
            </a:xfrm>
            <a:prstGeom prst="rect">
              <a:avLst/>
            </a:prstGeom>
            <a:noFill/>
            <a:ln w="9525">
              <a:noFill/>
            </a:ln>
            <a:effectLst>
              <a:outerShdw dist="563972" dir="14049740" sx="125000" sy="125000" algn="tl" rotWithShape="0">
                <a:schemeClr val="bg2">
                  <a:alpha val="8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marL="533400" indent="-533400">
                <a:lnSpc>
                  <a:spcPct val="125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蒸发</a:t>
              </a:r>
              <a:endParaRPr lang="zh-CN" altLang="en-US" sz="2800" b="1">
                <a:solidFill>
                  <a:srgbClr val="FF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8726" y="7781"/>
              <a:ext cx="2109" cy="1113"/>
            </a:xfrm>
            <a:prstGeom prst="rect">
              <a:avLst/>
            </a:prstGeom>
            <a:noFill/>
            <a:ln w="9525">
              <a:noFill/>
            </a:ln>
            <a:effectLst>
              <a:outerShdw dist="563972" dir="14049740" sx="125000" sy="125000" algn="tl" rotWithShape="0">
                <a:schemeClr val="bg2">
                  <a:alpha val="8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marL="533400" indent="-533400">
                <a:lnSpc>
                  <a:spcPct val="125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蒸发</a:t>
              </a:r>
              <a:endParaRPr lang="zh-CN" altLang="en-US" sz="2800" b="1">
                <a:solidFill>
                  <a:srgbClr val="FF0000"/>
                </a:solidFill>
                <a:latin typeface="宋体" panose="02010600030101010101" pitchFamily="2" charset="-122"/>
              </a:endParaRPr>
            </a:p>
          </p:txBody>
        </p:sp>
        <p:sp>
          <p:nvSpPr>
            <p:cNvPr id="11" name="矩形 10"/>
            <p:cNvSpPr/>
            <p:nvPr>
              <p:custDataLst>
                <p:tags r:id="rId15"/>
              </p:custDataLst>
            </p:nvPr>
          </p:nvSpPr>
          <p:spPr>
            <a:xfrm>
              <a:off x="14996" y="7668"/>
              <a:ext cx="2109" cy="1113"/>
            </a:xfrm>
            <a:prstGeom prst="rect">
              <a:avLst/>
            </a:prstGeom>
            <a:noFill/>
            <a:ln w="9525">
              <a:noFill/>
            </a:ln>
            <a:effectLst>
              <a:outerShdw dist="563972" dir="14049740" sx="125000" sy="125000" algn="tl" rotWithShape="0">
                <a:schemeClr val="bg2">
                  <a:alpha val="80000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 marL="533400" indent="-533400">
                <a:lnSpc>
                  <a:spcPct val="125000"/>
                </a:lnSpc>
              </a:pPr>
              <a:r>
                <a:rPr lang="zh-CN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蒸发</a:t>
              </a:r>
              <a:endParaRPr lang="zh-CN" altLang="en-US" sz="2800" b="1">
                <a:solidFill>
                  <a:srgbClr val="FF0000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23" name="组合 22" title=""/>
          <p:cNvGrpSpPr/>
          <p:nvPr>
            <p:custDataLst>
              <p:tags r:id="rId16"/>
            </p:custDataLst>
          </p:nvPr>
        </p:nvGrpSpPr>
        <p:grpSpPr>
          <a:xfrm>
            <a:off x="335155" y="4811608"/>
            <a:ext cx="2650490" cy="583565"/>
            <a:chOff x="1079110" y="3485143"/>
            <a:chExt cx="2650490" cy="583565"/>
          </a:xfrm>
        </p:grpSpPr>
        <p:sp>
          <p:nvSpPr>
            <p:cNvPr id="24" name="圆角矩形 28"/>
            <p:cNvSpPr/>
            <p:nvPr>
              <p:custDataLst>
                <p:tags r:id="rId17"/>
              </p:custDataLst>
            </p:nvPr>
          </p:nvSpPr>
          <p:spPr>
            <a:xfrm>
              <a:off x="1190385" y="3544325"/>
              <a:ext cx="2353962" cy="474029"/>
            </a:xfrm>
            <a:prstGeom prst="roundRect">
              <a:avLst/>
            </a:prstGeom>
            <a:solidFill>
              <a:srgbClr val="014E6A"/>
            </a:solidFill>
            <a:ln w="38100">
              <a:noFill/>
            </a:ln>
          </p:spPr>
          <p:style>
            <a:lnRef idx="2">
              <a:srgbClr val="5B9BD5">
                <a:shade val="50000"/>
              </a:srgbClr>
            </a:lnRef>
            <a:fillRef idx="1">
              <a:srgbClr val="5B9BD5"/>
            </a:fillRef>
            <a:effectRef idx="0">
              <a:srgbClr val="5B9BD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prstClr val="white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8"/>
              </p:custDataLst>
            </p:nvPr>
          </p:nvSpPr>
          <p:spPr>
            <a:xfrm>
              <a:off x="1079110" y="3485143"/>
              <a:ext cx="265049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    </a:t>
              </a:r>
              <a:r>
                <a:rPr lang="zh-CN" altLang="en-US" sz="3200">
                  <a:solidFill>
                    <a:prstClr val="white"/>
                  </a:solidFill>
                  <a:latin typeface="华文楷体" panose="02010600040101010101" charset="-122"/>
                  <a:ea typeface="华文楷体" panose="02010600040101010101" charset="-122"/>
                </a:rPr>
                <a:t>蒸发：</a:t>
              </a:r>
              <a:endParaRPr lang="zh-CN" altLang="en-US" sz="3200">
                <a:solidFill>
                  <a:prstClr val="white"/>
                </a:solidFill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26" name="文本框 25" title=""/>
          <p:cNvSpPr txBox="1"/>
          <p:nvPr>
            <p:custDataLst>
              <p:tags r:id="rId19"/>
            </p:custDataLst>
          </p:nvPr>
        </p:nvSpPr>
        <p:spPr>
          <a:xfrm>
            <a:off x="1631385" y="5459707"/>
            <a:ext cx="9351892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ea"/>
              </a:rPr>
              <a:t>蒸发是</a:t>
            </a:r>
            <a:r>
              <a:rPr lang="zh-CN" altLang="en-US" sz="32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ea"/>
                <a:sym typeface="+mn-ea"/>
              </a:rPr>
              <a:t>在</a:t>
            </a:r>
            <a:r>
              <a:rPr lang="zh-CN" altLang="en-US" sz="32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ea"/>
                <a:sym typeface="+mn-ea"/>
              </a:rPr>
              <a:t>任何温度</a:t>
            </a:r>
            <a:r>
              <a:rPr lang="zh-CN" altLang="en-US" sz="32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ea"/>
                <a:sym typeface="+mn-ea"/>
              </a:rPr>
              <a:t>下都能发生，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ea"/>
              </a:rPr>
              <a:t>只发生在液体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ea"/>
              </a:rPr>
              <a:t>表面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ea"/>
              </a:rPr>
              <a:t>的汽化现象。</a:t>
            </a:r>
            <a:endParaRPr lang="zh-CN" altLang="en-US" sz="2000"/>
          </a:p>
        </p:txBody>
      </p:sp>
      <p:pic>
        <p:nvPicPr>
          <p:cNvPr id="27" name="图片 26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 bwMode="auto">
          <a:xfrm>
            <a:off x="8616315" y="1701165"/>
            <a:ext cx="3046095" cy="218186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7" name="文本框 5" title=""/>
          <p:cNvSpPr txBox="1"/>
          <p:nvPr>
            <p:custDataLst>
              <p:tags r:id="rId3"/>
            </p:custDataLst>
          </p:nvPr>
        </p:nvSpPr>
        <p:spPr>
          <a:xfrm>
            <a:off x="3060700" y="348996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固态</a:t>
            </a:r>
            <a:endParaRPr lang="zh-CN" altLang="en-US" sz="3200" b="1" smtClean="0">
              <a:solidFill>
                <a:prstClr val="white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48" name="文本框 5" title=""/>
          <p:cNvSpPr txBox="1"/>
          <p:nvPr>
            <p:custDataLst>
              <p:tags r:id="rId4"/>
            </p:custDataLst>
          </p:nvPr>
        </p:nvSpPr>
        <p:spPr>
          <a:xfrm>
            <a:off x="6430010" y="347662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液态</a:t>
            </a:r>
            <a:endParaRPr lang="zh-CN" altLang="en-US" sz="3200" b="1" smtClean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49" name="文本框 5" title=""/>
          <p:cNvSpPr txBox="1"/>
          <p:nvPr>
            <p:custDataLst>
              <p:tags r:id="rId5"/>
            </p:custDataLst>
          </p:nvPr>
        </p:nvSpPr>
        <p:spPr>
          <a:xfrm>
            <a:off x="9585325" y="344106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气态</a:t>
            </a:r>
            <a:endParaRPr lang="zh-CN" altLang="en-US" sz="3200" b="1" smtClean="0">
              <a:solidFill>
                <a:prstClr val="white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59" name="TextBox 258" title=""/>
          <p:cNvSpPr txBox="1"/>
          <p:nvPr>
            <p:custDataLst>
              <p:tags r:id="rId6"/>
            </p:custDataLst>
          </p:nvPr>
        </p:nvSpPr>
        <p:spPr>
          <a:xfrm rot="16200000">
            <a:off x="5101590" y="3676650"/>
            <a:ext cx="490220" cy="158559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凝固放热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65" name="TextBox 264" title=""/>
          <p:cNvSpPr txBox="1"/>
          <p:nvPr>
            <p:custDataLst>
              <p:tags r:id="rId7"/>
            </p:custDataLst>
          </p:nvPr>
        </p:nvSpPr>
        <p:spPr>
          <a:xfrm rot="16200000">
            <a:off x="5046345" y="2244725"/>
            <a:ext cx="490220" cy="1723390"/>
          </a:xfrm>
          <a:prstGeom prst="rect">
            <a:avLst/>
          </a:prstGeom>
          <a:noFill/>
          <a:ln>
            <a:solidFill>
              <a:srgbClr val="ED7D31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熔化吸热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05" name=" 148" title=""/>
          <p:cNvSpPr/>
          <p:nvPr>
            <p:custDataLst>
              <p:tags r:id="rId8"/>
            </p:custDataLst>
          </p:nvPr>
        </p:nvSpPr>
        <p:spPr>
          <a:xfrm flipH="1" flipV="1">
            <a:off x="4328795" y="384619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07" name=" 148" title=""/>
          <p:cNvSpPr/>
          <p:nvPr>
            <p:custDataLst>
              <p:tags r:id="rId9"/>
            </p:custDataLst>
          </p:nvPr>
        </p:nvSpPr>
        <p:spPr>
          <a:xfrm rot="10800000" flipH="1">
            <a:off x="4363085" y="335597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26" title=""/>
          <p:cNvSpPr txBox="1"/>
          <p:nvPr>
            <p:custDataLst>
              <p:tags r:id="rId10"/>
            </p:custDataLst>
          </p:nvPr>
        </p:nvSpPr>
        <p:spPr>
          <a:xfrm>
            <a:off x="1079500" y="2790825"/>
            <a:ext cx="613410" cy="1828165"/>
          </a:xfrm>
          <a:prstGeom prst="rect">
            <a:avLst/>
          </a:prstGeom>
          <a:noFill/>
          <a:ln w="19050">
            <a:solidFill>
              <a:sysClr val="window" lastClr="FFFFFF"/>
            </a:solidFill>
            <a:prstDash val="sysDash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vert="eaVert" wrap="square" rtlCol="0">
            <a:spAutoFit/>
          </a:bodyPr>
          <a:lstStyle/>
          <a:p>
            <a:pPr marL="421005" indent="-421005" algn="ctr"/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物态变化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" name="TextBox 258" title=""/>
          <p:cNvSpPr txBox="1"/>
          <p:nvPr>
            <p:custDataLst>
              <p:tags r:id="rId11"/>
            </p:custDataLst>
          </p:nvPr>
        </p:nvSpPr>
        <p:spPr>
          <a:xfrm rot="16200000">
            <a:off x="8291830" y="3643630"/>
            <a:ext cx="490220" cy="158559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？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4" name="TextBox 264" title=""/>
          <p:cNvSpPr txBox="1"/>
          <p:nvPr>
            <p:custDataLst>
              <p:tags r:id="rId12"/>
            </p:custDataLst>
          </p:nvPr>
        </p:nvSpPr>
        <p:spPr>
          <a:xfrm rot="16200000">
            <a:off x="8236585" y="2211705"/>
            <a:ext cx="490220" cy="1723390"/>
          </a:xfrm>
          <a:prstGeom prst="rect">
            <a:avLst/>
          </a:prstGeom>
          <a:noFill/>
          <a:ln>
            <a:solidFill>
              <a:srgbClr val="ED7D31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？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5" name=" 148" title=""/>
          <p:cNvSpPr/>
          <p:nvPr>
            <p:custDataLst>
              <p:tags r:id="rId13"/>
            </p:custDataLst>
          </p:nvPr>
        </p:nvSpPr>
        <p:spPr>
          <a:xfrm flipH="1" flipV="1">
            <a:off x="7519035" y="381317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 148" title=""/>
          <p:cNvSpPr/>
          <p:nvPr>
            <p:custDataLst>
              <p:tags r:id="rId14"/>
            </p:custDataLst>
          </p:nvPr>
        </p:nvSpPr>
        <p:spPr>
          <a:xfrm rot="10800000" flipH="1">
            <a:off x="7553325" y="332295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48" grpId="0" animBg="1"/>
      <p:bldP spid="249" grpId="0" animBg="1"/>
      <p:bldP spid="307" grpId="0" animBg="1"/>
      <p:bldP spid="265" grpId="0" animBg="1"/>
      <p:bldP spid="305" grpId="0" animBg="1"/>
      <p:bldP spid="259" grpId="0" animBg="1"/>
      <p:bldP spid="6" grpId="0" animBg="1"/>
      <p:bldP spid="4" grpId="0" animBg="1"/>
      <p:bldP spid="5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2929714" y="4790983"/>
            <a:ext cx="27597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阳光下温度高</a:t>
            </a: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just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湿衣服能够变干</a:t>
            </a:r>
            <a:endParaRPr lang="en-US" altLang="zh-CN" sz="28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2" name="图片 11" title=""/>
          <p:cNvPicPr/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20583" y="1976063"/>
            <a:ext cx="2978022" cy="27415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图片 13" title="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44331" y="1946069"/>
            <a:ext cx="2886895" cy="27415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文本框 15" title=""/>
          <p:cNvSpPr txBox="1"/>
          <p:nvPr>
            <p:custDataLst>
              <p:tags r:id="rId8"/>
            </p:custDataLst>
          </p:nvPr>
        </p:nvSpPr>
        <p:spPr>
          <a:xfrm>
            <a:off x="6820974" y="4790983"/>
            <a:ext cx="27336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阴凉处温度低</a:t>
            </a: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just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湿衣服也会变干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9"/>
            </p:custDataLst>
          </p:nvPr>
        </p:nvSpPr>
        <p:spPr>
          <a:xfrm>
            <a:off x="3575831" y="908720"/>
            <a:ext cx="55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影响蒸发快慢的因素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21040" y="188595"/>
            <a:ext cx="1310005" cy="1478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9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1630680" y="1351280"/>
            <a:ext cx="2268538" cy="2047875"/>
          </a:xfrm>
          <a:prstGeom prst="roundRect">
            <a:avLst/>
          </a:prstGeom>
          <a:noFill/>
          <a:ln w="9525">
            <a:noFill/>
            <a:miter lim="800000"/>
          </a:ln>
        </p:spPr>
      </p:pic>
      <p:pic>
        <p:nvPicPr>
          <p:cNvPr id="10" name="Picture 3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4799648" y="1340485"/>
            <a:ext cx="2268537" cy="2068513"/>
          </a:xfrm>
          <a:prstGeom prst="roundRect">
            <a:avLst/>
          </a:prstGeom>
          <a:noFill/>
          <a:ln w="9525">
            <a:noFill/>
            <a:miter lim="800000"/>
          </a:ln>
        </p:spPr>
      </p:pic>
      <p:pic>
        <p:nvPicPr>
          <p:cNvPr id="11" name="Picture 4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8014970" y="1351280"/>
            <a:ext cx="2268538" cy="2068513"/>
          </a:xfrm>
          <a:prstGeom prst="roundRect">
            <a:avLst/>
          </a:prstGeom>
          <a:noFill/>
          <a:ln w="9525">
            <a:noFill/>
            <a:miter lim="800000"/>
          </a:ln>
        </p:spPr>
      </p:pic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4556760" y="4004945"/>
            <a:ext cx="267652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（控制变量法）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grpSp>
        <p:nvGrpSpPr>
          <p:cNvPr id="7" name="组合 6" title=""/>
          <p:cNvGrpSpPr/>
          <p:nvPr>
            <p:custDataLst>
              <p:tags r:id="rId11"/>
            </p:custDataLst>
          </p:nvPr>
        </p:nvGrpSpPr>
        <p:grpSpPr>
          <a:xfrm>
            <a:off x="46709" y="3932777"/>
            <a:ext cx="4715121" cy="583565"/>
            <a:chOff x="1067607" y="4611236"/>
            <a:chExt cx="4715121" cy="583565"/>
          </a:xfrm>
        </p:grpSpPr>
        <p:sp>
          <p:nvSpPr>
            <p:cNvPr id="8" name="圆角矩形 23"/>
            <p:cNvSpPr/>
            <p:nvPr>
              <p:custDataLst>
                <p:tags r:id="rId12"/>
              </p:custDataLst>
            </p:nvPr>
          </p:nvSpPr>
          <p:spPr>
            <a:xfrm>
              <a:off x="1266172" y="4641210"/>
              <a:ext cx="4311423" cy="529401"/>
            </a:xfrm>
            <a:prstGeom prst="roundRect">
              <a:avLst/>
            </a:prstGeom>
            <a:solidFill>
              <a:srgbClr val="711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>
                <a:solidFill>
                  <a:prstClr val="white"/>
                </a:solidFill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067607" y="4611236"/>
              <a:ext cx="4715121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</a:t>
              </a:r>
              <a:r>
                <a:rPr lang="zh-CN" altLang="en-US" sz="3200">
                  <a:solidFill>
                    <a:prstClr val="white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影响蒸发快慢的因素</a:t>
              </a:r>
              <a:endParaRPr lang="zh-CN" altLang="en-US" sz="320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12" title=""/>
          <p:cNvSpPr txBox="1"/>
          <p:nvPr>
            <p:custDataLst>
              <p:tags r:id="rId14"/>
            </p:custDataLst>
          </p:nvPr>
        </p:nvSpPr>
        <p:spPr>
          <a:xfrm>
            <a:off x="3863504" y="4796537"/>
            <a:ext cx="5271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）液体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温度</a:t>
            </a:r>
            <a:endParaRPr lang="en-US" altLang="zh-CN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）液体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表面积</a:t>
            </a:r>
            <a:endParaRPr lang="zh-CN" altLang="en-US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）液体表面附近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空气流速</a:t>
            </a:r>
            <a:endParaRPr lang="en-US" altLang="zh-CN" sz="3200" b="1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11010900" y="11087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110490" y="1988820"/>
            <a:ext cx="7468870" cy="390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/>
              </a:rPr>
              <a:t>        </a:t>
            </a:r>
            <a:r>
              <a:rPr lang="en-US" altLang="zh-CN" sz="36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zh-CN" altLang="en-US" sz="36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晾晒衣服</a:t>
            </a:r>
            <a:r>
              <a:rPr lang="en-US" altLang="zh-CN" sz="36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:</a:t>
            </a:r>
            <a:endParaRPr lang="en-US" altLang="zh-CN" sz="36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 lvl="0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</a:t>
            </a:r>
            <a:r>
              <a:rPr lang="en-US" altLang="zh-CN" sz="28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  </a:t>
            </a:r>
            <a:r>
              <a:rPr lang="en-US" altLang="zh-CN" sz="32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1.</a:t>
            </a:r>
            <a:r>
              <a:rPr lang="en-US" altLang="zh-CN" sz="32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将衣服晾晒在阳光下</a:t>
            </a:r>
            <a:endParaRPr lang="en-US" altLang="zh-CN" sz="3200" smtClean="0">
              <a:solidFill>
                <a:srgbClr val="0073D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pPr lvl="0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2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      2.将衣服展开晾晒</a:t>
            </a:r>
            <a:endParaRPr lang="en-US" altLang="zh-CN" sz="3200" smtClean="0">
              <a:solidFill>
                <a:srgbClr val="0073D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  <a:p>
            <a:pPr lvl="0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2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       3.将衣服在通风处晾晒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262890" y="548640"/>
            <a:ext cx="4752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生活实例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title="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7536180" y="1556385"/>
            <a:ext cx="4062095" cy="3268345"/>
          </a:xfrm>
          <a:prstGeom prst="round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7679690" y="620395"/>
            <a:ext cx="3297555" cy="3297555"/>
          </a:xfrm>
          <a:prstGeom prst="roundRect">
            <a:avLst/>
          </a:prstGeom>
          <a:noFill/>
          <a:ln w="9525">
            <a:noFill/>
            <a:miter lim="800000"/>
          </a:ln>
        </p:spPr>
      </p:pic>
      <p:pic>
        <p:nvPicPr>
          <p:cNvPr id="25605" name="图片 2560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7607935" y="4292600"/>
            <a:ext cx="3422650" cy="2190750"/>
          </a:xfrm>
          <a:prstGeom prst="roundRect">
            <a:avLst/>
          </a:prstGeom>
          <a:noFill/>
          <a:ln w="9525">
            <a:noFill/>
            <a:miter lim="800000"/>
          </a:ln>
        </p:spPr>
      </p:pic>
      <p:sp>
        <p:nvSpPr>
          <p:cNvPr id="5" name="矩形 4" title=""/>
          <p:cNvSpPr/>
          <p:nvPr>
            <p:custDataLst>
              <p:tags r:id="rId7"/>
            </p:custDataLst>
          </p:nvPr>
        </p:nvSpPr>
        <p:spPr>
          <a:xfrm>
            <a:off x="110490" y="1988820"/>
            <a:ext cx="7468870" cy="301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360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Helvetica"/>
              </a:rPr>
              <a:t>        </a:t>
            </a:r>
            <a:r>
              <a:rPr lang="en-US" altLang="zh-CN" sz="36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</a:t>
            </a:r>
            <a:r>
              <a:rPr lang="zh-CN" altLang="en-US" sz="36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食物保鲜</a:t>
            </a:r>
            <a:r>
              <a:rPr lang="en-US" altLang="zh-CN" sz="3600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:</a:t>
            </a:r>
            <a:endParaRPr lang="en-US" altLang="zh-CN" sz="36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 lvl="0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</a:t>
            </a:r>
            <a:r>
              <a:rPr lang="en-US" altLang="zh-CN" sz="28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  </a:t>
            </a:r>
            <a:r>
              <a:rPr lang="en-US" altLang="zh-CN" sz="32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1.</a:t>
            </a:r>
            <a:r>
              <a:rPr lang="zh-CN" altLang="en-US" sz="32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将食物放入冰箱</a:t>
            </a:r>
            <a:endParaRPr lang="en-US" altLang="zh-CN" sz="2800">
              <a:solidFill>
                <a:srgbClr val="0073D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 lvl="0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8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     </a:t>
            </a:r>
            <a:r>
              <a:rPr lang="en-US" altLang="zh-CN" sz="32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2.</a:t>
            </a:r>
            <a:r>
              <a:rPr lang="zh-CN" altLang="en-US" sz="32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将食物放入保鲜盒或包上保鲜膜。</a:t>
            </a:r>
            <a:endParaRPr lang="en-US" altLang="zh-CN" sz="2800">
              <a:solidFill>
                <a:srgbClr val="0073D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 lvl="0" eaLnBrk="0" fontAlgn="base" hangingPunct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 </a:t>
            </a:r>
            <a:endParaRPr lang="zh-CN" altLang="en-US" sz="2800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262890" y="548640"/>
            <a:ext cx="4752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生活实例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262890" y="548640"/>
            <a:ext cx="4752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生活实例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1703070" y="2662555"/>
            <a:ext cx="4281170" cy="2788285"/>
          </a:xfrm>
          <a:prstGeom prst="roundRect">
            <a:avLst/>
          </a:prstGeom>
          <a:noFill/>
          <a:ln w="9525">
            <a:noFill/>
            <a:miter lim="800000"/>
          </a:ln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6240145" y="2662555"/>
            <a:ext cx="4064000" cy="2736850"/>
          </a:xfrm>
          <a:prstGeom prst="roundRect">
            <a:avLst/>
          </a:prstGeom>
          <a:noFill/>
          <a:ln w="9525">
            <a:noFill/>
            <a:miter lim="800000"/>
          </a:ln>
        </p:spPr>
      </p:pic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2829560" y="1772920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蔬菜大棚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9"/>
            </p:custDataLst>
          </p:nvPr>
        </p:nvSpPr>
        <p:spPr>
          <a:xfrm>
            <a:off x="7176135" y="1845310"/>
            <a:ext cx="2027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</a:rPr>
              <a:t>地膜覆盖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262890" y="548640"/>
            <a:ext cx="47523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生活实例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1757045" y="2319020"/>
            <a:ext cx="4030980" cy="3023235"/>
          </a:xfrm>
          <a:prstGeom prst="roundRect">
            <a:avLst/>
          </a:prstGeom>
          <a:noFill/>
          <a:ln w="9525">
            <a:noFill/>
            <a:miter lim="800000"/>
          </a:ln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6452870" y="2319020"/>
            <a:ext cx="3942715" cy="2957195"/>
          </a:xfrm>
          <a:prstGeom prst="round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b="100000" l="6316" r="94737" t="3385">
                        <a14:foregroundMark x1="73684" x2="73684" y1="21846" y2="21846"/>
                        <a14:foregroundMark x1="77895" x2="77895" y1="20000" y2="20000"/>
                        <a14:foregroundMark x1="91316" x2="91316" y1="89538" y2="89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619" y="1166638"/>
            <a:ext cx="4543211" cy="3886286"/>
          </a:xfrm>
          <a:prstGeom prst="rect">
            <a:avLst/>
          </a:prstGeom>
        </p:spPr>
      </p:pic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2022688" y="548843"/>
            <a:ext cx="8492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zh-CN" sz="3200" kern="100">
                <a:effectLst/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游泳后人刚从水中出来为什么会觉得比较冷？</a:t>
            </a:r>
            <a:endParaRPr lang="zh-CN" altLang="zh-CN" sz="3200" kern="100">
              <a:effectLst/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7031939" y="2637253"/>
            <a:ext cx="4430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皮肤上的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水蒸发吸热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，</a:t>
            </a:r>
            <a:endParaRPr lang="en-US" altLang="zh-CN" sz="3200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带走热量，人感觉冷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1646609" y="1249315"/>
            <a:ext cx="8776351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3200" kern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想想做做</a:t>
            </a:r>
            <a:r>
              <a:rPr lang="zh-CN" altLang="en-US" sz="3200" kern="0" smtClean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：</a:t>
            </a:r>
            <a:endParaRPr lang="en-US" altLang="zh-CN" sz="3200" kern="0" smtClean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 algn="just">
              <a:defRPr/>
            </a:pPr>
            <a:r>
              <a:rPr lang="zh-CN" altLang="en-US" sz="3200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     ①</a:t>
            </a:r>
            <a:r>
              <a:rPr lang="zh-CN" altLang="en-US" sz="3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请同学们把酒精擦在手背上</a:t>
            </a:r>
            <a:r>
              <a:rPr lang="zh-CN" altLang="en-US" sz="3200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，说出</a:t>
            </a:r>
            <a:r>
              <a:rPr lang="zh-CN" altLang="en-US" sz="3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你的</a:t>
            </a:r>
            <a:r>
              <a:rPr lang="zh-CN" altLang="en-US" sz="3200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感觉，并</a:t>
            </a:r>
            <a:r>
              <a:rPr lang="zh-CN" altLang="en-US" sz="32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做简单的解释</a:t>
            </a:r>
            <a:r>
              <a:rPr lang="zh-CN" altLang="en-US" sz="3200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。</a:t>
            </a:r>
            <a:endParaRPr lang="zh-CN" alt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2567163" y="3069024"/>
            <a:ext cx="7804433" cy="534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62480" marR="0" lvl="0" indent="-20624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rPr>
              <a:t>液体蒸发时吸热，蒸发有致冷的作用。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4799914" y="4293333"/>
            <a:ext cx="4430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皮肤上的</a:t>
            </a:r>
            <a:r>
              <a:rPr lang="zh-CN" altLang="en-US" sz="3200" b="1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</a:rPr>
              <a:t>水蒸发吸热</a:t>
            </a: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，</a:t>
            </a:r>
            <a:endParaRPr lang="en-US" altLang="zh-CN" sz="3200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带走热量，人感觉冷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b="100000" l="0" r="100000" t="29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280" y="3626843"/>
            <a:ext cx="1522034" cy="3004816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3369130" y="1415782"/>
            <a:ext cx="55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蒸发吸热致冷应用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b="96287" l="10000" r="90000" t="9901">
                        <a14:foregroundMark x1="58750" x2="58750" y1="21040" y2="21040"/>
                        <a14:foregroundMark x1="54583" x2="54583" y1="33911" y2="33911"/>
                        <a14:foregroundMark x1="55000" x2="55000" y1="35149" y2="35149"/>
                        <a14:foregroundMark x1="52361" x2="48750" y1="29208" y2="40347"/>
                        <a14:foregroundMark x1="38889" x2="29861" y1="51980" y2="56683"/>
                        <a14:foregroundMark x1="29444" x2="32361" y1="96287" y2="94554"/>
                        <a14:foregroundMark x1="55139" x2="56111" y1="61881" y2="75743"/>
                        <a14:foregroundMark x1="67083" x2="67083" y1="38119" y2="38119"/>
                        <a14:foregroundMark x1="62778" x2="62778" y1="48020" y2="48020"/>
                        <a14:foregroundMark x1="60139" x2="60139" y1="48020" y2="48020"/>
                        <a14:foregroundMark x1="41667" x2="41667" y1="34901" y2="34901"/>
                        <a14:foregroundMark x1="37917" x2="37917" y1="31188" y2="31188"/>
                        <a14:foregroundMark x1="38750" x2="38750" y1="21782" y2="21782"/>
                        <a14:foregroundMark x1="29722" x2="29722" y1="42574" y2="42574"/>
                        <a14:foregroundMark x1="19167" x2="19167" y1="67574" y2="67574"/>
                        <a14:foregroundMark x1="21667" x2="19028" y1="67574" y2="75743"/>
                        <a14:foregroundMark x1="20417" x2="20417" y1="78465" y2="784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998" y="1988676"/>
            <a:ext cx="4204282" cy="2359069"/>
          </a:xfrm>
          <a:prstGeom prst="rect">
            <a:avLst/>
          </a:prstGeom>
        </p:spPr>
      </p:pic>
      <p:sp>
        <p:nvSpPr>
          <p:cNvPr id="15" name="文本框 14" title=""/>
          <p:cNvSpPr txBox="1"/>
          <p:nvPr>
            <p:custDataLst>
              <p:tags r:id="rId7"/>
            </p:custDataLst>
          </p:nvPr>
        </p:nvSpPr>
        <p:spPr>
          <a:xfrm>
            <a:off x="1128513" y="4429116"/>
            <a:ext cx="3769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夏天人们会出汗，扇扇子会觉得凉快。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56045" y="2129155"/>
            <a:ext cx="3811905" cy="2299970"/>
          </a:xfrm>
          <a:prstGeom prst="rect">
            <a:avLst/>
          </a:prstGeom>
        </p:spPr>
      </p:pic>
      <p:sp>
        <p:nvSpPr>
          <p:cNvPr id="16" name="文本框 15" title=""/>
          <p:cNvSpPr txBox="1"/>
          <p:nvPr>
            <p:custDataLst>
              <p:tags r:id="rId10"/>
            </p:custDataLst>
          </p:nvPr>
        </p:nvSpPr>
        <p:spPr>
          <a:xfrm>
            <a:off x="6384290" y="4653280"/>
            <a:ext cx="403923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algn="ctr" defTabSz="914400" rtl="0" eaLnBrk="1" latinLnBrk="0" hangingPunct="1">
              <a:buClrTx/>
              <a:buSzTx/>
              <a:buFontTx/>
              <a:buNone/>
            </a:pPr>
            <a:r>
              <a:rPr kumimoji="0" lang="zh-CN" altLang="en-US" sz="3200" b="1" i="0" u="none" strike="noStrike" kern="1200" cap="none" spc="0" normalizeH="0" baseline="0">
                <a:latin typeface="华文楷体" panose="02010600040101010101" charset="-122"/>
                <a:ea typeface="华文楷体" panose="02010600040101010101" charset="-122"/>
                <a:cs typeface="+mn-cs"/>
              </a:rPr>
              <a:t>为高烧病人擦拭酒精降温 </a:t>
            </a:r>
            <a:endParaRPr kumimoji="0" lang="zh-CN" altLang="en-US" sz="3200" b="1" i="0" u="none" strike="noStrike" kern="1200" cap="none" spc="0" normalizeH="0" baseline="0">
              <a:latin typeface="华文楷体" panose="02010600040101010101" charset="-122"/>
              <a:ea typeface="华文楷体" panose="02010600040101010101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文本框 5" title=""/>
          <p:cNvSpPr txBox="1"/>
          <p:nvPr>
            <p:custDataLst>
              <p:tags r:id="rId3"/>
            </p:custDataLst>
          </p:nvPr>
        </p:nvSpPr>
        <p:spPr>
          <a:xfrm>
            <a:off x="3719603" y="548892"/>
            <a:ext cx="55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蒸发和沸腾的异同点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4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063909" y="1398074"/>
          <a:ext cx="7907655" cy="4627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6575"/>
                <a:gridCol w="1776283"/>
                <a:gridCol w="2797403"/>
                <a:gridCol w="2797403"/>
              </a:tblGrid>
              <a:tr h="564682">
                <a:tc gridSpan="2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名称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蒸发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沸腾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69406">
                <a:tc gridSpan="2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相同点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40788">
                <a:tc rowSpan="3"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不同点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温度条件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40788">
                <a:tc vMerge="1">
                  <a:txBody>
                    <a:bodyPr vert="horz" wrap="square"/>
                    <a:lstStyle/>
                    <a:p/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发生部位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640788">
                <a:tc vMerge="1">
                  <a:txBody>
                    <a:bodyPr vert="horz" wrap="square"/>
                    <a:lstStyle/>
                    <a:p/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剧烈程度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571625"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华文楷体" panose="02010600040101010101" charset="-122"/>
                          <a:ea typeface="华文楷体" panose="02010600040101010101" charset="-122"/>
                        </a:rPr>
                        <a:t>影响因素</a:t>
                      </a: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latin typeface="华文楷体" panose="02010600040101010101" charset="-122"/>
                        <a:ea typeface="华文楷体" panose="02010600040101010101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2" name="文本框 11" title=""/>
          <p:cNvSpPr txBox="1"/>
          <p:nvPr>
            <p:custDataLst>
              <p:tags r:id="rId5"/>
            </p:custDataLst>
          </p:nvPr>
        </p:nvSpPr>
        <p:spPr>
          <a:xfrm>
            <a:off x="5159817" y="2022571"/>
            <a:ext cx="392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都是汽化现象，都需要吸热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6"/>
            </p:custDataLst>
          </p:nvPr>
        </p:nvSpPr>
        <p:spPr>
          <a:xfrm>
            <a:off x="5005887" y="2611105"/>
            <a:ext cx="1429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任何温度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7"/>
            </p:custDataLst>
          </p:nvPr>
        </p:nvSpPr>
        <p:spPr>
          <a:xfrm>
            <a:off x="7254271" y="2585705"/>
            <a:ext cx="284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一定温度（沸点）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8"/>
            </p:custDataLst>
          </p:nvPr>
        </p:nvSpPr>
        <p:spPr>
          <a:xfrm>
            <a:off x="4722836" y="3225775"/>
            <a:ext cx="2141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只在液体表面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7267778" y="3225775"/>
            <a:ext cx="2434591" cy="626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同时在液体表面和内部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0"/>
            </p:custDataLst>
          </p:nvPr>
        </p:nvSpPr>
        <p:spPr>
          <a:xfrm>
            <a:off x="5109248" y="3876430"/>
            <a:ext cx="122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平缓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1"/>
            </p:custDataLst>
          </p:nvPr>
        </p:nvSpPr>
        <p:spPr>
          <a:xfrm>
            <a:off x="8030307" y="3878078"/>
            <a:ext cx="1033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剧烈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2"/>
            </p:custDataLst>
          </p:nvPr>
        </p:nvSpPr>
        <p:spPr>
          <a:xfrm>
            <a:off x="4354195" y="4486275"/>
            <a:ext cx="28352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液体温度、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液体表面积、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液体表面上方空气流动速度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7154545" y="4797425"/>
            <a:ext cx="27539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沸点与气压有关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  <a:p>
            <a:pPr algn="ctr"/>
            <a:r>
              <a:rPr lang="zh-CN" altLang="en-US" sz="2400" b="1">
                <a:latin typeface="华文楷体" panose="02010600040101010101" charset="-122"/>
                <a:ea typeface="华文楷体" panose="02010600040101010101" charset="-122"/>
              </a:rPr>
              <a:t>气压越高沸点越高</a:t>
            </a:r>
            <a:endParaRPr lang="zh-CN" altLang="en-US" sz="24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2" name="内容占位符 2" title="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4039" y="1989021"/>
            <a:ext cx="3291269" cy="28582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911451" y="764362"/>
            <a:ext cx="3186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</a:rPr>
              <a:t>水去了哪里？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6"/>
            </p:custDataLst>
          </p:nvPr>
        </p:nvSpPr>
        <p:spPr>
          <a:xfrm>
            <a:off x="1344095" y="4843607"/>
            <a:ext cx="2387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洒水车洒水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7"/>
            </p:custDataLst>
          </p:nvPr>
        </p:nvSpPr>
        <p:spPr>
          <a:xfrm>
            <a:off x="4963724" y="4813792"/>
            <a:ext cx="2387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晾晒湿衣服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图片 1" title="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512310" y="1980565"/>
            <a:ext cx="3290570" cy="285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187690" y="1969135"/>
            <a:ext cx="3530600" cy="28581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文本框 2" title=""/>
          <p:cNvSpPr txBox="1"/>
          <p:nvPr>
            <p:custDataLst>
              <p:tags r:id="rId12"/>
            </p:custDataLst>
          </p:nvPr>
        </p:nvSpPr>
        <p:spPr>
          <a:xfrm>
            <a:off x="8832417" y="4941224"/>
            <a:ext cx="2387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烧开的水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623570" y="1125855"/>
            <a:ext cx="9895205" cy="1337945"/>
          </a:xfrm>
          <a:prstGeom prst="rect">
            <a:avLst/>
          </a:prstGeom>
          <a:noFill/>
          <a:ln w="9525">
            <a:noFill/>
          </a:ln>
        </p:spPr>
        <p:txBody>
          <a:bodyPr wrap="square" bIns="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spc="-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秋天</a:t>
            </a:r>
            <a:r>
              <a:rPr lang="zh-CN" altLang="en-US" sz="2800" spc="-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的早上</a:t>
            </a:r>
            <a:r>
              <a:rPr lang="en-US" sz="2800" spc="-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</a:t>
            </a:r>
            <a:r>
              <a:rPr lang="zh-CN" altLang="en-US" sz="2800" spc="-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会发现花</a:t>
            </a:r>
            <a:r>
              <a:rPr lang="en-US" sz="2800" spc="-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草上</a:t>
            </a:r>
            <a:r>
              <a:rPr lang="zh-CN" altLang="en-US" sz="2800" spc="-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有</a:t>
            </a:r>
            <a:r>
              <a:rPr lang="en-US" sz="2800" spc="-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晶莹的露珠</a:t>
            </a:r>
            <a:r>
              <a:rPr lang="zh-CN" altLang="en-US" sz="2800" spc="-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，它</a:t>
            </a:r>
            <a:r>
              <a:rPr lang="en-US" sz="2800" spc="-1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是怎样形成的呢</a:t>
            </a:r>
            <a:r>
              <a:rPr lang="en-US"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？</a:t>
            </a:r>
            <a:endParaRPr lang="en-US" sz="28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你能用所学的物理知识来解释吗？</a:t>
            </a:r>
            <a:endParaRPr lang="en-US" sz="28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16" name="图片 1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4511514" y="2564763"/>
            <a:ext cx="3485828" cy="2073115"/>
          </a:xfrm>
          <a:prstGeom prst="roundRect">
            <a:avLst/>
          </a:prstGeom>
          <a:noFill/>
          <a:ln w="9525">
            <a:noFill/>
            <a:miter lim="800000"/>
          </a:ln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16540" y="692785"/>
            <a:ext cx="1310005" cy="1478280"/>
          </a:xfrm>
          <a:prstGeom prst="rect">
            <a:avLst/>
          </a:prstGeom>
        </p:spPr>
      </p:pic>
      <p:sp>
        <p:nvSpPr>
          <p:cNvPr id="10246" name="矩形 10245" title=""/>
          <p:cNvSpPr/>
          <p:nvPr>
            <p:custDataLst>
              <p:tags r:id="rId8"/>
            </p:custDataLst>
          </p:nvPr>
        </p:nvSpPr>
        <p:spPr>
          <a:xfrm>
            <a:off x="1991360" y="5949315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液化：物质由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气态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变为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的过程叫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液化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9"/>
            </p:custDataLst>
          </p:nvPr>
        </p:nvSpPr>
        <p:spPr>
          <a:xfrm>
            <a:off x="335280" y="5085080"/>
            <a:ext cx="11624310" cy="9931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457200">
              <a:lnSpc>
                <a:spcPts val="33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傍晚或夜间，地面附近或地物的温度降低，空气中的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水蒸气遇冷液化</a:t>
            </a:r>
            <a:r>
              <a:rPr lang="zh-CN" altLang="en-US" sz="28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成小水珠，依附在草木上，就形成了露，依附在浮尘上，就形成了雾。</a:t>
            </a:r>
            <a:endParaRPr lang="zh-CN" altLang="en-US" sz="28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3583145" y="569394"/>
            <a:ext cx="55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液化现象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内容占位符 13" title=""/>
          <p:cNvPicPr>
            <a:picLocks noGrp="1"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479313" y="1484616"/>
            <a:ext cx="3615168" cy="2407701"/>
          </a:xfrm>
          <a:prstGeom prst="roundRect">
            <a:avLst/>
          </a:prstGeom>
          <a:noFill/>
          <a:ln w="9525">
            <a:noFill/>
            <a:miter lim="800000"/>
          </a:ln>
        </p:spPr>
      </p:pic>
      <p:pic>
        <p:nvPicPr>
          <p:cNvPr id="40" name="图片 39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4367279" y="1557254"/>
            <a:ext cx="3586133" cy="2408400"/>
          </a:xfrm>
          <a:prstGeom prst="roundRect">
            <a:avLst/>
          </a:prstGeom>
          <a:noFill/>
          <a:ln w="9525">
            <a:noFill/>
            <a:miter lim="800000"/>
          </a:ln>
        </p:spPr>
      </p:pic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568347" y="4060783"/>
            <a:ext cx="3526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战士们呼出“白气”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4224020" y="4105910"/>
            <a:ext cx="4130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烧水时壶口冒出“白气”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44" name="组合 43" title=""/>
          <p:cNvGrpSpPr/>
          <p:nvPr>
            <p:custDataLst>
              <p:tags r:id="rId10"/>
            </p:custDataLst>
          </p:nvPr>
        </p:nvGrpSpPr>
        <p:grpSpPr>
          <a:xfrm>
            <a:off x="2055495" y="4768215"/>
            <a:ext cx="8603615" cy="1589405"/>
            <a:chOff x="4786418" y="4066950"/>
            <a:chExt cx="3988689" cy="881742"/>
          </a:xfrm>
        </p:grpSpPr>
        <p:sp>
          <p:nvSpPr>
            <p:cNvPr id="3" name="矩形 3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786418" y="4066950"/>
              <a:ext cx="3988689" cy="881742"/>
            </a:xfrm>
            <a:prstGeom prst="rect">
              <a:avLst/>
            </a:prstGeom>
            <a:solidFill>
              <a:srgbClr val="007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2"/>
              </p:custDataLst>
            </p:nvPr>
          </p:nvSpPr>
          <p:spPr>
            <a:xfrm>
              <a:off x="4950688" y="4122962"/>
              <a:ext cx="3753177" cy="767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注意：</a:t>
              </a:r>
              <a:endParaRPr lang="en-US" altLang="zh-CN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r>
                <a:rPr lang="en-US" altLang="zh-CN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  </a:t>
              </a:r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水蒸气是气态，人眼看不到，</a:t>
              </a:r>
              <a:endParaRPr lang="zh-CN" altLang="en-US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  <a:p>
              <a:r>
                <a:rPr lang="en-US" altLang="zh-CN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  </a:t>
              </a:r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</a:rPr>
                <a:t>看到的“白气”是水蒸气遇冷液化形成的小水珠。</a:t>
              </a:r>
              <a:endParaRPr lang="zh-CN" altLang="en-US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pic>
        <p:nvPicPr>
          <p:cNvPr id="4" name="图片 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8400135" y="1557083"/>
            <a:ext cx="3139900" cy="2273288"/>
          </a:xfrm>
          <a:prstGeom prst="roundRect">
            <a:avLst>
              <a:gd name="adj" fmla="val 8594"/>
            </a:avLst>
          </a:prstGeom>
          <a:noFill/>
          <a:ln w="9525">
            <a:noFill/>
            <a:miter lim="800000"/>
          </a:ln>
        </p:spPr>
      </p:pic>
      <p:sp>
        <p:nvSpPr>
          <p:cNvPr id="6" name="文本框 5" title=""/>
          <p:cNvSpPr txBox="1"/>
          <p:nvPr>
            <p:custDataLst>
              <p:tags r:id="rId15"/>
            </p:custDataLst>
          </p:nvPr>
        </p:nvSpPr>
        <p:spPr>
          <a:xfrm>
            <a:off x="8183880" y="4104005"/>
            <a:ext cx="4105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buClrTx/>
              <a:buSzTx/>
              <a:buFontTx/>
            </a:pP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  <a:sym typeface="Helvetica"/>
              </a:rPr>
              <a:t>冬天热包子冒着“白气”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  <a:sym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3583145" y="569394"/>
            <a:ext cx="55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液化现象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9768205" y="4140200"/>
            <a:ext cx="1067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晨雾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44" name="组合 43" title=""/>
          <p:cNvGrpSpPr/>
          <p:nvPr>
            <p:custDataLst>
              <p:tags r:id="rId5"/>
            </p:custDataLst>
          </p:nvPr>
        </p:nvGrpSpPr>
        <p:grpSpPr>
          <a:xfrm>
            <a:off x="1270001" y="4984115"/>
            <a:ext cx="9749154" cy="749936"/>
            <a:chOff x="4255339" y="4066950"/>
            <a:chExt cx="4519768" cy="416036"/>
          </a:xfrm>
        </p:grpSpPr>
        <p:sp>
          <p:nvSpPr>
            <p:cNvPr id="3" name="矩形 3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255339" y="4066950"/>
              <a:ext cx="4519768" cy="416036"/>
            </a:xfrm>
            <a:prstGeom prst="rect">
              <a:avLst/>
            </a:prstGeom>
            <a:solidFill>
              <a:srgbClr val="007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7"/>
              </p:custDataLst>
            </p:nvPr>
          </p:nvSpPr>
          <p:spPr>
            <a:xfrm>
              <a:off x="4289488" y="4122962"/>
              <a:ext cx="4485619" cy="289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None/>
              </a:pPr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雾、露都是指空气中的水蒸气遇冷液化形成的小水珠</a:t>
              </a:r>
              <a:endParaRPr lang="zh-CN" altLang="en-US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pic>
        <p:nvPicPr>
          <p:cNvPr id="11" name="内容占位符 10" title=""/>
          <p:cNvPicPr>
            <a:picLocks noGrp="1"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83396" y="1145526"/>
            <a:ext cx="2955874" cy="2858400"/>
          </a:xfrm>
          <a:prstGeom prst="roundRect">
            <a:avLst/>
          </a:prstGeom>
        </p:spPr>
      </p:pic>
      <p:pic>
        <p:nvPicPr>
          <p:cNvPr id="12" name="内容占位符 2" title=""/>
          <p:cNvPicPr>
            <a:picLocks noGrp="1" noChangeAspect="1"/>
          </p:cNvPicPr>
          <p:nvPr>
            <p:custDataLst>
              <p:tags r:id="rId11"/>
            </p:custDataLst>
          </p:nvPr>
        </p:nvPicPr>
        <p:blipFill>
          <a:blip r:embed="rId10"/>
          <a:srcRect l="11698" r="11698"/>
          <a:stretch>
            <a:fillRect/>
          </a:stretch>
        </p:blipFill>
        <p:spPr>
          <a:xfrm>
            <a:off x="4583879" y="1158441"/>
            <a:ext cx="3291269" cy="2858206"/>
          </a:xfrm>
          <a:prstGeom prst="roundRect">
            <a:avLst/>
          </a:prstGeom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472115" y="1175371"/>
            <a:ext cx="2955874" cy="2858400"/>
          </a:xfrm>
          <a:prstGeom prst="round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14"/>
            </p:custDataLst>
          </p:nvPr>
        </p:nvSpPr>
        <p:spPr>
          <a:xfrm>
            <a:off x="983396" y="4077410"/>
            <a:ext cx="3099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草叶上的露水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5"/>
            </p:custDataLst>
          </p:nvPr>
        </p:nvSpPr>
        <p:spPr>
          <a:xfrm>
            <a:off x="5807710" y="4149090"/>
            <a:ext cx="1067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雾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3583145" y="569394"/>
            <a:ext cx="55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液化现象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4" name="组合 43" title=""/>
          <p:cNvGrpSpPr/>
          <p:nvPr>
            <p:custDataLst>
              <p:tags r:id="rId4"/>
            </p:custDataLst>
          </p:nvPr>
        </p:nvGrpSpPr>
        <p:grpSpPr>
          <a:xfrm>
            <a:off x="1270001" y="4984115"/>
            <a:ext cx="9749154" cy="749936"/>
            <a:chOff x="4255339" y="4066950"/>
            <a:chExt cx="4519768" cy="416036"/>
          </a:xfrm>
        </p:grpSpPr>
        <p:sp>
          <p:nvSpPr>
            <p:cNvPr id="3" name="矩形 3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255339" y="4066950"/>
              <a:ext cx="4519768" cy="416036"/>
            </a:xfrm>
            <a:prstGeom prst="rect">
              <a:avLst/>
            </a:prstGeom>
            <a:solidFill>
              <a:srgbClr val="007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6"/>
              </p:custDataLst>
            </p:nvPr>
          </p:nvSpPr>
          <p:spPr>
            <a:xfrm>
              <a:off x="4289488" y="4122962"/>
              <a:ext cx="4485619" cy="289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Tx/>
                <a:buSzTx/>
                <a:buNone/>
              </a:pPr>
              <a:r>
                <a:rPr lang="en-US" altLang="zh-CN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“</a:t>
              </a:r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出汗</a:t>
              </a:r>
              <a:r>
                <a:rPr lang="en-US" altLang="zh-CN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”</a:t>
              </a:r>
              <a:r>
                <a:rPr lang="zh-CN" altLang="en-US" sz="2800">
                  <a:solidFill>
                    <a:schemeClr val="bg1"/>
                  </a:solidFill>
                  <a:latin typeface="华文楷体" panose="02010600040101010101" charset="-122"/>
                  <a:ea typeface="华文楷体" panose="02010600040101010101" charset="-122"/>
                  <a:cs typeface="华文楷体" panose="02010600040101010101" charset="-122"/>
                  <a:sym typeface="+mn-ea"/>
                </a:rPr>
                <a:t>是指空气中的水蒸气遇冷液化形成的小水珠</a:t>
              </a:r>
              <a:endParaRPr lang="zh-CN" altLang="en-US" sz="2800">
                <a:solidFill>
                  <a:schemeClr val="bg1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endParaRPr>
            </a:p>
          </p:txBody>
        </p:sp>
      </p:grpSp>
      <p:pic>
        <p:nvPicPr>
          <p:cNvPr id="11" name="内容占位符 10" title=""/>
          <p:cNvPicPr>
            <a:picLocks noGrp="1" noChangeAspect="1"/>
          </p:cNvPicPr>
          <p:nvPr>
            <p:custDataLst>
              <p:tags r:id="rId8"/>
            </p:custDataLst>
          </p:nvPr>
        </p:nvPicPr>
        <p:blipFill>
          <a:blip r:embed="rId7"/>
          <a:srcRect t="12405" b="12405"/>
          <a:stretch>
            <a:fillRect/>
          </a:stretch>
        </p:blipFill>
        <p:spPr>
          <a:xfrm>
            <a:off x="2423576" y="1145526"/>
            <a:ext cx="2955874" cy="2858400"/>
          </a:xfrm>
          <a:prstGeom prst="round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4943891" y="4258385"/>
            <a:ext cx="30998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瓶子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“</a:t>
            </a:r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出汗</a:t>
            </a:r>
            <a:r>
              <a:rPr lang="en-US" altLang="zh-CN" sz="2800" b="1">
                <a:latin typeface="华文楷体" panose="02010600040101010101" charset="-122"/>
                <a:ea typeface="华文楷体" panose="02010600040101010101" charset="-122"/>
              </a:rPr>
              <a:t>”</a:t>
            </a:r>
            <a:endParaRPr lang="en-US" altLang="zh-CN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7" name="图片 6" title=""/>
          <p:cNvPicPr/>
          <p:nvPr>
            <p:custDataLst>
              <p:tags r:id="rId11"/>
            </p:custDataLst>
          </p:nvPr>
        </p:nvPicPr>
        <p:blipFill>
          <a:blip r:embed="rId10"/>
          <a:srcRect l="5947" r="5947"/>
          <a:stretch>
            <a:fillRect/>
          </a:stretch>
        </p:blipFill>
        <p:spPr>
          <a:xfrm>
            <a:off x="7392035" y="1196975"/>
            <a:ext cx="3290570" cy="2858400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3266290" y="1456116"/>
            <a:ext cx="555673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气体液化两种方法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2110072" y="2324407"/>
            <a:ext cx="3934587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方法一：</a:t>
            </a:r>
            <a:endParaRPr lang="en-US" altLang="zh-CN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       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降低温度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5"/>
            </p:custDataLst>
          </p:nvPr>
        </p:nvSpPr>
        <p:spPr>
          <a:xfrm>
            <a:off x="2110072" y="3793229"/>
            <a:ext cx="383938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方法二：</a:t>
            </a:r>
            <a:endParaRPr lang="en-US" altLang="zh-CN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en-US" altLang="zh-CN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          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压缩体积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" name="压缩体积液化" title="">
            <a:hlinkClick action="ppaction://media"/>
          </p:cNvPr>
          <p:cNvPicPr>
            <a:picLocks noChangeAspect="1"/>
          </p:cNvPicPr>
          <p:nvPr>
            <a:videoFile r:link="rId8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4049" y="3500757"/>
            <a:ext cx="3551660" cy="19977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3394381" y="1555106"/>
            <a:ext cx="555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压缩体积使气体液化的应用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9" title=""/>
          <p:cNvPicPr>
            <a:picLocks noChangeArrowheads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2427325" y="2462429"/>
            <a:ext cx="2066775" cy="264542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 title=""/>
          <p:cNvSpPr txBox="1"/>
          <p:nvPr>
            <p:custDataLst>
              <p:tags r:id="rId6"/>
            </p:custDataLst>
          </p:nvPr>
        </p:nvSpPr>
        <p:spPr>
          <a:xfrm>
            <a:off x="2560905" y="5182150"/>
            <a:ext cx="206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楷体" panose="02010600040101010101" charset="-122"/>
                <a:ea typeface="华文楷体" panose="02010600040101010101" charset="-122"/>
              </a:rPr>
              <a:t>液化石油气</a:t>
            </a:r>
            <a:endParaRPr lang="zh-CN" altLang="en-US" sz="28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矩形 8" title=""/>
          <p:cNvSpPr/>
          <p:nvPr>
            <p:custDataLst>
              <p:tags r:id="rId7"/>
            </p:custDataLst>
          </p:nvPr>
        </p:nvSpPr>
        <p:spPr>
          <a:xfrm>
            <a:off x="4867424" y="5147120"/>
            <a:ext cx="2101181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ct val="0"/>
              </a:spcAft>
            </a:pPr>
            <a:r>
              <a:rPr lang="zh-CN" altLang="zh-CN" sz="2800" b="1" kern="10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火箭中的</a:t>
            </a:r>
            <a:r>
              <a:rPr lang="zh-CN" altLang="en-US" sz="2800" b="1" kern="10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燃料和</a:t>
            </a:r>
            <a:r>
              <a:rPr lang="zh-CN" altLang="zh-CN" sz="2800" b="1" kern="10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助燃剂（</a:t>
            </a:r>
            <a:r>
              <a:rPr lang="zh-CN" altLang="zh-CN" sz="2800" b="1" kern="10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氧气和氢气液化储存）</a:t>
            </a:r>
            <a:endParaRPr lang="zh-CN" altLang="zh-CN" sz="2800" b="1" kern="100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 title="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20529" y="2472674"/>
            <a:ext cx="2066775" cy="264542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矩形 13" title=""/>
          <p:cNvSpPr/>
          <p:nvPr>
            <p:custDataLst>
              <p:tags r:id="rId10"/>
            </p:custDataLst>
          </p:nvPr>
        </p:nvSpPr>
        <p:spPr>
          <a:xfrm>
            <a:off x="7420529" y="5220060"/>
            <a:ext cx="2552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</a:pPr>
            <a:r>
              <a:rPr lang="zh-CN" altLang="en-US" sz="2800" b="1" kern="100">
                <a:latin typeface="华文楷体" panose="02010600040101010101" charset="-122"/>
                <a:ea typeface="华文楷体" panose="02010600040101010101" charset="-122"/>
                <a:cs typeface="Times New Roman" panose="02020603050405020304" pitchFamily="18" charset="0"/>
              </a:rPr>
              <a:t>一次性打火机</a:t>
            </a:r>
            <a:endParaRPr lang="zh-CN" altLang="zh-CN" sz="2800" b="1" kern="100">
              <a:latin typeface="华文楷体" panose="02010600040101010101" charset="-122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椭圆 18" title=""/>
          <p:cNvSpPr/>
          <p:nvPr>
            <p:custDataLst>
              <p:tags r:id="rId11"/>
            </p:custDataLst>
          </p:nvPr>
        </p:nvSpPr>
        <p:spPr>
          <a:xfrm>
            <a:off x="7364478" y="3607264"/>
            <a:ext cx="2383999" cy="153311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11" name="图片 10" title=""/>
          <p:cNvPicPr/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4831715" y="2461895"/>
            <a:ext cx="2195195" cy="264604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8" name="文本框 5" title=""/>
          <p:cNvSpPr txBox="1"/>
          <p:nvPr>
            <p:custDataLst>
              <p:tags r:id="rId3"/>
            </p:custDataLst>
          </p:nvPr>
        </p:nvSpPr>
        <p:spPr>
          <a:xfrm>
            <a:off x="3532505" y="91821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液态</a:t>
            </a:r>
            <a:endParaRPr lang="zh-CN" altLang="en-US" sz="3200" b="1" smtClean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49" name="文本框 5" title=""/>
          <p:cNvSpPr txBox="1"/>
          <p:nvPr>
            <p:custDataLst>
              <p:tags r:id="rId4"/>
            </p:custDataLst>
          </p:nvPr>
        </p:nvSpPr>
        <p:spPr>
          <a:xfrm>
            <a:off x="6687820" y="88265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气态</a:t>
            </a:r>
            <a:endParaRPr lang="zh-CN" altLang="en-US" sz="3200" b="1" smtClean="0">
              <a:solidFill>
                <a:prstClr val="white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" name="TextBox 258" title=""/>
          <p:cNvSpPr txBox="1"/>
          <p:nvPr>
            <p:custDataLst>
              <p:tags r:id="rId5"/>
            </p:custDataLst>
          </p:nvPr>
        </p:nvSpPr>
        <p:spPr>
          <a:xfrm rot="16200000">
            <a:off x="5394325" y="1085215"/>
            <a:ext cx="490220" cy="158559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液化放热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4" name="TextBox 264" title=""/>
          <p:cNvSpPr txBox="1"/>
          <p:nvPr>
            <p:custDataLst>
              <p:tags r:id="rId6"/>
            </p:custDataLst>
          </p:nvPr>
        </p:nvSpPr>
        <p:spPr>
          <a:xfrm rot="16200000">
            <a:off x="5339080" y="-346710"/>
            <a:ext cx="490220" cy="1723390"/>
          </a:xfrm>
          <a:prstGeom prst="rect">
            <a:avLst/>
          </a:prstGeom>
          <a:noFill/>
          <a:ln>
            <a:solidFill>
              <a:srgbClr val="ED7D31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汽化吸热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5" name=" 148" title=""/>
          <p:cNvSpPr/>
          <p:nvPr>
            <p:custDataLst>
              <p:tags r:id="rId7"/>
            </p:custDataLst>
          </p:nvPr>
        </p:nvSpPr>
        <p:spPr>
          <a:xfrm flipH="1" flipV="1">
            <a:off x="4621530" y="1254760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 148" title=""/>
          <p:cNvSpPr/>
          <p:nvPr>
            <p:custDataLst>
              <p:tags r:id="rId8"/>
            </p:custDataLst>
          </p:nvPr>
        </p:nvSpPr>
        <p:spPr>
          <a:xfrm rot="10800000" flipH="1">
            <a:off x="4655820" y="764540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1009650" y="2493010"/>
            <a:ext cx="101720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sym typeface="+mn-ea"/>
              </a:rPr>
              <a:t>被100℃ 的水蒸气烫伤比100℃的开水烫伤哪个更严重？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10"/>
            </p:custDataLst>
          </p:nvPr>
        </p:nvGrpSpPr>
        <p:grpSpPr>
          <a:xfrm>
            <a:off x="3331210" y="3338830"/>
            <a:ext cx="5349240" cy="1785620"/>
            <a:chOff x="5246" y="5258"/>
            <a:chExt cx="8424" cy="2812"/>
          </a:xfrm>
        </p:grpSpPr>
        <p:grpSp>
          <p:nvGrpSpPr>
            <p:cNvPr id="20" name="组合 19"/>
            <p:cNvGrpSpPr/>
            <p:nvPr>
              <p:custDataLst>
                <p:tags r:id="rId11"/>
              </p:custDataLst>
            </p:nvPr>
          </p:nvGrpSpPr>
          <p:grpSpPr>
            <a:xfrm>
              <a:off x="5246" y="5258"/>
              <a:ext cx="8425" cy="2812"/>
              <a:chOff x="1844600" y="2375215"/>
              <a:chExt cx="4881784" cy="1433991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200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10239"/>
              <a:stretch>
                <a:fillRect/>
              </a:stretch>
            </p:blipFill>
            <p:spPr>
              <a:xfrm>
                <a:off x="1844600" y="2377626"/>
                <a:ext cx="2383355" cy="1427022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7"/>
                </p:custDataLst>
              </p:nvPr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rightnessContrast bright="20000" contrast="-40000"/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l="8187" r="6891"/>
              <a:stretch>
                <a:fillRect/>
              </a:stretch>
            </p:blipFill>
            <p:spPr>
              <a:xfrm>
                <a:off x="4475019" y="2390167"/>
                <a:ext cx="2251365" cy="1419039"/>
              </a:xfrm>
              <a:prstGeom prst="rect">
                <a:avLst/>
              </a:prstGeom>
            </p:spPr>
          </p:pic>
          <p:sp>
            <p:nvSpPr>
              <p:cNvPr id="13" name="文本框 1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1968890" y="2375215"/>
                <a:ext cx="1922321" cy="32025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000">
                    <a:solidFill>
                      <a:srgbClr val="FFFF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  <a:sym typeface="+mn-ea"/>
                  </a:rPr>
                  <a:t>100℃ 的水蒸气</a:t>
                </a:r>
                <a:endParaRPr lang="zh-CN" altLang="en-US" sz="200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4723877" y="2375215"/>
                <a:ext cx="1601721" cy="32025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r>
                  <a:rPr lang="zh-CN" altLang="en-US" sz="2000">
                    <a:solidFill>
                      <a:srgbClr val="FFFF00"/>
                    </a:solidFill>
                    <a:latin typeface="Times New Roman" panose="02020603050405020304" pitchFamily="18" charset="0"/>
                    <a:ea typeface="华文楷体" panose="02010600040101010101" charset="-122"/>
                    <a:cs typeface="Times New Roman" panose="02020603050405020304" pitchFamily="18" charset="0"/>
                    <a:sym typeface="+mn-ea"/>
                  </a:rPr>
                  <a:t>100℃的开水</a:t>
                </a:r>
                <a:endParaRPr lang="zh-CN" altLang="en-US" sz="2000">
                  <a:solidFill>
                    <a:srgbClr val="FFFF00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p:grpSp>
        <p:sp>
          <p:nvSpPr>
            <p:cNvPr id="2" name="矩形 1"/>
            <p:cNvSpPr/>
            <p:nvPr>
              <p:custDataLst>
                <p:tags r:id="rId20"/>
              </p:custDataLst>
            </p:nvPr>
          </p:nvSpPr>
          <p:spPr>
            <a:xfrm>
              <a:off x="7786" y="7101"/>
              <a:ext cx="1443" cy="836"/>
            </a:xfrm>
            <a:prstGeom prst="rect">
              <a:avLst/>
            </a:prstGeom>
            <a:solidFill>
              <a:srgbClr val="483D4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 title=""/>
          <p:cNvSpPr txBox="1"/>
          <p:nvPr>
            <p:custDataLst>
              <p:tags r:id="rId21"/>
            </p:custDataLst>
          </p:nvPr>
        </p:nvSpPr>
        <p:spPr>
          <a:xfrm>
            <a:off x="2928718" y="5430407"/>
            <a:ext cx="25914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100℃ 的水蒸气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22"/>
            </p:custDataLst>
          </p:nvPr>
        </p:nvSpPr>
        <p:spPr>
          <a:xfrm>
            <a:off x="7176135" y="5445125"/>
            <a:ext cx="25584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100℃的开水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2" name="组合 21" title=""/>
          <p:cNvGrpSpPr/>
          <p:nvPr>
            <p:custDataLst>
              <p:tags r:id="rId23"/>
            </p:custDataLst>
          </p:nvPr>
        </p:nvGrpSpPr>
        <p:grpSpPr>
          <a:xfrm>
            <a:off x="5250868" y="5182432"/>
            <a:ext cx="2043430" cy="1045845"/>
            <a:chOff x="3144573" y="4050862"/>
            <a:chExt cx="2043430" cy="1045845"/>
          </a:xfrm>
        </p:grpSpPr>
        <p:sp>
          <p:nvSpPr>
            <p:cNvPr id="18" name="文本框 17"/>
            <p:cNvSpPr txBox="1"/>
            <p:nvPr>
              <p:custDataLst>
                <p:tags r:id="rId24"/>
              </p:custDataLst>
            </p:nvPr>
          </p:nvSpPr>
          <p:spPr>
            <a:xfrm>
              <a:off x="3643683" y="4050862"/>
              <a:ext cx="118237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</a:rPr>
                <a:t>液化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5"/>
              </p:custDataLst>
            </p:nvPr>
          </p:nvSpPr>
          <p:spPr>
            <a:xfrm>
              <a:off x="3144573" y="4574737"/>
              <a:ext cx="204343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charset="-122"/>
                  <a:cs typeface="Times New Roman" panose="02020603050405020304" pitchFamily="18" charset="0"/>
                </a:rPr>
                <a:t>    放出热量 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下箭头 11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5400000" flipH="1" flipV="1">
              <a:off x="4217764" y="3887568"/>
              <a:ext cx="242245" cy="1255828"/>
            </a:xfrm>
            <a:prstGeom prst="downArrow">
              <a:avLst>
                <a:gd name="adj1" fmla="val 50000"/>
                <a:gd name="adj2" fmla="val 85239"/>
              </a:avLst>
            </a:prstGeom>
            <a:gradFill>
              <a:gsLst>
                <a:gs pos="0">
                  <a:srgbClr val="0070C0">
                    <a:shade val="30000"/>
                    <a:satMod val="115000"/>
                  </a:srgbClr>
                </a:gs>
                <a:gs pos="44000">
                  <a:srgbClr val="0070C0">
                    <a:shade val="67500"/>
                    <a:satMod val="115000"/>
                  </a:srgbClr>
                </a:gs>
                <a:gs pos="100000">
                  <a:srgbClr val="00B0F0"/>
                </a:gs>
              </a:gsLst>
              <a:lin ang="3000000" scaled="0"/>
            </a:gra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0" name="圆角矩形 9" title=""/>
          <p:cNvSpPr/>
          <p:nvPr>
            <p:custDataLst>
              <p:tags r:id="rId27"/>
            </p:custDataLst>
          </p:nvPr>
        </p:nvSpPr>
        <p:spPr>
          <a:xfrm>
            <a:off x="1703705" y="5300980"/>
            <a:ext cx="8712835" cy="91249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 title=""/>
          <p:cNvSpPr txBox="1"/>
          <p:nvPr>
            <p:custDataLst>
              <p:tags r:id="rId28"/>
            </p:custDataLst>
          </p:nvPr>
        </p:nvSpPr>
        <p:spPr>
          <a:xfrm>
            <a:off x="2791460" y="5511800"/>
            <a:ext cx="6943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水蒸气烫伤严重，水蒸气液化放热。</a:t>
            </a:r>
            <a:endParaRPr lang="zh-CN" altLang="en-US" sz="3200" b="1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  <p:bldP spid="249" grpId="0" animBg="1"/>
      <p:bldP spid="6" grpId="0" animBg="1"/>
      <p:bldP spid="4" grpId="0" animBg="1"/>
      <p:bldP spid="5" grpId="0" animBg="1"/>
      <p:bldP spid="3" grpId="0" animBg="1"/>
      <p:bldP spid="9" grpId="0"/>
      <p:bldP spid="15" grpId="0"/>
      <p:bldP spid="16" grpId="0"/>
      <p:bldP spid="8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7" name="文本框 5" title=""/>
          <p:cNvSpPr txBox="1"/>
          <p:nvPr>
            <p:custDataLst>
              <p:tags r:id="rId4"/>
            </p:custDataLst>
          </p:nvPr>
        </p:nvSpPr>
        <p:spPr>
          <a:xfrm>
            <a:off x="3060700" y="3489960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固态</a:t>
            </a:r>
            <a:endParaRPr lang="zh-CN" altLang="en-US" sz="3200" b="1" smtClean="0">
              <a:solidFill>
                <a:prstClr val="white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48" name="文本框 5" title=""/>
          <p:cNvSpPr txBox="1"/>
          <p:nvPr>
            <p:custDataLst>
              <p:tags r:id="rId5"/>
            </p:custDataLst>
          </p:nvPr>
        </p:nvSpPr>
        <p:spPr>
          <a:xfrm>
            <a:off x="6430010" y="347662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液态</a:t>
            </a:r>
            <a:endParaRPr lang="zh-CN" altLang="en-US" sz="3200" b="1" smtClean="0">
              <a:solidFill>
                <a:schemeClr val="bg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49" name="文本框 5" title=""/>
          <p:cNvSpPr txBox="1"/>
          <p:nvPr>
            <p:custDataLst>
              <p:tags r:id="rId6"/>
            </p:custDataLst>
          </p:nvPr>
        </p:nvSpPr>
        <p:spPr>
          <a:xfrm>
            <a:off x="9585325" y="3441065"/>
            <a:ext cx="1032510" cy="583565"/>
          </a:xfrm>
          <a:prstGeom prst="rect">
            <a:avLst/>
          </a:prstGeom>
          <a:solidFill>
            <a:srgbClr val="3F2C1E"/>
          </a:solidFill>
          <a:ln>
            <a:solidFill>
              <a:srgbClr val="FFC000">
                <a:lumMod val="75000"/>
              </a:srgb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421005" indent="-421005" algn="ctr"/>
            <a:r>
              <a:rPr lang="zh-CN" altLang="en-US" sz="3200" b="1" smtClean="0">
                <a:solidFill>
                  <a:prstClr val="white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气态</a:t>
            </a:r>
            <a:endParaRPr lang="zh-CN" altLang="en-US" sz="3200" b="1" smtClean="0">
              <a:solidFill>
                <a:prstClr val="white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59" name="TextBox 258" title=""/>
          <p:cNvSpPr txBox="1"/>
          <p:nvPr>
            <p:custDataLst>
              <p:tags r:id="rId7"/>
            </p:custDataLst>
          </p:nvPr>
        </p:nvSpPr>
        <p:spPr>
          <a:xfrm rot="16200000">
            <a:off x="5101590" y="3676650"/>
            <a:ext cx="490220" cy="158559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凝固放热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65" name="TextBox 264" title=""/>
          <p:cNvSpPr txBox="1"/>
          <p:nvPr>
            <p:custDataLst>
              <p:tags r:id="rId8"/>
            </p:custDataLst>
          </p:nvPr>
        </p:nvSpPr>
        <p:spPr>
          <a:xfrm rot="16200000">
            <a:off x="5046345" y="2244725"/>
            <a:ext cx="490220" cy="1723390"/>
          </a:xfrm>
          <a:prstGeom prst="rect">
            <a:avLst/>
          </a:prstGeom>
          <a:noFill/>
          <a:ln>
            <a:solidFill>
              <a:srgbClr val="ED7D31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熔化吸热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305" name=" 148" title=""/>
          <p:cNvSpPr/>
          <p:nvPr>
            <p:custDataLst>
              <p:tags r:id="rId9"/>
            </p:custDataLst>
          </p:nvPr>
        </p:nvSpPr>
        <p:spPr>
          <a:xfrm flipH="1" flipV="1">
            <a:off x="4328795" y="384619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07" name=" 148" title=""/>
          <p:cNvSpPr/>
          <p:nvPr>
            <p:custDataLst>
              <p:tags r:id="rId10"/>
            </p:custDataLst>
          </p:nvPr>
        </p:nvSpPr>
        <p:spPr>
          <a:xfrm rot="10800000" flipH="1">
            <a:off x="4363085" y="335597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6" title=""/>
          <p:cNvSpPr txBox="1"/>
          <p:nvPr>
            <p:custDataLst>
              <p:tags r:id="rId11"/>
            </p:custDataLst>
          </p:nvPr>
        </p:nvSpPr>
        <p:spPr>
          <a:xfrm>
            <a:off x="1079500" y="2790825"/>
            <a:ext cx="613410" cy="1828165"/>
          </a:xfrm>
          <a:prstGeom prst="rect">
            <a:avLst/>
          </a:prstGeom>
          <a:noFill/>
          <a:ln w="19050">
            <a:solidFill>
              <a:sysClr val="window" lastClr="FFFFFF"/>
            </a:solidFill>
            <a:prstDash val="sysDash"/>
          </a:ln>
          <a:effectLst>
            <a:glow rad="63500">
              <a:srgbClr val="70AD47">
                <a:satMod val="175000"/>
                <a:alpha val="40000"/>
              </a:srgbClr>
            </a:glow>
          </a:effectLst>
        </p:spPr>
        <p:txBody>
          <a:bodyPr vert="eaVert" wrap="square" rtlCol="0">
            <a:spAutoFit/>
          </a:bodyPr>
          <a:lstStyle/>
          <a:p>
            <a:pPr marL="421005" indent="-421005" algn="ctr"/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物态变化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9" name="TextBox 258" title=""/>
          <p:cNvSpPr txBox="1"/>
          <p:nvPr>
            <p:custDataLst>
              <p:tags r:id="rId12"/>
            </p:custDataLst>
          </p:nvPr>
        </p:nvSpPr>
        <p:spPr>
          <a:xfrm rot="16200000">
            <a:off x="8291830" y="3643630"/>
            <a:ext cx="490220" cy="1585595"/>
          </a:xfrm>
          <a:prstGeom prst="rect">
            <a:avLst/>
          </a:prstGeom>
          <a:noFill/>
          <a:ln>
            <a:solidFill>
              <a:srgbClr val="5B9BD5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液化放热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2" name="TextBox 264" title=""/>
          <p:cNvSpPr txBox="1"/>
          <p:nvPr>
            <p:custDataLst>
              <p:tags r:id="rId13"/>
            </p:custDataLst>
          </p:nvPr>
        </p:nvSpPr>
        <p:spPr>
          <a:xfrm rot="16200000">
            <a:off x="8236585" y="2211705"/>
            <a:ext cx="490220" cy="1723390"/>
          </a:xfrm>
          <a:prstGeom prst="rect">
            <a:avLst/>
          </a:prstGeom>
          <a:noFill/>
          <a:ln>
            <a:solidFill>
              <a:srgbClr val="ED7D31">
                <a:lumMod val="75000"/>
              </a:srgbClr>
            </a:solidFill>
            <a:prstDash val="sysDash"/>
          </a:ln>
        </p:spPr>
        <p:txBody>
          <a:bodyPr vert="eaVert"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C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汽化吸热</a:t>
            </a:r>
            <a:endParaRPr lang="zh-CN" altLang="en-US" sz="2800" b="1" smtClean="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3" name=" 148" title=""/>
          <p:cNvSpPr/>
          <p:nvPr>
            <p:custDataLst>
              <p:tags r:id="rId14"/>
            </p:custDataLst>
          </p:nvPr>
        </p:nvSpPr>
        <p:spPr>
          <a:xfrm flipH="1" flipV="1">
            <a:off x="7519035" y="381317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6" name=" 148" title=""/>
          <p:cNvSpPr/>
          <p:nvPr>
            <p:custDataLst>
              <p:tags r:id="rId15"/>
            </p:custDataLst>
          </p:nvPr>
        </p:nvSpPr>
        <p:spPr>
          <a:xfrm rot="10800000" flipH="1">
            <a:off x="7553325" y="3322955"/>
            <a:ext cx="1896745" cy="309880"/>
          </a:xfrm>
          <a:custGeom>
            <a:gdLst>
              <a:gd name="connsiteX0" fmla="*/ 360040 w 576064"/>
              <a:gd name="connsiteY0" fmla="*/ 0 h 250588"/>
              <a:gd name="connsiteX1" fmla="*/ 576064 w 576064"/>
              <a:gd name="connsiteY1" fmla="*/ 125294 h 250588"/>
              <a:gd name="connsiteX2" fmla="*/ 360040 w 576064"/>
              <a:gd name="connsiteY2" fmla="*/ 250588 h 250588"/>
              <a:gd name="connsiteX3" fmla="*/ 360040 w 576064"/>
              <a:gd name="connsiteY3" fmla="*/ 143294 h 250588"/>
              <a:gd name="connsiteX4" fmla="*/ 0 w 576064"/>
              <a:gd name="connsiteY4" fmla="*/ 143294 h 250588"/>
              <a:gd name="connsiteX5" fmla="*/ 0 w 576064"/>
              <a:gd name="connsiteY5" fmla="*/ 107294 h 250588"/>
              <a:gd name="connsiteX6" fmla="*/ 360040 w 576064"/>
              <a:gd name="connsiteY6" fmla="*/ 107294 h 2505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064" h="250588">
                <a:moveTo>
                  <a:pt x="360040" y="0"/>
                </a:moveTo>
                <a:lnTo>
                  <a:pt x="576064" y="125294"/>
                </a:lnTo>
                <a:lnTo>
                  <a:pt x="360040" y="250588"/>
                </a:lnTo>
                <a:lnTo>
                  <a:pt x="360040" y="143294"/>
                </a:lnTo>
                <a:lnTo>
                  <a:pt x="0" y="143294"/>
                </a:lnTo>
                <a:lnTo>
                  <a:pt x="0" y="107294"/>
                </a:lnTo>
                <a:lnTo>
                  <a:pt x="360040" y="107294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kern="1200">
                <a:solidFill>
                  <a:sysClr val="window" lastClr="FFFFFF"/>
                </a:solidFill>
                <a:latin typeface="Calibri"/>
                <a:ea typeface="+mn-ea"/>
                <a:cs typeface="+mn-ea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48" grpId="0" animBg="1"/>
      <p:bldP spid="249" grpId="0" animBg="1"/>
      <p:bldP spid="307" grpId="0" animBg="1"/>
      <p:bldP spid="265" grpId="0" animBg="1"/>
      <p:bldP spid="305" grpId="0" animBg="1"/>
      <p:bldP spid="259" grpId="0" animBg="1"/>
      <p:bldP spid="16" grpId="0" animBg="1"/>
      <p:bldP spid="12" grpId="0" animBg="1"/>
      <p:bldP spid="13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圆角矩形 5" title=""/>
          <p:cNvSpPr/>
          <p:nvPr>
            <p:custDataLst>
              <p:tags r:id="rId3"/>
            </p:custDataLst>
          </p:nvPr>
        </p:nvSpPr>
        <p:spPr>
          <a:xfrm>
            <a:off x="4484390" y="2518828"/>
            <a:ext cx="579949" cy="1044691"/>
          </a:xfrm>
          <a:prstGeom prst="round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r>
              <a:rPr lang="zh-CN" altLang="en-US" sz="280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汽化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sp>
        <p:nvSpPr>
          <p:cNvPr id="7" name="圆角矩形 6" title=""/>
          <p:cNvSpPr/>
          <p:nvPr>
            <p:custDataLst>
              <p:tags r:id="rId4"/>
            </p:custDataLst>
          </p:nvPr>
        </p:nvSpPr>
        <p:spPr>
          <a:xfrm>
            <a:off x="6582948" y="2547068"/>
            <a:ext cx="547553" cy="1047363"/>
          </a:xfrm>
          <a:prstGeom prst="round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lvl="0" algn="ctr"/>
            <a:r>
              <a:rPr lang="zh-CN" altLang="en-US" sz="280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液</a:t>
            </a:r>
            <a:r>
              <a:rPr lang="zh-CN" altLang="en-US" sz="2800" smtClean="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化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圆角矩形 7" title=""/>
          <p:cNvSpPr/>
          <p:nvPr>
            <p:custDataLst>
              <p:tags r:id="rId5"/>
            </p:custDataLst>
          </p:nvPr>
        </p:nvSpPr>
        <p:spPr>
          <a:xfrm>
            <a:off x="4655675" y="1854341"/>
            <a:ext cx="2286000" cy="512737"/>
          </a:xfrm>
          <a:prstGeom prst="round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smtClean="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液  </a:t>
            </a:r>
            <a:r>
              <a:rPr lang="zh-CN" altLang="en-US" sz="280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态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0" name="圆角矩形 9" title=""/>
          <p:cNvSpPr/>
          <p:nvPr>
            <p:custDataLst>
              <p:tags r:id="rId6"/>
            </p:custDataLst>
          </p:nvPr>
        </p:nvSpPr>
        <p:spPr>
          <a:xfrm>
            <a:off x="2085115" y="2332930"/>
            <a:ext cx="1036455" cy="551490"/>
          </a:xfrm>
          <a:prstGeom prst="round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lvl="0" algn="ctr"/>
            <a:r>
              <a:rPr lang="zh-CN" altLang="en-US" sz="2800" smtClean="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沸腾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1" name="圆角矩形 10" title=""/>
          <p:cNvSpPr/>
          <p:nvPr>
            <p:custDataLst>
              <p:tags r:id="rId7"/>
            </p:custDataLst>
          </p:nvPr>
        </p:nvSpPr>
        <p:spPr>
          <a:xfrm>
            <a:off x="2085115" y="3204327"/>
            <a:ext cx="1036455" cy="545618"/>
          </a:xfrm>
          <a:prstGeom prst="round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 smtClean="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蒸发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矩形 13" title=""/>
          <p:cNvSpPr/>
          <p:nvPr>
            <p:custDataLst>
              <p:tags r:id="rId8"/>
            </p:custDataLst>
          </p:nvPr>
        </p:nvSpPr>
        <p:spPr>
          <a:xfrm>
            <a:off x="5287568" y="2564119"/>
            <a:ext cx="52942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smtClean="0">
                <a:solidFill>
                  <a:srgbClr val="C00000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吸热</a:t>
            </a:r>
            <a:endParaRPr lang="zh-CN" altLang="en-US" sz="1600">
              <a:solidFill>
                <a:srgbClr val="C00000"/>
              </a:solidFill>
              <a:ea typeface="楷体" panose="02010609060101010101" pitchFamily="49" charset="-122"/>
            </a:endParaRPr>
          </a:p>
        </p:txBody>
      </p:sp>
      <p:sp>
        <p:nvSpPr>
          <p:cNvPr id="15" name="矩形 14" title=""/>
          <p:cNvSpPr/>
          <p:nvPr>
            <p:custDataLst>
              <p:tags r:id="rId9"/>
            </p:custDataLst>
          </p:nvPr>
        </p:nvSpPr>
        <p:spPr>
          <a:xfrm>
            <a:off x="5894294" y="2593695"/>
            <a:ext cx="50049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srgbClr val="C00000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放热</a:t>
            </a:r>
            <a:endParaRPr lang="zh-CN" altLang="en-US" sz="1600">
              <a:solidFill>
                <a:srgbClr val="C00000"/>
              </a:solidFill>
              <a:ea typeface="楷体" panose="02010609060101010101" pitchFamily="49" charset="-122"/>
            </a:endParaRPr>
          </a:p>
        </p:txBody>
      </p:sp>
      <p:sp>
        <p:nvSpPr>
          <p:cNvPr id="27" name="左大括号 26" title=""/>
          <p:cNvSpPr/>
          <p:nvPr>
            <p:custDataLst>
              <p:tags r:id="rId10"/>
            </p:custDataLst>
          </p:nvPr>
        </p:nvSpPr>
        <p:spPr>
          <a:xfrm>
            <a:off x="8083068" y="2654178"/>
            <a:ext cx="367565" cy="834213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endParaRPr lang="zh-CN" altLang="en-US" sz="1600">
              <a:ea typeface="楷体" panose="02010609060101010101" pitchFamily="49" charset="-122"/>
            </a:endParaRPr>
          </a:p>
        </p:txBody>
      </p:sp>
      <p:sp>
        <p:nvSpPr>
          <p:cNvPr id="29" name="右大括号 28" title=""/>
          <p:cNvSpPr/>
          <p:nvPr>
            <p:custDataLst>
              <p:tags r:id="rId11"/>
            </p:custDataLst>
          </p:nvPr>
        </p:nvSpPr>
        <p:spPr>
          <a:xfrm>
            <a:off x="3128238" y="2605731"/>
            <a:ext cx="364293" cy="882660"/>
          </a:xfrm>
          <a:prstGeom prst="rightBrace">
            <a:avLst>
              <a:gd name="adj1" fmla="val 1356"/>
              <a:gd name="adj2" fmla="val 50000"/>
            </a:avLst>
          </a:prstGeom>
          <a:ln w="19050">
            <a:solidFill>
              <a:srgbClr val="C00000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endParaRPr lang="zh-CN" altLang="en-US" sz="2000">
              <a:ea typeface="楷体" panose="02010609060101010101" pitchFamily="49" charset="-122"/>
            </a:endParaRPr>
          </a:p>
        </p:txBody>
      </p:sp>
      <p:cxnSp>
        <p:nvCxnSpPr>
          <p:cNvPr id="21" name="直接箭头连接符 20" title=""/>
          <p:cNvCxnSpPr/>
          <p:nvPr>
            <p:custDataLst>
              <p:tags r:id="rId12"/>
            </p:custDataLst>
          </p:nvPr>
        </p:nvCxnSpPr>
        <p:spPr>
          <a:xfrm flipH="1">
            <a:off x="5286161" y="2367078"/>
            <a:ext cx="0" cy="15471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23" name="直接箭头连接符 22" title=""/>
          <p:cNvCxnSpPr/>
          <p:nvPr>
            <p:custDataLst>
              <p:tags r:id="rId13"/>
            </p:custDataLst>
          </p:nvPr>
        </p:nvCxnSpPr>
        <p:spPr>
          <a:xfrm flipH="1" flipV="1">
            <a:off x="6357221" y="2367078"/>
            <a:ext cx="12789" cy="154717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33" name="直接箭头连接符 32" title=""/>
          <p:cNvCxnSpPr/>
          <p:nvPr>
            <p:custDataLst>
              <p:tags r:id="rId14"/>
            </p:custDataLst>
          </p:nvPr>
        </p:nvCxnSpPr>
        <p:spPr>
          <a:xfrm>
            <a:off x="6356157" y="3070749"/>
            <a:ext cx="22286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18" name="圆角矩形 17" title=""/>
          <p:cNvSpPr/>
          <p:nvPr>
            <p:custDataLst>
              <p:tags r:id="rId15"/>
            </p:custDataLst>
          </p:nvPr>
        </p:nvSpPr>
        <p:spPr>
          <a:xfrm>
            <a:off x="4655675" y="3933083"/>
            <a:ext cx="2286000" cy="518475"/>
          </a:xfrm>
          <a:prstGeom prst="round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800" smtClean="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气  </a:t>
            </a:r>
            <a:r>
              <a:rPr lang="zh-CN" altLang="en-US" sz="280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态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</a:endParaRPr>
          </a:p>
        </p:txBody>
      </p:sp>
      <p:cxnSp>
        <p:nvCxnSpPr>
          <p:cNvPr id="4" name="直接连接符 3" title=""/>
          <p:cNvCxnSpPr>
            <a:stCxn id="29" idx="1"/>
            <a:endCxn id="6" idx="1"/>
          </p:cNvCxnSpPr>
          <p:nvPr>
            <p:custDataLst>
              <p:tags r:id="rId16"/>
            </p:custDataLst>
          </p:nvPr>
        </p:nvCxnSpPr>
        <p:spPr>
          <a:xfrm flipV="1">
            <a:off x="3492531" y="3041346"/>
            <a:ext cx="991870" cy="571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5" name="矩形 4" title=""/>
          <p:cNvSpPr/>
          <p:nvPr>
            <p:custDataLst>
              <p:tags r:id="rId17"/>
            </p:custDataLst>
          </p:nvPr>
        </p:nvSpPr>
        <p:spPr>
          <a:xfrm>
            <a:off x="3389909" y="2547068"/>
            <a:ext cx="995234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两种方法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4" name="圆角矩形 23" title=""/>
          <p:cNvSpPr/>
          <p:nvPr>
            <p:custDataLst>
              <p:tags r:id="rId18"/>
            </p:custDataLst>
          </p:nvPr>
        </p:nvSpPr>
        <p:spPr>
          <a:xfrm>
            <a:off x="8450633" y="2366267"/>
            <a:ext cx="1702613" cy="551490"/>
          </a:xfrm>
          <a:prstGeom prst="round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lvl="0" algn="ctr"/>
            <a:r>
              <a:rPr lang="zh-CN" altLang="en-US" sz="2800" smtClean="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降低温度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" name="圆角矩形 24" title=""/>
          <p:cNvSpPr/>
          <p:nvPr>
            <p:custDataLst>
              <p:tags r:id="rId19"/>
            </p:custDataLst>
          </p:nvPr>
        </p:nvSpPr>
        <p:spPr>
          <a:xfrm>
            <a:off x="8450633" y="3204327"/>
            <a:ext cx="1702613" cy="551490"/>
          </a:xfrm>
          <a:prstGeom prst="round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压缩体积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26" name="直接连接符 25" title=""/>
          <p:cNvCxnSpPr/>
          <p:nvPr>
            <p:custDataLst>
              <p:tags r:id="rId20"/>
            </p:custDataLst>
          </p:nvPr>
        </p:nvCxnSpPr>
        <p:spPr>
          <a:xfrm flipV="1">
            <a:off x="7126814" y="3071515"/>
            <a:ext cx="1081604" cy="517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28" name="矩形 27" title=""/>
          <p:cNvSpPr/>
          <p:nvPr>
            <p:custDataLst>
              <p:tags r:id="rId21"/>
            </p:custDataLst>
          </p:nvPr>
        </p:nvSpPr>
        <p:spPr>
          <a:xfrm>
            <a:off x="7193728" y="2587838"/>
            <a:ext cx="995234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800">
                <a:solidFill>
                  <a:prstClr val="black"/>
                </a:solidFill>
                <a:ea typeface="楷体" panose="02010609060101010101" pitchFamily="49" charset="-122"/>
                <a:cs typeface="微软雅黑" panose="020b0503020204020204" charset="-122"/>
                <a:sym typeface="微软雅黑" panose="020b0503020204020204" charset="-122"/>
              </a:rPr>
              <a:t>两种方法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2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4" grpId="0"/>
      <p:bldP spid="15" grpId="0"/>
      <p:bldP spid="27" grpId="0" animBg="1"/>
      <p:bldP spid="29" grpId="0" animBg="1"/>
      <p:bldP spid="18" grpId="0" animBg="1"/>
      <p:bldP spid="5" grpId="0"/>
      <p:bldP spid="24" grpId="0" animBg="1"/>
      <p:bldP spid="25" grpId="0" animBg="1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 title=""/>
          <p:cNvSpPr txBox="1"/>
          <p:nvPr>
            <p:custDataLst>
              <p:tags r:id="rId4"/>
            </p:custDataLst>
          </p:nvPr>
        </p:nvSpPr>
        <p:spPr>
          <a:xfrm>
            <a:off x="1847437" y="1484524"/>
            <a:ext cx="803821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1</a:t>
            </a:r>
            <a:r>
              <a:rPr lang="zh-CN" altLang="en-US" sz="28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、</a:t>
            </a:r>
            <a:r>
              <a:rPr lang="zh-CN" altLang="en-US" sz="2800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下列</a:t>
            </a:r>
            <a:r>
              <a:rPr lang="zh-CN" altLang="en-US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关于蒸发和沸腾的说法正确的是（        ）</a:t>
            </a:r>
            <a:endParaRPr lang="en-US" altLang="zh-CN" sz="2800" ker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A</a:t>
            </a:r>
            <a:r>
              <a:rPr lang="zh-CN" altLang="en-US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．蒸发和沸腾是汽化的两种方式</a:t>
            </a:r>
            <a:endParaRPr lang="zh-CN" altLang="en-US" sz="2800" ker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B</a:t>
            </a:r>
            <a:r>
              <a:rPr lang="zh-CN" altLang="en-US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．沸腾需要吸热，而蒸发不需要吸热</a:t>
            </a:r>
            <a:endParaRPr lang="zh-CN" altLang="en-US" sz="2800" ker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C</a:t>
            </a:r>
            <a:r>
              <a:rPr lang="zh-CN" altLang="en-US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．蒸发和沸腾都只能在一定温度下发生</a:t>
            </a:r>
            <a:endParaRPr lang="zh-CN" altLang="en-US" sz="2800" ker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D</a:t>
            </a:r>
            <a:r>
              <a:rPr lang="zh-CN" altLang="en-US" sz="2800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．蒸发和沸腾都只能在液体表面发生</a:t>
            </a:r>
            <a:endParaRPr lang="zh-CN" altLang="en-US" sz="2800" ker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8543891" y="1615742"/>
            <a:ext cx="579503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kern="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A</a:t>
            </a:r>
            <a:endParaRPr lang="en-US" altLang="zh-CN" sz="2800" kern="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</p:txBody>
      </p:sp>
      <p:cxnSp>
        <p:nvCxnSpPr>
          <p:cNvPr id="7" name="直接连接符 6" title=""/>
          <p:cNvCxnSpPr/>
          <p:nvPr>
            <p:custDataLst>
              <p:tags r:id="rId6"/>
            </p:custDataLst>
          </p:nvPr>
        </p:nvCxnSpPr>
        <p:spPr>
          <a:xfrm>
            <a:off x="6151320" y="2971804"/>
            <a:ext cx="236593" cy="36448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10" name="直接连接符 9" title=""/>
          <p:cNvCxnSpPr/>
          <p:nvPr>
            <p:custDataLst>
              <p:tags r:id="rId7"/>
            </p:custDataLst>
          </p:nvPr>
        </p:nvCxnSpPr>
        <p:spPr>
          <a:xfrm>
            <a:off x="2570453" y="3636822"/>
            <a:ext cx="1080655" cy="3069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cxnSp>
        <p:nvCxnSpPr>
          <p:cNvPr id="12" name="直接连接符 11" title=""/>
          <p:cNvCxnSpPr/>
          <p:nvPr>
            <p:custDataLst>
              <p:tags r:id="rId8"/>
            </p:custDataLst>
          </p:nvPr>
        </p:nvCxnSpPr>
        <p:spPr>
          <a:xfrm>
            <a:off x="3272772" y="4281591"/>
            <a:ext cx="1080655" cy="3069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3314" name="文本框 13313" title=""/>
          <p:cNvSpPr txBox="1"/>
          <p:nvPr>
            <p:custDataLst>
              <p:tags r:id="rId3"/>
            </p:custDataLst>
          </p:nvPr>
        </p:nvSpPr>
        <p:spPr>
          <a:xfrm>
            <a:off x="1207770" y="1268730"/>
            <a:ext cx="1026033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</a:rPr>
              <a:t>　　</a:t>
            </a:r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在气球或塑料袋中滴入酒精，挤出空气后扎紧口。放入热水中。请观察现象。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4"/>
            </p:custDataLst>
          </p:nvPr>
        </p:nvSpPr>
        <p:spPr>
          <a:xfrm>
            <a:off x="2156035" y="609678"/>
            <a:ext cx="81244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实验一 观察塑料袋的变化</a:t>
            </a:r>
            <a:endParaRPr lang="zh-CN" altLang="en-US" sz="3600">
              <a:solidFill>
                <a:prstClr val="black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15" name="图片 14" title="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5732" y="2563911"/>
            <a:ext cx="3980455" cy="3216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标注: 弯曲线形 21" title=""/>
          <p:cNvSpPr/>
          <p:nvPr>
            <p:custDataLst>
              <p:tags r:id="rId7"/>
            </p:custDataLst>
          </p:nvPr>
        </p:nvSpPr>
        <p:spPr>
          <a:xfrm>
            <a:off x="1046131" y="5781366"/>
            <a:ext cx="2672426" cy="62288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塑料袋鼓起</a:t>
            </a:r>
            <a:endParaRPr lang="zh-CN" altLang="en-US" sz="36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14" name="图片 13" title=""/>
          <p:cNvPicPr/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679612" y="2514403"/>
            <a:ext cx="3972890" cy="32051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标注: 弯曲线形 21" title=""/>
          <p:cNvSpPr/>
          <p:nvPr>
            <p:custDataLst>
              <p:tags r:id="rId10"/>
            </p:custDataLst>
          </p:nvPr>
        </p:nvSpPr>
        <p:spPr>
          <a:xfrm>
            <a:off x="8544211" y="5766761"/>
            <a:ext cx="2672426" cy="62288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塑料袋瘪了</a:t>
            </a:r>
            <a:endParaRPr lang="zh-CN" altLang="en-US" sz="36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1"/>
            </p:custDataLst>
          </p:nvPr>
        </p:nvSpPr>
        <p:spPr>
          <a:xfrm>
            <a:off x="5015992" y="4643962"/>
            <a:ext cx="2301234" cy="646331"/>
          </a:xfrm>
          <a:prstGeom prst="rect">
            <a:avLst/>
          </a:prstGeom>
          <a:solidFill>
            <a:srgbClr val="70AD47">
              <a:lumMod val="5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3600" b="1">
                <a:solidFill>
                  <a:sysClr val="window" lastClr="FFFFFF"/>
                </a:solidFill>
                <a:latin typeface="华文楷体" panose="02010600040101010101" charset="-122"/>
                <a:ea typeface="华文楷体" panose="02010600040101010101" charset="-122"/>
              </a:rPr>
              <a:t>液态酒精</a:t>
            </a:r>
            <a:endParaRPr lang="zh-CN" altLang="en-US" sz="3600">
              <a:solidFill>
                <a:sysClr val="window" lastClr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2"/>
            </p:custDataLst>
          </p:nvPr>
        </p:nvSpPr>
        <p:spPr>
          <a:xfrm>
            <a:off x="5015992" y="2636670"/>
            <a:ext cx="2301234" cy="646331"/>
          </a:xfrm>
          <a:prstGeom prst="rect">
            <a:avLst/>
          </a:prstGeom>
          <a:solidFill>
            <a:srgbClr val="70AD47">
              <a:lumMod val="50000"/>
            </a:srgbClr>
          </a:solidFill>
          <a:ln>
            <a:solidFill>
              <a:sysClr val="windowText" lastClr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3600" b="1">
                <a:solidFill>
                  <a:sysClr val="window" lastClr="FFFFFF"/>
                </a:solidFill>
                <a:latin typeface="华文楷体" panose="02010600040101010101" charset="-122"/>
                <a:ea typeface="华文楷体" panose="02010600040101010101" charset="-122"/>
              </a:rPr>
              <a:t>气态酒精</a:t>
            </a:r>
            <a:endParaRPr lang="zh-CN" altLang="en-US" sz="3600">
              <a:solidFill>
                <a:sysClr val="window" lastClr="FFFFFF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10" name="直接箭头连接符 9" title=""/>
          <p:cNvCxnSpPr/>
          <p:nvPr>
            <p:custDataLst>
              <p:tags r:id="rId13"/>
            </p:custDataLst>
          </p:nvPr>
        </p:nvCxnSpPr>
        <p:spPr>
          <a:xfrm flipH="1" flipV="1">
            <a:off x="5844750" y="3392151"/>
            <a:ext cx="0" cy="1152000"/>
          </a:xfrm>
          <a:prstGeom prst="straightConnector1">
            <a:avLst/>
          </a:prstGeom>
          <a:ln w="57150">
            <a:solidFill>
              <a:sysClr val="windowText" lastClr="000000"/>
            </a:solidFill>
            <a:headEnd type="none" w="med" len="med"/>
            <a:tailEnd type="arrow" w="med" len="med"/>
          </a:ln>
        </p:spPr>
        <p:style>
          <a:lnRef idx="1">
            <a:srgbClr val="5B9BD5"/>
          </a:lnRef>
          <a:fillRef idx="0">
            <a:srgbClr val="5B9BD5"/>
          </a:fillRef>
          <a:effectRef idx="0">
            <a:srgbClr val="5B9BD5"/>
          </a:effectRef>
          <a:fontRef idx="minor">
            <a:sysClr val="windowText" lastClr="000000"/>
          </a:fontRef>
        </p:style>
      </p:cxnSp>
      <p:sp>
        <p:nvSpPr>
          <p:cNvPr id="11" name="文本框 10" title=""/>
          <p:cNvSpPr txBox="1"/>
          <p:nvPr>
            <p:custDataLst>
              <p:tags r:id="rId14"/>
            </p:custDataLst>
          </p:nvPr>
        </p:nvSpPr>
        <p:spPr>
          <a:xfrm>
            <a:off x="5055982" y="3417222"/>
            <a:ext cx="686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汽化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</p:txBody>
      </p:sp>
      <p:cxnSp>
        <p:nvCxnSpPr>
          <p:cNvPr id="12" name="直接箭头连接符 11" title=""/>
          <p:cNvCxnSpPr/>
          <p:nvPr>
            <p:custDataLst>
              <p:tags r:id="rId15"/>
            </p:custDataLst>
          </p:nvPr>
        </p:nvCxnSpPr>
        <p:spPr>
          <a:xfrm flipH="1">
            <a:off x="6599889" y="3364022"/>
            <a:ext cx="0" cy="126000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 title=""/>
          <p:cNvSpPr txBox="1"/>
          <p:nvPr>
            <p:custDataLst>
              <p:tags r:id="rId16"/>
            </p:custDataLst>
          </p:nvPr>
        </p:nvSpPr>
        <p:spPr>
          <a:xfrm>
            <a:off x="6789532" y="3424842"/>
            <a:ext cx="686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</a:rPr>
              <a:t>液化</a:t>
            </a:r>
            <a:endParaRPr lang="zh-CN" altLang="en-US" sz="3600"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22" grpId="0" animBg="1"/>
      <p:bldP spid="8" grpId="0" animBg="1"/>
      <p:bldP spid="9" grpId="0" animBg="1"/>
      <p:bldP spid="11" grpId="0"/>
      <p:bldP spid="7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4"/>
            </p:custDataLst>
          </p:nvPr>
        </p:nvSpPr>
        <p:spPr>
          <a:xfrm>
            <a:off x="1417284" y="1319762"/>
            <a:ext cx="8050063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下列物态变化中， 属于液化现象的是（       ）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矩形 5" title=""/>
          <p:cNvSpPr/>
          <p:nvPr>
            <p:custDataLst>
              <p:tags r:id="rId5"/>
            </p:custDataLst>
          </p:nvPr>
        </p:nvSpPr>
        <p:spPr>
          <a:xfrm>
            <a:off x="1484478" y="1986736"/>
            <a:ext cx="3711554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春天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，冰雪融化 </a:t>
            </a:r>
            <a:endParaRPr lang="en-US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夏天，湿衣服晾干</a:t>
            </a:r>
            <a:endParaRPr lang="en-US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秋天，草沾晨</a:t>
            </a:r>
            <a:r>
              <a:rPr lang="zh-CN" altLang="en-US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露</a:t>
            </a:r>
            <a:endParaRPr lang="en-US" altLang="zh-CN" sz="2800" smtClean="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.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冬天，湖水成冰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8183736" y="1340289"/>
            <a:ext cx="602247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微软雅黑" panose="020b0503020204020204" charset="-122"/>
              </a:rPr>
              <a:t>C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6321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59560" y="1905635"/>
            <a:ext cx="9991725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水烧开时，壶嘴冒出许多“白气”，这些“白气”是（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）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水蒸气        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小水珠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热空气                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D.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白烟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6871" name="Text Box 7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776733" y="1917083"/>
            <a:ext cx="60007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zh-CN" sz="3200" b="1">
                <a:solidFill>
                  <a:srgbClr val="E95A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zh-CN" sz="3200" b="1">
              <a:solidFill>
                <a:srgbClr val="E95A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1" grpId="0"/>
      <p:bldP spid="3687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4"/>
            </p:custDataLst>
          </p:nvPr>
        </p:nvSpPr>
        <p:spPr>
          <a:xfrm>
            <a:off x="828040" y="1484630"/>
            <a:ext cx="9809480" cy="20072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smtClean="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寒冷的冬天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小明戴着眼镜走进教室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眼镜片模糊了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,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这是由于温暖的</a:t>
            </a:r>
            <a:r>
              <a:rPr lang="zh-CN" altLang="zh-CN" sz="2800" u="sng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　　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填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水蒸气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或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空气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”)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遇到冷的眼镜片发生了</a:t>
            </a:r>
            <a:r>
              <a:rPr lang="zh-CN" altLang="zh-CN" sz="2800" u="sng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　　　　　　　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填物态变化名称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)</a:t>
            </a:r>
            <a:r>
              <a:rPr lang="zh-CN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现象</a:t>
            </a: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. </a:t>
            </a:r>
            <a:endParaRPr lang="zh-CN" altLang="zh-CN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2427605" y="2708910"/>
            <a:ext cx="894080" cy="7372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液化</a:t>
            </a:r>
            <a:endParaRPr lang="zh-CN" altLang="zh-CN" sz="2800" smtClean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2427605" y="2204720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水蒸气</a:t>
            </a:r>
            <a:endParaRPr lang="zh-CN" altLang="zh-CN" sz="280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  <a:sym typeface="+mn-ea"/>
            </a:endParaRPr>
          </a:p>
        </p:txBody>
      </p:sp>
      <p:pic>
        <p:nvPicPr>
          <p:cNvPr id="10" name="图片 9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8112125" y="3140710"/>
            <a:ext cx="3124835" cy="2066925"/>
          </a:xfrm>
          <a:prstGeom prst="round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5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7080" y="1988820"/>
            <a:ext cx="9298940" cy="2515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indent="717550">
              <a:lnSpc>
                <a:spcPts val="3300"/>
              </a:lnSpc>
              <a:buFont typeface="Arial"/>
              <a:buNone/>
            </a:pPr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下列现象中不属于液化现象的是（        ）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1080135">
              <a:lnSpc>
                <a:spcPts val="3300"/>
              </a:lnSpc>
              <a:spcBef>
                <a:spcPts val="600"/>
              </a:spcBef>
              <a:buFont typeface="Arial"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A.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夏天自来水管出“汗”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1080135">
              <a:lnSpc>
                <a:spcPts val="3300"/>
              </a:lnSpc>
              <a:spcBef>
                <a:spcPts val="600"/>
              </a:spcBef>
              <a:buFont typeface="Arial"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B.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冬天，人口中呼出“白气”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1080135">
              <a:lnSpc>
                <a:spcPts val="3300"/>
              </a:lnSpc>
              <a:spcBef>
                <a:spcPts val="600"/>
              </a:spcBef>
              <a:buFont typeface="Arial"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C.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夏天，从冰柜中拿出的冰棒周围冒出“白气”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1080135">
              <a:lnSpc>
                <a:spcPts val="3300"/>
              </a:lnSpc>
              <a:spcBef>
                <a:spcPts val="600"/>
              </a:spcBef>
              <a:buFont typeface="Arial"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D.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放在敞口瓶中的酒精逐渐减少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7609724" y="1988689"/>
            <a:ext cx="52832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600"/>
              </a:lnSpc>
              <a:buFont typeface="Arial"/>
              <a:buNone/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559446" y="1772891"/>
            <a:ext cx="8590508" cy="24765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ts val="3600"/>
              </a:lnSpc>
            </a:pPr>
            <a:r>
              <a:rPr 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6、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下列四个实例中，能够使蒸发加快的是（　　）</a:t>
            </a:r>
            <a:endParaRPr 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828040">
              <a:lnSpc>
                <a:spcPts val="3600"/>
              </a:lnSpc>
              <a:spcBef>
                <a:spcPts val="600"/>
              </a:spcBef>
            </a:pP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A．将水果放在低温冷藏柜中</a:t>
            </a:r>
            <a:endParaRPr 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828040">
              <a:lnSpc>
                <a:spcPts val="3600"/>
              </a:lnSpc>
            </a:pP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B．将新鲜的蔬菜封装在保鲜袋中</a:t>
            </a:r>
            <a:endParaRPr 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828040">
              <a:lnSpc>
                <a:spcPts val="3600"/>
              </a:lnSpc>
            </a:pP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C．给播种后的农田覆盖地膜</a:t>
            </a:r>
            <a:endParaRPr 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828040">
              <a:lnSpc>
                <a:spcPts val="3600"/>
              </a:lnSpc>
            </a:pP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D．将新采摘的辣椒摊开晾晒在阳光下</a:t>
            </a:r>
            <a:endParaRPr 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8976467" y="1772890"/>
            <a:ext cx="869149" cy="479747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indent="457200">
              <a:lnSpc>
                <a:spcPts val="3300"/>
              </a:lnSpc>
            </a:pPr>
            <a:r>
              <a:rPr lang="en-US" altLang="zh-CN" sz="2400" b="1">
                <a:solidFill>
                  <a:srgbClr val="C00000"/>
                </a:solidFill>
              </a:rPr>
              <a:t>D</a:t>
            </a:r>
            <a:endParaRPr lang="en-US" altLang="zh-CN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839470" y="1341120"/>
            <a:ext cx="8832215" cy="1283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3740" algn="just">
              <a:lnSpc>
                <a:spcPts val="3100"/>
              </a:lnSpc>
              <a:tabLst>
                <a:tab pos="5867400"/>
              </a:tabLst>
            </a:pPr>
            <a:r>
              <a:rPr lang="en-US" sz="2800" b="1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7</a:t>
            </a:r>
            <a:r>
              <a:rPr lang="zh-CN" altLang="en-US" sz="2800" b="1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如图所示，用水壶烧水，水烧开后能看到壶嘴周围有“白气”产生，其中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两位置有一处“白气”较浓</a:t>
            </a:r>
            <a:r>
              <a:rPr lang="zh-CN" altLang="en-US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以下关于“白气”的描述正确的是</a:t>
            </a:r>
            <a:r>
              <a:rPr lang="zh-CN" altLang="en-US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           ）</a:t>
            </a:r>
            <a:endParaRPr lang="zh-CN" altLang="zh-CN" sz="2800" kern="10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839470" y="3213100"/>
            <a:ext cx="9532620" cy="91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  <a:tabLst>
                <a:tab pos="5867400"/>
              </a:tabLst>
            </a:pPr>
            <a:r>
              <a:rPr lang="en-US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．它是水蒸气，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处较浓</a:t>
            </a:r>
            <a:r>
              <a:rPr lang="en-US" altLang="zh-CN" sz="2800" kern="1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B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．它是水蒸气，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处较浓</a:t>
            </a:r>
            <a:endParaRPr lang="zh-CN" altLang="zh-CN" sz="2800" kern="10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algn="just">
              <a:lnSpc>
                <a:spcPts val="3200"/>
              </a:lnSpc>
              <a:tabLst>
                <a:tab pos="5867400"/>
              </a:tabLst>
            </a:pPr>
            <a:r>
              <a:rPr lang="en-US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．它是小水滴，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处较浓</a:t>
            </a:r>
            <a:r>
              <a:rPr lang="en-US" altLang="zh-CN" sz="2800" kern="1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  D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．它是小水滴，</a:t>
            </a:r>
            <a:r>
              <a:rPr lang="en-US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zh-CN" sz="2800" kern="100">
                <a:effectLst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处较浓</a:t>
            </a:r>
            <a:endParaRPr lang="zh-CN" altLang="zh-CN" sz="2800" kern="100">
              <a:effectLst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29248" y="1700433"/>
            <a:ext cx="1717251" cy="1479345"/>
          </a:xfrm>
          <a:prstGeom prst="rect">
            <a:avLst/>
          </a:prstGeom>
        </p:spPr>
      </p:pic>
      <p:sp>
        <p:nvSpPr>
          <p:cNvPr id="11" name="矩形 10" title=""/>
          <p:cNvSpPr/>
          <p:nvPr>
            <p:custDataLst>
              <p:tags r:id="rId8"/>
            </p:custDataLst>
          </p:nvPr>
        </p:nvSpPr>
        <p:spPr>
          <a:xfrm>
            <a:off x="7752046" y="2102842"/>
            <a:ext cx="935037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8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Wingdings" panose="05000000000000000000"/>
              </a:rPr>
              <a:t>C</a:t>
            </a:r>
            <a:endParaRPr lang="en-US" altLang="zh-CN" sz="2800" b="1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Wingdings" panose="05000000000000000000"/>
            </a:endParaRPr>
          </a:p>
        </p:txBody>
      </p:sp>
      <p:pic>
        <p:nvPicPr>
          <p:cNvPr id="27651" name="图片 27650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4784" r="5401"/>
          <a:stretch>
            <a:fillRect/>
          </a:stretch>
        </p:blipFill>
        <p:spPr>
          <a:xfrm>
            <a:off x="9264015" y="4220845"/>
            <a:ext cx="2852420" cy="23831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0225" y="1628775"/>
            <a:ext cx="10848340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457200" algn="l" defTabSz="685165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8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2015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年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月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5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日，屠呦呦因为发现青蒿素成为首位获自然科学类诺贝尔奖的中国人。青蒿素受热易失去活性，为了从溶液中提取青蒿素，她创造性地选用乙醚（沸点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34.6℃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）代替水或酒精，这是利用乙醚具有（　　）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457200" algn="l" defTabSz="685165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．较小的密度	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．较小的比热容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marL="0" marR="0" lvl="0" indent="457200" algn="l" defTabSz="685165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．较低的熔点	  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．较低的沸点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15852" y="2996993"/>
            <a:ext cx="6286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4"/>
            </p:custDataLst>
          </p:nvPr>
        </p:nvSpPr>
        <p:spPr>
          <a:xfrm>
            <a:off x="5087797" y="1917104"/>
            <a:ext cx="935037" cy="46166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defRPr>
            </a:lvl5pPr>
          </a:lstStyle>
          <a:p>
            <a:r>
              <a:rPr lang="en-US" altLang="zh-CN" sz="24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+mn-lt"/>
                <a:ea typeface="微软雅黑" panose="020b0503020204020204" charset="-122"/>
                <a:sym typeface="Wingdings" panose="05000000000000000000"/>
              </a:rPr>
              <a:t>C</a:t>
            </a:r>
            <a:endParaRPr lang="en-US" altLang="zh-CN" sz="2400" b="1">
              <a:solidFill>
                <a:srgbClr val="C00000"/>
              </a:solidFill>
              <a:latin typeface="+mn-lt"/>
              <a:ea typeface="微软雅黑" panose="020b0503020204020204" charset="-122"/>
            </a:endParaRPr>
          </a:p>
        </p:txBody>
      </p:sp>
      <p:sp>
        <p:nvSpPr>
          <p:cNvPr id="11" name="文本框 1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83615" y="1412875"/>
            <a:ext cx="10488930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9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生活中常把碗放在锅里的水中蒸食物。如图所示，当锅里的水沸腾以后，碗中的水 （　　）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ts val="36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．同时沸腾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ts val="36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．稍后也沸腾了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ts val="36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C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．温度达到沸点，不会沸腾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ts val="3600"/>
              </a:lnSpc>
            </a:pPr>
            <a:r>
              <a:rPr lang="en-US" alt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．温度低于沸点，不会沸腾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0242" y="2723938"/>
            <a:ext cx="1518920" cy="14088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1535" y="1412875"/>
            <a:ext cx="1048893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10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在大热天，狗常会伸出长长的舌头。你知道这是为什么吗？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 eaLnBrk="1" hangingPunct="1">
              <a:lnSpc>
                <a:spcPts val="3600"/>
              </a:lnSpc>
            </a:pP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1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78535" y="4364990"/>
            <a:ext cx="1048893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11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仙人掌的叶子尖尖的。你知道这是为什么吗？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  <a:p>
            <a:pPr eaLnBrk="1" hangingPunct="1">
              <a:lnSpc>
                <a:spcPts val="3600"/>
              </a:lnSpc>
            </a:pP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1775460" y="2277110"/>
            <a:ext cx="963993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 这</a:t>
            </a:r>
            <a:r>
              <a:rPr lang="zh-CN" altLang="en-US" sz="280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是因为狗靠伸出湿湿的舌头，加快液体表面上方空气流动速度，从而加快舌头上的唾液蒸发，利用蒸发吸热来降温。</a:t>
            </a:r>
            <a:endParaRPr lang="zh-CN" altLang="en-US" sz="2800">
              <a:solidFill>
                <a:srgbClr val="0073D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</p:txBody>
      </p:sp>
      <p:pic>
        <p:nvPicPr>
          <p:cNvPr id="24582" name="图片 2458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9768205" y="4437380"/>
            <a:ext cx="2078355" cy="1559560"/>
          </a:xfrm>
          <a:prstGeom prst="roundRect">
            <a:avLst/>
          </a:prstGeom>
          <a:noFill/>
          <a:ln w="9525">
            <a:noFill/>
            <a:miter lim="800000"/>
          </a:ln>
        </p:spPr>
      </p:pic>
      <p:sp>
        <p:nvSpPr>
          <p:cNvPr id="6" name="矩形 5" title=""/>
          <p:cNvSpPr/>
          <p:nvPr>
            <p:custDataLst>
              <p:tags r:id="rId9"/>
            </p:custDataLst>
          </p:nvPr>
        </p:nvSpPr>
        <p:spPr>
          <a:xfrm>
            <a:off x="1127125" y="5085080"/>
            <a:ext cx="84721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mtClean="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    这</a:t>
            </a:r>
            <a:r>
              <a:rPr lang="zh-CN" altLang="en-US" sz="2800">
                <a:solidFill>
                  <a:srgbClr val="0073D6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Helvetica"/>
              </a:rPr>
              <a:t>是通过减小液体表面积，从而减慢水分的蒸发。</a:t>
            </a:r>
            <a:endParaRPr lang="zh-CN" altLang="en-US" sz="2800">
              <a:solidFill>
                <a:srgbClr val="0073D6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  <a:sym typeface="Helvetic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巩固练习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7410" name="对象 1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96082" y="975678"/>
          <a:ext cx="10222230" cy="34004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r:id="rId5" imgW="10242550" imgH="3403600" progId="Word.Document.12">
                  <p:embed/>
                </p:oleObj>
              </mc:Choice>
              <mc:Fallback>
                <p:oleObj r:id="rId5" imgW="10242550" imgH="340360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082" y="975678"/>
                        <a:ext cx="10222230" cy="3400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5" name="Picture 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34615" y="4328795"/>
            <a:ext cx="1495425" cy="371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407015" y="4928870"/>
            <a:ext cx="400050" cy="371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 title=""/>
          <p:cNvSpPr txBox="1"/>
          <p:nvPr>
            <p:custDataLst>
              <p:tags r:id="rId11"/>
            </p:custDataLst>
          </p:nvPr>
        </p:nvSpPr>
        <p:spPr>
          <a:xfrm>
            <a:off x="191135" y="3789045"/>
            <a:ext cx="1188148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713740"/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(1)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组装器材过程中，安装温度计时玻璃泡接触到烧杯底部，此时应适当将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en-US" sz="2800" b="1" i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处向上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选填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en-US" sz="28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A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处向上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或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“</a:t>
            </a:r>
            <a:r>
              <a:rPr lang="en-US" sz="2800" i="1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B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处向下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”)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进行调整。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(2)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实验前，向烧杯中倒入热水而不是冷水，这样做是为了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减少加热至沸腾的时间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(3)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图乙、丙是小明在实验中观察到的两种不同的实验现象，其中图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乙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是水沸腾时的情况。
</a:t>
            </a:r>
            <a:endParaRPr lang="zh-CN" alt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3" name="圆角矩形 2" title=""/>
          <p:cNvSpPr/>
          <p:nvPr>
            <p:custDataLst>
              <p:tags r:id="rId12"/>
            </p:custDataLst>
          </p:nvPr>
        </p:nvSpPr>
        <p:spPr>
          <a:xfrm>
            <a:off x="1092835" y="4230370"/>
            <a:ext cx="1584325" cy="38481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 title=""/>
          <p:cNvSpPr/>
          <p:nvPr>
            <p:custDataLst>
              <p:tags r:id="rId13"/>
            </p:custDataLst>
          </p:nvPr>
        </p:nvSpPr>
        <p:spPr>
          <a:xfrm>
            <a:off x="9479915" y="4652645"/>
            <a:ext cx="2117725" cy="412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4" title=""/>
          <p:cNvSpPr/>
          <p:nvPr>
            <p:custDataLst>
              <p:tags r:id="rId14"/>
            </p:custDataLst>
          </p:nvPr>
        </p:nvSpPr>
        <p:spPr>
          <a:xfrm>
            <a:off x="262890" y="5088255"/>
            <a:ext cx="1585595" cy="38481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 title=""/>
          <p:cNvSpPr/>
          <p:nvPr>
            <p:custDataLst>
              <p:tags r:id="rId15"/>
            </p:custDataLst>
          </p:nvPr>
        </p:nvSpPr>
        <p:spPr>
          <a:xfrm>
            <a:off x="10761980" y="5427345"/>
            <a:ext cx="607060" cy="4635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一、汽化和液化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6" name="矩形 10245" title=""/>
          <p:cNvSpPr/>
          <p:nvPr>
            <p:custDataLst>
              <p:tags r:id="rId4"/>
            </p:custDataLst>
          </p:nvPr>
        </p:nvSpPr>
        <p:spPr>
          <a:xfrm>
            <a:off x="1435735" y="1196975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、汽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化：物质由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变为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气态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的过程叫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汽化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12" name="内容占位符 2" title=""/>
          <p:cNvPicPr>
            <a:picLocks noGrp="1"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8474" y="3016451"/>
            <a:ext cx="3291269" cy="2858206"/>
          </a:xfrm>
          <a:prstGeom prst="roundRect">
            <a:avLst/>
          </a:prstGeom>
        </p:spPr>
      </p:pic>
      <p:pic>
        <p:nvPicPr>
          <p:cNvPr id="3" name="图片 2" title="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436745" y="3007995"/>
            <a:ext cx="3290570" cy="2858400"/>
          </a:xfrm>
          <a:prstGeom prst="roundRect">
            <a:avLst/>
          </a:prstGeom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112125" y="2996565"/>
            <a:ext cx="3530600" cy="2858135"/>
          </a:xfrm>
          <a:prstGeom prst="roundRect">
            <a:avLst/>
          </a:prstGeom>
        </p:spPr>
      </p:pic>
      <p:sp>
        <p:nvSpPr>
          <p:cNvPr id="4" name="矩形 3" title=""/>
          <p:cNvSpPr/>
          <p:nvPr>
            <p:custDataLst>
              <p:tags r:id="rId11"/>
            </p:custDataLst>
          </p:nvPr>
        </p:nvSpPr>
        <p:spPr>
          <a:xfrm>
            <a:off x="1955800" y="1988820"/>
            <a:ext cx="6145530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汽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化的两种方式：蒸发和沸腾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12"/>
            </p:custDataLst>
          </p:nvPr>
        </p:nvSpPr>
        <p:spPr>
          <a:xfrm>
            <a:off x="2279650" y="6021070"/>
            <a:ext cx="133921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蒸发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3"/>
            </p:custDataLst>
          </p:nvPr>
        </p:nvSpPr>
        <p:spPr>
          <a:xfrm>
            <a:off x="9544685" y="5949315"/>
            <a:ext cx="12884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沸腾</a:t>
            </a:r>
            <a:endParaRPr lang="zh-CN" altLang="en-US" sz="3200" b="1">
              <a:solidFill>
                <a:srgbClr val="0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 title=""/>
          <p:cNvSpPr/>
          <p:nvPr>
            <p:custDataLst>
              <p:tags r:id="rId14"/>
            </p:custDataLst>
          </p:nvPr>
        </p:nvSpPr>
        <p:spPr>
          <a:xfrm>
            <a:off x="5519420" y="6021070"/>
            <a:ext cx="133921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蒸发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0" name="文本框 99" title=""/>
          <p:cNvSpPr txBox="1"/>
          <p:nvPr>
            <p:custDataLst>
              <p:tags r:id="rId3"/>
            </p:custDataLst>
          </p:nvPr>
        </p:nvSpPr>
        <p:spPr>
          <a:xfrm>
            <a:off x="191135" y="3564890"/>
            <a:ext cx="11757025" cy="3250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713740"/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）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此时水的沸点是</a:t>
            </a:r>
            <a:r>
              <a:rPr lang="en-US" altLang="zh-CN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______℃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，说明当时的气压</a:t>
            </a:r>
            <a:r>
              <a:rPr lang="en-US" altLang="zh-CN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________(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填“大于”“小于”或“等于”</a:t>
            </a:r>
            <a:r>
              <a:rPr lang="en-US" altLang="zh-CN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)1</a:t>
            </a:r>
            <a:r>
              <a:rPr lang="zh-CN" altLang="en-US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个标准大气压</a:t>
            </a:r>
            <a:r>
              <a:rPr lang="en-US" altLang="zh-CN" sz="28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  <a:sym typeface="+mn-ea"/>
              </a:rPr>
              <a:t>.</a:t>
            </a:r>
            <a:endParaRPr lang="en-US" sz="2800"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pPr indent="713740"/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(4)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根据实验数据绘制出温度随时间变化的关系如图丁所示。分析该图象除可知水的沸点外，还可知水沸腾时的特点是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继续吸热，温度保持不变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r>
              <a:rPr lang="en-US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(5)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液体沸腾后，小明熄灭酒精灯，发现烧杯中的水还能继续沸腾一会，原因是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sz="2800" b="1" u="sng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石棉网有余温，温度高于水的沸点，水可以继续吸热</a:t>
            </a:r>
            <a:r>
              <a:rPr lang="en-US" sz="2800" u="sng"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</a:t>
            </a:r>
            <a:r>
              <a:rPr lang="zh-CN" sz="2800"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。</a:t>
            </a:r>
            <a:r>
              <a:rPr lang="en-US" sz="1800">
                <a:latin typeface="Times New Roman" panose="02020603050405020304" pitchFamily="18" charset="0"/>
                <a:ea typeface="宋体" panose="02010600030101010101" pitchFamily="2" charset="-122"/>
              </a:rPr>
              <a:t> 
</a:t>
            </a:r>
            <a:endParaRPr lang="en-US" altLang="en-US" sz="1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17410" name="对象 1" title="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695167" y="332423"/>
          <a:ext cx="10222230" cy="340042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r:id="rId5" imgW="10242550" imgH="3403600" progId="Word.Document.12">
                  <p:embed/>
                </p:oleObj>
              </mc:Choice>
              <mc:Fallback>
                <p:oleObj r:id="rId5" imgW="10242550" imgH="340360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167" y="332423"/>
                        <a:ext cx="10222230" cy="3400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圆角矩形 3" title=""/>
          <p:cNvSpPr/>
          <p:nvPr>
            <p:custDataLst>
              <p:tags r:id="rId7"/>
            </p:custDataLst>
          </p:nvPr>
        </p:nvSpPr>
        <p:spPr>
          <a:xfrm>
            <a:off x="7967980" y="4839335"/>
            <a:ext cx="3663950" cy="412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 title=""/>
          <p:cNvSpPr/>
          <p:nvPr>
            <p:custDataLst>
              <p:tags r:id="rId8"/>
            </p:custDataLst>
          </p:nvPr>
        </p:nvSpPr>
        <p:spPr>
          <a:xfrm>
            <a:off x="191135" y="5271135"/>
            <a:ext cx="562610" cy="4127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 title=""/>
          <p:cNvSpPr/>
          <p:nvPr>
            <p:custDataLst>
              <p:tags r:id="rId9"/>
            </p:custDataLst>
          </p:nvPr>
        </p:nvSpPr>
        <p:spPr>
          <a:xfrm>
            <a:off x="1078865" y="6135370"/>
            <a:ext cx="8441690" cy="412750"/>
          </a:xfrm>
          <a:prstGeom prst="roundRect">
            <a:avLst/>
          </a:prstGeom>
          <a:solidFill>
            <a:srgbClr val="EAEDE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 title=""/>
          <p:cNvSpPr txBox="1"/>
          <p:nvPr>
            <p:custDataLst>
              <p:tags r:id="rId10"/>
            </p:custDataLst>
          </p:nvPr>
        </p:nvSpPr>
        <p:spPr>
          <a:xfrm>
            <a:off x="4551479" y="3428891"/>
            <a:ext cx="793523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98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11"/>
            </p:custDataLst>
          </p:nvPr>
        </p:nvSpPr>
        <p:spPr>
          <a:xfrm>
            <a:off x="8904253" y="3424250"/>
            <a:ext cx="901840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charset="-122"/>
                <a:cs typeface="+mn-cs"/>
              </a:rPr>
              <a:t>小于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42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文本框 7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一、汽化和液化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246" name="矩形 10245" title=""/>
          <p:cNvSpPr/>
          <p:nvPr>
            <p:custDataLst>
              <p:tags r:id="rId4"/>
            </p:custDataLst>
          </p:nvPr>
        </p:nvSpPr>
        <p:spPr>
          <a:xfrm>
            <a:off x="1435735" y="1196975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液化：物质由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气态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变为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液态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的过程叫</a:t>
            </a:r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液化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endParaRPr lang="zh-CN" altLang="en-US" sz="28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12" name="内容占位符 2" title=""/>
          <p:cNvPicPr>
            <a:picLocks noGrp="1" noChangeAspect="1"/>
          </p:cNvPicPr>
          <p:nvPr>
            <p:custDataLst>
              <p:tags r:id="rId6"/>
            </p:custDataLst>
          </p:nvPr>
        </p:nvPicPr>
        <p:blipFill>
          <a:blip r:embed="rId5"/>
          <a:srcRect l="11698" r="11698"/>
          <a:stretch>
            <a:fillRect/>
          </a:stretch>
        </p:blipFill>
        <p:spPr>
          <a:xfrm>
            <a:off x="886909" y="2584651"/>
            <a:ext cx="3291269" cy="2858206"/>
          </a:xfrm>
          <a:prstGeom prst="roundRect">
            <a:avLst/>
          </a:prstGeom>
        </p:spPr>
      </p:pic>
      <p:pic>
        <p:nvPicPr>
          <p:cNvPr id="3" name="图片 2" title=""/>
          <p:cNvPicPr/>
          <p:nvPr>
            <p:custDataLst>
              <p:tags r:id="rId8"/>
            </p:custDataLst>
          </p:nvPr>
        </p:nvPicPr>
        <p:blipFill>
          <a:blip r:embed="rId7"/>
          <a:srcRect l="5947" r="5947"/>
          <a:stretch>
            <a:fillRect/>
          </a:stretch>
        </p:blipFill>
        <p:spPr>
          <a:xfrm>
            <a:off x="4615180" y="2576195"/>
            <a:ext cx="3290570" cy="2858400"/>
          </a:xfrm>
          <a:prstGeom prst="roundRect">
            <a:avLst/>
          </a:prstGeom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6399" r="6399"/>
          <a:stretch>
            <a:fillRect/>
          </a:stretch>
        </p:blipFill>
        <p:spPr>
          <a:xfrm>
            <a:off x="8290560" y="2564765"/>
            <a:ext cx="3530600" cy="2858135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46" name="矩形 10245" title=""/>
          <p:cNvSpPr/>
          <p:nvPr>
            <p:custDataLst>
              <p:tags r:id="rId3"/>
            </p:custDataLst>
          </p:nvPr>
        </p:nvSpPr>
        <p:spPr>
          <a:xfrm>
            <a:off x="1343025" y="548640"/>
            <a:ext cx="9030335" cy="706755"/>
          </a:xfrm>
          <a:prstGeom prst="rect">
            <a:avLst/>
          </a:prstGeom>
          <a:noFill/>
          <a:ln w="9525">
            <a:noFill/>
          </a:ln>
          <a:effectLst>
            <a:outerShdw dist="563972" dir="14049740" sx="125000" sy="125000" algn="tl" rotWithShape="0">
              <a:schemeClr val="bg2">
                <a:alpha val="80000"/>
              </a:schemeClr>
            </a:outerShdw>
          </a:effectLst>
        </p:spPr>
        <p:txBody>
          <a:bodyPr wrap="square">
            <a:spAutoFit/>
          </a:bodyPr>
          <a:lstStyle/>
          <a:p>
            <a:pPr marL="533400" indent="-533400">
              <a:lnSpc>
                <a:spcPct val="125000"/>
              </a:lnSpc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　</a:t>
            </a:r>
            <a:r>
              <a:rPr lang="zh-CN" alt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华文楷体" panose="02010600040101010101" charset="-122"/>
                <a:sym typeface="+mn-ea"/>
              </a:rPr>
              <a:t>实验：探究水沸腾前后温度变化特点</a:t>
            </a:r>
            <a:endParaRPr lang="zh-CN" altLang="en-US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7890" y="1791970"/>
            <a:ext cx="2207260" cy="3938905"/>
          </a:xfrm>
          <a:prstGeom prst="rect">
            <a:avLst/>
          </a:prstGeom>
        </p:spPr>
      </p:pic>
      <p:sp>
        <p:nvSpPr>
          <p:cNvPr id="4" name="标注: 弯曲线形 38" title=""/>
          <p:cNvSpPr/>
          <p:nvPr>
            <p:custDataLst>
              <p:tags r:id="rId6"/>
            </p:custDataLst>
          </p:nvPr>
        </p:nvSpPr>
        <p:spPr>
          <a:xfrm>
            <a:off x="8904182" y="1911532"/>
            <a:ext cx="1547827" cy="572006"/>
          </a:xfrm>
          <a:prstGeom prst="borderCallout2">
            <a:avLst>
              <a:gd name="adj1" fmla="val 68757"/>
              <a:gd name="adj2" fmla="val 135"/>
              <a:gd name="adj3" fmla="val 68757"/>
              <a:gd name="adj4" fmla="val -18333"/>
              <a:gd name="adj5" fmla="val 159594"/>
              <a:gd name="adj6" fmla="val -3502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温度计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标注: 弯曲线形 39" title=""/>
          <p:cNvSpPr/>
          <p:nvPr>
            <p:custDataLst>
              <p:tags r:id="rId7"/>
            </p:custDataLst>
          </p:nvPr>
        </p:nvSpPr>
        <p:spPr>
          <a:xfrm>
            <a:off x="9264015" y="2872105"/>
            <a:ext cx="1822450" cy="500380"/>
          </a:xfrm>
          <a:prstGeom prst="borderCallout2">
            <a:avLst>
              <a:gd name="adj1" fmla="val 18750"/>
              <a:gd name="adj2" fmla="val -1861"/>
              <a:gd name="adj3" fmla="val 18750"/>
              <a:gd name="adj4" fmla="val -16667"/>
              <a:gd name="adj5" fmla="val 156661"/>
              <a:gd name="adj6" fmla="val -4281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带孔纸盖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标注: 弯曲线形 40" title=""/>
          <p:cNvSpPr/>
          <p:nvPr>
            <p:custDataLst>
              <p:tags r:id="rId8"/>
            </p:custDataLst>
          </p:nvPr>
        </p:nvSpPr>
        <p:spPr>
          <a:xfrm>
            <a:off x="9664700" y="3591560"/>
            <a:ext cx="2167890" cy="473710"/>
          </a:xfrm>
          <a:prstGeom prst="borderCallout2">
            <a:avLst>
              <a:gd name="adj1" fmla="val 17136"/>
              <a:gd name="adj2" fmla="val -950"/>
              <a:gd name="adj3" fmla="val 18750"/>
              <a:gd name="adj4" fmla="val -16667"/>
              <a:gd name="adj5" fmla="val 141185"/>
              <a:gd name="adj6" fmla="val -4819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盛水烧杯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7" name="标注: 弯曲线形 41" title=""/>
          <p:cNvSpPr/>
          <p:nvPr>
            <p:custDataLst>
              <p:tags r:id="rId9"/>
            </p:custDataLst>
          </p:nvPr>
        </p:nvSpPr>
        <p:spPr>
          <a:xfrm>
            <a:off x="5735938" y="4671594"/>
            <a:ext cx="1404518" cy="526970"/>
          </a:xfrm>
          <a:prstGeom prst="borderCallout2">
            <a:avLst>
              <a:gd name="adj1" fmla="val 23459"/>
              <a:gd name="adj2" fmla="val 100081"/>
              <a:gd name="adj3" fmla="val 23491"/>
              <a:gd name="adj4" fmla="val 122147"/>
              <a:gd name="adj5" fmla="val 64134"/>
              <a:gd name="adj6" fmla="val 17615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酒精灯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标注: 弯曲线形 43" title=""/>
          <p:cNvSpPr/>
          <p:nvPr>
            <p:custDataLst>
              <p:tags r:id="rId10"/>
            </p:custDataLst>
          </p:nvPr>
        </p:nvSpPr>
        <p:spPr>
          <a:xfrm flipH="1">
            <a:off x="5735954" y="3901894"/>
            <a:ext cx="1404518" cy="477541"/>
          </a:xfrm>
          <a:prstGeom prst="borderCallout2">
            <a:avLst>
              <a:gd name="adj1" fmla="val 18750"/>
              <a:gd name="adj2" fmla="val -1531"/>
              <a:gd name="adj3" fmla="val 18750"/>
              <a:gd name="adj4" fmla="val -16667"/>
              <a:gd name="adj5" fmla="val 116515"/>
              <a:gd name="adj6" fmla="val -6214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石棉网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735302" y="1340865"/>
            <a:ext cx="1404938" cy="1142550"/>
          </a:xfrm>
          <a:prstGeom prst="rect">
            <a:avLst/>
          </a:prstGeom>
        </p:spPr>
      </p:pic>
      <p:sp>
        <p:nvSpPr>
          <p:cNvPr id="37" name="文本框 36" title=""/>
          <p:cNvSpPr txBox="1"/>
          <p:nvPr>
            <p:custDataLst>
              <p:tags r:id="rId13"/>
            </p:custDataLst>
          </p:nvPr>
        </p:nvSpPr>
        <p:spPr>
          <a:xfrm>
            <a:off x="595630" y="2465070"/>
            <a:ext cx="4474845" cy="2562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rPr>
              <a:t>（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rPr>
              <a:t>1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rPr>
              <a:t>）实验目的：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</a:endParaRPr>
          </a:p>
          <a:p>
            <a:pPr marL="365125" marR="0" lvl="0" indent="-365125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华文楷体" panose="02010600040101010101" charset="-122"/>
                <a:cs typeface="Times New Roman" panose="02020603050405020304" pitchFamily="18" charset="0"/>
              </a:rPr>
              <a:t>①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rPr>
              <a:t>观察水沸腾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前后水中气泡的变化情况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</a:endParaRPr>
          </a:p>
          <a:p>
            <a:pPr marL="365125" marR="0" lvl="0" indent="-365125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>
                <a:solidFill>
                  <a:prstClr val="black"/>
                </a:solidFill>
                <a:latin typeface="Calibri" panose="020f0502020204030204" pitchFamily="34" charset="0"/>
                <a:ea typeface="华文楷体" panose="02010600040101010101" charset="-122"/>
                <a:cs typeface="Times New Roman" panose="02020603050405020304" pitchFamily="18" charset="0"/>
              </a:rPr>
              <a:t>②</a:t>
            </a:r>
            <a:r>
              <a:rPr lang="zh-CN" altLang="en-US" sz="3200" b="1">
                <a:solidFill>
                  <a:prstClr val="black"/>
                </a:solidFill>
                <a:latin typeface="华文楷体" panose="02010600040101010101" charset="-122"/>
                <a:ea typeface="华文楷体" panose="02010600040101010101" charset="-122"/>
              </a:rPr>
              <a:t>观察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rPr>
              <a:t>水沸腾前后的温度变化特点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>
                                            <p:txEl>
                                              <p:char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8" name="图片 3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7935" y="1412875"/>
            <a:ext cx="2207260" cy="3938905"/>
          </a:xfrm>
          <a:prstGeom prst="rect">
            <a:avLst/>
          </a:prstGeom>
        </p:spPr>
      </p:pic>
      <p:sp>
        <p:nvSpPr>
          <p:cNvPr id="39" name="标注: 弯曲线形 38" title=""/>
          <p:cNvSpPr/>
          <p:nvPr>
            <p:custDataLst>
              <p:tags r:id="rId5"/>
            </p:custDataLst>
          </p:nvPr>
        </p:nvSpPr>
        <p:spPr>
          <a:xfrm>
            <a:off x="9264227" y="1532437"/>
            <a:ext cx="1547827" cy="572006"/>
          </a:xfrm>
          <a:prstGeom prst="borderCallout2">
            <a:avLst>
              <a:gd name="adj1" fmla="val 68757"/>
              <a:gd name="adj2" fmla="val 135"/>
              <a:gd name="adj3" fmla="val 68757"/>
              <a:gd name="adj4" fmla="val -18333"/>
              <a:gd name="adj5" fmla="val 159594"/>
              <a:gd name="adj6" fmla="val -3502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温度计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0" name="标注: 弯曲线形 39" title=""/>
          <p:cNvSpPr/>
          <p:nvPr>
            <p:custDataLst>
              <p:tags r:id="rId6"/>
            </p:custDataLst>
          </p:nvPr>
        </p:nvSpPr>
        <p:spPr>
          <a:xfrm>
            <a:off x="9624060" y="2493010"/>
            <a:ext cx="1822450" cy="500380"/>
          </a:xfrm>
          <a:prstGeom prst="borderCallout2">
            <a:avLst>
              <a:gd name="adj1" fmla="val 18750"/>
              <a:gd name="adj2" fmla="val -1861"/>
              <a:gd name="adj3" fmla="val 18750"/>
              <a:gd name="adj4" fmla="val -16667"/>
              <a:gd name="adj5" fmla="val 156661"/>
              <a:gd name="adj6" fmla="val -42817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带孔纸盖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1" name="标注: 弯曲线形 40" title=""/>
          <p:cNvSpPr/>
          <p:nvPr>
            <p:custDataLst>
              <p:tags r:id="rId7"/>
            </p:custDataLst>
          </p:nvPr>
        </p:nvSpPr>
        <p:spPr>
          <a:xfrm>
            <a:off x="10024745" y="3212465"/>
            <a:ext cx="2167890" cy="473710"/>
          </a:xfrm>
          <a:prstGeom prst="borderCallout2">
            <a:avLst>
              <a:gd name="adj1" fmla="val 17136"/>
              <a:gd name="adj2" fmla="val -950"/>
              <a:gd name="adj3" fmla="val 18750"/>
              <a:gd name="adj4" fmla="val -16667"/>
              <a:gd name="adj5" fmla="val 141185"/>
              <a:gd name="adj6" fmla="val -48193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盛水烧杯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2" name="标注: 弯曲线形 41" title=""/>
          <p:cNvSpPr/>
          <p:nvPr>
            <p:custDataLst>
              <p:tags r:id="rId8"/>
            </p:custDataLst>
          </p:nvPr>
        </p:nvSpPr>
        <p:spPr>
          <a:xfrm>
            <a:off x="6095983" y="4292499"/>
            <a:ext cx="1404518" cy="526970"/>
          </a:xfrm>
          <a:prstGeom prst="borderCallout2">
            <a:avLst>
              <a:gd name="adj1" fmla="val 23459"/>
              <a:gd name="adj2" fmla="val 100081"/>
              <a:gd name="adj3" fmla="val 23491"/>
              <a:gd name="adj4" fmla="val 122147"/>
              <a:gd name="adj5" fmla="val 64134"/>
              <a:gd name="adj6" fmla="val 176154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酒精灯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4" name="标注: 弯曲线形 43" title=""/>
          <p:cNvSpPr/>
          <p:nvPr>
            <p:custDataLst>
              <p:tags r:id="rId9"/>
            </p:custDataLst>
          </p:nvPr>
        </p:nvSpPr>
        <p:spPr>
          <a:xfrm flipH="1">
            <a:off x="6095999" y="3522799"/>
            <a:ext cx="1404518" cy="477541"/>
          </a:xfrm>
          <a:prstGeom prst="borderCallout2">
            <a:avLst>
              <a:gd name="adj1" fmla="val 18750"/>
              <a:gd name="adj2" fmla="val -1531"/>
              <a:gd name="adj3" fmla="val 18750"/>
              <a:gd name="adj4" fmla="val -16667"/>
              <a:gd name="adj5" fmla="val 116515"/>
              <a:gd name="adj6" fmla="val -6214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石棉网</a:t>
            </a:r>
            <a:endParaRPr lang="zh-CN" altLang="en-US" sz="320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36" name="图片 35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095347" y="961770"/>
            <a:ext cx="1404938" cy="1142550"/>
          </a:xfrm>
          <a:prstGeom prst="rect">
            <a:avLst/>
          </a:prstGeom>
        </p:spPr>
      </p:pic>
      <p:sp>
        <p:nvSpPr>
          <p:cNvPr id="100" name="文本框 99" title=""/>
          <p:cNvSpPr txBox="1"/>
          <p:nvPr>
            <p:custDataLst>
              <p:tags r:id="rId12"/>
            </p:custDataLst>
          </p:nvPr>
        </p:nvSpPr>
        <p:spPr>
          <a:xfrm>
            <a:off x="3071495" y="6021070"/>
            <a:ext cx="697992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实验器材应按照</a:t>
            </a:r>
            <a:r>
              <a:rPr 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charset="-122"/>
              </a:rPr>
              <a:t>自下而上</a:t>
            </a:r>
            <a:r>
              <a:rPr lang="zh-CN" sz="2800" b="1">
                <a:latin typeface="Times New Roman" panose="02020603050405020304" pitchFamily="18" charset="0"/>
                <a:ea typeface="华文楷体" panose="02010600040101010101" charset="-122"/>
              </a:rPr>
              <a:t>的顺序安装。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charset="-122"/>
            </a:endParaRPr>
          </a:p>
        </p:txBody>
      </p:sp>
      <p:sp>
        <p:nvSpPr>
          <p:cNvPr id="136210" name="Text Box 18" title=""/>
          <p:cNvSpPr txBox="1"/>
          <p:nvPr>
            <p:custDataLst>
              <p:tags r:id="rId13"/>
            </p:custDataLst>
          </p:nvPr>
        </p:nvSpPr>
        <p:spPr>
          <a:xfrm>
            <a:off x="263208" y="2732723"/>
            <a:ext cx="5526405" cy="95313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要缩短从加热到沸腾的时间应采取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  <a:p>
            <a:r>
              <a:rPr lang="zh-CN" altLang="en-US" sz="2800" b="1">
                <a:solidFill>
                  <a:schemeClr val="tx2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   什么措施？</a:t>
            </a:r>
            <a:endParaRPr lang="zh-CN" altLang="en-US" sz="2800" b="1">
              <a:solidFill>
                <a:schemeClr val="tx2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36213" name="Text Box 21" title=""/>
          <p:cNvSpPr txBox="1"/>
          <p:nvPr>
            <p:custDataLst>
              <p:tags r:id="rId14"/>
            </p:custDataLst>
          </p:nvPr>
        </p:nvSpPr>
        <p:spPr>
          <a:xfrm>
            <a:off x="767715" y="3804603"/>
            <a:ext cx="273431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(1)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减少水的质量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136214" name="Text Box 22" title=""/>
          <p:cNvSpPr txBox="1"/>
          <p:nvPr>
            <p:custDataLst>
              <p:tags r:id="rId15"/>
            </p:custDataLst>
          </p:nvPr>
        </p:nvSpPr>
        <p:spPr>
          <a:xfrm>
            <a:off x="767398" y="4524693"/>
            <a:ext cx="273431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(2)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charset="-122"/>
                <a:cs typeface="Times New Roman" panose="02020603050405020304" pitchFamily="18" charset="0"/>
              </a:rPr>
              <a:t>提高水的初温</a:t>
            </a:r>
            <a:endParaRPr lang="zh-CN" altLang="en-US" sz="2800" b="1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6"/>
            </p:custDataLst>
          </p:nvPr>
        </p:nvSpPr>
        <p:spPr>
          <a:xfrm>
            <a:off x="335280" y="764540"/>
            <a:ext cx="476059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defRPr/>
            </a:pPr>
            <a:r>
              <a:rPr lang="zh-CN" altLang="en-US" sz="32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+mn-ea"/>
              </a:rPr>
              <a:t>（</a:t>
            </a:r>
            <a:r>
              <a:rPr lang="en-US" altLang="zh-CN" sz="32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+mn-ea"/>
              </a:rPr>
              <a:t>2</a:t>
            </a:r>
            <a:r>
              <a:rPr lang="zh-CN" altLang="en-US" sz="32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sym typeface="+mn-ea"/>
              </a:rPr>
              <a:t>）器材的作用：</a:t>
            </a:r>
            <a:endParaRPr lang="zh-CN" altLang="en-US" sz="3200" b="1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7"/>
            </p:custDataLst>
          </p:nvPr>
        </p:nvSpPr>
        <p:spPr>
          <a:xfrm>
            <a:off x="191135" y="1340485"/>
            <a:ext cx="48431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孔：使内外大气压相同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8"/>
            </p:custDataLst>
          </p:nvPr>
        </p:nvSpPr>
        <p:spPr>
          <a:xfrm>
            <a:off x="-417195" y="1965960"/>
            <a:ext cx="48431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200">
                <a:latin typeface="华文楷体" panose="02010600040101010101" charset="-122"/>
                <a:ea typeface="华文楷体" panose="02010600040101010101" charset="-122"/>
                <a:sym typeface="+mn-ea"/>
              </a:rPr>
              <a:t>纸盖：防止热量损失</a:t>
            </a:r>
            <a:endParaRPr lang="zh-CN" altLang="en-US" sz="3200">
              <a:latin typeface="华文楷体" panose="02010600040101010101" charset="-122"/>
              <a:ea typeface="华文楷体" panose="0201060004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36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3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 animBg="1"/>
      <p:bldP spid="100" grpId="0"/>
      <p:bldP spid="136210" grpId="0"/>
      <p:bldP spid="136213" grpId="0"/>
      <p:bldP spid="136214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2" name="73517363ceb99d6d541ff80fa703743f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71270" y="537845"/>
            <a:ext cx="10263505" cy="5782310"/>
          </a:xfrm>
          <a:prstGeom prst="rect">
            <a:avLst/>
          </a:prstGeom>
        </p:spPr>
      </p:pic>
      <p:sp>
        <p:nvSpPr>
          <p:cNvPr id="2" name="矩形 1" title=""/>
          <p:cNvSpPr/>
          <p:nvPr>
            <p:custDataLst>
              <p:tags r:id="rId7"/>
            </p:custDataLst>
          </p:nvPr>
        </p:nvSpPr>
        <p:spPr>
          <a:xfrm>
            <a:off x="9048115" y="764540"/>
            <a:ext cx="2278380" cy="645795"/>
          </a:xfrm>
          <a:prstGeom prst="rect">
            <a:avLst/>
          </a:prstGeom>
          <a:solidFill>
            <a:srgbClr val="01113E"/>
          </a:solidFill>
          <a:ln>
            <a:solidFill>
              <a:srgbClr val="01113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3578"/>
</p:tagLst>
</file>

<file path=ppt/tags/tag10.xml><?xml version="1.0" encoding="utf-8"?>
<p:tagLst xmlns:p="http://schemas.openxmlformats.org/presentationml/2006/main">
  <p:tag name="AS_UNIQUEID" val="3587"/>
</p:tagLst>
</file>

<file path=ppt/tags/tag100.xml><?xml version="1.0" encoding="utf-8"?>
<p:tagLst xmlns:p="http://schemas.openxmlformats.org/presentationml/2006/main">
  <p:tag name="AS_UNIQUEID" val="3677"/>
  <p:tag name="KSO_WM_DIAGRAM_VIRTUALLY_FRAME" val="{&quot;height&quot;:145.925,&quot;left&quot;:241,&quot;top&quot;:225.3,&quot;width&quot;:346.6}"/>
</p:tagLst>
</file>

<file path=ppt/tags/tag101.xml><?xml version="1.0" encoding="utf-8"?>
<p:tagLst xmlns:p="http://schemas.openxmlformats.org/presentationml/2006/main">
  <p:tag name="AS_UNIQUEID" val="3678"/>
  <p:tag name="KSO_WM_DIAGRAM_VIRTUALLY_FRAME" val="{&quot;height&quot;:145.925,&quot;left&quot;:241,&quot;top&quot;:225.3,&quot;width&quot;:346.6}"/>
</p:tagLst>
</file>

<file path=ppt/tags/tag102.xml><?xml version="1.0" encoding="utf-8"?>
<p:tagLst xmlns:p="http://schemas.openxmlformats.org/presentationml/2006/main">
  <p:tag name="AS_UNIQUEID" val="3679"/>
  <p:tag name="KSO_WM_DIAGRAM_VIRTUALLY_FRAME" val="{&quot;height&quot;:145.925,&quot;left&quot;:241,&quot;top&quot;:225.3,&quot;width&quot;:346.6}"/>
</p:tagLst>
</file>

<file path=ppt/tags/tag103.xml><?xml version="1.0" encoding="utf-8"?>
<p:tagLst xmlns:p="http://schemas.openxmlformats.org/presentationml/2006/main">
  <p:tag name="AS_UNIQUEID" val="3680"/>
  <p:tag name="KSO_WM_DIAGRAM_VIRTUALLY_FRAME" val="{&quot;height&quot;:145.925,&quot;left&quot;:241,&quot;top&quot;:225.3,&quot;width&quot;:346.6}"/>
</p:tagLst>
</file>

<file path=ppt/tags/tag104.xml><?xml version="1.0" encoding="utf-8"?>
<p:tagLst xmlns:p="http://schemas.openxmlformats.org/presentationml/2006/main">
  <p:tag name="AS_UNIQUEID" val="3681"/>
</p:tagLst>
</file>

<file path=ppt/tags/tag105.xml><?xml version="1.0" encoding="utf-8"?>
<p:tagLst xmlns:p="http://schemas.openxmlformats.org/presentationml/2006/main">
  <p:tag name="AS_UNIQUEID" val="3682"/>
  <p:tag name="KSO_WM_DIAGRAM_VIRTUALLY_FRAME" val="{&quot;height&quot;:145.925,&quot;left&quot;:241,&quot;top&quot;:225.3,&quot;width&quot;:346.6}"/>
</p:tagLst>
</file>

<file path=ppt/tags/tag106.xml><?xml version="1.0" encoding="utf-8"?>
<p:tagLst xmlns:p="http://schemas.openxmlformats.org/presentationml/2006/main">
  <p:tag name="AS_UNIQUEID" val="3683"/>
  <p:tag name="KSO_WM_DIAGRAM_VIRTUALLY_FRAME" val="{&quot;height&quot;:145.925,&quot;left&quot;:241,&quot;top&quot;:225.3,&quot;width&quot;:346.6}"/>
</p:tagLst>
</file>

<file path=ppt/tags/tag107.xml><?xml version="1.0" encoding="utf-8"?>
<p:tagLst xmlns:p="http://schemas.openxmlformats.org/presentationml/2006/main">
  <p:tag name="AS_UNIQUEID" val="3684"/>
  <p:tag name="KSO_WM_DIAGRAM_VIRTUALLY_FRAME" val="{&quot;height&quot;:145.925,&quot;left&quot;:241,&quot;top&quot;:225.3,&quot;width&quot;:346.6}"/>
</p:tagLst>
</file>

<file path=ppt/tags/tag108.xml><?xml version="1.0" encoding="utf-8"?>
<p:tagLst xmlns:p="http://schemas.openxmlformats.org/presentationml/2006/main">
  <p:tag name="AS_UNIQUEID" val="3685"/>
  <p:tag name="KSO_WM_DIAGRAM_VIRTUALLY_FRAME" val="{&quot;height&quot;:145.925,&quot;left&quot;:241,&quot;top&quot;:225.3,&quot;width&quot;:346.6}"/>
</p:tagLst>
</file>

<file path=ppt/tags/tag109.xml><?xml version="1.0" encoding="utf-8"?>
<p:tagLst xmlns:p="http://schemas.openxmlformats.org/presentationml/2006/main">
  <p:tag name="AS_UNIQUEID" val="3686"/>
</p:tagLst>
</file>

<file path=ppt/tags/tag11.xml><?xml version="1.0" encoding="utf-8"?>
<p:tagLst xmlns:p="http://schemas.openxmlformats.org/presentationml/2006/main">
  <p:tag name="AS_UNIQUEID" val="3588"/>
</p:tagLst>
</file>

<file path=ppt/tags/tag110.xml><?xml version="1.0" encoding="utf-8"?>
<p:tagLst xmlns:p="http://schemas.openxmlformats.org/presentationml/2006/main">
  <p:tag name="AS_UNIQUEID" val="3687"/>
</p:tagLst>
</file>

<file path=ppt/tags/tag111.xml><?xml version="1.0" encoding="utf-8"?>
<p:tagLst xmlns:p="http://schemas.openxmlformats.org/presentationml/2006/main">
  <p:tag name="AS_UNIQUEID" val="3688"/>
</p:tagLst>
</file>

<file path=ppt/tags/tag112.xml><?xml version="1.0" encoding="utf-8"?>
<p:tagLst xmlns:p="http://schemas.openxmlformats.org/presentationml/2006/main">
  <p:tag name="AS_UNIQUEID" val="3689"/>
</p:tagLst>
</file>

<file path=ppt/tags/tag113.xml><?xml version="1.0" encoding="utf-8"?>
<p:tagLst xmlns:p="http://schemas.openxmlformats.org/presentationml/2006/main">
  <p:tag name="AS_UNIQUEID" val="3690"/>
</p:tagLst>
</file>

<file path=ppt/tags/tag114.xml><?xml version="1.0" encoding="utf-8"?>
<p:tagLst xmlns:p="http://schemas.openxmlformats.org/presentationml/2006/main">
  <p:tag name="AS_UNIQUEID" val="3083"/>
</p:tagLst>
</file>

<file path=ppt/tags/tag115.xml><?xml version="1.0" encoding="utf-8"?>
<p:tagLst xmlns:p="http://schemas.openxmlformats.org/presentationml/2006/main">
  <p:tag name="AS_UNIQUEID" val="3136"/>
</p:tagLst>
</file>

<file path=ppt/tags/tag116.xml><?xml version="1.0" encoding="utf-8"?>
<p:tagLst xmlns:p="http://schemas.openxmlformats.org/presentationml/2006/main">
  <p:tag name="AS_UNIQUEID" val="3691"/>
</p:tagLst>
</file>

<file path=ppt/tags/tag117.xml><?xml version="1.0" encoding="utf-8"?>
<p:tagLst xmlns:p="http://schemas.openxmlformats.org/presentationml/2006/main">
  <p:tag name="AS_UNIQUEID" val="3692"/>
</p:tagLst>
</file>

<file path=ppt/tags/tag118.xml><?xml version="1.0" encoding="utf-8"?>
<p:tagLst xmlns:p="http://schemas.openxmlformats.org/presentationml/2006/main">
  <p:tag name="AS_UNIQUEID" val="3693"/>
</p:tagLst>
</file>

<file path=ppt/tags/tag119.xml><?xml version="1.0" encoding="utf-8"?>
<p:tagLst xmlns:p="http://schemas.openxmlformats.org/presentationml/2006/main">
  <p:tag name="AS_UNIQUEID" val="3694"/>
</p:tagLst>
</file>

<file path=ppt/tags/tag12.xml><?xml version="1.0" encoding="utf-8"?>
<p:tagLst xmlns:p="http://schemas.openxmlformats.org/presentationml/2006/main">
  <p:tag name="AS_UNIQUEID" val="3589"/>
</p:tagLst>
</file>

<file path=ppt/tags/tag120.xml><?xml version="1.0" encoding="utf-8"?>
<p:tagLst xmlns:p="http://schemas.openxmlformats.org/presentationml/2006/main">
  <p:tag name="AS_UNIQUEID" val="3695"/>
</p:tagLst>
</file>

<file path=ppt/tags/tag121.xml><?xml version="1.0" encoding="utf-8"?>
<p:tagLst xmlns:p="http://schemas.openxmlformats.org/presentationml/2006/main">
  <p:tag name="AS_UNIQUEID" val="3696"/>
</p:tagLst>
</file>

<file path=ppt/tags/tag122.xml><?xml version="1.0" encoding="utf-8"?>
<p:tagLst xmlns:p="http://schemas.openxmlformats.org/presentationml/2006/main">
  <p:tag name="AS_UNIQUEID" val="3697"/>
</p:tagLst>
</file>

<file path=ppt/tags/tag123.xml><?xml version="1.0" encoding="utf-8"?>
<p:tagLst xmlns:p="http://schemas.openxmlformats.org/presentationml/2006/main">
  <p:tag name="AS_UNIQUEID" val="3698"/>
</p:tagLst>
</file>

<file path=ppt/tags/tag124.xml><?xml version="1.0" encoding="utf-8"?>
<p:tagLst xmlns:p="http://schemas.openxmlformats.org/presentationml/2006/main">
  <p:tag name="AS_UNIQUEID" val="3699"/>
</p:tagLst>
</file>

<file path=ppt/tags/tag125.xml><?xml version="1.0" encoding="utf-8"?>
<p:tagLst xmlns:p="http://schemas.openxmlformats.org/presentationml/2006/main">
  <p:tag name="AS_UNIQUEID" val="3700"/>
</p:tagLst>
</file>

<file path=ppt/tags/tag126.xml><?xml version="1.0" encoding="utf-8"?>
<p:tagLst xmlns:p="http://schemas.openxmlformats.org/presentationml/2006/main">
  <p:tag name="AS_UNIQUEID" val="3701"/>
</p:tagLst>
</file>

<file path=ppt/tags/tag127.xml><?xml version="1.0" encoding="utf-8"?>
<p:tagLst xmlns:p="http://schemas.openxmlformats.org/presentationml/2006/main">
  <p:tag name="AS_UNIQUEID" val="3702"/>
</p:tagLst>
</file>

<file path=ppt/tags/tag128.xml><?xml version="1.0" encoding="utf-8"?>
<p:tagLst xmlns:p="http://schemas.openxmlformats.org/presentationml/2006/main">
  <p:tag name="AS_UNIQUEID" val="3703"/>
</p:tagLst>
</file>

<file path=ppt/tags/tag129.xml><?xml version="1.0" encoding="utf-8"?>
<p:tagLst xmlns:p="http://schemas.openxmlformats.org/presentationml/2006/main">
  <p:tag name="AS_UNIQUEID" val="3704"/>
</p:tagLst>
</file>

<file path=ppt/tags/tag13.xml><?xml version="1.0" encoding="utf-8"?>
<p:tagLst xmlns:p="http://schemas.openxmlformats.org/presentationml/2006/main">
  <p:tag name="AS_UNIQUEID" val="3590"/>
</p:tagLst>
</file>

<file path=ppt/tags/tag130.xml><?xml version="1.0" encoding="utf-8"?>
<p:tagLst xmlns:p="http://schemas.openxmlformats.org/presentationml/2006/main">
  <p:tag name="AS_UNIQUEID" val="3705"/>
</p:tagLst>
</file>

<file path=ppt/tags/tag131.xml><?xml version="1.0" encoding="utf-8"?>
<p:tagLst xmlns:p="http://schemas.openxmlformats.org/presentationml/2006/main">
  <p:tag name="AS_UNIQUEID" val="3706"/>
</p:tagLst>
</file>

<file path=ppt/tags/tag132.xml><?xml version="1.0" encoding="utf-8"?>
<p:tagLst xmlns:p="http://schemas.openxmlformats.org/presentationml/2006/main">
  <p:tag name="AS_UNIQUEID" val="3707"/>
</p:tagLst>
</file>

<file path=ppt/tags/tag133.xml><?xml version="1.0" encoding="utf-8"?>
<p:tagLst xmlns:p="http://schemas.openxmlformats.org/presentationml/2006/main">
  <p:tag name="AS_UNIQUEID" val="3708"/>
</p:tagLst>
</file>

<file path=ppt/tags/tag134.xml><?xml version="1.0" encoding="utf-8"?>
<p:tagLst xmlns:p="http://schemas.openxmlformats.org/presentationml/2006/main">
  <p:tag name="AS_UNIQUEID" val="3083"/>
</p:tagLst>
</file>

<file path=ppt/tags/tag135.xml><?xml version="1.0" encoding="utf-8"?>
<p:tagLst xmlns:p="http://schemas.openxmlformats.org/presentationml/2006/main">
  <p:tag name="AS_UNIQUEID" val="3136"/>
</p:tagLst>
</file>

<file path=ppt/tags/tag136.xml><?xml version="1.0" encoding="utf-8"?>
<p:tagLst xmlns:p="http://schemas.openxmlformats.org/presentationml/2006/main">
  <p:tag name="AS_UNIQUEID" val="3709"/>
</p:tagLst>
</file>

<file path=ppt/tags/tag137.xml><?xml version="1.0" encoding="utf-8"?>
<p:tagLst xmlns:p="http://schemas.openxmlformats.org/presentationml/2006/main">
  <p:tag name="AS_UNIQUEID" val="3710"/>
</p:tagLst>
</file>

<file path=ppt/tags/tag138.xml><?xml version="1.0" encoding="utf-8"?>
<p:tagLst xmlns:p="http://schemas.openxmlformats.org/presentationml/2006/main">
  <p:tag name="AS_UNIQUEID" val="3711"/>
</p:tagLst>
</file>

<file path=ppt/tags/tag139.xml><?xml version="1.0" encoding="utf-8"?>
<p:tagLst xmlns:p="http://schemas.openxmlformats.org/presentationml/2006/main">
  <p:tag name="AS_UNIQUEID" val="3712"/>
</p:tagLst>
</file>

<file path=ppt/tags/tag14.xml><?xml version="1.0" encoding="utf-8"?>
<p:tagLst xmlns:p="http://schemas.openxmlformats.org/presentationml/2006/main">
  <p:tag name="AS_UNIQUEID" val="3591"/>
</p:tagLst>
</file>

<file path=ppt/tags/tag140.xml><?xml version="1.0" encoding="utf-8"?>
<p:tagLst xmlns:p="http://schemas.openxmlformats.org/presentationml/2006/main">
  <p:tag name="AS_UNIQUEID" val="3713"/>
</p:tagLst>
</file>

<file path=ppt/tags/tag141.xml><?xml version="1.0" encoding="utf-8"?>
<p:tagLst xmlns:p="http://schemas.openxmlformats.org/presentationml/2006/main">
  <p:tag name="AS_UNIQUEID" val="3714"/>
</p:tagLst>
</file>

<file path=ppt/tags/tag142.xml><?xml version="1.0" encoding="utf-8"?>
<p:tagLst xmlns:p="http://schemas.openxmlformats.org/presentationml/2006/main">
  <p:tag name="AS_UNIQUEID" val="3715"/>
</p:tagLst>
</file>

<file path=ppt/tags/tag143.xml><?xml version="1.0" encoding="utf-8"?>
<p:tagLst xmlns:p="http://schemas.openxmlformats.org/presentationml/2006/main">
  <p:tag name="AS_UNIQUEID" val="3716"/>
</p:tagLst>
</file>

<file path=ppt/tags/tag144.xml><?xml version="1.0" encoding="utf-8"?>
<p:tagLst xmlns:p="http://schemas.openxmlformats.org/presentationml/2006/main">
  <p:tag name="AS_UNIQUEID" val="3083"/>
</p:tagLst>
</file>

<file path=ppt/tags/tag145.xml><?xml version="1.0" encoding="utf-8"?>
<p:tagLst xmlns:p="http://schemas.openxmlformats.org/presentationml/2006/main">
  <p:tag name="AS_UNIQUEID" val="3136"/>
</p:tagLst>
</file>

<file path=ppt/tags/tag146.xml><?xml version="1.0" encoding="utf-8"?>
<p:tagLst xmlns:p="http://schemas.openxmlformats.org/presentationml/2006/main">
  <p:tag name="AS_UNIQUEID" val="3717"/>
</p:tagLst>
</file>

<file path=ppt/tags/tag147.xml><?xml version="1.0" encoding="utf-8"?>
<p:tagLst xmlns:p="http://schemas.openxmlformats.org/presentationml/2006/main">
  <p:tag name="AS_UNIQUEID" val="3718"/>
</p:tagLst>
</file>

<file path=ppt/tags/tag148.xml><?xml version="1.0" encoding="utf-8"?>
<p:tagLst xmlns:p="http://schemas.openxmlformats.org/presentationml/2006/main">
  <p:tag name="AS_UNIQUEID" val="3719"/>
</p:tagLst>
</file>

<file path=ppt/tags/tag149.xml><?xml version="1.0" encoding="utf-8"?>
<p:tagLst xmlns:p="http://schemas.openxmlformats.org/presentationml/2006/main">
  <p:tag name="AS_UNIQUEID" val="3720"/>
</p:tagLst>
</file>

<file path=ppt/tags/tag15.xml><?xml version="1.0" encoding="utf-8"?>
<p:tagLst xmlns:p="http://schemas.openxmlformats.org/presentationml/2006/main">
  <p:tag name="AS_UNIQUEID" val="3592"/>
</p:tagLst>
</file>

<file path=ppt/tags/tag150.xml><?xml version="1.0" encoding="utf-8"?>
<p:tagLst xmlns:p="http://schemas.openxmlformats.org/presentationml/2006/main">
  <p:tag name="AS_UNIQUEID" val="3721"/>
</p:tagLst>
</file>

<file path=ppt/tags/tag151.xml><?xml version="1.0" encoding="utf-8"?>
<p:tagLst xmlns:p="http://schemas.openxmlformats.org/presentationml/2006/main">
  <p:tag name="AS_UNIQUEID" val="3722"/>
</p:tagLst>
</file>

<file path=ppt/tags/tag152.xml><?xml version="1.0" encoding="utf-8"?>
<p:tagLst xmlns:p="http://schemas.openxmlformats.org/presentationml/2006/main">
  <p:tag name="AS_UNIQUEID" val="3723"/>
</p:tagLst>
</file>

<file path=ppt/tags/tag153.xml><?xml version="1.0" encoding="utf-8"?>
<p:tagLst xmlns:p="http://schemas.openxmlformats.org/presentationml/2006/main">
  <p:tag name="AS_UNIQUEID" val="3724"/>
</p:tagLst>
</file>

<file path=ppt/tags/tag154.xml><?xml version="1.0" encoding="utf-8"?>
<p:tagLst xmlns:p="http://schemas.openxmlformats.org/presentationml/2006/main">
  <p:tag name="AS_UNIQUEID" val="3145"/>
</p:tagLst>
</file>

<file path=ppt/tags/tag155.xml><?xml version="1.0" encoding="utf-8"?>
<p:tagLst xmlns:p="http://schemas.openxmlformats.org/presentationml/2006/main">
  <p:tag name="AS_UNIQUEID" val="3725"/>
</p:tagLst>
</file>

<file path=ppt/tags/tag156.xml><?xml version="1.0" encoding="utf-8"?>
<p:tagLst xmlns:p="http://schemas.openxmlformats.org/presentationml/2006/main">
  <p:tag name="AS_UNIQUEID" val="3726"/>
</p:tagLst>
</file>

<file path=ppt/tags/tag157.xml><?xml version="1.0" encoding="utf-8"?>
<p:tagLst xmlns:p="http://schemas.openxmlformats.org/presentationml/2006/main">
  <p:tag name="AS_UNIQUEID" val="3727"/>
</p:tagLst>
</file>

<file path=ppt/tags/tag158.xml><?xml version="1.0" encoding="utf-8"?>
<p:tagLst xmlns:p="http://schemas.openxmlformats.org/presentationml/2006/main">
  <p:tag name="AS_UNIQUEID" val="3728"/>
</p:tagLst>
</file>

<file path=ppt/tags/tag159.xml><?xml version="1.0" encoding="utf-8"?>
<p:tagLst xmlns:p="http://schemas.openxmlformats.org/presentationml/2006/main">
  <p:tag name="AS_UNIQUEID" val="3729"/>
</p:tagLst>
</file>

<file path=ppt/tags/tag16.xml><?xml version="1.0" encoding="utf-8"?>
<p:tagLst xmlns:p="http://schemas.openxmlformats.org/presentationml/2006/main">
  <p:tag name="AS_UNIQUEID" val="3593"/>
</p:tagLst>
</file>

<file path=ppt/tags/tag160.xml><?xml version="1.0" encoding="utf-8"?>
<p:tagLst xmlns:p="http://schemas.openxmlformats.org/presentationml/2006/main">
  <p:tag name="AS_UNIQUEID" val="3730"/>
</p:tagLst>
</file>

<file path=ppt/tags/tag161.xml><?xml version="1.0" encoding="utf-8"?>
<p:tagLst xmlns:p="http://schemas.openxmlformats.org/presentationml/2006/main">
  <p:tag name="AS_UNIQUEID" val="3731"/>
</p:tagLst>
</file>

<file path=ppt/tags/tag162.xml><?xml version="1.0" encoding="utf-8"?>
<p:tagLst xmlns:p="http://schemas.openxmlformats.org/presentationml/2006/main">
  <p:tag name="AS_UNIQUEID" val="3732"/>
</p:tagLst>
</file>

<file path=ppt/tags/tag163.xml><?xml version="1.0" encoding="utf-8"?>
<p:tagLst xmlns:p="http://schemas.openxmlformats.org/presentationml/2006/main">
  <p:tag name="AS_UNIQUEID" val="3145"/>
</p:tagLst>
</file>

<file path=ppt/tags/tag164.xml><?xml version="1.0" encoding="utf-8"?>
<p:tagLst xmlns:p="http://schemas.openxmlformats.org/presentationml/2006/main">
  <p:tag name="AS_UNIQUEID" val="3733"/>
</p:tagLst>
</file>

<file path=ppt/tags/tag165.xml><?xml version="1.0" encoding="utf-8"?>
<p:tagLst xmlns:p="http://schemas.openxmlformats.org/presentationml/2006/main">
  <p:tag name="AS_UNIQUEID" val="3734"/>
</p:tagLst>
</file>

<file path=ppt/tags/tag166.xml><?xml version="1.0" encoding="utf-8"?>
<p:tagLst xmlns:p="http://schemas.openxmlformats.org/presentationml/2006/main">
  <p:tag name="AS_UNIQUEID" val="3735"/>
</p:tagLst>
</file>

<file path=ppt/tags/tag167.xml><?xml version="1.0" encoding="utf-8"?>
<p:tagLst xmlns:p="http://schemas.openxmlformats.org/presentationml/2006/main">
  <p:tag name="AS_UNIQUEID" val="3736"/>
</p:tagLst>
</file>

<file path=ppt/tags/tag168.xml><?xml version="1.0" encoding="utf-8"?>
<p:tagLst xmlns:p="http://schemas.openxmlformats.org/presentationml/2006/main">
  <p:tag name="AS_UNIQUEID" val="3737"/>
</p:tagLst>
</file>

<file path=ppt/tags/tag169.xml><?xml version="1.0" encoding="utf-8"?>
<p:tagLst xmlns:p="http://schemas.openxmlformats.org/presentationml/2006/main">
  <p:tag name="AS_UNIQUEID" val="3738"/>
</p:tagLst>
</file>

<file path=ppt/tags/tag17.xml><?xml version="1.0" encoding="utf-8"?>
<p:tagLst xmlns:p="http://schemas.openxmlformats.org/presentationml/2006/main">
  <p:tag name="AS_UNIQUEID" val="3594"/>
</p:tagLst>
</file>

<file path=ppt/tags/tag170.xml><?xml version="1.0" encoding="utf-8"?>
<p:tagLst xmlns:p="http://schemas.openxmlformats.org/presentationml/2006/main">
  <p:tag name="AS_UNIQUEID" val="3739"/>
</p:tagLst>
</file>

<file path=ppt/tags/tag171.xml><?xml version="1.0" encoding="utf-8"?>
<p:tagLst xmlns:p="http://schemas.openxmlformats.org/presentationml/2006/main">
  <p:tag name="AS_UNIQUEID" val="3740"/>
</p:tagLst>
</file>

<file path=ppt/tags/tag172.xml><?xml version="1.0" encoding="utf-8"?>
<p:tagLst xmlns:p="http://schemas.openxmlformats.org/presentationml/2006/main">
  <p:tag name="AS_UNIQUEID" val="0"/>
</p:tagLst>
</file>

<file path=ppt/tags/tag173.xml><?xml version="1.0" encoding="utf-8"?>
<p:tagLst xmlns:p="http://schemas.openxmlformats.org/presentationml/2006/main">
  <p:tag name="AS_UNIQUEID" val="3741"/>
</p:tagLst>
</file>

<file path=ppt/tags/tag174.xml><?xml version="1.0" encoding="utf-8"?>
<p:tagLst xmlns:p="http://schemas.openxmlformats.org/presentationml/2006/main">
  <p:tag name="AS_UNIQUEID" val="3742"/>
</p:tagLst>
</file>

<file path=ppt/tags/tag175.xml><?xml version="1.0" encoding="utf-8"?>
<p:tagLst xmlns:p="http://schemas.openxmlformats.org/presentationml/2006/main">
  <p:tag name="AS_UNIQUEID" val="3743"/>
</p:tagLst>
</file>

<file path=ppt/tags/tag176.xml><?xml version="1.0" encoding="utf-8"?>
<p:tagLst xmlns:p="http://schemas.openxmlformats.org/presentationml/2006/main">
  <p:tag name="AS_UNIQUEID" val="3744"/>
</p:tagLst>
</file>

<file path=ppt/tags/tag177.xml><?xml version="1.0" encoding="utf-8"?>
<p:tagLst xmlns:p="http://schemas.openxmlformats.org/presentationml/2006/main">
  <p:tag name="AS_UNIQUEID" val="3745"/>
</p:tagLst>
</file>

<file path=ppt/tags/tag178.xml><?xml version="1.0" encoding="utf-8"?>
<p:tagLst xmlns:p="http://schemas.openxmlformats.org/presentationml/2006/main">
  <p:tag name="AS_UNIQUEID" val="3746"/>
</p:tagLst>
</file>

<file path=ppt/tags/tag179.xml><?xml version="1.0" encoding="utf-8"?>
<p:tagLst xmlns:p="http://schemas.openxmlformats.org/presentationml/2006/main">
  <p:tag name="AS_UNIQUEID" val="3747"/>
</p:tagLst>
</file>

<file path=ppt/tags/tag18.xml><?xml version="1.0" encoding="utf-8"?>
<p:tagLst xmlns:p="http://schemas.openxmlformats.org/presentationml/2006/main">
  <p:tag name="AS_UNIQUEID" val="3595"/>
</p:tagLst>
</file>

<file path=ppt/tags/tag180.xml><?xml version="1.0" encoding="utf-8"?>
<p:tagLst xmlns:p="http://schemas.openxmlformats.org/presentationml/2006/main">
  <p:tag name="AS_UNIQUEID" val="3748"/>
</p:tagLst>
</file>

<file path=ppt/tags/tag181.xml><?xml version="1.0" encoding="utf-8"?>
<p:tagLst xmlns:p="http://schemas.openxmlformats.org/presentationml/2006/main">
  <p:tag name="AS_UNIQUEID" val="3749"/>
</p:tagLst>
</file>

<file path=ppt/tags/tag182.xml><?xml version="1.0" encoding="utf-8"?>
<p:tagLst xmlns:p="http://schemas.openxmlformats.org/presentationml/2006/main">
  <p:tag name="AS_UNIQUEID" val="3750"/>
</p:tagLst>
</file>

<file path=ppt/tags/tag183.xml><?xml version="1.0" encoding="utf-8"?>
<p:tagLst xmlns:p="http://schemas.openxmlformats.org/presentationml/2006/main">
  <p:tag name="AS_UNIQUEID" val="3751"/>
</p:tagLst>
</file>

<file path=ppt/tags/tag184.xml><?xml version="1.0" encoding="utf-8"?>
<p:tagLst xmlns:p="http://schemas.openxmlformats.org/presentationml/2006/main">
  <p:tag name="AS_UNIQUEID" val="3752"/>
</p:tagLst>
</file>

<file path=ppt/tags/tag185.xml><?xml version="1.0" encoding="utf-8"?>
<p:tagLst xmlns:p="http://schemas.openxmlformats.org/presentationml/2006/main">
  <p:tag name="AS_UNIQUEID" val="3753"/>
</p:tagLst>
</file>

<file path=ppt/tags/tag186.xml><?xml version="1.0" encoding="utf-8"?>
<p:tagLst xmlns:p="http://schemas.openxmlformats.org/presentationml/2006/main">
  <p:tag name="AS_UNIQUEID" val="3754"/>
</p:tagLst>
</file>

<file path=ppt/tags/tag187.xml><?xml version="1.0" encoding="utf-8"?>
<p:tagLst xmlns:p="http://schemas.openxmlformats.org/presentationml/2006/main">
  <p:tag name="AS_UNIQUEID" val="3755"/>
</p:tagLst>
</file>

<file path=ppt/tags/tag188.xml><?xml version="1.0" encoding="utf-8"?>
<p:tagLst xmlns:p="http://schemas.openxmlformats.org/presentationml/2006/main">
  <p:tag name="AS_UNIQUEID" val="3756"/>
</p:tagLst>
</file>

<file path=ppt/tags/tag189.xml><?xml version="1.0" encoding="utf-8"?>
<p:tagLst xmlns:p="http://schemas.openxmlformats.org/presentationml/2006/main">
  <p:tag name="AS_UNIQUEID" val="3757"/>
</p:tagLst>
</file>

<file path=ppt/tags/tag19.xml><?xml version="1.0" encoding="utf-8"?>
<p:tagLst xmlns:p="http://schemas.openxmlformats.org/presentationml/2006/main">
  <p:tag name="AS_UNIQUEID" val="3596"/>
</p:tagLst>
</file>

<file path=ppt/tags/tag190.xml><?xml version="1.0" encoding="utf-8"?>
<p:tagLst xmlns:p="http://schemas.openxmlformats.org/presentationml/2006/main">
  <p:tag name="AS_UNIQUEID" val="3758"/>
</p:tagLst>
</file>

<file path=ppt/tags/tag191.xml><?xml version="1.0" encoding="utf-8"?>
<p:tagLst xmlns:p="http://schemas.openxmlformats.org/presentationml/2006/main">
  <p:tag name="AS_UNIQUEID" val="3759"/>
</p:tagLst>
</file>

<file path=ppt/tags/tag192.xml><?xml version="1.0" encoding="utf-8"?>
<p:tagLst xmlns:p="http://schemas.openxmlformats.org/presentationml/2006/main">
  <p:tag name="AS_UNIQUEID" val="3760"/>
</p:tagLst>
</file>

<file path=ppt/tags/tag193.xml><?xml version="1.0" encoding="utf-8"?>
<p:tagLst xmlns:p="http://schemas.openxmlformats.org/presentationml/2006/main">
  <p:tag name="AS_UNIQUEID" val="3761"/>
</p:tagLst>
</file>

<file path=ppt/tags/tag194.xml><?xml version="1.0" encoding="utf-8"?>
<p:tagLst xmlns:p="http://schemas.openxmlformats.org/presentationml/2006/main">
  <p:tag name="AS_UNIQUEID" val="3762"/>
</p:tagLst>
</file>

<file path=ppt/tags/tag195.xml><?xml version="1.0" encoding="utf-8"?>
<p:tagLst xmlns:p="http://schemas.openxmlformats.org/presentationml/2006/main">
  <p:tag name="AS_UNIQUEID" val="3763"/>
</p:tagLst>
</file>

<file path=ppt/tags/tag196.xml><?xml version="1.0" encoding="utf-8"?>
<p:tagLst xmlns:p="http://schemas.openxmlformats.org/presentationml/2006/main">
  <p:tag name="AS_UNIQUEID" val="3764"/>
</p:tagLst>
</file>

<file path=ppt/tags/tag197.xml><?xml version="1.0" encoding="utf-8"?>
<p:tagLst xmlns:p="http://schemas.openxmlformats.org/presentationml/2006/main">
  <p:tag name="AS_UNIQUEID" val="3765"/>
</p:tagLst>
</file>

<file path=ppt/tags/tag198.xml><?xml version="1.0" encoding="utf-8"?>
<p:tagLst xmlns:p="http://schemas.openxmlformats.org/presentationml/2006/main">
  <p:tag name="AS_UNIQUEID" val="3766"/>
</p:tagLst>
</file>

<file path=ppt/tags/tag199.xml><?xml version="1.0" encoding="utf-8"?>
<p:tagLst xmlns:p="http://schemas.openxmlformats.org/presentationml/2006/main">
  <p:tag name="AS_UNIQUEID" val="3767"/>
</p:tagLst>
</file>

<file path=ppt/tags/tag2.xml><?xml version="1.0" encoding="utf-8"?>
<p:tagLst xmlns:p="http://schemas.openxmlformats.org/presentationml/2006/main">
  <p:tag name="AS_UNIQUEID" val="3579"/>
</p:tagLst>
</file>

<file path=ppt/tags/tag20.xml><?xml version="1.0" encoding="utf-8"?>
<p:tagLst xmlns:p="http://schemas.openxmlformats.org/presentationml/2006/main">
  <p:tag name="AS_UNIQUEID" val="3597"/>
</p:tagLst>
</file>

<file path=ppt/tags/tag200.xml><?xml version="1.0" encoding="utf-8"?>
<p:tagLst xmlns:p="http://schemas.openxmlformats.org/presentationml/2006/main">
  <p:tag name="AS_UNIQUEID" val="3768"/>
</p:tagLst>
</file>

<file path=ppt/tags/tag201.xml><?xml version="1.0" encoding="utf-8"?>
<p:tagLst xmlns:p="http://schemas.openxmlformats.org/presentationml/2006/main">
  <p:tag name="AS_UNIQUEID" val="3769"/>
</p:tagLst>
</file>

<file path=ppt/tags/tag202.xml><?xml version="1.0" encoding="utf-8"?>
<p:tagLst xmlns:p="http://schemas.openxmlformats.org/presentationml/2006/main">
  <p:tag name="AS_UNIQUEID" val="3770"/>
</p:tagLst>
</file>

<file path=ppt/tags/tag203.xml><?xml version="1.0" encoding="utf-8"?>
<p:tagLst xmlns:p="http://schemas.openxmlformats.org/presentationml/2006/main">
  <p:tag name="AS_UNIQUEID" val="3771"/>
</p:tagLst>
</file>

<file path=ppt/tags/tag204.xml><?xml version="1.0" encoding="utf-8"?>
<p:tagLst xmlns:p="http://schemas.openxmlformats.org/presentationml/2006/main">
  <p:tag name="AS_UNIQUEID" val="3772"/>
</p:tagLst>
</file>

<file path=ppt/tags/tag205.xml><?xml version="1.0" encoding="utf-8"?>
<p:tagLst xmlns:p="http://schemas.openxmlformats.org/presentationml/2006/main">
  <p:tag name="AS_UNIQUEID" val="3773"/>
</p:tagLst>
</file>

<file path=ppt/tags/tag206.xml><?xml version="1.0" encoding="utf-8"?>
<p:tagLst xmlns:p="http://schemas.openxmlformats.org/presentationml/2006/main">
  <p:tag name="AS_UNIQUEID" val="3774"/>
</p:tagLst>
</file>

<file path=ppt/tags/tag207.xml><?xml version="1.0" encoding="utf-8"?>
<p:tagLst xmlns:p="http://schemas.openxmlformats.org/presentationml/2006/main">
  <p:tag name="AS_UNIQUEID" val="3775"/>
</p:tagLst>
</file>

<file path=ppt/tags/tag208.xml><?xml version="1.0" encoding="utf-8"?>
<p:tagLst xmlns:p="http://schemas.openxmlformats.org/presentationml/2006/main">
  <p:tag name="AS_UNIQUEID" val="3776"/>
</p:tagLst>
</file>

<file path=ppt/tags/tag209.xml><?xml version="1.0" encoding="utf-8"?>
<p:tagLst xmlns:p="http://schemas.openxmlformats.org/presentationml/2006/main">
  <p:tag name="AS_UNIQUEID" val="3206"/>
</p:tagLst>
</file>

<file path=ppt/tags/tag21.xml><?xml version="1.0" encoding="utf-8"?>
<p:tagLst xmlns:p="http://schemas.openxmlformats.org/presentationml/2006/main">
  <p:tag name="AS_UNIQUEID" val="3598"/>
</p:tagLst>
</file>

<file path=ppt/tags/tag210.xml><?xml version="1.0" encoding="utf-8"?>
<p:tagLst xmlns:p="http://schemas.openxmlformats.org/presentationml/2006/main">
  <p:tag name="AS_UNIQUEID" val="3204"/>
</p:tagLst>
</file>

<file path=ppt/tags/tag211.xml><?xml version="1.0" encoding="utf-8"?>
<p:tagLst xmlns:p="http://schemas.openxmlformats.org/presentationml/2006/main">
  <p:tag name="AS_UNIQUEID" val="3777"/>
</p:tagLst>
</file>

<file path=ppt/tags/tag212.xml><?xml version="1.0" encoding="utf-8"?>
<p:tagLst xmlns:p="http://schemas.openxmlformats.org/presentationml/2006/main">
  <p:tag name="AS_UNIQUEID" val="3778"/>
</p:tagLst>
</file>

<file path=ppt/tags/tag213.xml><?xml version="1.0" encoding="utf-8"?>
<p:tagLst xmlns:p="http://schemas.openxmlformats.org/presentationml/2006/main">
  <p:tag name="AS_UNIQUEID" val="3779"/>
</p:tagLst>
</file>

<file path=ppt/tags/tag214.xml><?xml version="1.0" encoding="utf-8"?>
<p:tagLst xmlns:p="http://schemas.openxmlformats.org/presentationml/2006/main">
  <p:tag name="AS_UNIQUEID" val="3780"/>
</p:tagLst>
</file>

<file path=ppt/tags/tag215.xml><?xml version="1.0" encoding="utf-8"?>
<p:tagLst xmlns:p="http://schemas.openxmlformats.org/presentationml/2006/main">
  <p:tag name="AS_UNIQUEID" val="3781"/>
</p:tagLst>
</file>

<file path=ppt/tags/tag216.xml><?xml version="1.0" encoding="utf-8"?>
<p:tagLst xmlns:p="http://schemas.openxmlformats.org/presentationml/2006/main">
  <p:tag name="AS_UNIQUEID" val="3782"/>
</p:tagLst>
</file>

<file path=ppt/tags/tag217.xml><?xml version="1.0" encoding="utf-8"?>
<p:tagLst xmlns:p="http://schemas.openxmlformats.org/presentationml/2006/main">
  <p:tag name="AS_UNIQUEID" val="3783"/>
</p:tagLst>
</file>

<file path=ppt/tags/tag218.xml><?xml version="1.0" encoding="utf-8"?>
<p:tagLst xmlns:p="http://schemas.openxmlformats.org/presentationml/2006/main">
  <p:tag name="AS_UNIQUEID" val="3784"/>
</p:tagLst>
</file>

<file path=ppt/tags/tag219.xml><?xml version="1.0" encoding="utf-8"?>
<p:tagLst xmlns:p="http://schemas.openxmlformats.org/presentationml/2006/main">
  <p:tag name="AS_UNIQUEID" val="3785"/>
</p:tagLst>
</file>

<file path=ppt/tags/tag22.xml><?xml version="1.0" encoding="utf-8"?>
<p:tagLst xmlns:p="http://schemas.openxmlformats.org/presentationml/2006/main">
  <p:tag name="AS_UNIQUEID" val="3599"/>
</p:tagLst>
</file>

<file path=ppt/tags/tag220.xml><?xml version="1.0" encoding="utf-8"?>
<p:tagLst xmlns:p="http://schemas.openxmlformats.org/presentationml/2006/main">
  <p:tag name="AS_UNIQUEID" val="3786"/>
</p:tagLst>
</file>

<file path=ppt/tags/tag221.xml><?xml version="1.0" encoding="utf-8"?>
<p:tagLst xmlns:p="http://schemas.openxmlformats.org/presentationml/2006/main">
  <p:tag name="AS_UNIQUEID" val="3787"/>
</p:tagLst>
</file>

<file path=ppt/tags/tag222.xml><?xml version="1.0" encoding="utf-8"?>
<p:tagLst xmlns:p="http://schemas.openxmlformats.org/presentationml/2006/main">
  <p:tag name="AS_UNIQUEID" val="3788"/>
</p:tagLst>
</file>

<file path=ppt/tags/tag223.xml><?xml version="1.0" encoding="utf-8"?>
<p:tagLst xmlns:p="http://schemas.openxmlformats.org/presentationml/2006/main">
  <p:tag name="AS_UNIQUEID" val="3789"/>
</p:tagLst>
</file>

<file path=ppt/tags/tag224.xml><?xml version="1.0" encoding="utf-8"?>
<p:tagLst xmlns:p="http://schemas.openxmlformats.org/presentationml/2006/main">
  <p:tag name="AS_UNIQUEID" val="3790"/>
</p:tagLst>
</file>

<file path=ppt/tags/tag225.xml><?xml version="1.0" encoding="utf-8"?>
<p:tagLst xmlns:p="http://schemas.openxmlformats.org/presentationml/2006/main">
  <p:tag name="AS_UNIQUEID" val="3136"/>
</p:tagLst>
</file>

<file path=ppt/tags/tag226.xml><?xml version="1.0" encoding="utf-8"?>
<p:tagLst xmlns:p="http://schemas.openxmlformats.org/presentationml/2006/main">
  <p:tag name="AS_UNIQUEID" val="3791"/>
</p:tagLst>
</file>

<file path=ppt/tags/tag227.xml><?xml version="1.0" encoding="utf-8"?>
<p:tagLst xmlns:p="http://schemas.openxmlformats.org/presentationml/2006/main">
  <p:tag name="AS_UNIQUEID" val="3792"/>
</p:tagLst>
</file>

<file path=ppt/tags/tag228.xml><?xml version="1.0" encoding="utf-8"?>
<p:tagLst xmlns:p="http://schemas.openxmlformats.org/presentationml/2006/main">
  <p:tag name="AS_UNIQUEID" val="3793"/>
</p:tagLst>
</file>

<file path=ppt/tags/tag229.xml><?xml version="1.0" encoding="utf-8"?>
<p:tagLst xmlns:p="http://schemas.openxmlformats.org/presentationml/2006/main">
  <p:tag name="AS_UNIQUEID" val="3794"/>
</p:tagLst>
</file>

<file path=ppt/tags/tag23.xml><?xml version="1.0" encoding="utf-8"?>
<p:tagLst xmlns:p="http://schemas.openxmlformats.org/presentationml/2006/main">
  <p:tag name="AS_UNIQUEID" val="3600"/>
</p:tagLst>
</file>

<file path=ppt/tags/tag230.xml><?xml version="1.0" encoding="utf-8"?>
<p:tagLst xmlns:p="http://schemas.openxmlformats.org/presentationml/2006/main">
  <p:tag name="AS_UNIQUEID" val="3795"/>
</p:tagLst>
</file>

<file path=ppt/tags/tag231.xml><?xml version="1.0" encoding="utf-8"?>
<p:tagLst xmlns:p="http://schemas.openxmlformats.org/presentationml/2006/main">
  <p:tag name="AS_UNIQUEID" val="3796"/>
</p:tagLst>
</file>

<file path=ppt/tags/tag232.xml><?xml version="1.0" encoding="utf-8"?>
<p:tagLst xmlns:p="http://schemas.openxmlformats.org/presentationml/2006/main">
  <p:tag name="AS_UNIQUEID" val="3797"/>
</p:tagLst>
</file>

<file path=ppt/tags/tag233.xml><?xml version="1.0" encoding="utf-8"?>
<p:tagLst xmlns:p="http://schemas.openxmlformats.org/presentationml/2006/main">
  <p:tag name="AS_UNIQUEID" val="3798"/>
</p:tagLst>
</file>

<file path=ppt/tags/tag234.xml><?xml version="1.0" encoding="utf-8"?>
<p:tagLst xmlns:p="http://schemas.openxmlformats.org/presentationml/2006/main">
  <p:tag name="AS_UNIQUEID" val="3799"/>
</p:tagLst>
</file>

<file path=ppt/tags/tag235.xml><?xml version="1.0" encoding="utf-8"?>
<p:tagLst xmlns:p="http://schemas.openxmlformats.org/presentationml/2006/main">
  <p:tag name="AS_UNIQUEID" val="3234"/>
</p:tagLst>
</file>

<file path=ppt/tags/tag236.xml><?xml version="1.0" encoding="utf-8"?>
<p:tagLst xmlns:p="http://schemas.openxmlformats.org/presentationml/2006/main">
  <p:tag name="AS_UNIQUEID" val="3800"/>
</p:tagLst>
</file>

<file path=ppt/tags/tag237.xml><?xml version="1.0" encoding="utf-8"?>
<p:tagLst xmlns:p="http://schemas.openxmlformats.org/presentationml/2006/main">
  <p:tag name="AS_UNIQUEID" val="3801"/>
</p:tagLst>
</file>

<file path=ppt/tags/tag238.xml><?xml version="1.0" encoding="utf-8"?>
<p:tagLst xmlns:p="http://schemas.openxmlformats.org/presentationml/2006/main">
  <p:tag name="AS_UNIQUEID" val="3802"/>
</p:tagLst>
</file>

<file path=ppt/tags/tag239.xml><?xml version="1.0" encoding="utf-8"?>
<p:tagLst xmlns:p="http://schemas.openxmlformats.org/presentationml/2006/main">
  <p:tag name="AS_UNIQUEID" val="3803"/>
</p:tagLst>
</file>

<file path=ppt/tags/tag24.xml><?xml version="1.0" encoding="utf-8"?>
<p:tagLst xmlns:p="http://schemas.openxmlformats.org/presentationml/2006/main">
  <p:tag name="AS_UNIQUEID" val="3601"/>
</p:tagLst>
</file>

<file path=ppt/tags/tag240.xml><?xml version="1.0" encoding="utf-8"?>
<p:tagLst xmlns:p="http://schemas.openxmlformats.org/presentationml/2006/main">
  <p:tag name="AS_UNIQUEID" val="3804"/>
</p:tagLst>
</file>

<file path=ppt/tags/tag241.xml><?xml version="1.0" encoding="utf-8"?>
<p:tagLst xmlns:p="http://schemas.openxmlformats.org/presentationml/2006/main">
  <p:tag name="AS_UNIQUEID" val="3805"/>
</p:tagLst>
</file>

<file path=ppt/tags/tag242.xml><?xml version="1.0" encoding="utf-8"?>
<p:tagLst xmlns:p="http://schemas.openxmlformats.org/presentationml/2006/main">
  <p:tag name="AS_UNIQUEID" val="3806"/>
</p:tagLst>
</file>

<file path=ppt/tags/tag243.xml><?xml version="1.0" encoding="utf-8"?>
<p:tagLst xmlns:p="http://schemas.openxmlformats.org/presentationml/2006/main">
  <p:tag name="AS_UNIQUEID" val="3807"/>
</p:tagLst>
</file>

<file path=ppt/tags/tag244.xml><?xml version="1.0" encoding="utf-8"?>
<p:tagLst xmlns:p="http://schemas.openxmlformats.org/presentationml/2006/main">
  <p:tag name="AS_UNIQUEID" val="3808"/>
</p:tagLst>
</file>

<file path=ppt/tags/tag245.xml><?xml version="1.0" encoding="utf-8"?>
<p:tagLst xmlns:p="http://schemas.openxmlformats.org/presentationml/2006/main">
  <p:tag name="AS_UNIQUEID" val="3809"/>
</p:tagLst>
</file>

<file path=ppt/tags/tag246.xml><?xml version="1.0" encoding="utf-8"?>
<p:tagLst xmlns:p="http://schemas.openxmlformats.org/presentationml/2006/main">
  <p:tag name="AS_UNIQUEID" val="3810"/>
</p:tagLst>
</file>

<file path=ppt/tags/tag247.xml><?xml version="1.0" encoding="utf-8"?>
<p:tagLst xmlns:p="http://schemas.openxmlformats.org/presentationml/2006/main">
  <p:tag name="AS_UNIQUEID" val="3811"/>
</p:tagLst>
</file>

<file path=ppt/tags/tag248.xml><?xml version="1.0" encoding="utf-8"?>
<p:tagLst xmlns:p="http://schemas.openxmlformats.org/presentationml/2006/main">
  <p:tag name="AS_UNIQUEID" val="3812"/>
</p:tagLst>
</file>

<file path=ppt/tags/tag249.xml><?xml version="1.0" encoding="utf-8"?>
<p:tagLst xmlns:p="http://schemas.openxmlformats.org/presentationml/2006/main">
  <p:tag name="AS_UNIQUEID" val="3813"/>
</p:tagLst>
</file>

<file path=ppt/tags/tag25.xml><?xml version="1.0" encoding="utf-8"?>
<p:tagLst xmlns:p="http://schemas.openxmlformats.org/presentationml/2006/main">
  <p:tag name="AS_UNIQUEID" val="3602"/>
</p:tagLst>
</file>

<file path=ppt/tags/tag250.xml><?xml version="1.0" encoding="utf-8"?>
<p:tagLst xmlns:p="http://schemas.openxmlformats.org/presentationml/2006/main">
  <p:tag name="AS_UNIQUEID" val="3814"/>
</p:tagLst>
</file>

<file path=ppt/tags/tag251.xml><?xml version="1.0" encoding="utf-8"?>
<p:tagLst xmlns:p="http://schemas.openxmlformats.org/presentationml/2006/main">
  <p:tag name="AS_UNIQUEID" val="3815"/>
</p:tagLst>
</file>

<file path=ppt/tags/tag252.xml><?xml version="1.0" encoding="utf-8"?>
<p:tagLst xmlns:p="http://schemas.openxmlformats.org/presentationml/2006/main">
  <p:tag name="AS_UNIQUEID" val="3816"/>
</p:tagLst>
</file>

<file path=ppt/tags/tag253.xml><?xml version="1.0" encoding="utf-8"?>
<p:tagLst xmlns:p="http://schemas.openxmlformats.org/presentationml/2006/main">
  <p:tag name="AS_UNIQUEID" val="3817"/>
</p:tagLst>
</file>

<file path=ppt/tags/tag254.xml><?xml version="1.0" encoding="utf-8"?>
<p:tagLst xmlns:p="http://schemas.openxmlformats.org/presentationml/2006/main">
  <p:tag name="AS_UNIQUEID" val="3818"/>
</p:tagLst>
</file>

<file path=ppt/tags/tag255.xml><?xml version="1.0" encoding="utf-8"?>
<p:tagLst xmlns:p="http://schemas.openxmlformats.org/presentationml/2006/main">
  <p:tag name="AS_UNIQUEID" val="3819"/>
</p:tagLst>
</file>

<file path=ppt/tags/tag256.xml><?xml version="1.0" encoding="utf-8"?>
<p:tagLst xmlns:p="http://schemas.openxmlformats.org/presentationml/2006/main">
  <p:tag name="AS_UNIQUEID" val="3820"/>
</p:tagLst>
</file>

<file path=ppt/tags/tag257.xml><?xml version="1.0" encoding="utf-8"?>
<p:tagLst xmlns:p="http://schemas.openxmlformats.org/presentationml/2006/main">
  <p:tag name="AS_UNIQUEID" val="3821"/>
</p:tagLst>
</file>

<file path=ppt/tags/tag258.xml><?xml version="1.0" encoding="utf-8"?>
<p:tagLst xmlns:p="http://schemas.openxmlformats.org/presentationml/2006/main">
  <p:tag name="AS_UNIQUEID" val="3822"/>
</p:tagLst>
</file>

<file path=ppt/tags/tag259.xml><?xml version="1.0" encoding="utf-8"?>
<p:tagLst xmlns:p="http://schemas.openxmlformats.org/presentationml/2006/main">
  <p:tag name="AS_UNIQUEID" val="3823"/>
</p:tagLst>
</file>

<file path=ppt/tags/tag26.xml><?xml version="1.0" encoding="utf-8"?>
<p:tagLst xmlns:p="http://schemas.openxmlformats.org/presentationml/2006/main">
  <p:tag name="AS_UNIQUEID" val="3603"/>
</p:tagLst>
</file>

<file path=ppt/tags/tag260.xml><?xml version="1.0" encoding="utf-8"?>
<p:tagLst xmlns:p="http://schemas.openxmlformats.org/presentationml/2006/main">
  <p:tag name="AS_UNIQUEID" val="3274"/>
</p:tagLst>
</file>

<file path=ppt/tags/tag261.xml><?xml version="1.0" encoding="utf-8"?>
<p:tagLst xmlns:p="http://schemas.openxmlformats.org/presentationml/2006/main">
  <p:tag name="AS_UNIQUEID" val="3824"/>
</p:tagLst>
</file>

<file path=ppt/tags/tag262.xml><?xml version="1.0" encoding="utf-8"?>
<p:tagLst xmlns:p="http://schemas.openxmlformats.org/presentationml/2006/main">
  <p:tag name="AS_UNIQUEID" val="3825"/>
</p:tagLst>
</file>

<file path=ppt/tags/tag263.xml><?xml version="1.0" encoding="utf-8"?>
<p:tagLst xmlns:p="http://schemas.openxmlformats.org/presentationml/2006/main">
  <p:tag name="AS_UNIQUEID" val="98"/>
</p:tagLst>
</file>

<file path=ppt/tags/tag264.xml><?xml version="1.0" encoding="utf-8"?>
<p:tagLst xmlns:p="http://schemas.openxmlformats.org/presentationml/2006/main">
  <p:tag name="AS_UNIQUEID" val="100"/>
</p:tagLst>
</file>

<file path=ppt/tags/tag265.xml><?xml version="1.0" encoding="utf-8"?>
<p:tagLst xmlns:p="http://schemas.openxmlformats.org/presentationml/2006/main">
  <p:tag name="AS_UNIQUEID" val="3826"/>
</p:tagLst>
</file>

<file path=ppt/tags/tag266.xml><?xml version="1.0" encoding="utf-8"?>
<p:tagLst xmlns:p="http://schemas.openxmlformats.org/presentationml/2006/main">
  <p:tag name="AS_UNIQUEID" val="3827"/>
</p:tagLst>
</file>

<file path=ppt/tags/tag267.xml><?xml version="1.0" encoding="utf-8"?>
<p:tagLst xmlns:p="http://schemas.openxmlformats.org/presentationml/2006/main">
  <p:tag name="AS_UNIQUEID" val="3828"/>
</p:tagLst>
</file>

<file path=ppt/tags/tag268.xml><?xml version="1.0" encoding="utf-8"?>
<p:tagLst xmlns:p="http://schemas.openxmlformats.org/presentationml/2006/main">
  <p:tag name="AS_UNIQUEID" val="3136"/>
</p:tagLst>
</file>

<file path=ppt/tags/tag269.xml><?xml version="1.0" encoding="utf-8"?>
<p:tagLst xmlns:p="http://schemas.openxmlformats.org/presentationml/2006/main">
  <p:tag name="AS_UNIQUEID" val="3829"/>
</p:tagLst>
</file>

<file path=ppt/tags/tag27.xml><?xml version="1.0" encoding="utf-8"?>
<p:tagLst xmlns:p="http://schemas.openxmlformats.org/presentationml/2006/main">
  <p:tag name="AS_UNIQUEID" val="3604"/>
</p:tagLst>
</file>

<file path=ppt/tags/tag270.xml><?xml version="1.0" encoding="utf-8"?>
<p:tagLst xmlns:p="http://schemas.openxmlformats.org/presentationml/2006/main">
  <p:tag name="AS_UNIQUEID" val="3830"/>
</p:tagLst>
</file>

<file path=ppt/tags/tag271.xml><?xml version="1.0" encoding="utf-8"?>
<p:tagLst xmlns:p="http://schemas.openxmlformats.org/presentationml/2006/main">
  <p:tag name="AS_UNIQUEID" val="3305"/>
</p:tagLst>
</file>

<file path=ppt/tags/tag272.xml><?xml version="1.0" encoding="utf-8"?>
<p:tagLst xmlns:p="http://schemas.openxmlformats.org/presentationml/2006/main">
  <p:tag name="AS_UNIQUEID" val="3831"/>
</p:tagLst>
</file>

<file path=ppt/tags/tag273.xml><?xml version="1.0" encoding="utf-8"?>
<p:tagLst xmlns:p="http://schemas.openxmlformats.org/presentationml/2006/main">
  <p:tag name="AS_UNIQUEID" val="3832"/>
</p:tagLst>
</file>

<file path=ppt/tags/tag274.xml><?xml version="1.0" encoding="utf-8"?>
<p:tagLst xmlns:p="http://schemas.openxmlformats.org/presentationml/2006/main">
  <p:tag name="AS_UNIQUEID" val="3833"/>
</p:tagLst>
</file>

<file path=ppt/tags/tag275.xml><?xml version="1.0" encoding="utf-8"?>
<p:tagLst xmlns:p="http://schemas.openxmlformats.org/presentationml/2006/main">
  <p:tag name="AS_UNIQUEID" val="3834"/>
</p:tagLst>
</file>

<file path=ppt/tags/tag276.xml><?xml version="1.0" encoding="utf-8"?>
<p:tagLst xmlns:p="http://schemas.openxmlformats.org/presentationml/2006/main">
  <p:tag name="AS_UNIQUEID" val="3835"/>
</p:tagLst>
</file>

<file path=ppt/tags/tag277.xml><?xml version="1.0" encoding="utf-8"?>
<p:tagLst xmlns:p="http://schemas.openxmlformats.org/presentationml/2006/main">
  <p:tag name="AS_UNIQUEID" val="3836"/>
</p:tagLst>
</file>

<file path=ppt/tags/tag278.xml><?xml version="1.0" encoding="utf-8"?>
<p:tagLst xmlns:p="http://schemas.openxmlformats.org/presentationml/2006/main">
  <p:tag name="AS_UNIQUEID" val="3837"/>
</p:tagLst>
</file>

<file path=ppt/tags/tag279.xml><?xml version="1.0" encoding="utf-8"?>
<p:tagLst xmlns:p="http://schemas.openxmlformats.org/presentationml/2006/main">
  <p:tag name="AS_UNIQUEID" val="3838"/>
</p:tagLst>
</file>

<file path=ppt/tags/tag28.xml><?xml version="1.0" encoding="utf-8"?>
<p:tagLst xmlns:p="http://schemas.openxmlformats.org/presentationml/2006/main">
  <p:tag name="AS_UNIQUEID" val="3605"/>
</p:tagLst>
</file>

<file path=ppt/tags/tag280.xml><?xml version="1.0" encoding="utf-8"?>
<p:tagLst xmlns:p="http://schemas.openxmlformats.org/presentationml/2006/main">
  <p:tag name="AS_UNIQUEID" val="3839"/>
</p:tagLst>
</file>

<file path=ppt/tags/tag281.xml><?xml version="1.0" encoding="utf-8"?>
<p:tagLst xmlns:p="http://schemas.openxmlformats.org/presentationml/2006/main">
  <p:tag name="AS_UNIQUEID" val="3840"/>
</p:tagLst>
</file>

<file path=ppt/tags/tag282.xml><?xml version="1.0" encoding="utf-8"?>
<p:tagLst xmlns:p="http://schemas.openxmlformats.org/presentationml/2006/main">
  <p:tag name="AS_UNIQUEID" val="3841"/>
</p:tagLst>
</file>

<file path=ppt/tags/tag283.xml><?xml version="1.0" encoding="utf-8"?>
<p:tagLst xmlns:p="http://schemas.openxmlformats.org/presentationml/2006/main">
  <p:tag name="AS_UNIQUEID" val="3842"/>
</p:tagLst>
</file>

<file path=ppt/tags/tag284.xml><?xml version="1.0" encoding="utf-8"?>
<p:tagLst xmlns:p="http://schemas.openxmlformats.org/presentationml/2006/main">
  <p:tag name="AS_UNIQUEID" val="3843"/>
</p:tagLst>
</file>

<file path=ppt/tags/tag285.xml><?xml version="1.0" encoding="utf-8"?>
<p:tagLst xmlns:p="http://schemas.openxmlformats.org/presentationml/2006/main">
  <p:tag name="AS_UNIQUEID" val="3844"/>
</p:tagLst>
</file>

<file path=ppt/tags/tag286.xml><?xml version="1.0" encoding="utf-8"?>
<p:tagLst xmlns:p="http://schemas.openxmlformats.org/presentationml/2006/main">
  <p:tag name="AS_UNIQUEID" val="3845"/>
</p:tagLst>
</file>

<file path=ppt/tags/tag287.xml><?xml version="1.0" encoding="utf-8"?>
<p:tagLst xmlns:p="http://schemas.openxmlformats.org/presentationml/2006/main">
  <p:tag name="AS_UNIQUEID" val="3846"/>
</p:tagLst>
</file>

<file path=ppt/tags/tag288.xml><?xml version="1.0" encoding="utf-8"?>
<p:tagLst xmlns:p="http://schemas.openxmlformats.org/presentationml/2006/main">
  <p:tag name="AS_UNIQUEID" val="3847"/>
</p:tagLst>
</file>

<file path=ppt/tags/tag289.xml><?xml version="1.0" encoding="utf-8"?>
<p:tagLst xmlns:p="http://schemas.openxmlformats.org/presentationml/2006/main">
  <p:tag name="AS_UNIQUEID" val="3848"/>
</p:tagLst>
</file>

<file path=ppt/tags/tag29.xml><?xml version="1.0" encoding="utf-8"?>
<p:tagLst xmlns:p="http://schemas.openxmlformats.org/presentationml/2006/main">
  <p:tag name="AS_UNIQUEID" val="3606"/>
</p:tagLst>
</file>

<file path=ppt/tags/tag290.xml><?xml version="1.0" encoding="utf-8"?>
<p:tagLst xmlns:p="http://schemas.openxmlformats.org/presentationml/2006/main">
  <p:tag name="AS_UNIQUEID" val="3849"/>
</p:tagLst>
</file>

<file path=ppt/tags/tag291.xml><?xml version="1.0" encoding="utf-8"?>
<p:tagLst xmlns:p="http://schemas.openxmlformats.org/presentationml/2006/main">
  <p:tag name="AS_UNIQUEID" val="3850"/>
</p:tagLst>
</file>

<file path=ppt/tags/tag292.xml><?xml version="1.0" encoding="utf-8"?>
<p:tagLst xmlns:p="http://schemas.openxmlformats.org/presentationml/2006/main">
  <p:tag name="AS_UNIQUEID" val="3851"/>
</p:tagLst>
</file>

<file path=ppt/tags/tag293.xml><?xml version="1.0" encoding="utf-8"?>
<p:tagLst xmlns:p="http://schemas.openxmlformats.org/presentationml/2006/main">
  <p:tag name="AS_UNIQUEID" val="3852"/>
</p:tagLst>
</file>

<file path=ppt/tags/tag294.xml><?xml version="1.0" encoding="utf-8"?>
<p:tagLst xmlns:p="http://schemas.openxmlformats.org/presentationml/2006/main">
  <p:tag name="AS_UNIQUEID" val="3853"/>
</p:tagLst>
</file>

<file path=ppt/tags/tag295.xml><?xml version="1.0" encoding="utf-8"?>
<p:tagLst xmlns:p="http://schemas.openxmlformats.org/presentationml/2006/main">
  <p:tag name="AS_UNIQUEID" val="3854"/>
</p:tagLst>
</file>

<file path=ppt/tags/tag296.xml><?xml version="1.0" encoding="utf-8"?>
<p:tagLst xmlns:p="http://schemas.openxmlformats.org/presentationml/2006/main">
  <p:tag name="AS_UNIQUEID" val="3855"/>
</p:tagLst>
</file>

<file path=ppt/tags/tag297.xml><?xml version="1.0" encoding="utf-8"?>
<p:tagLst xmlns:p="http://schemas.openxmlformats.org/presentationml/2006/main">
  <p:tag name="AS_UNIQUEID" val="3856"/>
</p:tagLst>
</file>

<file path=ppt/tags/tag298.xml><?xml version="1.0" encoding="utf-8"?>
<p:tagLst xmlns:p="http://schemas.openxmlformats.org/presentationml/2006/main">
  <p:tag name="AS_UNIQUEID" val="3857"/>
</p:tagLst>
</file>

<file path=ppt/tags/tag299.xml><?xml version="1.0" encoding="utf-8"?>
<p:tagLst xmlns:p="http://schemas.openxmlformats.org/presentationml/2006/main">
  <p:tag name="AS_UNIQUEID" val="3858"/>
</p:tagLst>
</file>

<file path=ppt/tags/tag3.xml><?xml version="1.0" encoding="utf-8"?>
<p:tagLst xmlns:p="http://schemas.openxmlformats.org/presentationml/2006/main">
  <p:tag name="AS_UNIQUEID" val="3580"/>
</p:tagLst>
</file>

<file path=ppt/tags/tag30.xml><?xml version="1.0" encoding="utf-8"?>
<p:tagLst xmlns:p="http://schemas.openxmlformats.org/presentationml/2006/main">
  <p:tag name="AS_UNIQUEID" val="3607"/>
</p:tagLst>
</file>

<file path=ppt/tags/tag300.xml><?xml version="1.0" encoding="utf-8"?>
<p:tagLst xmlns:p="http://schemas.openxmlformats.org/presentationml/2006/main">
  <p:tag name="AS_UNIQUEID" val="3859"/>
</p:tagLst>
</file>

<file path=ppt/tags/tag301.xml><?xml version="1.0" encoding="utf-8"?>
<p:tagLst xmlns:p="http://schemas.openxmlformats.org/presentationml/2006/main">
  <p:tag name="AS_UNIQUEID" val="4006"/>
</p:tagLst>
</file>

<file path=ppt/tags/tag302.xml><?xml version="1.0" encoding="utf-8"?>
<p:tagLst xmlns:p="http://schemas.openxmlformats.org/presentationml/2006/main">
  <p:tag name="AS_UNIQUEID" val="3860"/>
</p:tagLst>
</file>

<file path=ppt/tags/tag303.xml><?xml version="1.0" encoding="utf-8"?>
<p:tagLst xmlns:p="http://schemas.openxmlformats.org/presentationml/2006/main">
  <p:tag name="AS_UNIQUEID" val="155"/>
</p:tagLst>
</file>

<file path=ppt/tags/tag304.xml><?xml version="1.0" encoding="utf-8"?>
<p:tagLst xmlns:p="http://schemas.openxmlformats.org/presentationml/2006/main">
  <p:tag name="AS_UNIQUEID" val="3861"/>
</p:tagLst>
</file>

<file path=ppt/tags/tag305.xml><?xml version="1.0" encoding="utf-8"?>
<p:tagLst xmlns:p="http://schemas.openxmlformats.org/presentationml/2006/main">
  <p:tag name="AS_UNIQUEID" val="3862"/>
</p:tagLst>
</file>

<file path=ppt/tags/tag306.xml><?xml version="1.0" encoding="utf-8"?>
<p:tagLst xmlns:p="http://schemas.openxmlformats.org/presentationml/2006/main">
  <p:tag name="AS_UNIQUEID" val="3863"/>
</p:tagLst>
</file>

<file path=ppt/tags/tag307.xml><?xml version="1.0" encoding="utf-8"?>
<p:tagLst xmlns:p="http://schemas.openxmlformats.org/presentationml/2006/main">
  <p:tag name="AS_UNIQUEID" val="3864"/>
  <p:tag name="KSO_WM_UNIT_PLACING_PICTURE_USER_VIEWPORT" val="{&quot;height&quot;:3000,&quot;width&quot;:3000}"/>
</p:tagLst>
</file>

<file path=ppt/tags/tag308.xml><?xml version="1.0" encoding="utf-8"?>
<p:tagLst xmlns:p="http://schemas.openxmlformats.org/presentationml/2006/main">
  <p:tag name="AS_UNIQUEID" val="3865"/>
</p:tagLst>
</file>

<file path=ppt/tags/tag309.xml><?xml version="1.0" encoding="utf-8"?>
<p:tagLst xmlns:p="http://schemas.openxmlformats.org/presentationml/2006/main">
  <p:tag name="AS_UNIQUEID" val="155"/>
</p:tagLst>
</file>

<file path=ppt/tags/tag31.xml><?xml version="1.0" encoding="utf-8"?>
<p:tagLst xmlns:p="http://schemas.openxmlformats.org/presentationml/2006/main">
  <p:tag name="AS_UNIQUEID" val="3608"/>
</p:tagLst>
</file>

<file path=ppt/tags/tag310.xml><?xml version="1.0" encoding="utf-8"?>
<p:tagLst xmlns:p="http://schemas.openxmlformats.org/presentationml/2006/main">
  <p:tag name="AS_UNIQUEID" val="3866"/>
</p:tagLst>
</file>

<file path=ppt/tags/tag311.xml><?xml version="1.0" encoding="utf-8"?>
<p:tagLst xmlns:p="http://schemas.openxmlformats.org/presentationml/2006/main">
  <p:tag name="AS_UNIQUEID" val="3867"/>
</p:tagLst>
</file>

<file path=ppt/tags/tag312.xml><?xml version="1.0" encoding="utf-8"?>
<p:tagLst xmlns:p="http://schemas.openxmlformats.org/presentationml/2006/main">
  <p:tag name="AS_UNIQUEID" val="3868"/>
</p:tagLst>
</file>

<file path=ppt/tags/tag313.xml><?xml version="1.0" encoding="utf-8"?>
<p:tagLst xmlns:p="http://schemas.openxmlformats.org/presentationml/2006/main">
  <p:tag name="AS_UNIQUEID" val="3869"/>
</p:tagLst>
</file>

<file path=ppt/tags/tag314.xml><?xml version="1.0" encoding="utf-8"?>
<p:tagLst xmlns:p="http://schemas.openxmlformats.org/presentationml/2006/main">
  <p:tag name="AS_UNIQUEID" val="3870"/>
</p:tagLst>
</file>

<file path=ppt/tags/tag315.xml><?xml version="1.0" encoding="utf-8"?>
<p:tagLst xmlns:p="http://schemas.openxmlformats.org/presentationml/2006/main">
  <p:tag name="AS_UNIQUEID" val="3871"/>
</p:tagLst>
</file>

<file path=ppt/tags/tag316.xml><?xml version="1.0" encoding="utf-8"?>
<p:tagLst xmlns:p="http://schemas.openxmlformats.org/presentationml/2006/main">
  <p:tag name="AS_UNIQUEID" val="3872"/>
</p:tagLst>
</file>

<file path=ppt/tags/tag317.xml><?xml version="1.0" encoding="utf-8"?>
<p:tagLst xmlns:p="http://schemas.openxmlformats.org/presentationml/2006/main">
  <p:tag name="AS_UNIQUEID" val="3873"/>
</p:tagLst>
</file>

<file path=ppt/tags/tag318.xml><?xml version="1.0" encoding="utf-8"?>
<p:tagLst xmlns:p="http://schemas.openxmlformats.org/presentationml/2006/main">
  <p:tag name="AS_UNIQUEID" val="3874"/>
</p:tagLst>
</file>

<file path=ppt/tags/tag319.xml><?xml version="1.0" encoding="utf-8"?>
<p:tagLst xmlns:p="http://schemas.openxmlformats.org/presentationml/2006/main">
  <p:tag name="AS_UNIQUEID" val="3875"/>
</p:tagLst>
</file>

<file path=ppt/tags/tag32.xml><?xml version="1.0" encoding="utf-8"?>
<p:tagLst xmlns:p="http://schemas.openxmlformats.org/presentationml/2006/main">
  <p:tag name="AS_UNIQUEID" val="3609"/>
</p:tagLst>
</file>

<file path=ppt/tags/tag320.xml><?xml version="1.0" encoding="utf-8"?>
<p:tagLst xmlns:p="http://schemas.openxmlformats.org/presentationml/2006/main">
  <p:tag name="AS_UNIQUEID" val="3876"/>
</p:tagLst>
</file>

<file path=ppt/tags/tag321.xml><?xml version="1.0" encoding="utf-8"?>
<p:tagLst xmlns:p="http://schemas.openxmlformats.org/presentationml/2006/main">
  <p:tag name="AS_UNIQUEID" val="3877"/>
</p:tagLst>
</file>

<file path=ppt/tags/tag322.xml><?xml version="1.0" encoding="utf-8"?>
<p:tagLst xmlns:p="http://schemas.openxmlformats.org/presentationml/2006/main">
  <p:tag name="AS_UNIQUEID" val="3878"/>
</p:tagLst>
</file>

<file path=ppt/tags/tag323.xml><?xml version="1.0" encoding="utf-8"?>
<p:tagLst xmlns:p="http://schemas.openxmlformats.org/presentationml/2006/main">
  <p:tag name="AS_UNIQUEID" val="3879"/>
</p:tagLst>
</file>

<file path=ppt/tags/tag324.xml><?xml version="1.0" encoding="utf-8"?>
<p:tagLst xmlns:p="http://schemas.openxmlformats.org/presentationml/2006/main">
  <p:tag name="AS_UNIQUEID" val="3880"/>
</p:tagLst>
</file>

<file path=ppt/tags/tag325.xml><?xml version="1.0" encoding="utf-8"?>
<p:tagLst xmlns:p="http://schemas.openxmlformats.org/presentationml/2006/main">
  <p:tag name="AS_UNIQUEID" val="3881"/>
</p:tagLst>
</file>

<file path=ppt/tags/tag326.xml><?xml version="1.0" encoding="utf-8"?>
<p:tagLst xmlns:p="http://schemas.openxmlformats.org/presentationml/2006/main">
  <p:tag name="AS_UNIQUEID" val="161"/>
</p:tagLst>
</file>

<file path=ppt/tags/tag327.xml><?xml version="1.0" encoding="utf-8"?>
<p:tagLst xmlns:p="http://schemas.openxmlformats.org/presentationml/2006/main">
  <p:tag name="AS_UNIQUEID" val="3882"/>
</p:tagLst>
</file>

<file path=ppt/tags/tag328.xml><?xml version="1.0" encoding="utf-8"?>
<p:tagLst xmlns:p="http://schemas.openxmlformats.org/presentationml/2006/main">
  <p:tag name="AS_UNIQUEID" val="3883"/>
</p:tagLst>
</file>

<file path=ppt/tags/tag329.xml><?xml version="1.0" encoding="utf-8"?>
<p:tagLst xmlns:p="http://schemas.openxmlformats.org/presentationml/2006/main">
  <p:tag name="AS_UNIQUEID" val="3884"/>
</p:tagLst>
</file>

<file path=ppt/tags/tag33.xml><?xml version="1.0" encoding="utf-8"?>
<p:tagLst xmlns:p="http://schemas.openxmlformats.org/presentationml/2006/main">
  <p:tag name="AS_UNIQUEID" val="3610"/>
</p:tagLst>
</file>

<file path=ppt/tags/tag330.xml><?xml version="1.0" encoding="utf-8"?>
<p:tagLst xmlns:p="http://schemas.openxmlformats.org/presentationml/2006/main">
  <p:tag name="AS_UNIQUEID" val="3885"/>
</p:tagLst>
</file>

<file path=ppt/tags/tag331.xml><?xml version="1.0" encoding="utf-8"?>
<p:tagLst xmlns:p="http://schemas.openxmlformats.org/presentationml/2006/main">
  <p:tag name="AS_UNIQUEID" val="3886"/>
</p:tagLst>
</file>

<file path=ppt/tags/tag332.xml><?xml version="1.0" encoding="utf-8"?>
<p:tagLst xmlns:p="http://schemas.openxmlformats.org/presentationml/2006/main">
  <p:tag name="AS_UNIQUEID" val="3887"/>
</p:tagLst>
</file>

<file path=ppt/tags/tag333.xml><?xml version="1.0" encoding="utf-8"?>
<p:tagLst xmlns:p="http://schemas.openxmlformats.org/presentationml/2006/main">
  <p:tag name="AS_UNIQUEID" val="3888"/>
</p:tagLst>
</file>

<file path=ppt/tags/tag334.xml><?xml version="1.0" encoding="utf-8"?>
<p:tagLst xmlns:p="http://schemas.openxmlformats.org/presentationml/2006/main">
  <p:tag name="AS_UNIQUEID" val="3322"/>
</p:tagLst>
</file>

<file path=ppt/tags/tag335.xml><?xml version="1.0" encoding="utf-8"?>
<p:tagLst xmlns:p="http://schemas.openxmlformats.org/presentationml/2006/main">
  <p:tag name="AS_UNIQUEID" val="3323"/>
</p:tagLst>
</file>

<file path=ppt/tags/tag336.xml><?xml version="1.0" encoding="utf-8"?>
<p:tagLst xmlns:p="http://schemas.openxmlformats.org/presentationml/2006/main">
  <p:tag name="AS_UNIQUEID" val="3889"/>
</p:tagLst>
</file>

<file path=ppt/tags/tag337.xml><?xml version="1.0" encoding="utf-8"?>
<p:tagLst xmlns:p="http://schemas.openxmlformats.org/presentationml/2006/main">
  <p:tag name="AS_UNIQUEID" val="3890"/>
</p:tagLst>
</file>

<file path=ppt/tags/tag338.xml><?xml version="1.0" encoding="utf-8"?>
<p:tagLst xmlns:p="http://schemas.openxmlformats.org/presentationml/2006/main">
  <p:tag name="AS_UNIQUEID" val="3891"/>
</p:tagLst>
</file>

<file path=ppt/tags/tag339.xml><?xml version="1.0" encoding="utf-8"?>
<p:tagLst xmlns:p="http://schemas.openxmlformats.org/presentationml/2006/main">
  <p:tag name="AS_UNIQUEID" val="3892"/>
</p:tagLst>
</file>

<file path=ppt/tags/tag34.xml><?xml version="1.0" encoding="utf-8"?>
<p:tagLst xmlns:p="http://schemas.openxmlformats.org/presentationml/2006/main">
  <p:tag name="AS_UNIQUEID" val="3611"/>
</p:tagLst>
</file>

<file path=ppt/tags/tag340.xml><?xml version="1.0" encoding="utf-8"?>
<p:tagLst xmlns:p="http://schemas.openxmlformats.org/presentationml/2006/main">
  <p:tag name="AS_UNIQUEID" val="3893"/>
</p:tagLst>
</file>

<file path=ppt/tags/tag341.xml><?xml version="1.0" encoding="utf-8"?>
<p:tagLst xmlns:p="http://schemas.openxmlformats.org/presentationml/2006/main">
  <p:tag name="AS_UNIQUEID" val="3894"/>
</p:tagLst>
</file>

<file path=ppt/tags/tag342.xml><?xml version="1.0" encoding="utf-8"?>
<p:tagLst xmlns:p="http://schemas.openxmlformats.org/presentationml/2006/main">
  <p:tag name="AS_UNIQUEID" val="3895"/>
</p:tagLst>
</file>

<file path=ppt/tags/tag343.xml><?xml version="1.0" encoding="utf-8"?>
<p:tagLst xmlns:p="http://schemas.openxmlformats.org/presentationml/2006/main">
  <p:tag name="AS_UNIQUEID" val="3896"/>
</p:tagLst>
</file>

<file path=ppt/tags/tag344.xml><?xml version="1.0" encoding="utf-8"?>
<p:tagLst xmlns:p="http://schemas.openxmlformats.org/presentationml/2006/main">
  <p:tag name="AS_UNIQUEID" val="3897"/>
</p:tagLst>
</file>

<file path=ppt/tags/tag345.xml><?xml version="1.0" encoding="utf-8"?>
<p:tagLst xmlns:p="http://schemas.openxmlformats.org/presentationml/2006/main">
  <p:tag name="AS_UNIQUEID" val="3898"/>
</p:tagLst>
</file>

<file path=ppt/tags/tag346.xml><?xml version="1.0" encoding="utf-8"?>
<p:tagLst xmlns:p="http://schemas.openxmlformats.org/presentationml/2006/main">
  <p:tag name="AS_UNIQUEID" val="3899"/>
</p:tagLst>
</file>

<file path=ppt/tags/tag347.xml><?xml version="1.0" encoding="utf-8"?>
<p:tagLst xmlns:p="http://schemas.openxmlformats.org/presentationml/2006/main">
  <p:tag name="AS_UNIQUEID" val="3900"/>
</p:tagLst>
</file>

<file path=ppt/tags/tag348.xml><?xml version="1.0" encoding="utf-8"?>
<p:tagLst xmlns:p="http://schemas.openxmlformats.org/presentationml/2006/main">
  <p:tag name="AS_UNIQUEID" val="3901"/>
</p:tagLst>
</file>

<file path=ppt/tags/tag349.xml><?xml version="1.0" encoding="utf-8"?>
<p:tagLst xmlns:p="http://schemas.openxmlformats.org/presentationml/2006/main">
  <p:tag name="AS_UNIQUEID" val="3375"/>
</p:tagLst>
</file>

<file path=ppt/tags/tag35.xml><?xml version="1.0" encoding="utf-8"?>
<p:tagLst xmlns:p="http://schemas.openxmlformats.org/presentationml/2006/main">
  <p:tag name="AS_UNIQUEID" val="3612"/>
</p:tagLst>
</file>

<file path=ppt/tags/tag350.xml><?xml version="1.0" encoding="utf-8"?>
<p:tagLst xmlns:p="http://schemas.openxmlformats.org/presentationml/2006/main">
  <p:tag name="AS_UNIQUEID" val="3378"/>
</p:tagLst>
</file>

<file path=ppt/tags/tag351.xml><?xml version="1.0" encoding="utf-8"?>
<p:tagLst xmlns:p="http://schemas.openxmlformats.org/presentationml/2006/main">
  <p:tag name="AS_UNIQUEID" val="3902"/>
</p:tagLst>
</file>

<file path=ppt/tags/tag352.xml><?xml version="1.0" encoding="utf-8"?>
<p:tagLst xmlns:p="http://schemas.openxmlformats.org/presentationml/2006/main">
  <p:tag name="AS_UNIQUEID" val="3903"/>
</p:tagLst>
</file>

<file path=ppt/tags/tag353.xml><?xml version="1.0" encoding="utf-8"?>
<p:tagLst xmlns:p="http://schemas.openxmlformats.org/presentationml/2006/main">
  <p:tag name="AS_UNIQUEID" val="3904"/>
</p:tagLst>
</file>

<file path=ppt/tags/tag354.xml><?xml version="1.0" encoding="utf-8"?>
<p:tagLst xmlns:p="http://schemas.openxmlformats.org/presentationml/2006/main">
  <p:tag name="AS_UNIQUEID" val="3905"/>
</p:tagLst>
</file>

<file path=ppt/tags/tag355.xml><?xml version="1.0" encoding="utf-8"?>
<p:tagLst xmlns:p="http://schemas.openxmlformats.org/presentationml/2006/main">
  <p:tag name="AS_UNIQUEID" val="3906"/>
</p:tagLst>
</file>

<file path=ppt/tags/tag356.xml><?xml version="1.0" encoding="utf-8"?>
<p:tagLst xmlns:p="http://schemas.openxmlformats.org/presentationml/2006/main">
  <p:tag name="AS_UNIQUEID" val="3907"/>
</p:tagLst>
</file>

<file path=ppt/tags/tag357.xml><?xml version="1.0" encoding="utf-8"?>
<p:tagLst xmlns:p="http://schemas.openxmlformats.org/presentationml/2006/main">
  <p:tag name="AS_UNIQUEID" val="3398"/>
</p:tagLst>
</file>

<file path=ppt/tags/tag358.xml><?xml version="1.0" encoding="utf-8"?>
<p:tagLst xmlns:p="http://schemas.openxmlformats.org/presentationml/2006/main">
  <p:tag name="AS_UNIQUEID" val="3908"/>
</p:tagLst>
</file>

<file path=ppt/tags/tag359.xml><?xml version="1.0" encoding="utf-8"?>
<p:tagLst xmlns:p="http://schemas.openxmlformats.org/presentationml/2006/main">
  <p:tag name="AS_UNIQUEID" val="3909"/>
</p:tagLst>
</file>

<file path=ppt/tags/tag36.xml><?xml version="1.0" encoding="utf-8"?>
<p:tagLst xmlns:p="http://schemas.openxmlformats.org/presentationml/2006/main">
  <p:tag name="AS_UNIQUEID" val="3613"/>
</p:tagLst>
</file>

<file path=ppt/tags/tag360.xml><?xml version="1.0" encoding="utf-8"?>
<p:tagLst xmlns:p="http://schemas.openxmlformats.org/presentationml/2006/main">
  <p:tag name="AS_UNIQUEID" val="3388"/>
</p:tagLst>
</file>

<file path=ppt/tags/tag361.xml><?xml version="1.0" encoding="utf-8"?>
<p:tagLst xmlns:p="http://schemas.openxmlformats.org/presentationml/2006/main">
  <p:tag name="AS_UNIQUEID" val="3389"/>
</p:tagLst>
</file>

<file path=ppt/tags/tag362.xml><?xml version="1.0" encoding="utf-8"?>
<p:tagLst xmlns:p="http://schemas.openxmlformats.org/presentationml/2006/main">
  <p:tag name="AS_UNIQUEID" val="3390"/>
</p:tagLst>
</file>

<file path=ppt/tags/tag363.xml><?xml version="1.0" encoding="utf-8"?>
<p:tagLst xmlns:p="http://schemas.openxmlformats.org/presentationml/2006/main">
  <p:tag name="AS_UNIQUEID" val="201"/>
</p:tagLst>
</file>

<file path=ppt/tags/tag364.xml><?xml version="1.0" encoding="utf-8"?>
<p:tagLst xmlns:p="http://schemas.openxmlformats.org/presentationml/2006/main">
  <p:tag name="AS_UNIQUEID" val="3910"/>
</p:tagLst>
</file>

<file path=ppt/tags/tag365.xml><?xml version="1.0" encoding="utf-8"?>
<p:tagLst xmlns:p="http://schemas.openxmlformats.org/presentationml/2006/main">
  <p:tag name="AS_UNIQUEID" val="3911"/>
</p:tagLst>
</file>

<file path=ppt/tags/tag366.xml><?xml version="1.0" encoding="utf-8"?>
<p:tagLst xmlns:p="http://schemas.openxmlformats.org/presentationml/2006/main">
  <p:tag name="AS_UNIQUEID" val="3912"/>
</p:tagLst>
</file>

<file path=ppt/tags/tag367.xml><?xml version="1.0" encoding="utf-8"?>
<p:tagLst xmlns:p="http://schemas.openxmlformats.org/presentationml/2006/main">
  <p:tag name="AS_UNIQUEID" val="3913"/>
</p:tagLst>
</file>

<file path=ppt/tags/tag368.xml><?xml version="1.0" encoding="utf-8"?>
<p:tagLst xmlns:p="http://schemas.openxmlformats.org/presentationml/2006/main">
  <p:tag name="AS_UNIQUEID" val="3388"/>
</p:tagLst>
</file>

<file path=ppt/tags/tag369.xml><?xml version="1.0" encoding="utf-8"?>
<p:tagLst xmlns:p="http://schemas.openxmlformats.org/presentationml/2006/main">
  <p:tag name="AS_UNIQUEID" val="3389"/>
</p:tagLst>
</file>

<file path=ppt/tags/tag37.xml><?xml version="1.0" encoding="utf-8"?>
<p:tagLst xmlns:p="http://schemas.openxmlformats.org/presentationml/2006/main">
  <p:tag name="AS_UNIQUEID" val="3614"/>
</p:tagLst>
</file>

<file path=ppt/tags/tag370.xml><?xml version="1.0" encoding="utf-8"?>
<p:tagLst xmlns:p="http://schemas.openxmlformats.org/presentationml/2006/main">
  <p:tag name="AS_UNIQUEID" val="3390"/>
</p:tagLst>
</file>

<file path=ppt/tags/tag371.xml><?xml version="1.0" encoding="utf-8"?>
<p:tagLst xmlns:p="http://schemas.openxmlformats.org/presentationml/2006/main">
  <p:tag name="AS_UNIQUEID" val="3914"/>
</p:tagLst>
</file>

<file path=ppt/tags/tag372.xml><?xml version="1.0" encoding="utf-8"?>
<p:tagLst xmlns:p="http://schemas.openxmlformats.org/presentationml/2006/main">
  <p:tag name="AS_UNIQUEID" val="3915"/>
</p:tagLst>
</file>

<file path=ppt/tags/tag373.xml><?xml version="1.0" encoding="utf-8"?>
<p:tagLst xmlns:p="http://schemas.openxmlformats.org/presentationml/2006/main">
  <p:tag name="AS_UNIQUEID" val="3916"/>
</p:tagLst>
</file>

<file path=ppt/tags/tag374.xml><?xml version="1.0" encoding="utf-8"?>
<p:tagLst xmlns:p="http://schemas.openxmlformats.org/presentationml/2006/main">
  <p:tag name="AS_UNIQUEID" val="3917"/>
</p:tagLst>
</file>

<file path=ppt/tags/tag375.xml><?xml version="1.0" encoding="utf-8"?>
<p:tagLst xmlns:p="http://schemas.openxmlformats.org/presentationml/2006/main">
  <p:tag name="AS_UNIQUEID" val="3918"/>
</p:tagLst>
</file>

<file path=ppt/tags/tag376.xml><?xml version="1.0" encoding="utf-8"?>
<p:tagLst xmlns:p="http://schemas.openxmlformats.org/presentationml/2006/main">
  <p:tag name="AS_UNIQUEID" val="3919"/>
</p:tagLst>
</file>

<file path=ppt/tags/tag377.xml><?xml version="1.0" encoding="utf-8"?>
<p:tagLst xmlns:p="http://schemas.openxmlformats.org/presentationml/2006/main">
  <p:tag name="AS_UNIQUEID" val="3920"/>
</p:tagLst>
</file>

<file path=ppt/tags/tag378.xml><?xml version="1.0" encoding="utf-8"?>
<p:tagLst xmlns:p="http://schemas.openxmlformats.org/presentationml/2006/main">
  <p:tag name="AS_UNIQUEID" val="3388"/>
</p:tagLst>
</file>

<file path=ppt/tags/tag379.xml><?xml version="1.0" encoding="utf-8"?>
<p:tagLst xmlns:p="http://schemas.openxmlformats.org/presentationml/2006/main">
  <p:tag name="AS_UNIQUEID" val="3389"/>
</p:tagLst>
</file>

<file path=ppt/tags/tag38.xml><?xml version="1.0" encoding="utf-8"?>
<p:tagLst xmlns:p="http://schemas.openxmlformats.org/presentationml/2006/main">
  <p:tag name="AS_UNIQUEID" val="3615"/>
</p:tagLst>
</file>

<file path=ppt/tags/tag380.xml><?xml version="1.0" encoding="utf-8"?>
<p:tagLst xmlns:p="http://schemas.openxmlformats.org/presentationml/2006/main">
  <p:tag name="AS_UNIQUEID" val="3390"/>
</p:tagLst>
</file>

<file path=ppt/tags/tag381.xml><?xml version="1.0" encoding="utf-8"?>
<p:tagLst xmlns:p="http://schemas.openxmlformats.org/presentationml/2006/main">
  <p:tag name="AS_UNIQUEID" val="3921"/>
</p:tagLst>
</file>

<file path=ppt/tags/tag382.xml><?xml version="1.0" encoding="utf-8"?>
<p:tagLst xmlns:p="http://schemas.openxmlformats.org/presentationml/2006/main">
  <p:tag name="AS_UNIQUEID" val="3922"/>
</p:tagLst>
</file>

<file path=ppt/tags/tag383.xml><?xml version="1.0" encoding="utf-8"?>
<p:tagLst xmlns:p="http://schemas.openxmlformats.org/presentationml/2006/main">
  <p:tag name="AS_UNIQUEID" val="3083"/>
</p:tagLst>
</file>

<file path=ppt/tags/tag384.xml><?xml version="1.0" encoding="utf-8"?>
<p:tagLst xmlns:p="http://schemas.openxmlformats.org/presentationml/2006/main">
  <p:tag name="AS_UNIQUEID" val="3923"/>
</p:tagLst>
</file>

<file path=ppt/tags/tag385.xml><?xml version="1.0" encoding="utf-8"?>
<p:tagLst xmlns:p="http://schemas.openxmlformats.org/presentationml/2006/main">
  <p:tag name="AS_UNIQUEID" val="3924"/>
</p:tagLst>
</file>

<file path=ppt/tags/tag386.xml><?xml version="1.0" encoding="utf-8"?>
<p:tagLst xmlns:p="http://schemas.openxmlformats.org/presentationml/2006/main">
  <p:tag name="AS_UNIQUEID" val="3925"/>
</p:tagLst>
</file>

<file path=ppt/tags/tag387.xml><?xml version="1.0" encoding="utf-8"?>
<p:tagLst xmlns:p="http://schemas.openxmlformats.org/presentationml/2006/main">
  <p:tag name="AS_UNIQUEID" val="3926"/>
</p:tagLst>
</file>

<file path=ppt/tags/tag388.xml><?xml version="1.0" encoding="utf-8"?>
<p:tagLst xmlns:p="http://schemas.openxmlformats.org/presentationml/2006/main">
  <p:tag name="AS_UNIQUEID" val="3411"/>
</p:tagLst>
</file>

<file path=ppt/tags/tag389.xml><?xml version="1.0" encoding="utf-8"?>
<p:tagLst xmlns:p="http://schemas.openxmlformats.org/presentationml/2006/main">
  <p:tag name="AS_UNIQUEID" val="3927"/>
</p:tagLst>
</file>

<file path=ppt/tags/tag39.xml><?xml version="1.0" encoding="utf-8"?>
<p:tagLst xmlns:p="http://schemas.openxmlformats.org/presentationml/2006/main">
  <p:tag name="AS_UNIQUEID" val="3616"/>
</p:tagLst>
</file>

<file path=ppt/tags/tag390.xml><?xml version="1.0" encoding="utf-8"?>
<p:tagLst xmlns:p="http://schemas.openxmlformats.org/presentationml/2006/main">
  <p:tag name="AS_UNIQUEID" val="3928"/>
</p:tagLst>
</file>

<file path=ppt/tags/tag391.xml><?xml version="1.0" encoding="utf-8"?>
<p:tagLst xmlns:p="http://schemas.openxmlformats.org/presentationml/2006/main">
  <p:tag name="AS_UNIQUEID" val="3929"/>
</p:tagLst>
</file>

<file path=ppt/tags/tag392.xml><?xml version="1.0" encoding="utf-8"?>
<p:tagLst xmlns:p="http://schemas.openxmlformats.org/presentationml/2006/main">
  <p:tag name="AS_UNIQUEID" val="3930"/>
</p:tagLst>
</file>

<file path=ppt/tags/tag393.xml><?xml version="1.0" encoding="utf-8"?>
<p:tagLst xmlns:p="http://schemas.openxmlformats.org/presentationml/2006/main">
  <p:tag name="AS_UNIQUEID" val="3931"/>
</p:tagLst>
</file>

<file path=ppt/tags/tag394.xml><?xml version="1.0" encoding="utf-8"?>
<p:tagLst xmlns:p="http://schemas.openxmlformats.org/presentationml/2006/main">
  <p:tag name="AS_UNIQUEID" val="3932"/>
</p:tagLst>
</file>

<file path=ppt/tags/tag395.xml><?xml version="1.0" encoding="utf-8"?>
<p:tagLst xmlns:p="http://schemas.openxmlformats.org/presentationml/2006/main">
  <p:tag name="AS_UNIQUEID" val="3933"/>
</p:tagLst>
</file>

<file path=ppt/tags/tag396.xml><?xml version="1.0" encoding="utf-8"?>
<p:tagLst xmlns:p="http://schemas.openxmlformats.org/presentationml/2006/main">
  <p:tag name="AS_UNIQUEID" val="3934"/>
</p:tagLst>
</file>

<file path=ppt/tags/tag397.xml><?xml version="1.0" encoding="utf-8"?>
<p:tagLst xmlns:p="http://schemas.openxmlformats.org/presentationml/2006/main">
  <p:tag name="AS_UNIQUEID" val="208"/>
</p:tagLst>
</file>

<file path=ppt/tags/tag398.xml><?xml version="1.0" encoding="utf-8"?>
<p:tagLst xmlns:p="http://schemas.openxmlformats.org/presentationml/2006/main">
  <p:tag name="AS_UNIQUEID" val="3935"/>
</p:tagLst>
</file>

<file path=ppt/tags/tag399.xml><?xml version="1.0" encoding="utf-8"?>
<p:tagLst xmlns:p="http://schemas.openxmlformats.org/presentationml/2006/main">
  <p:tag name="AS_UNIQUEID" val="3936"/>
  <p:tag name="KSO_WM_DIAGRAM_VIRTUALLY_FRAME" val="{&quot;height&quot;:145.925,&quot;left&quot;:241,&quot;top&quot;:225.3,&quot;width&quot;:346.6}"/>
</p:tagLst>
</file>

<file path=ppt/tags/tag4.xml><?xml version="1.0" encoding="utf-8"?>
<p:tagLst xmlns:p="http://schemas.openxmlformats.org/presentationml/2006/main">
  <p:tag name="AS_UNIQUEID" val="3581"/>
</p:tagLst>
</file>

<file path=ppt/tags/tag40.xml><?xml version="1.0" encoding="utf-8"?>
<p:tagLst xmlns:p="http://schemas.openxmlformats.org/presentationml/2006/main">
  <p:tag name="AS_UNIQUEID" val="3617"/>
</p:tagLst>
</file>

<file path=ppt/tags/tag400.xml><?xml version="1.0" encoding="utf-8"?>
<p:tagLst xmlns:p="http://schemas.openxmlformats.org/presentationml/2006/main">
  <p:tag name="AS_UNIQUEID" val="3937"/>
</p:tagLst>
</file>

<file path=ppt/tags/tag401.xml><?xml version="1.0" encoding="utf-8"?>
<p:tagLst xmlns:p="http://schemas.openxmlformats.org/presentationml/2006/main">
  <p:tag name="AS_UNIQUEID" val="3938"/>
  <p:tag name="KSO_WM_DIAGRAM_VIRTUALLY_FRAME" val="{&quot;height&quot;:145.925,&quot;left&quot;:241,&quot;top&quot;:225.3,&quot;width&quot;:346.6}"/>
</p:tagLst>
</file>

<file path=ppt/tags/tag402.xml><?xml version="1.0" encoding="utf-8"?>
<p:tagLst xmlns:p="http://schemas.openxmlformats.org/presentationml/2006/main">
  <p:tag name="AS_UNIQUEID" val="3939"/>
  <p:tag name="KSO_WM_DIAGRAM_VIRTUALLY_FRAME" val="{&quot;height&quot;:145.925,&quot;left&quot;:241,&quot;top&quot;:225.3,&quot;width&quot;:346.6}"/>
</p:tagLst>
</file>

<file path=ppt/tags/tag403.xml><?xml version="1.0" encoding="utf-8"?>
<p:tagLst xmlns:p="http://schemas.openxmlformats.org/presentationml/2006/main">
  <p:tag name="AS_UNIQUEID" val="3940"/>
  <p:tag name="KSO_WM_DIAGRAM_VIRTUALLY_FRAME" val="{&quot;height&quot;:145.925,&quot;left&quot;:241,&quot;top&quot;:225.3,&quot;width&quot;:346.6}"/>
</p:tagLst>
</file>

<file path=ppt/tags/tag404.xml><?xml version="1.0" encoding="utf-8"?>
<p:tagLst xmlns:p="http://schemas.openxmlformats.org/presentationml/2006/main">
  <p:tag name="AS_UNIQUEID" val="3941"/>
  <p:tag name="KSO_WM_DIAGRAM_VIRTUALLY_FRAME" val="{&quot;height&quot;:145.925,&quot;left&quot;:241,&quot;top&quot;:225.3,&quot;width&quot;:346.6}"/>
</p:tagLst>
</file>

<file path=ppt/tags/tag405.xml><?xml version="1.0" encoding="utf-8"?>
<p:tagLst xmlns:p="http://schemas.openxmlformats.org/presentationml/2006/main">
  <p:tag name="AS_UNIQUEID" val="3942"/>
</p:tagLst>
</file>

<file path=ppt/tags/tag406.xml><?xml version="1.0" encoding="utf-8"?>
<p:tagLst xmlns:p="http://schemas.openxmlformats.org/presentationml/2006/main">
  <p:tag name="AS_UNIQUEID" val="3943"/>
</p:tagLst>
</file>

<file path=ppt/tags/tag407.xml><?xml version="1.0" encoding="utf-8"?>
<p:tagLst xmlns:p="http://schemas.openxmlformats.org/presentationml/2006/main">
  <p:tag name="AS_UNIQUEID" val="3432"/>
</p:tagLst>
</file>

<file path=ppt/tags/tag408.xml><?xml version="1.0" encoding="utf-8"?>
<p:tagLst xmlns:p="http://schemas.openxmlformats.org/presentationml/2006/main">
  <p:tag name="AS_UNIQUEID" val="991"/>
</p:tagLst>
</file>

<file path=ppt/tags/tag409.xml><?xml version="1.0" encoding="utf-8"?>
<p:tagLst xmlns:p="http://schemas.openxmlformats.org/presentationml/2006/main">
  <p:tag name="AS_UNIQUEID" val="992"/>
</p:tagLst>
</file>

<file path=ppt/tags/tag41.xml><?xml version="1.0" encoding="utf-8"?>
<p:tagLst xmlns:p="http://schemas.openxmlformats.org/presentationml/2006/main">
  <p:tag name="AS_UNIQUEID" val="3618"/>
</p:tagLst>
</file>

<file path=ppt/tags/tag410.xml><?xml version="1.0" encoding="utf-8"?>
<p:tagLst xmlns:p="http://schemas.openxmlformats.org/presentationml/2006/main">
  <p:tag name="AS_UNIQUEID" val="993"/>
</p:tagLst>
</file>

<file path=ppt/tags/tag411.xml><?xml version="1.0" encoding="utf-8"?>
<p:tagLst xmlns:p="http://schemas.openxmlformats.org/presentationml/2006/main">
  <p:tag name="AS_UNIQUEID" val="994"/>
</p:tagLst>
</file>

<file path=ppt/tags/tag412.xml><?xml version="1.0" encoding="utf-8"?>
<p:tagLst xmlns:p="http://schemas.openxmlformats.org/presentationml/2006/main">
  <p:tag name="AS_UNIQUEID" val="3944"/>
</p:tagLst>
</file>

<file path=ppt/tags/tag413.xml><?xml version="1.0" encoding="utf-8"?>
<p:tagLst xmlns:p="http://schemas.openxmlformats.org/presentationml/2006/main">
  <p:tag name="AS_UNIQUEID" val="995"/>
</p:tagLst>
</file>

<file path=ppt/tags/tag414.xml><?xml version="1.0" encoding="utf-8"?>
<p:tagLst xmlns:p="http://schemas.openxmlformats.org/presentationml/2006/main">
  <p:tag name="AS_UNIQUEID" val="996"/>
</p:tagLst>
</file>

<file path=ppt/tags/tag415.xml><?xml version="1.0" encoding="utf-8"?>
<p:tagLst xmlns:p="http://schemas.openxmlformats.org/presentationml/2006/main">
  <p:tag name="AS_UNIQUEID" val="3433"/>
</p:tagLst>
</file>

<file path=ppt/tags/tag416.xml><?xml version="1.0" encoding="utf-8"?>
<p:tagLst xmlns:p="http://schemas.openxmlformats.org/presentationml/2006/main">
  <p:tag name="AS_UNIQUEID" val="998"/>
</p:tagLst>
</file>

<file path=ppt/tags/tag417.xml><?xml version="1.0" encoding="utf-8"?>
<p:tagLst xmlns:p="http://schemas.openxmlformats.org/presentationml/2006/main">
  <p:tag name="AS_UNIQUEID" val="999"/>
</p:tagLst>
</file>

<file path=ppt/tags/tag418.xml><?xml version="1.0" encoding="utf-8"?>
<p:tagLst xmlns:p="http://schemas.openxmlformats.org/presentationml/2006/main">
  <p:tag name="AS_UNIQUEID" val="3434"/>
</p:tagLst>
</file>

<file path=ppt/tags/tag419.xml><?xml version="1.0" encoding="utf-8"?>
<p:tagLst xmlns:p="http://schemas.openxmlformats.org/presentationml/2006/main">
  <p:tag name="AS_UNIQUEID" val="3945"/>
</p:tagLst>
</file>

<file path=ppt/tags/tag42.xml><?xml version="1.0" encoding="utf-8"?>
<p:tagLst xmlns:p="http://schemas.openxmlformats.org/presentationml/2006/main">
  <p:tag name="AS_UNIQUEID" val="3619"/>
</p:tagLst>
</file>

<file path=ppt/tags/tag420.xml><?xml version="1.0" encoding="utf-8"?>
<p:tagLst xmlns:p="http://schemas.openxmlformats.org/presentationml/2006/main">
  <p:tag name="AS_UNIQUEID" val="3946"/>
</p:tagLst>
</file>

<file path=ppt/tags/tag421.xml><?xml version="1.0" encoding="utf-8"?>
<p:tagLst xmlns:p="http://schemas.openxmlformats.org/presentationml/2006/main">
  <p:tag name="AS_UNIQUEID" val="3947"/>
</p:tagLst>
</file>

<file path=ppt/tags/tag422.xml><?xml version="1.0" encoding="utf-8"?>
<p:tagLst xmlns:p="http://schemas.openxmlformats.org/presentationml/2006/main">
  <p:tag name="AS_UNIQUEID" val="3948"/>
</p:tagLst>
</file>

<file path=ppt/tags/tag423.xml><?xml version="1.0" encoding="utf-8"?>
<p:tagLst xmlns:p="http://schemas.openxmlformats.org/presentationml/2006/main">
  <p:tag name="AS_UNIQUEID" val="3949"/>
  <p:tag name="KSO_WM_DIAGRAM_VIRTUALLY_FRAME" val="{&quot;height&quot;:145.925,&quot;left&quot;:241,&quot;top&quot;:225.3,&quot;width&quot;:346.6}"/>
</p:tagLst>
</file>

<file path=ppt/tags/tag424.xml><?xml version="1.0" encoding="utf-8"?>
<p:tagLst xmlns:p="http://schemas.openxmlformats.org/presentationml/2006/main">
  <p:tag name="AS_UNIQUEID" val="3950"/>
  <p:tag name="KSO_WM_DIAGRAM_VIRTUALLY_FRAME" val="{&quot;height&quot;:145.925,&quot;left&quot;:241,&quot;top&quot;:225.3,&quot;width&quot;:346.6}"/>
</p:tagLst>
</file>

<file path=ppt/tags/tag425.xml><?xml version="1.0" encoding="utf-8"?>
<p:tagLst xmlns:p="http://schemas.openxmlformats.org/presentationml/2006/main">
  <p:tag name="AS_UNIQUEID" val="3951"/>
</p:tagLst>
</file>

<file path=ppt/tags/tag426.xml><?xml version="1.0" encoding="utf-8"?>
<p:tagLst xmlns:p="http://schemas.openxmlformats.org/presentationml/2006/main">
  <p:tag name="AS_UNIQUEID" val="3952"/>
  <p:tag name="KSO_WM_DIAGRAM_VIRTUALLY_FRAME" val="{&quot;height&quot;:145.925,&quot;left&quot;:241,&quot;top&quot;:225.3,&quot;width&quot;:346.6}"/>
</p:tagLst>
</file>

<file path=ppt/tags/tag427.xml><?xml version="1.0" encoding="utf-8"?>
<p:tagLst xmlns:p="http://schemas.openxmlformats.org/presentationml/2006/main">
  <p:tag name="AS_UNIQUEID" val="3953"/>
  <p:tag name="KSO_WM_DIAGRAM_VIRTUALLY_FRAME" val="{&quot;height&quot;:145.925,&quot;left&quot;:241,&quot;top&quot;:225.3,&quot;width&quot;:346.6}"/>
</p:tagLst>
</file>

<file path=ppt/tags/tag428.xml><?xml version="1.0" encoding="utf-8"?>
<p:tagLst xmlns:p="http://schemas.openxmlformats.org/presentationml/2006/main">
  <p:tag name="AS_UNIQUEID" val="3954"/>
  <p:tag name="KSO_WM_DIAGRAM_VIRTUALLY_FRAME" val="{&quot;height&quot;:145.925,&quot;left&quot;:241,&quot;top&quot;:225.3,&quot;width&quot;:346.6}"/>
</p:tagLst>
</file>

<file path=ppt/tags/tag429.xml><?xml version="1.0" encoding="utf-8"?>
<p:tagLst xmlns:p="http://schemas.openxmlformats.org/presentationml/2006/main">
  <p:tag name="AS_UNIQUEID" val="3955"/>
  <p:tag name="KSO_WM_DIAGRAM_VIRTUALLY_FRAME" val="{&quot;height&quot;:145.925,&quot;left&quot;:241,&quot;top&quot;:225.3,&quot;width&quot;:346.6}"/>
</p:tagLst>
</file>

<file path=ppt/tags/tag43.xml><?xml version="1.0" encoding="utf-8"?>
<p:tagLst xmlns:p="http://schemas.openxmlformats.org/presentationml/2006/main">
  <p:tag name="AS_UNIQUEID" val="3620"/>
</p:tagLst>
</file>

<file path=ppt/tags/tag430.xml><?xml version="1.0" encoding="utf-8"?>
<p:tagLst xmlns:p="http://schemas.openxmlformats.org/presentationml/2006/main">
  <p:tag name="AS_UNIQUEID" val="3956"/>
</p:tagLst>
</file>

<file path=ppt/tags/tag431.xml><?xml version="1.0" encoding="utf-8"?>
<p:tagLst xmlns:p="http://schemas.openxmlformats.org/presentationml/2006/main">
  <p:tag name="AS_UNIQUEID" val="3957"/>
  <p:tag name="KSO_WM_DIAGRAM_VIRTUALLY_FRAME" val="{&quot;height&quot;:145.925,&quot;left&quot;:241,&quot;top&quot;:225.3,&quot;width&quot;:346.6}"/>
</p:tagLst>
</file>

<file path=ppt/tags/tag432.xml><?xml version="1.0" encoding="utf-8"?>
<p:tagLst xmlns:p="http://schemas.openxmlformats.org/presentationml/2006/main">
  <p:tag name="AS_UNIQUEID" val="3958"/>
  <p:tag name="KSO_WM_DIAGRAM_VIRTUALLY_FRAME" val="{&quot;height&quot;:145.925,&quot;left&quot;:241,&quot;top&quot;:225.3,&quot;width&quot;:346.6}"/>
</p:tagLst>
</file>

<file path=ppt/tags/tag433.xml><?xml version="1.0" encoding="utf-8"?>
<p:tagLst xmlns:p="http://schemas.openxmlformats.org/presentationml/2006/main">
  <p:tag name="AS_UNIQUEID" val="3959"/>
  <p:tag name="KSO_WM_DIAGRAM_VIRTUALLY_FRAME" val="{&quot;height&quot;:145.925,&quot;left&quot;:241,&quot;top&quot;:225.3,&quot;width&quot;:346.6}"/>
</p:tagLst>
</file>

<file path=ppt/tags/tag434.xml><?xml version="1.0" encoding="utf-8"?>
<p:tagLst xmlns:p="http://schemas.openxmlformats.org/presentationml/2006/main">
  <p:tag name="AS_UNIQUEID" val="3960"/>
  <p:tag name="KSO_WM_DIAGRAM_VIRTUALLY_FRAME" val="{&quot;height&quot;:145.925,&quot;left&quot;:241,&quot;top&quot;:225.3,&quot;width&quot;:346.6}"/>
</p:tagLst>
</file>

<file path=ppt/tags/tag435.xml><?xml version="1.0" encoding="utf-8"?>
<p:tagLst xmlns:p="http://schemas.openxmlformats.org/presentationml/2006/main">
  <p:tag name="AS_UNIQUEID" val="3961"/>
</p:tagLst>
</file>

<file path=ppt/tags/tag436.xml><?xml version="1.0" encoding="utf-8"?>
<p:tagLst xmlns:p="http://schemas.openxmlformats.org/presentationml/2006/main">
  <p:tag name="AS_UNIQUEID" val="299"/>
</p:tagLst>
</file>

<file path=ppt/tags/tag437.xml><?xml version="1.0" encoding="utf-8"?>
<p:tagLst xmlns:p="http://schemas.openxmlformats.org/presentationml/2006/main">
  <p:tag name="AS_UNIQUEID" val="300"/>
</p:tagLst>
</file>

<file path=ppt/tags/tag438.xml><?xml version="1.0" encoding="utf-8"?>
<p:tagLst xmlns:p="http://schemas.openxmlformats.org/presentationml/2006/main">
  <p:tag name="AS_UNIQUEID" val="301"/>
</p:tagLst>
</file>

<file path=ppt/tags/tag439.xml><?xml version="1.0" encoding="utf-8"?>
<p:tagLst xmlns:p="http://schemas.openxmlformats.org/presentationml/2006/main">
  <p:tag name="AS_UNIQUEID" val="302"/>
</p:tagLst>
</file>

<file path=ppt/tags/tag44.xml><?xml version="1.0" encoding="utf-8"?>
<p:tagLst xmlns:p="http://schemas.openxmlformats.org/presentationml/2006/main">
  <p:tag name="AS_UNIQUEID" val="3621"/>
</p:tagLst>
</file>

<file path=ppt/tags/tag440.xml><?xml version="1.0" encoding="utf-8"?>
<p:tagLst xmlns:p="http://schemas.openxmlformats.org/presentationml/2006/main">
  <p:tag name="AS_UNIQUEID" val="303"/>
</p:tagLst>
</file>

<file path=ppt/tags/tag441.xml><?xml version="1.0" encoding="utf-8"?>
<p:tagLst xmlns:p="http://schemas.openxmlformats.org/presentationml/2006/main">
  <p:tag name="AS_UNIQUEID" val="304"/>
</p:tagLst>
</file>

<file path=ppt/tags/tag442.xml><?xml version="1.0" encoding="utf-8"?>
<p:tagLst xmlns:p="http://schemas.openxmlformats.org/presentationml/2006/main">
  <p:tag name="AS_UNIQUEID" val="305"/>
</p:tagLst>
</file>

<file path=ppt/tags/tag443.xml><?xml version="1.0" encoding="utf-8"?>
<p:tagLst xmlns:p="http://schemas.openxmlformats.org/presentationml/2006/main">
  <p:tag name="AS_UNIQUEID" val="306"/>
</p:tagLst>
</file>

<file path=ppt/tags/tag444.xml><?xml version="1.0" encoding="utf-8"?>
<p:tagLst xmlns:p="http://schemas.openxmlformats.org/presentationml/2006/main">
  <p:tag name="AS_UNIQUEID" val="307"/>
</p:tagLst>
</file>

<file path=ppt/tags/tag445.xml><?xml version="1.0" encoding="utf-8"?>
<p:tagLst xmlns:p="http://schemas.openxmlformats.org/presentationml/2006/main">
  <p:tag name="AS_UNIQUEID" val="308"/>
</p:tagLst>
</file>

<file path=ppt/tags/tag446.xml><?xml version="1.0" encoding="utf-8"?>
<p:tagLst xmlns:p="http://schemas.openxmlformats.org/presentationml/2006/main">
  <p:tag name="AS_UNIQUEID" val="309"/>
</p:tagLst>
</file>

<file path=ppt/tags/tag447.xml><?xml version="1.0" encoding="utf-8"?>
<p:tagLst xmlns:p="http://schemas.openxmlformats.org/presentationml/2006/main">
  <p:tag name="AS_UNIQUEID" val="311"/>
</p:tagLst>
</file>

<file path=ppt/tags/tag448.xml><?xml version="1.0" encoding="utf-8"?>
<p:tagLst xmlns:p="http://schemas.openxmlformats.org/presentationml/2006/main">
  <p:tag name="AS_UNIQUEID" val="312"/>
</p:tagLst>
</file>

<file path=ppt/tags/tag449.xml><?xml version="1.0" encoding="utf-8"?>
<p:tagLst xmlns:p="http://schemas.openxmlformats.org/presentationml/2006/main">
  <p:tag name="AS_UNIQUEID" val="313"/>
</p:tagLst>
</file>

<file path=ppt/tags/tag45.xml><?xml version="1.0" encoding="utf-8"?>
<p:tagLst xmlns:p="http://schemas.openxmlformats.org/presentationml/2006/main">
  <p:tag name="AS_UNIQUEID" val="3622"/>
</p:tagLst>
</file>

<file path=ppt/tags/tag450.xml><?xml version="1.0" encoding="utf-8"?>
<p:tagLst xmlns:p="http://schemas.openxmlformats.org/presentationml/2006/main">
  <p:tag name="AS_UNIQUEID" val="314"/>
</p:tagLst>
</file>

<file path=ppt/tags/tag451.xml><?xml version="1.0" encoding="utf-8"?>
<p:tagLst xmlns:p="http://schemas.openxmlformats.org/presentationml/2006/main">
  <p:tag name="AS_UNIQUEID" val="315"/>
</p:tagLst>
</file>

<file path=ppt/tags/tag452.xml><?xml version="1.0" encoding="utf-8"?>
<p:tagLst xmlns:p="http://schemas.openxmlformats.org/presentationml/2006/main">
  <p:tag name="AS_UNIQUEID" val="316"/>
</p:tagLst>
</file>

<file path=ppt/tags/tag453.xml><?xml version="1.0" encoding="utf-8"?>
<p:tagLst xmlns:p="http://schemas.openxmlformats.org/presentationml/2006/main">
  <p:tag name="AS_UNIQUEID" val="317"/>
</p:tagLst>
</file>

<file path=ppt/tags/tag454.xml><?xml version="1.0" encoding="utf-8"?>
<p:tagLst xmlns:p="http://schemas.openxmlformats.org/presentationml/2006/main">
  <p:tag name="AS_UNIQUEID" val="318"/>
</p:tagLst>
</file>

<file path=ppt/tags/tag455.xml><?xml version="1.0" encoding="utf-8"?>
<p:tagLst xmlns:p="http://schemas.openxmlformats.org/presentationml/2006/main">
  <p:tag name="AS_UNIQUEID" val="3962"/>
</p:tagLst>
</file>

<file path=ppt/tags/tag456.xml><?xml version="1.0" encoding="utf-8"?>
<p:tagLst xmlns:p="http://schemas.openxmlformats.org/presentationml/2006/main">
  <p:tag name="AS_UNIQUEID" val="3963"/>
</p:tagLst>
</file>

<file path=ppt/tags/tag457.xml><?xml version="1.0" encoding="utf-8"?>
<p:tagLst xmlns:p="http://schemas.openxmlformats.org/presentationml/2006/main">
  <p:tag name="AS_UNIQUEID" val="3964"/>
</p:tagLst>
</file>

<file path=ppt/tags/tag458.xml><?xml version="1.0" encoding="utf-8"?>
<p:tagLst xmlns:p="http://schemas.openxmlformats.org/presentationml/2006/main">
  <p:tag name="AS_UNIQUEID" val="183"/>
</p:tagLst>
</file>

<file path=ppt/tags/tag459.xml><?xml version="1.0" encoding="utf-8"?>
<p:tagLst xmlns:p="http://schemas.openxmlformats.org/presentationml/2006/main">
  <p:tag name="AS_UNIQUEID" val="184"/>
</p:tagLst>
</file>

<file path=ppt/tags/tag46.xml><?xml version="1.0" encoding="utf-8"?>
<p:tagLst xmlns:p="http://schemas.openxmlformats.org/presentationml/2006/main">
  <p:tag name="AS_UNIQUEID" val="3623"/>
</p:tagLst>
</file>

<file path=ppt/tags/tag460.xml><?xml version="1.0" encoding="utf-8"?>
<p:tagLst xmlns:p="http://schemas.openxmlformats.org/presentationml/2006/main">
  <p:tag name="AS_UNIQUEID" val="185"/>
</p:tagLst>
</file>

<file path=ppt/tags/tag461.xml><?xml version="1.0" encoding="utf-8"?>
<p:tagLst xmlns:p="http://schemas.openxmlformats.org/presentationml/2006/main">
  <p:tag name="AS_UNIQUEID" val="187"/>
</p:tagLst>
</file>

<file path=ppt/tags/tag462.xml><?xml version="1.0" encoding="utf-8"?>
<p:tagLst xmlns:p="http://schemas.openxmlformats.org/presentationml/2006/main">
  <p:tag name="AS_UNIQUEID" val="188"/>
</p:tagLst>
</file>

<file path=ppt/tags/tag463.xml><?xml version="1.0" encoding="utf-8"?>
<p:tagLst xmlns:p="http://schemas.openxmlformats.org/presentationml/2006/main">
  <p:tag name="AS_UNIQUEID" val="3965"/>
</p:tagLst>
</file>

<file path=ppt/tags/tag464.xml><?xml version="1.0" encoding="utf-8"?>
<p:tagLst xmlns:p="http://schemas.openxmlformats.org/presentationml/2006/main">
  <p:tag name="AS_UNIQUEID" val="3966"/>
</p:tagLst>
</file>

<file path=ppt/tags/tag465.xml><?xml version="1.0" encoding="utf-8"?>
<p:tagLst xmlns:p="http://schemas.openxmlformats.org/presentationml/2006/main">
  <p:tag name="AS_UNIQUEID" val="222"/>
</p:tagLst>
</file>

<file path=ppt/tags/tag466.xml><?xml version="1.0" encoding="utf-8"?>
<p:tagLst xmlns:p="http://schemas.openxmlformats.org/presentationml/2006/main">
  <p:tag name="AS_UNIQUEID" val="223"/>
</p:tagLst>
</file>

<file path=ppt/tags/tag467.xml><?xml version="1.0" encoding="utf-8"?>
<p:tagLst xmlns:p="http://schemas.openxmlformats.org/presentationml/2006/main">
  <p:tag name="AS_UNIQUEID" val="224"/>
</p:tagLst>
</file>

<file path=ppt/tags/tag468.xml><?xml version="1.0" encoding="utf-8"?>
<p:tagLst xmlns:p="http://schemas.openxmlformats.org/presentationml/2006/main">
  <p:tag name="AS_UNIQUEID" val="3967"/>
</p:tagLst>
</file>

<file path=ppt/tags/tag469.xml><?xml version="1.0" encoding="utf-8"?>
<p:tagLst xmlns:p="http://schemas.openxmlformats.org/presentationml/2006/main">
  <p:tag name="AS_UNIQUEID" val="3968"/>
</p:tagLst>
</file>

<file path=ppt/tags/tag47.xml><?xml version="1.0" encoding="utf-8"?>
<p:tagLst xmlns:p="http://schemas.openxmlformats.org/presentationml/2006/main">
  <p:tag name="AS_UNIQUEID" val="3624"/>
</p:tagLst>
</file>

<file path=ppt/tags/tag470.xml><?xml version="1.0" encoding="utf-8"?>
<p:tagLst xmlns:p="http://schemas.openxmlformats.org/presentationml/2006/main">
  <p:tag name="AS_UNIQUEID" val="3969"/>
</p:tagLst>
</file>

<file path=ppt/tags/tag471.xml><?xml version="1.0" encoding="utf-8"?>
<p:tagLst xmlns:p="http://schemas.openxmlformats.org/presentationml/2006/main">
  <p:tag name="AS_UNIQUEID" val="3970"/>
</p:tagLst>
</file>

<file path=ppt/tags/tag472.xml><?xml version="1.0" encoding="utf-8"?>
<p:tagLst xmlns:p="http://schemas.openxmlformats.org/presentationml/2006/main">
  <p:tag name="AS_UNIQUEID" val="3971"/>
</p:tagLst>
</file>

<file path=ppt/tags/tag473.xml><?xml version="1.0" encoding="utf-8"?>
<p:tagLst xmlns:p="http://schemas.openxmlformats.org/presentationml/2006/main">
  <p:tag name="AS_UNIQUEID" val="3972"/>
</p:tagLst>
</file>

<file path=ppt/tags/tag474.xml><?xml version="1.0" encoding="utf-8"?>
<p:tagLst xmlns:p="http://schemas.openxmlformats.org/presentationml/2006/main">
  <p:tag name="AS_UNIQUEID" val="264"/>
</p:tagLst>
</file>

<file path=ppt/tags/tag475.xml><?xml version="1.0" encoding="utf-8"?>
<p:tagLst xmlns:p="http://schemas.openxmlformats.org/presentationml/2006/main">
  <p:tag name="AS_UNIQUEID" val="3973"/>
</p:tagLst>
</file>

<file path=ppt/tags/tag476.xml><?xml version="1.0" encoding="utf-8"?>
<p:tagLst xmlns:p="http://schemas.openxmlformats.org/presentationml/2006/main">
  <p:tag name="AS_UNIQUEID" val="3974"/>
</p:tagLst>
</file>

<file path=ppt/tags/tag477.xml><?xml version="1.0" encoding="utf-8"?>
<p:tagLst xmlns:p="http://schemas.openxmlformats.org/presentationml/2006/main">
  <p:tag name="AS_UNIQUEID" val="3975"/>
</p:tagLst>
</file>

<file path=ppt/tags/tag478.xml><?xml version="1.0" encoding="utf-8"?>
<p:tagLst xmlns:p="http://schemas.openxmlformats.org/presentationml/2006/main">
  <p:tag name="AS_UNIQUEID" val="3976"/>
</p:tagLst>
</file>

<file path=ppt/tags/tag479.xml><?xml version="1.0" encoding="utf-8"?>
<p:tagLst xmlns:p="http://schemas.openxmlformats.org/presentationml/2006/main">
  <p:tag name="AS_UNIQUEID" val="3977"/>
</p:tagLst>
</file>

<file path=ppt/tags/tag48.xml><?xml version="1.0" encoding="utf-8"?>
<p:tagLst xmlns:p="http://schemas.openxmlformats.org/presentationml/2006/main">
  <p:tag name="AS_UNIQUEID" val="3625"/>
</p:tagLst>
</file>

<file path=ppt/tags/tag480.xml><?xml version="1.0" encoding="utf-8"?>
<p:tagLst xmlns:p="http://schemas.openxmlformats.org/presentationml/2006/main">
  <p:tag name="AS_UNIQUEID" val="863"/>
</p:tagLst>
</file>

<file path=ppt/tags/tag481.xml><?xml version="1.0" encoding="utf-8"?>
<p:tagLst xmlns:p="http://schemas.openxmlformats.org/presentationml/2006/main">
  <p:tag name="AS_UNIQUEID" val="864"/>
</p:tagLst>
</file>

<file path=ppt/tags/tag482.xml><?xml version="1.0" encoding="utf-8"?>
<p:tagLst xmlns:p="http://schemas.openxmlformats.org/presentationml/2006/main">
  <p:tag name="AS_UNIQUEID" val="3978"/>
</p:tagLst>
</file>

<file path=ppt/tags/tag483.xml><?xml version="1.0" encoding="utf-8"?>
<p:tagLst xmlns:p="http://schemas.openxmlformats.org/presentationml/2006/main">
  <p:tag name="AS_UNIQUEID" val="3979"/>
</p:tagLst>
</file>

<file path=ppt/tags/tag484.xml><?xml version="1.0" encoding="utf-8"?>
<p:tagLst xmlns:p="http://schemas.openxmlformats.org/presentationml/2006/main">
  <p:tag name="AS_UNIQUEID" val="50"/>
</p:tagLst>
</file>

<file path=ppt/tags/tag485.xml><?xml version="1.0" encoding="utf-8"?>
<p:tagLst xmlns:p="http://schemas.openxmlformats.org/presentationml/2006/main">
  <p:tag name="AS_UNIQUEID" val="3533"/>
</p:tagLst>
</file>

<file path=ppt/tags/tag486.xml><?xml version="1.0" encoding="utf-8"?>
<p:tagLst xmlns:p="http://schemas.openxmlformats.org/presentationml/2006/main">
  <p:tag name="AS_UNIQUEID" val="3980"/>
</p:tagLst>
</file>

<file path=ppt/tags/tag487.xml><?xml version="1.0" encoding="utf-8"?>
<p:tagLst xmlns:p="http://schemas.openxmlformats.org/presentationml/2006/main">
  <p:tag name="AS_UNIQUEID" val="3981"/>
</p:tagLst>
</file>

<file path=ppt/tags/tag488.xml><?xml version="1.0" encoding="utf-8"?>
<p:tagLst xmlns:p="http://schemas.openxmlformats.org/presentationml/2006/main">
  <p:tag name="AS_UNIQUEID" val="3539"/>
</p:tagLst>
</file>

<file path=ppt/tags/tag489.xml><?xml version="1.0" encoding="utf-8"?>
<p:tagLst xmlns:p="http://schemas.openxmlformats.org/presentationml/2006/main">
  <p:tag name="AS_UNIQUEID" val="3540"/>
</p:tagLst>
</file>

<file path=ppt/tags/tag49.xml><?xml version="1.0" encoding="utf-8"?>
<p:tagLst xmlns:p="http://schemas.openxmlformats.org/presentationml/2006/main">
  <p:tag name="AS_UNIQUEID" val="3626"/>
</p:tagLst>
</file>

<file path=ppt/tags/tag490.xml><?xml version="1.0" encoding="utf-8"?>
<p:tagLst xmlns:p="http://schemas.openxmlformats.org/presentationml/2006/main">
  <p:tag name="AS_UNIQUEID" val="3541"/>
</p:tagLst>
</file>

<file path=ppt/tags/tag491.xml><?xml version="1.0" encoding="utf-8"?>
<p:tagLst xmlns:p="http://schemas.openxmlformats.org/presentationml/2006/main">
  <p:tag name="AS_UNIQUEID" val="3542"/>
</p:tagLst>
</file>

<file path=ppt/tags/tag492.xml><?xml version="1.0" encoding="utf-8"?>
<p:tagLst xmlns:p="http://schemas.openxmlformats.org/presentationml/2006/main">
  <p:tag name="AS_UNIQUEID" val="3982"/>
</p:tagLst>
</file>

<file path=ppt/tags/tag493.xml><?xml version="1.0" encoding="utf-8"?>
<p:tagLst xmlns:p="http://schemas.openxmlformats.org/presentationml/2006/main">
  <p:tag name="AS_UNIQUEID" val="3983"/>
</p:tagLst>
</file>

<file path=ppt/tags/tag494.xml><?xml version="1.0" encoding="utf-8"?>
<p:tagLst xmlns:p="http://schemas.openxmlformats.org/presentationml/2006/main">
  <p:tag name="AS_UNIQUEID" val="3984"/>
</p:tagLst>
</file>

<file path=ppt/tags/tag495.xml><?xml version="1.0" encoding="utf-8"?>
<p:tagLst xmlns:p="http://schemas.openxmlformats.org/presentationml/2006/main">
  <p:tag name="AS_UNIQUEID" val="3557"/>
</p:tagLst>
</file>

<file path=ppt/tags/tag496.xml><?xml version="1.0" encoding="utf-8"?>
<p:tagLst xmlns:p="http://schemas.openxmlformats.org/presentationml/2006/main">
  <p:tag name="AS_UNIQUEID" val="3558"/>
</p:tagLst>
</file>

<file path=ppt/tags/tag497.xml><?xml version="1.0" encoding="utf-8"?>
<p:tagLst xmlns:p="http://schemas.openxmlformats.org/presentationml/2006/main">
  <p:tag name="AS_UNIQUEID" val="3985"/>
</p:tagLst>
</file>

<file path=ppt/tags/tag498.xml><?xml version="1.0" encoding="utf-8"?>
<p:tagLst xmlns:p="http://schemas.openxmlformats.org/presentationml/2006/main">
  <p:tag name="AS_UNIQUEID" val="3986"/>
</p:tagLst>
</file>

<file path=ppt/tags/tag499.xml><?xml version="1.0" encoding="utf-8"?>
<p:tagLst xmlns:p="http://schemas.openxmlformats.org/presentationml/2006/main">
  <p:tag name="AS_UNIQUEID" val="3571"/>
</p:tagLst>
</file>

<file path=ppt/tags/tag5.xml><?xml version="1.0" encoding="utf-8"?>
<p:tagLst xmlns:p="http://schemas.openxmlformats.org/presentationml/2006/main">
  <p:tag name="AS_UNIQUEID" val="3582"/>
</p:tagLst>
</file>

<file path=ppt/tags/tag50.xml><?xml version="1.0" encoding="utf-8"?>
<p:tagLst xmlns:p="http://schemas.openxmlformats.org/presentationml/2006/main">
  <p:tag name="AS_UNIQUEID" val="3627"/>
</p:tagLst>
</file>

<file path=ppt/tags/tag500.xml><?xml version="1.0" encoding="utf-8"?>
<p:tagLst xmlns:p="http://schemas.openxmlformats.org/presentationml/2006/main">
  <p:tag name="AS_UNIQUEID" val="3576"/>
</p:tagLst>
</file>

<file path=ppt/tags/tag501.xml><?xml version="1.0" encoding="utf-8"?>
<p:tagLst xmlns:p="http://schemas.openxmlformats.org/presentationml/2006/main">
  <p:tag name="AS_UNIQUEID" val="3577"/>
</p:tagLst>
</file>

<file path=ppt/tags/tag502.xml><?xml version="1.0" encoding="utf-8"?>
<p:tagLst xmlns:p="http://schemas.openxmlformats.org/presentationml/2006/main">
  <p:tag name="AS_UNIQUEID" val="3987"/>
</p:tagLst>
</file>

<file path=ppt/tags/tag503.xml><?xml version="1.0" encoding="utf-8"?>
<p:tagLst xmlns:p="http://schemas.openxmlformats.org/presentationml/2006/main">
  <p:tag name="AS_UNIQUEID" val="3988"/>
</p:tagLst>
</file>

<file path=ppt/tags/tag504.xml><?xml version="1.0" encoding="utf-8"?>
<p:tagLst xmlns:p="http://schemas.openxmlformats.org/presentationml/2006/main">
  <p:tag name="AS_UNIQUEID" val="3576"/>
</p:tagLst>
</file>

<file path=ppt/tags/tag505.xml><?xml version="1.0" encoding="utf-8"?>
<p:tagLst xmlns:p="http://schemas.openxmlformats.org/presentationml/2006/main">
  <p:tag name="AS_UNIQUEID" val="3576"/>
</p:tagLst>
</file>

<file path=ppt/tags/tag506.xml><?xml version="1.0" encoding="utf-8"?>
<p:tagLst xmlns:p="http://schemas.openxmlformats.org/presentationml/2006/main">
  <p:tag name="AS_UNIQUEID" val="168"/>
</p:tagLst>
</file>

<file path=ppt/tags/tag507.xml><?xml version="1.0" encoding="utf-8"?>
<p:tagLst xmlns:p="http://schemas.openxmlformats.org/presentationml/2006/main">
  <p:tag name="AS_UNIQUEID" val="3989"/>
</p:tagLst>
</file>

<file path=ppt/tags/tag508.xml><?xml version="1.0" encoding="utf-8"?>
<p:tagLst xmlns:p="http://schemas.openxmlformats.org/presentationml/2006/main">
  <p:tag name="AS_UNIQUEID" val="168"/>
</p:tagLst>
</file>

<file path=ppt/tags/tag509.xml><?xml version="1.0" encoding="utf-8"?>
<p:tagLst xmlns:p="http://schemas.openxmlformats.org/presentationml/2006/main">
  <p:tag name="AS_UNIQUEID" val="3990"/>
</p:tagLst>
</file>

<file path=ppt/tags/tag51.xml><?xml version="1.0" encoding="utf-8"?>
<p:tagLst xmlns:p="http://schemas.openxmlformats.org/presentationml/2006/main">
  <p:tag name="AS_UNIQUEID" val="3628"/>
</p:tagLst>
</file>

<file path=ppt/tags/tag510.xml><?xml version="1.0" encoding="utf-8"?>
<p:tagLst xmlns:p="http://schemas.openxmlformats.org/presentationml/2006/main">
  <p:tag name="AS_UNIQUEID" val="3991"/>
</p:tagLst>
</file>

<file path=ppt/tags/tag511.xml><?xml version="1.0" encoding="utf-8"?>
<p:tagLst xmlns:p="http://schemas.openxmlformats.org/presentationml/2006/main">
  <p:tag name="AS_UNIQUEID" val="3992"/>
</p:tagLst>
</file>

<file path=ppt/tags/tag512.xml><?xml version="1.0" encoding="utf-8"?>
<p:tagLst xmlns:p="http://schemas.openxmlformats.org/presentationml/2006/main">
  <p:tag name="AS_UNIQUEID" val="3993"/>
</p:tagLst>
</file>

<file path=ppt/tags/tag513.xml><?xml version="1.0" encoding="utf-8"?>
<p:tagLst xmlns:p="http://schemas.openxmlformats.org/presentationml/2006/main">
  <p:tag name="AS_UNIQUEID" val="3994"/>
</p:tagLst>
</file>

<file path=ppt/tags/tag514.xml><?xml version="1.0" encoding="utf-8"?>
<p:tagLst xmlns:p="http://schemas.openxmlformats.org/presentationml/2006/main">
  <p:tag name="AS_UNIQUEID" val="3995"/>
</p:tagLst>
</file>

<file path=ppt/tags/tag515.xml><?xml version="1.0" encoding="utf-8"?>
<p:tagLst xmlns:p="http://schemas.openxmlformats.org/presentationml/2006/main">
  <p:tag name="AS_UNIQUEID" val="3996"/>
</p:tagLst>
</file>

<file path=ppt/tags/tag516.xml><?xml version="1.0" encoding="utf-8"?>
<p:tagLst xmlns:p="http://schemas.openxmlformats.org/presentationml/2006/main">
  <p:tag name="AS_UNIQUEID" val="3997"/>
</p:tagLst>
</file>

<file path=ppt/tags/tag517.xml><?xml version="1.0" encoding="utf-8"?>
<p:tagLst xmlns:p="http://schemas.openxmlformats.org/presentationml/2006/main">
  <p:tag name="AS_UNIQUEID" val="3998"/>
</p:tagLst>
</file>

<file path=ppt/tags/tag518.xml><?xml version="1.0" encoding="utf-8"?>
<p:tagLst xmlns:p="http://schemas.openxmlformats.org/presentationml/2006/main">
  <p:tag name="AS_UNIQUEID" val="3999"/>
</p:tagLst>
</file>

<file path=ppt/tags/tag519.xml><?xml version="1.0" encoding="utf-8"?>
<p:tagLst xmlns:p="http://schemas.openxmlformats.org/presentationml/2006/main">
  <p:tag name="AS_UNIQUEID" val="4000"/>
</p:tagLst>
</file>

<file path=ppt/tags/tag52.xml><?xml version="1.0" encoding="utf-8"?>
<p:tagLst xmlns:p="http://schemas.openxmlformats.org/presentationml/2006/main">
  <p:tag name="AS_UNIQUEID" val="3629"/>
</p:tagLst>
</file>

<file path=ppt/tags/tag520.xml><?xml version="1.0" encoding="utf-8"?>
<p:tagLst xmlns:p="http://schemas.openxmlformats.org/presentationml/2006/main">
  <p:tag name="AS_UNIQUEID" val="4001"/>
</p:tagLst>
</file>

<file path=ppt/tags/tag521.xml><?xml version="1.0" encoding="utf-8"?>
<p:tagLst xmlns:p="http://schemas.openxmlformats.org/presentationml/2006/main">
  <p:tag name="AS_UNIQUEID" val="4002"/>
</p:tagLst>
</file>

<file path=ppt/tags/tag522.xml><?xml version="1.0" encoding="utf-8"?>
<p:tagLst xmlns:p="http://schemas.openxmlformats.org/presentationml/2006/main">
  <p:tag name="AS_UNIQUEID" val="4003"/>
</p:tagLst>
</file>

<file path=ppt/tags/tag523.xml><?xml version="1.0" encoding="utf-8"?>
<p:tagLst xmlns:p="http://schemas.openxmlformats.org/presentationml/2006/main">
  <p:tag name="AS_UNIQUEID" val="4004"/>
</p:tagLst>
</file>

<file path=ppt/tags/tag524.xml><?xml version="1.0" encoding="utf-8"?>
<p:tagLst xmlns:p="http://schemas.openxmlformats.org/presentationml/2006/main">
  <p:tag name="AS_UNIQUEID" val="4005"/>
</p:tagLst>
</file>

<file path=ppt/tags/tag525.xml><?xml version="1.0" encoding="utf-8"?>
<p:tagLst xmlns:p="http://schemas.openxmlformats.org/presentationml/2006/main">
  <p:tag name="AS_UNIQUEID" val="3294"/>
</p:tagLst>
</file>

<file path=ppt/tags/tag526.xml><?xml version="1.0" encoding="utf-8"?>
<p:tagLst xmlns:p="http://schemas.openxmlformats.org/presentationml/2006/main">
  <p:tag name="AS_UNIQUEID" val="3295"/>
</p:tagLst>
</file>

<file path=ppt/tags/tag52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53.xml><?xml version="1.0" encoding="utf-8"?>
<p:tagLst xmlns:p="http://schemas.openxmlformats.org/presentationml/2006/main">
  <p:tag name="AS_UNIQUEID" val="3630"/>
</p:tagLst>
</file>

<file path=ppt/tags/tag54.xml><?xml version="1.0" encoding="utf-8"?>
<p:tagLst xmlns:p="http://schemas.openxmlformats.org/presentationml/2006/main">
  <p:tag name="AS_UNIQUEID" val="3631"/>
</p:tagLst>
</file>

<file path=ppt/tags/tag55.xml><?xml version="1.0" encoding="utf-8"?>
<p:tagLst xmlns:p="http://schemas.openxmlformats.org/presentationml/2006/main">
  <p:tag name="AS_UNIQUEID" val="3632"/>
</p:tagLst>
</file>

<file path=ppt/tags/tag56.xml><?xml version="1.0" encoding="utf-8"?>
<p:tagLst xmlns:p="http://schemas.openxmlformats.org/presentationml/2006/main">
  <p:tag name="AS_UNIQUEID" val="3633"/>
</p:tagLst>
</file>

<file path=ppt/tags/tag57.xml><?xml version="1.0" encoding="utf-8"?>
<p:tagLst xmlns:p="http://schemas.openxmlformats.org/presentationml/2006/main">
  <p:tag name="AS_UNIQUEID" val="3634"/>
</p:tagLst>
</file>

<file path=ppt/tags/tag58.xml><?xml version="1.0" encoding="utf-8"?>
<p:tagLst xmlns:p="http://schemas.openxmlformats.org/presentationml/2006/main">
  <p:tag name="AS_UNIQUEID" val="3635"/>
</p:tagLst>
</file>

<file path=ppt/tags/tag59.xml><?xml version="1.0" encoding="utf-8"?>
<p:tagLst xmlns:p="http://schemas.openxmlformats.org/presentationml/2006/main">
  <p:tag name="AS_UNIQUEID" val="3636"/>
</p:tagLst>
</file>

<file path=ppt/tags/tag6.xml><?xml version="1.0" encoding="utf-8"?>
<p:tagLst xmlns:p="http://schemas.openxmlformats.org/presentationml/2006/main">
  <p:tag name="AS_UNIQUEID" val="3583"/>
</p:tagLst>
</file>

<file path=ppt/tags/tag60.xml><?xml version="1.0" encoding="utf-8"?>
<p:tagLst xmlns:p="http://schemas.openxmlformats.org/presentationml/2006/main">
  <p:tag name="AS_UNIQUEID" val="3637"/>
</p:tagLst>
</file>

<file path=ppt/tags/tag61.xml><?xml version="1.0" encoding="utf-8"?>
<p:tagLst xmlns:p="http://schemas.openxmlformats.org/presentationml/2006/main">
  <p:tag name="AS_UNIQUEID" val="3638"/>
</p:tagLst>
</file>

<file path=ppt/tags/tag62.xml><?xml version="1.0" encoding="utf-8"?>
<p:tagLst xmlns:p="http://schemas.openxmlformats.org/presentationml/2006/main">
  <p:tag name="AS_UNIQUEID" val="3639"/>
</p:tagLst>
</file>

<file path=ppt/tags/tag63.xml><?xml version="1.0" encoding="utf-8"?>
<p:tagLst xmlns:p="http://schemas.openxmlformats.org/presentationml/2006/main">
  <p:tag name="AS_UNIQUEID" val="3640"/>
</p:tagLst>
</file>

<file path=ppt/tags/tag64.xml><?xml version="1.0" encoding="utf-8"?>
<p:tagLst xmlns:p="http://schemas.openxmlformats.org/presentationml/2006/main">
  <p:tag name="AS_UNIQUEID" val="3641"/>
</p:tagLst>
</file>

<file path=ppt/tags/tag65.xml><?xml version="1.0" encoding="utf-8"?>
<p:tagLst xmlns:p="http://schemas.openxmlformats.org/presentationml/2006/main">
  <p:tag name="AS_UNIQUEID" val="3642"/>
</p:tagLst>
</file>

<file path=ppt/tags/tag66.xml><?xml version="1.0" encoding="utf-8"?>
<p:tagLst xmlns:p="http://schemas.openxmlformats.org/presentationml/2006/main">
  <p:tag name="AS_UNIQUEID" val="3643"/>
</p:tagLst>
</file>

<file path=ppt/tags/tag67.xml><?xml version="1.0" encoding="utf-8"?>
<p:tagLst xmlns:p="http://schemas.openxmlformats.org/presentationml/2006/main">
  <p:tag name="AS_UNIQUEID" val="3644"/>
</p:tagLst>
</file>

<file path=ppt/tags/tag68.xml><?xml version="1.0" encoding="utf-8"?>
<p:tagLst xmlns:p="http://schemas.openxmlformats.org/presentationml/2006/main">
  <p:tag name="AS_UNIQUEID" val="3645"/>
</p:tagLst>
</file>

<file path=ppt/tags/tag69.xml><?xml version="1.0" encoding="utf-8"?>
<p:tagLst xmlns:p="http://schemas.openxmlformats.org/presentationml/2006/main">
  <p:tag name="AS_UNIQUEID" val="3646"/>
</p:tagLst>
</file>

<file path=ppt/tags/tag7.xml><?xml version="1.0" encoding="utf-8"?>
<p:tagLst xmlns:p="http://schemas.openxmlformats.org/presentationml/2006/main">
  <p:tag name="AS_UNIQUEID" val="3584"/>
</p:tagLst>
</file>

<file path=ppt/tags/tag70.xml><?xml version="1.0" encoding="utf-8"?>
<p:tagLst xmlns:p="http://schemas.openxmlformats.org/presentationml/2006/main">
  <p:tag name="AS_UNIQUEID" val="3647"/>
</p:tagLst>
</file>

<file path=ppt/tags/tag71.xml><?xml version="1.0" encoding="utf-8"?>
<p:tagLst xmlns:p="http://schemas.openxmlformats.org/presentationml/2006/main">
  <p:tag name="AS_UNIQUEID" val="3648"/>
</p:tagLst>
</file>

<file path=ppt/tags/tag72.xml><?xml version="1.0" encoding="utf-8"?>
<p:tagLst xmlns:p="http://schemas.openxmlformats.org/presentationml/2006/main">
  <p:tag name="AS_UNIQUEID" val="3649"/>
</p:tagLst>
</file>

<file path=ppt/tags/tag73.xml><?xml version="1.0" encoding="utf-8"?>
<p:tagLst xmlns:p="http://schemas.openxmlformats.org/presentationml/2006/main">
  <p:tag name="AS_UNIQUEID" val="3650"/>
</p:tagLst>
</file>

<file path=ppt/tags/tag74.xml><?xml version="1.0" encoding="utf-8"?>
<p:tagLst xmlns:p="http://schemas.openxmlformats.org/presentationml/2006/main">
  <p:tag name="AS_UNIQUEID" val="3651"/>
</p:tagLst>
</file>

<file path=ppt/tags/tag75.xml><?xml version="1.0" encoding="utf-8"?>
<p:tagLst xmlns:p="http://schemas.openxmlformats.org/presentationml/2006/main">
  <p:tag name="AS_UNIQUEID" val="3652"/>
</p:tagLst>
</file>

<file path=ppt/tags/tag76.xml><?xml version="1.0" encoding="utf-8"?>
<p:tagLst xmlns:p="http://schemas.openxmlformats.org/presentationml/2006/main">
  <p:tag name="AS_UNIQUEID" val="3653"/>
</p:tagLst>
</file>

<file path=ppt/tags/tag77.xml><?xml version="1.0" encoding="utf-8"?>
<p:tagLst xmlns:p="http://schemas.openxmlformats.org/presentationml/2006/main">
  <p:tag name="AS_UNIQUEID" val="3654"/>
</p:tagLst>
</file>

<file path=ppt/tags/tag78.xml><?xml version="1.0" encoding="utf-8"?>
<p:tagLst xmlns:p="http://schemas.openxmlformats.org/presentationml/2006/main">
  <p:tag name="AS_UNIQUEID" val="3655"/>
</p:tagLst>
</file>

<file path=ppt/tags/tag79.xml><?xml version="1.0" encoding="utf-8"?>
<p:tagLst xmlns:p="http://schemas.openxmlformats.org/presentationml/2006/main">
  <p:tag name="AS_UNIQUEID" val="3656"/>
</p:tagLst>
</file>

<file path=ppt/tags/tag8.xml><?xml version="1.0" encoding="utf-8"?>
<p:tagLst xmlns:p="http://schemas.openxmlformats.org/presentationml/2006/main">
  <p:tag name="AS_UNIQUEID" val="3585"/>
</p:tagLst>
</file>

<file path=ppt/tags/tag80.xml><?xml version="1.0" encoding="utf-8"?>
<p:tagLst xmlns:p="http://schemas.openxmlformats.org/presentationml/2006/main">
  <p:tag name="AS_UNIQUEID" val="3657"/>
</p:tagLst>
</file>

<file path=ppt/tags/tag81.xml><?xml version="1.0" encoding="utf-8"?>
<p:tagLst xmlns:p="http://schemas.openxmlformats.org/presentationml/2006/main">
  <p:tag name="AS_UNIQUEID" val="3658"/>
</p:tagLst>
</file>

<file path=ppt/tags/tag82.xml><?xml version="1.0" encoding="utf-8"?>
<p:tagLst xmlns:p="http://schemas.openxmlformats.org/presentationml/2006/main">
  <p:tag name="AS_UNIQUEID" val="3659"/>
</p:tagLst>
</file>

<file path=ppt/tags/tag83.xml><?xml version="1.0" encoding="utf-8"?>
<p:tagLst xmlns:p="http://schemas.openxmlformats.org/presentationml/2006/main">
  <p:tag name="AS_UNIQUEID" val="3660"/>
</p:tagLst>
</file>

<file path=ppt/tags/tag84.xml><?xml version="1.0" encoding="utf-8"?>
<p:tagLst xmlns:p="http://schemas.openxmlformats.org/presentationml/2006/main">
  <p:tag name="AS_UNIQUEID" val="3661"/>
</p:tagLst>
</file>

<file path=ppt/tags/tag85.xml><?xml version="1.0" encoding="utf-8"?>
<p:tagLst xmlns:p="http://schemas.openxmlformats.org/presentationml/2006/main">
  <p:tag name="AS_UNIQUEID" val="3662"/>
</p:tagLst>
</file>

<file path=ppt/tags/tag86.xml><?xml version="1.0" encoding="utf-8"?>
<p:tagLst xmlns:p="http://schemas.openxmlformats.org/presentationml/2006/main">
  <p:tag name="AS_UNIQUEID" val="3663"/>
</p:tagLst>
</file>

<file path=ppt/tags/tag87.xml><?xml version="1.0" encoding="utf-8"?>
<p:tagLst xmlns:p="http://schemas.openxmlformats.org/presentationml/2006/main">
  <p:tag name="AS_UNIQUEID" val="3664"/>
</p:tagLst>
</file>

<file path=ppt/tags/tag88.xml><?xml version="1.0" encoding="utf-8"?>
<p:tagLst xmlns:p="http://schemas.openxmlformats.org/presentationml/2006/main">
  <p:tag name="AS_UNIQUEID" val="3665"/>
</p:tagLst>
</file>

<file path=ppt/tags/tag89.xml><?xml version="1.0" encoding="utf-8"?>
<p:tagLst xmlns:p="http://schemas.openxmlformats.org/presentationml/2006/main">
  <p:tag name="AS_UNIQUEID" val="3666"/>
</p:tagLst>
</file>

<file path=ppt/tags/tag9.xml><?xml version="1.0" encoding="utf-8"?>
<p:tagLst xmlns:p="http://schemas.openxmlformats.org/presentationml/2006/main">
  <p:tag name="AS_UNIQUEID" val="3586"/>
</p:tagLst>
</file>

<file path=ppt/tags/tag90.xml><?xml version="1.0" encoding="utf-8"?>
<p:tagLst xmlns:p="http://schemas.openxmlformats.org/presentationml/2006/main">
  <p:tag name="AS_UNIQUEID" val="3667"/>
</p:tagLst>
</file>

<file path=ppt/tags/tag91.xml><?xml version="1.0" encoding="utf-8"?>
<p:tagLst xmlns:p="http://schemas.openxmlformats.org/presentationml/2006/main">
  <p:tag name="AS_UNIQUEID" val="3668"/>
</p:tagLst>
</file>

<file path=ppt/tags/tag92.xml><?xml version="1.0" encoding="utf-8"?>
<p:tagLst xmlns:p="http://schemas.openxmlformats.org/presentationml/2006/main">
  <p:tag name="AS_UNIQUEID" val="3669"/>
</p:tagLst>
</file>

<file path=ppt/tags/tag93.xml><?xml version="1.0" encoding="utf-8"?>
<p:tagLst xmlns:p="http://schemas.openxmlformats.org/presentationml/2006/main">
  <p:tag name="AS_UNIQUEID" val="3670"/>
</p:tagLst>
</file>

<file path=ppt/tags/tag94.xml><?xml version="1.0" encoding="utf-8"?>
<p:tagLst xmlns:p="http://schemas.openxmlformats.org/presentationml/2006/main">
  <p:tag name="AS_UNIQUEID" val="3671"/>
</p:tagLst>
</file>

<file path=ppt/tags/tag95.xml><?xml version="1.0" encoding="utf-8"?>
<p:tagLst xmlns:p="http://schemas.openxmlformats.org/presentationml/2006/main">
  <p:tag name="AS_UNIQUEID" val="3672"/>
</p:tagLst>
</file>

<file path=ppt/tags/tag96.xml><?xml version="1.0" encoding="utf-8"?>
<p:tagLst xmlns:p="http://schemas.openxmlformats.org/presentationml/2006/main">
  <p:tag name="AS_UNIQUEID" val="3673"/>
</p:tagLst>
</file>

<file path=ppt/tags/tag97.xml><?xml version="1.0" encoding="utf-8"?>
<p:tagLst xmlns:p="http://schemas.openxmlformats.org/presentationml/2006/main">
  <p:tag name="AS_UNIQUEID" val="3674"/>
  <p:tag name="KSO_WM_DIAGRAM_VIRTUALLY_FRAME" val="{&quot;height&quot;:145.925,&quot;left&quot;:241,&quot;top&quot;:225.3,&quot;width&quot;:346.6}"/>
</p:tagLst>
</file>

<file path=ppt/tags/tag98.xml><?xml version="1.0" encoding="utf-8"?>
<p:tagLst xmlns:p="http://schemas.openxmlformats.org/presentationml/2006/main">
  <p:tag name="AS_UNIQUEID" val="3675"/>
  <p:tag name="KSO_WM_DIAGRAM_VIRTUALLY_FRAME" val="{&quot;height&quot;:145.925,&quot;left&quot;:241,&quot;top&quot;:225.3,&quot;width&quot;:346.6}"/>
</p:tagLst>
</file>

<file path=ppt/tags/tag99.xml><?xml version="1.0" encoding="utf-8"?>
<p:tagLst xmlns:p="http://schemas.openxmlformats.org/presentationml/2006/main">
  <p:tag name="AS_UNIQUEID" val="3676"/>
</p:tagLst>
</file>

<file path=ppt/theme/theme1.xml><?xml version="1.0" encoding="utf-8"?>
<a:theme xmlns:r="http://schemas.openxmlformats.org/officeDocument/2006/relationships" xmlns:a="http://schemas.openxmlformats.org/drawingml/2006/main" name="mykonglong.taobao.co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276</Paragraphs>
  <Slides>50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Arial</vt:lpstr>
      <vt:lpstr>宋体</vt:lpstr>
      <vt:lpstr>Cambria</vt:lpstr>
      <vt:lpstr>Calibri</vt:lpstr>
      <vt:lpstr>隶书</vt:lpstr>
      <vt:lpstr>Times New Roman</vt:lpstr>
      <vt:lpstr>华文楷体</vt:lpstr>
      <vt:lpstr>黑体</vt:lpstr>
      <vt:lpstr>微软雅黑</vt:lpstr>
      <vt:lpstr>楷体</vt:lpstr>
      <vt:lpstr>Helvetica</vt:lpstr>
      <vt:lpstr>Wingdings</vt:lpstr>
      <vt:lpstr>mykonglong.taobao.com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水的沸点与气压的关系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2024-08-21T09:02:36Z</cp:lastPrinted>
  <dcterms:created xsi:type="dcterms:W3CDTF">2024-08-21T09:02:36Z</dcterms:created>
  <dcterms:modified xsi:type="dcterms:W3CDTF">2024-08-21T01:02:36Z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