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wdp" ContentType="image/vnd.ms-photo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0.11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sldIdLst>
    <p:sldId id="821" r:id="rId4"/>
    <p:sldId id="942" r:id="rId5"/>
    <p:sldId id="930" r:id="rId6"/>
    <p:sldId id="943" r:id="rId7"/>
    <p:sldId id="931" r:id="rId8"/>
    <p:sldId id="932" r:id="rId9"/>
    <p:sldId id="944" r:id="rId10"/>
    <p:sldId id="933" r:id="rId11"/>
    <p:sldId id="276" r:id="rId12"/>
    <p:sldId id="934" r:id="rId13"/>
    <p:sldId id="945" r:id="rId14"/>
    <p:sldId id="935" r:id="rId15"/>
    <p:sldId id="936" r:id="rId16"/>
    <p:sldId id="937" r:id="rId17"/>
    <p:sldId id="939" r:id="rId18"/>
    <p:sldId id="282" r:id="rId19"/>
    <p:sldId id="941" r:id="rId20"/>
    <p:sldId id="284" r:id="rId21"/>
    <p:sldId id="946" r:id="rId22"/>
    <p:sldId id="285" r:id="rId23"/>
    <p:sldId id="840" r:id="rId24"/>
    <p:sldId id="569" r:id="rId25"/>
  </p:sldIdLst>
  <p:sldSz cx="12192000" cy="6858000"/>
  <p:notesSz cx="6858000" cy="9144000"/>
  <p:custDataLst>
    <p:tags r:id="rId26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>
          <p15:clr>
            <a:srgbClr val="A4A3A4"/>
          </p15:clr>
        </p15:guide>
        <p15:guide id="2" pos="387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Windows 用户" initials="W用" lastIdx="0" clrIdx="0"/>
  <p:cmAuthor id="2" name="玉海 丁" initials="玉海" lastIdx="0" clrIdx="1"/>
  <p:cmAuthor id="3" name="User" initials="U" lastIdx="0" clrIdx="2"/>
  <p:cmAuthor id="4" name="作者" initials="A" lastIdx="0" clrIdx="3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987" autoAdjust="0"/>
    <p:restoredTop sz="94660"/>
  </p:normalViewPr>
  <p:slideViewPr>
    <p:cSldViewPr showGuides="1">
      <p:cViewPr varScale="1">
        <p:scale>
          <a:sx n="75" d="100"/>
          <a:sy n="75" d="100"/>
        </p:scale>
        <p:origin x="54" y="54"/>
      </p:cViewPr>
      <p:guideLst>
        <p:guide orient="horz" pos="2184"/>
        <p:guide pos="3871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7.xml" /><Relationship Id="rId11" Type="http://schemas.openxmlformats.org/officeDocument/2006/relationships/slide" Target="slides/slide8.xml" /><Relationship Id="rId12" Type="http://schemas.openxmlformats.org/officeDocument/2006/relationships/slide" Target="slides/slide9.xml" /><Relationship Id="rId13" Type="http://schemas.openxmlformats.org/officeDocument/2006/relationships/slide" Target="slides/slide10.xml" /><Relationship Id="rId14" Type="http://schemas.openxmlformats.org/officeDocument/2006/relationships/slide" Target="slides/slide11.xml" /><Relationship Id="rId15" Type="http://schemas.openxmlformats.org/officeDocument/2006/relationships/slide" Target="slides/slide12.xml" /><Relationship Id="rId16" Type="http://schemas.openxmlformats.org/officeDocument/2006/relationships/slide" Target="slides/slide13.xml" /><Relationship Id="rId17" Type="http://schemas.openxmlformats.org/officeDocument/2006/relationships/slide" Target="slides/slide14.xml" /><Relationship Id="rId18" Type="http://schemas.openxmlformats.org/officeDocument/2006/relationships/slide" Target="slides/slide15.xml" /><Relationship Id="rId19" Type="http://schemas.openxmlformats.org/officeDocument/2006/relationships/slide" Target="slides/slide16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7.xml" /><Relationship Id="rId21" Type="http://schemas.openxmlformats.org/officeDocument/2006/relationships/slide" Target="slides/slide18.xml" /><Relationship Id="rId22" Type="http://schemas.openxmlformats.org/officeDocument/2006/relationships/slide" Target="slides/slide19.xml" /><Relationship Id="rId23" Type="http://schemas.openxmlformats.org/officeDocument/2006/relationships/slide" Target="slides/slide20.xml" /><Relationship Id="rId24" Type="http://schemas.openxmlformats.org/officeDocument/2006/relationships/slide" Target="slides/slide21.xml" /><Relationship Id="rId25" Type="http://schemas.openxmlformats.org/officeDocument/2006/relationships/slide" Target="slides/slide22.xml" /><Relationship Id="rId26" Type="http://schemas.openxmlformats.org/officeDocument/2006/relationships/tags" Target="tags/tag5.xml" /><Relationship Id="rId27" Type="http://schemas.openxmlformats.org/officeDocument/2006/relationships/presProps" Target="presProps.xml" /><Relationship Id="rId28" Type="http://schemas.openxmlformats.org/officeDocument/2006/relationships/viewProps" Target="viewProps.xml" /><Relationship Id="rId29" Type="http://schemas.openxmlformats.org/officeDocument/2006/relationships/theme" Target="theme/theme1.xml" /><Relationship Id="rId3" Type="http://schemas.openxmlformats.org/officeDocument/2006/relationships/notesMaster" Target="notesMasters/notesMaster1.xml" /><Relationship Id="rId30" Type="http://schemas.openxmlformats.org/officeDocument/2006/relationships/tableStyles" Target="tableStyles.xml" /><Relationship Id="rId4" Type="http://schemas.openxmlformats.org/officeDocument/2006/relationships/slide" Target="slides/slide1.xml" /><Relationship Id="rId5" Type="http://schemas.openxmlformats.org/officeDocument/2006/relationships/slide" Target="slides/slide2.xml" /><Relationship Id="rId6" Type="http://schemas.openxmlformats.org/officeDocument/2006/relationships/slide" Target="slides/slide3.xml" /><Relationship Id="rId7" Type="http://schemas.openxmlformats.org/officeDocument/2006/relationships/slide" Target="slides/slide4.xml" /><Relationship Id="rId8" Type="http://schemas.openxmlformats.org/officeDocument/2006/relationships/slide" Target="slides/slide5.xml" /><Relationship Id="rId9" Type="http://schemas.openxmlformats.org/officeDocument/2006/relationships/slide" Target="slides/slide6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2021/10/26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43153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tags" Target="../tags/tag2.xml" /><Relationship Id="rId3" Type="http://schemas.openxmlformats.org/officeDocument/2006/relationships/tags" Target="../tags/tag3.xml" /><Relationship Id="rId4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jpeg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jpeg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787524"/>
            <a:ext cx="9144000" cy="1655763"/>
          </a:xfrm>
        </p:spPr>
        <p:txBody>
          <a:bodyPr anchor="b">
            <a:normAutofit/>
          </a:bodyPr>
          <a:lstStyle>
            <a:lvl1pPr algn="ctr">
              <a:defRPr sz="4400" b="1" u="none" strike="noStrike" kern="1200" cap="none" spc="400" normalizeH="0">
                <a:solidFill>
                  <a:schemeClr val="bg1"/>
                </a:solidFill>
                <a:uFillTx/>
              </a:defRPr>
            </a:lvl1pPr>
          </a:lstStyle>
          <a:p>
            <a:r>
              <a:rPr lang="zh-CN" altLang="en-US"/>
              <a:t>单击此处编辑标题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2021/10/26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idx="13"/>
          </p:nvPr>
        </p:nvSpPr>
        <p:spPr>
          <a:xfrm>
            <a:off x="838200" y="1683385"/>
            <a:ext cx="10515600" cy="6070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cxnSp>
        <p:nvCxnSpPr>
          <p:cNvPr id="21" name="直接连接符 20"/>
          <p:cNvCxnSpPr/>
          <p:nvPr userDrawn="1"/>
        </p:nvCxnSpPr>
        <p:spPr>
          <a:xfrm flipH="1">
            <a:off x="2507796" y="3429169"/>
            <a:ext cx="7176769" cy="0"/>
          </a:xfrm>
          <a:prstGeom prst="line">
            <a:avLst/>
          </a:prstGeom>
          <a:ln w="25400">
            <a:gradFill flip="none" rotWithShape="1">
              <a:gsLst>
                <a:gs pos="0">
                  <a:srgbClr val="FFC000">
                    <a:alpha val="0"/>
                    <a:lumMod val="97000"/>
                  </a:srgbClr>
                </a:gs>
                <a:gs pos="50000">
                  <a:srgbClr val="FFC000"/>
                </a:gs>
                <a:gs pos="100000">
                  <a:srgbClr val="FFC000">
                    <a:alpha val="0"/>
                  </a:srgbClr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任意多边形: 形状 19"/>
          <p:cNvSpPr/>
          <p:nvPr userDrawn="1"/>
        </p:nvSpPr>
        <p:spPr>
          <a:xfrm>
            <a:off x="1301750" y="1387475"/>
            <a:ext cx="9588500" cy="3089275"/>
          </a:xfrm>
          <a:custGeom>
            <a:gdLst>
              <a:gd name="connsiteX0" fmla="*/ 0 w 9588500"/>
              <a:gd name="connsiteY0" fmla="*/ 1404203 h 2448004"/>
              <a:gd name="connsiteX1" fmla="*/ 37748 w 9588500"/>
              <a:gd name="connsiteY1" fmla="*/ 1404203 h 2448004"/>
              <a:gd name="connsiteX2" fmla="*/ 37748 w 9588500"/>
              <a:gd name="connsiteY2" fmla="*/ 2410256 h 2448004"/>
              <a:gd name="connsiteX3" fmla="*/ 9550752 w 9588500"/>
              <a:gd name="connsiteY3" fmla="*/ 2410256 h 2448004"/>
              <a:gd name="connsiteX4" fmla="*/ 9550752 w 9588500"/>
              <a:gd name="connsiteY4" fmla="*/ 1404203 h 2448004"/>
              <a:gd name="connsiteX5" fmla="*/ 9588500 w 9588500"/>
              <a:gd name="connsiteY5" fmla="*/ 1404203 h 2448004"/>
              <a:gd name="connsiteX6" fmla="*/ 9588500 w 9588500"/>
              <a:gd name="connsiteY6" fmla="*/ 2448004 h 2448004"/>
              <a:gd name="connsiteX7" fmla="*/ 0 w 9588500"/>
              <a:gd name="connsiteY7" fmla="*/ 2448004 h 2448004"/>
              <a:gd name="connsiteX8" fmla="*/ 0 w 9588500"/>
              <a:gd name="connsiteY8" fmla="*/ 0 h 2448004"/>
              <a:gd name="connsiteX9" fmla="*/ 9588500 w 9588500"/>
              <a:gd name="connsiteY9" fmla="*/ 0 h 2448004"/>
              <a:gd name="connsiteX10" fmla="*/ 9588500 w 9588500"/>
              <a:gd name="connsiteY10" fmla="*/ 1043801 h 2448004"/>
              <a:gd name="connsiteX11" fmla="*/ 9550752 w 9588500"/>
              <a:gd name="connsiteY11" fmla="*/ 1043801 h 2448004"/>
              <a:gd name="connsiteX12" fmla="*/ 9550752 w 9588500"/>
              <a:gd name="connsiteY12" fmla="*/ 37748 h 2448004"/>
              <a:gd name="connsiteX13" fmla="*/ 37748 w 9588500"/>
              <a:gd name="connsiteY13" fmla="*/ 37748 h 2448004"/>
              <a:gd name="connsiteX14" fmla="*/ 37748 w 9588500"/>
              <a:gd name="connsiteY14" fmla="*/ 1043801 h 2448004"/>
              <a:gd name="connsiteX15" fmla="*/ 0 w 9588500"/>
              <a:gd name="connsiteY15" fmla="*/ 1043801 h 244800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588500" h="2448004">
                <a:moveTo>
                  <a:pt x="0" y="1404203"/>
                </a:moveTo>
                <a:lnTo>
                  <a:pt x="37748" y="1404203"/>
                </a:lnTo>
                <a:lnTo>
                  <a:pt x="37748" y="2410256"/>
                </a:lnTo>
                <a:lnTo>
                  <a:pt x="9550752" y="2410256"/>
                </a:lnTo>
                <a:lnTo>
                  <a:pt x="9550752" y="1404203"/>
                </a:lnTo>
                <a:lnTo>
                  <a:pt x="9588500" y="1404203"/>
                </a:lnTo>
                <a:lnTo>
                  <a:pt x="9588500" y="2448004"/>
                </a:lnTo>
                <a:lnTo>
                  <a:pt x="0" y="2448004"/>
                </a:lnTo>
                <a:close/>
                <a:moveTo>
                  <a:pt x="0" y="0"/>
                </a:moveTo>
                <a:lnTo>
                  <a:pt x="9588500" y="0"/>
                </a:lnTo>
                <a:lnTo>
                  <a:pt x="9588500" y="1043801"/>
                </a:lnTo>
                <a:lnTo>
                  <a:pt x="9550752" y="1043801"/>
                </a:lnTo>
                <a:lnTo>
                  <a:pt x="9550752" y="37748"/>
                </a:lnTo>
                <a:lnTo>
                  <a:pt x="37748" y="37748"/>
                </a:lnTo>
                <a:lnTo>
                  <a:pt x="37748" y="1043801"/>
                </a:lnTo>
                <a:lnTo>
                  <a:pt x="0" y="104380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11" name="文本占位符 10"/>
          <p:cNvSpPr>
            <a:spLocks noGrp="1"/>
          </p:cNvSpPr>
          <p:nvPr>
            <p:ph type="body" idx="14"/>
          </p:nvPr>
        </p:nvSpPr>
        <p:spPr>
          <a:xfrm>
            <a:off x="2319655" y="3695700"/>
            <a:ext cx="7553960" cy="6070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2021/10/26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569852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2_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2021/10/26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31" name="组合 10">
            <a:extLst>
              <a:ext uri="{FF2B5EF4-FFF2-40B4-BE49-F238E27FC236}">
                <a16:creationId xmlns:a16="http://schemas.microsoft.com/office/drawing/2014/main" xmlns="" id="{9B17410A-E7D4-4CC7-BF26-133A63417ED2}"/>
              </a:ext>
            </a:extLst>
          </p:cNvPr>
          <p:cNvGrpSpPr/>
          <p:nvPr/>
        </p:nvGrpSpPr>
        <p:grpSpPr>
          <a:xfrm>
            <a:off x="-101600" y="332656"/>
            <a:ext cx="1013024" cy="530771"/>
            <a:chOff x="0" y="537328"/>
            <a:chExt cx="771176" cy="347209"/>
          </a:xfrm>
        </p:grpSpPr>
        <p:sp>
          <p:nvSpPr>
            <p:cNvPr id="33" name="矩形 32">
              <a:extLst>
                <a:ext uri="{FF2B5EF4-FFF2-40B4-BE49-F238E27FC236}">
                  <a16:creationId xmlns:a16="http://schemas.microsoft.com/office/drawing/2014/main" xmlns="" id="{3D83D628-ABE1-4FE5-B29F-453887BFC14C}"/>
                </a:ext>
              </a:extLst>
            </p:cNvPr>
            <p:cNvSpPr/>
            <p:nvPr/>
          </p:nvSpPr>
          <p:spPr>
            <a:xfrm>
              <a:off x="86760" y="575413"/>
              <a:ext cx="684282" cy="309276"/>
            </a:xfrm>
            <a:prstGeom prst="rect">
              <a:avLst/>
            </a:prstGeom>
            <a:solidFill>
              <a:schemeClr val="bg1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34" name="矩形 33">
              <a:extLst>
                <a:ext uri="{FF2B5EF4-FFF2-40B4-BE49-F238E27FC236}">
                  <a16:creationId xmlns:a16="http://schemas.microsoft.com/office/drawing/2014/main" xmlns="" id="{5CFFC4C2-B1FD-4957-91B8-6A9B1BB1B269}"/>
                </a:ext>
              </a:extLst>
            </p:cNvPr>
            <p:cNvSpPr/>
            <p:nvPr/>
          </p:nvSpPr>
          <p:spPr>
            <a:xfrm>
              <a:off x="0" y="537798"/>
              <a:ext cx="684282" cy="309276"/>
            </a:xfrm>
            <a:prstGeom prst="rect">
              <a:avLst/>
            </a:prstGeom>
            <a:solidFill>
              <a:srgbClr val="008080"/>
            </a:solidFill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</p:grpSp>
      <p:sp>
        <p:nvSpPr>
          <p:cNvPr id="35" name="标题 1">
            <a:extLst>
              <a:ext uri="{FF2B5EF4-FFF2-40B4-BE49-F238E27FC236}">
                <a16:creationId xmlns:a16="http://schemas.microsoft.com/office/drawing/2014/main" xmlns="" id="{260C2996-660F-4C6A-B65D-897A0E2C00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9557" y="337683"/>
            <a:ext cx="6364595" cy="571037"/>
          </a:xfrm>
          <a:effectLst>
            <a:softEdge rad="12700"/>
          </a:effectLst>
        </p:spPr>
        <p:txBody>
          <a:bodyPr anchor="b" anchorCtr="0">
            <a:noAutofit/>
          </a:bodyPr>
          <a:lstStyle>
            <a:lvl1pPr algn="l">
              <a:defRPr sz="3200" b="1" u="none" strike="noStrike" kern="1200" cap="none" spc="300" normalizeH="0">
                <a:solidFill>
                  <a:srgbClr val="008080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/>
              <a:t>单击此处</a:t>
            </a:r>
          </a:p>
        </p:txBody>
      </p:sp>
    </p:spTree>
    <p:extLst>
      <p:ext uri="{BB962C8B-B14F-4D97-AF65-F5344CB8AC3E}">
        <p14:creationId xmlns:p14="http://schemas.microsoft.com/office/powerpoint/2010/main" val="2107300227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216660"/>
            <a:ext cx="10515600" cy="5032375"/>
          </a:xfrm>
          <a:noFill/>
          <a:ln w="28575" cmpd="sng">
            <a:noFill/>
            <a:prstDash val="solid"/>
          </a:ln>
          <a:effectLst/>
        </p:spPr>
        <p:txBody>
          <a:bodyPr/>
          <a:lstStyle>
            <a:lvl1pPr marL="0" indent="0" eaLnBrk="1" fontAlgn="auto" latinLnBrk="0" hangingPunct="1">
              <a:lnSpc>
                <a:spcPct val="120000"/>
              </a:lnSpc>
              <a:spcAft>
                <a:spcPct val="0"/>
              </a:spcAft>
              <a:buNone/>
              <a:defRPr sz="2800" b="1" u="none" strike="noStrike" kern="1200" cap="none" spc="1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1pPr>
            <a:lvl2pPr marL="457200" indent="0" eaLnBrk="1" fontAlgn="auto" latinLnBrk="0" hangingPunct="1">
              <a:lnSpc>
                <a:spcPct val="120000"/>
              </a:lnSpc>
              <a:spcAft>
                <a:spcPct val="0"/>
              </a:spcAft>
              <a:buNone/>
              <a:defRPr sz="2800" b="1" u="none" strike="noStrike" kern="1200" cap="none" spc="1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2pPr>
            <a:lvl3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3pPr>
            <a:lvl4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4pPr>
            <a:lvl5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2021/10/26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31" name="组合 10">
            <a:extLst>
              <a:ext uri="{FF2B5EF4-FFF2-40B4-BE49-F238E27FC236}">
                <a16:creationId xmlns:a16="http://schemas.microsoft.com/office/drawing/2014/main" xmlns="" id="{9B17410A-E7D4-4CC7-BF26-133A63417ED2}"/>
              </a:ext>
            </a:extLst>
          </p:cNvPr>
          <p:cNvGrpSpPr/>
          <p:nvPr/>
        </p:nvGrpSpPr>
        <p:grpSpPr>
          <a:xfrm>
            <a:off x="-101600" y="332656"/>
            <a:ext cx="1013024" cy="530771"/>
            <a:chOff x="0" y="537328"/>
            <a:chExt cx="771176" cy="347209"/>
          </a:xfrm>
        </p:grpSpPr>
        <p:sp>
          <p:nvSpPr>
            <p:cNvPr id="33" name="矩形 32">
              <a:extLst>
                <a:ext uri="{FF2B5EF4-FFF2-40B4-BE49-F238E27FC236}">
                  <a16:creationId xmlns:a16="http://schemas.microsoft.com/office/drawing/2014/main" xmlns="" id="{3D83D628-ABE1-4FE5-B29F-453887BFC14C}"/>
                </a:ext>
              </a:extLst>
            </p:cNvPr>
            <p:cNvSpPr/>
            <p:nvPr/>
          </p:nvSpPr>
          <p:spPr>
            <a:xfrm>
              <a:off x="86760" y="575413"/>
              <a:ext cx="684282" cy="309276"/>
            </a:xfrm>
            <a:prstGeom prst="rect">
              <a:avLst/>
            </a:prstGeom>
            <a:solidFill>
              <a:schemeClr val="bg1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34" name="矩形 33">
              <a:extLst>
                <a:ext uri="{FF2B5EF4-FFF2-40B4-BE49-F238E27FC236}">
                  <a16:creationId xmlns:a16="http://schemas.microsoft.com/office/drawing/2014/main" xmlns="" id="{5CFFC4C2-B1FD-4957-91B8-6A9B1BB1B269}"/>
                </a:ext>
              </a:extLst>
            </p:cNvPr>
            <p:cNvSpPr/>
            <p:nvPr/>
          </p:nvSpPr>
          <p:spPr>
            <a:xfrm>
              <a:off x="0" y="537798"/>
              <a:ext cx="684282" cy="309276"/>
            </a:xfrm>
            <a:prstGeom prst="rect">
              <a:avLst/>
            </a:prstGeom>
            <a:solidFill>
              <a:srgbClr val="008080"/>
            </a:solidFill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</p:grpSp>
      <p:sp>
        <p:nvSpPr>
          <p:cNvPr id="35" name="标题 1">
            <a:extLst>
              <a:ext uri="{FF2B5EF4-FFF2-40B4-BE49-F238E27FC236}">
                <a16:creationId xmlns:a16="http://schemas.microsoft.com/office/drawing/2014/main" xmlns="" id="{260C2996-660F-4C6A-B65D-897A0E2C00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9557" y="337683"/>
            <a:ext cx="10254243" cy="571037"/>
          </a:xfrm>
          <a:effectLst>
            <a:softEdge rad="12700"/>
          </a:effectLst>
        </p:spPr>
        <p:txBody>
          <a:bodyPr anchor="b" anchorCtr="0">
            <a:noAutofit/>
          </a:bodyPr>
          <a:lstStyle>
            <a:lvl1pPr algn="l">
              <a:defRPr sz="3200" b="1" u="none" strike="noStrike" kern="1200" cap="none" spc="300" normalizeH="0">
                <a:solidFill>
                  <a:srgbClr val="008080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/>
              <a:t>单击此处</a:t>
            </a:r>
          </a:p>
        </p:txBody>
      </p:sp>
    </p:spTree>
    <p:extLst>
      <p:ext uri="{BB962C8B-B14F-4D97-AF65-F5344CB8AC3E}">
        <p14:creationId xmlns:p14="http://schemas.microsoft.com/office/powerpoint/2010/main" val="3611581087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06266" y="215646"/>
            <a:ext cx="2924175" cy="851535"/>
          </a:xfrm>
          <a:effectLst>
            <a:softEdge rad="12700"/>
          </a:effectLst>
        </p:spPr>
        <p:txBody>
          <a:bodyPr anchor="ctr" anchorCtr="0">
            <a:noAutofit/>
          </a:bodyPr>
          <a:lstStyle>
            <a:lvl1pPr algn="ctr">
              <a:defRPr sz="3400" b="1" u="none" strike="noStrike" kern="1200" cap="none" spc="300" normalizeH="0">
                <a:solidFill>
                  <a:srgbClr val="0070C0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/>
              <a:t>单击此处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216660"/>
            <a:ext cx="10515600" cy="5032375"/>
          </a:xfrm>
          <a:noFill/>
          <a:ln w="28575" cmpd="sng">
            <a:noFill/>
            <a:prstDash val="solid"/>
          </a:ln>
          <a:effectLst/>
        </p:spPr>
        <p:txBody>
          <a:bodyPr/>
          <a:lstStyle>
            <a:lvl1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1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1pPr>
            <a:lvl2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1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2pPr>
            <a:lvl3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3pPr>
            <a:lvl4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4pPr>
            <a:lvl5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2021/10/26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20" name="组合 19"/>
          <p:cNvGrpSpPr/>
          <p:nvPr userDrawn="1"/>
        </p:nvGrpSpPr>
        <p:grpSpPr>
          <a:xfrm>
            <a:off x="119336" y="221615"/>
            <a:ext cx="576064" cy="704069"/>
            <a:chOff x="9042411" y="5681662"/>
            <a:chExt cx="554039" cy="554038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grpSpPr>
        <p:sp>
          <p:nvSpPr>
            <p:cNvPr id="21" name="Rectangle 1410"/>
            <p:cNvSpPr>
              <a:spLocks noChangeArrowheads="1"/>
            </p:cNvSpPr>
            <p:nvPr/>
          </p:nvSpPr>
          <p:spPr bwMode="auto">
            <a:xfrm>
              <a:off x="9042411" y="5681662"/>
              <a:ext cx="554039" cy="554038"/>
            </a:xfrm>
            <a:prstGeom prst="rect">
              <a:avLst/>
            </a:prstGeom>
            <a:solidFill>
              <a:srgbClr val="56C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2" name="Freeform 2062"/>
            <p:cNvSpPr/>
            <p:nvPr/>
          </p:nvSpPr>
          <p:spPr bwMode="auto">
            <a:xfrm>
              <a:off x="9153536" y="5802312"/>
              <a:ext cx="125413" cy="142875"/>
            </a:xfrm>
            <a:custGeom>
              <a:gdLst>
                <a:gd name="T0" fmla="*/ 0 w 189"/>
                <a:gd name="T1" fmla="*/ 198 h 215"/>
                <a:gd name="T2" fmla="*/ 70 w 189"/>
                <a:gd name="T3" fmla="*/ 13 h 215"/>
                <a:gd name="T4" fmla="*/ 174 w 189"/>
                <a:gd name="T5" fmla="*/ 65 h 215"/>
                <a:gd name="T6" fmla="*/ 189 w 189"/>
                <a:gd name="T7" fmla="*/ 89 h 215"/>
                <a:gd name="T8" fmla="*/ 123 w 189"/>
                <a:gd name="T9" fmla="*/ 215 h 215"/>
                <a:gd name="T10" fmla="*/ 0 w 189"/>
                <a:gd name="T11" fmla="*/ 198 h 215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9" h="215">
                  <a:moveTo>
                    <a:pt x="0" y="198"/>
                  </a:moveTo>
                  <a:cubicBezTo>
                    <a:pt x="0" y="198"/>
                    <a:pt x="41" y="27"/>
                    <a:pt x="70" y="13"/>
                  </a:cubicBezTo>
                  <a:cubicBezTo>
                    <a:pt x="99" y="0"/>
                    <a:pt x="174" y="65"/>
                    <a:pt x="174" y="65"/>
                  </a:cubicBezTo>
                  <a:cubicBezTo>
                    <a:pt x="189" y="89"/>
                    <a:pt x="189" y="89"/>
                    <a:pt x="189" y="89"/>
                  </a:cubicBezTo>
                  <a:cubicBezTo>
                    <a:pt x="123" y="215"/>
                    <a:pt x="123" y="215"/>
                    <a:pt x="123" y="215"/>
                  </a:cubicBezTo>
                  <a:lnTo>
                    <a:pt x="0" y="19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3" name="Rectangle 2063"/>
            <p:cNvSpPr>
              <a:spLocks noChangeArrowheads="1"/>
            </p:cNvSpPr>
            <p:nvPr/>
          </p:nvSpPr>
          <p:spPr bwMode="auto">
            <a:xfrm>
              <a:off x="9299586" y="5832474"/>
              <a:ext cx="95250" cy="952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4" name="Rectangle 2064"/>
            <p:cNvSpPr>
              <a:spLocks noChangeArrowheads="1"/>
            </p:cNvSpPr>
            <p:nvPr/>
          </p:nvSpPr>
          <p:spPr bwMode="auto">
            <a:xfrm>
              <a:off x="9421824" y="5832474"/>
              <a:ext cx="88900" cy="8731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5" name="Rectangle 2065"/>
            <p:cNvSpPr>
              <a:spLocks noChangeArrowheads="1"/>
            </p:cNvSpPr>
            <p:nvPr/>
          </p:nvSpPr>
          <p:spPr bwMode="auto">
            <a:xfrm>
              <a:off x="9299586" y="6015036"/>
              <a:ext cx="95250" cy="920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6" name="Rectangle 2066"/>
            <p:cNvSpPr>
              <a:spLocks noChangeArrowheads="1"/>
            </p:cNvSpPr>
            <p:nvPr/>
          </p:nvSpPr>
          <p:spPr bwMode="auto">
            <a:xfrm>
              <a:off x="9421824" y="6010273"/>
              <a:ext cx="93663" cy="968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7" name="Freeform 2067"/>
            <p:cNvSpPr/>
            <p:nvPr/>
          </p:nvSpPr>
          <p:spPr bwMode="auto">
            <a:xfrm>
              <a:off x="9090036" y="5988049"/>
              <a:ext cx="115888" cy="123825"/>
            </a:xfrm>
            <a:custGeom>
              <a:gdLst>
                <a:gd name="T0" fmla="*/ 0 w 73"/>
                <a:gd name="T1" fmla="*/ 55 h 78"/>
                <a:gd name="T2" fmla="*/ 33 w 73"/>
                <a:gd name="T3" fmla="*/ 0 h 78"/>
                <a:gd name="T4" fmla="*/ 73 w 73"/>
                <a:gd name="T5" fmla="*/ 27 h 78"/>
                <a:gd name="T6" fmla="*/ 60 w 73"/>
                <a:gd name="T7" fmla="*/ 78 h 78"/>
                <a:gd name="T8" fmla="*/ 0 w 73"/>
                <a:gd name="T9" fmla="*/ 55 h 78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" h="78">
                  <a:moveTo>
                    <a:pt x="0" y="55"/>
                  </a:moveTo>
                  <a:lnTo>
                    <a:pt x="33" y="0"/>
                  </a:lnTo>
                  <a:lnTo>
                    <a:pt x="73" y="27"/>
                  </a:lnTo>
                  <a:lnTo>
                    <a:pt x="60" y="78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8" name="Freeform 2068"/>
            <p:cNvSpPr>
              <a:spLocks noEditPoints="1"/>
            </p:cNvSpPr>
            <p:nvPr/>
          </p:nvSpPr>
          <p:spPr bwMode="auto">
            <a:xfrm>
              <a:off x="9082095" y="5792792"/>
              <a:ext cx="207963" cy="342900"/>
            </a:xfrm>
            <a:custGeom>
              <a:gdLst>
                <a:gd name="T0" fmla="*/ 292 w 313"/>
                <a:gd name="T1" fmla="*/ 43 h 513"/>
                <a:gd name="T2" fmla="*/ 185 w 313"/>
                <a:gd name="T3" fmla="*/ 5 h 513"/>
                <a:gd name="T4" fmla="*/ 160 w 313"/>
                <a:gd name="T5" fmla="*/ 4 h 513"/>
                <a:gd name="T6" fmla="*/ 1 w 313"/>
                <a:gd name="T7" fmla="*/ 456 h 513"/>
                <a:gd name="T8" fmla="*/ 21 w 313"/>
                <a:gd name="T9" fmla="*/ 471 h 513"/>
                <a:gd name="T10" fmla="*/ 128 w 313"/>
                <a:gd name="T11" fmla="*/ 508 h 513"/>
                <a:gd name="T12" fmla="*/ 153 w 313"/>
                <a:gd name="T13" fmla="*/ 510 h 513"/>
                <a:gd name="T14" fmla="*/ 312 w 313"/>
                <a:gd name="T15" fmla="*/ 58 h 513"/>
                <a:gd name="T16" fmla="*/ 292 w 313"/>
                <a:gd name="T17" fmla="*/ 43 h 513"/>
                <a:gd name="T18" fmla="*/ 150 w 313"/>
                <a:gd name="T19" fmla="*/ 454 h 513"/>
                <a:gd name="T20" fmla="*/ 147 w 313"/>
                <a:gd name="T21" fmla="*/ 456 h 513"/>
                <a:gd name="T22" fmla="*/ 33 w 313"/>
                <a:gd name="T23" fmla="*/ 416 h 513"/>
                <a:gd name="T24" fmla="*/ 33 w 313"/>
                <a:gd name="T25" fmla="*/ 413 h 513"/>
                <a:gd name="T26" fmla="*/ 37 w 313"/>
                <a:gd name="T27" fmla="*/ 400 h 513"/>
                <a:gd name="T28" fmla="*/ 40 w 313"/>
                <a:gd name="T29" fmla="*/ 398 h 513"/>
                <a:gd name="T30" fmla="*/ 153 w 313"/>
                <a:gd name="T31" fmla="*/ 438 h 513"/>
                <a:gd name="T32" fmla="*/ 154 w 313"/>
                <a:gd name="T33" fmla="*/ 441 h 513"/>
                <a:gd name="T34" fmla="*/ 150 w 313"/>
                <a:gd name="T35" fmla="*/ 454 h 513"/>
                <a:gd name="T36" fmla="*/ 81 w 313"/>
                <a:gd name="T37" fmla="*/ 368 h 513"/>
                <a:gd name="T38" fmla="*/ 120 w 313"/>
                <a:gd name="T39" fmla="*/ 349 h 513"/>
                <a:gd name="T40" fmla="*/ 139 w 313"/>
                <a:gd name="T41" fmla="*/ 388 h 513"/>
                <a:gd name="T42" fmla="*/ 100 w 313"/>
                <a:gd name="T43" fmla="*/ 407 h 513"/>
                <a:gd name="T44" fmla="*/ 81 w 313"/>
                <a:gd name="T45" fmla="*/ 368 h 513"/>
                <a:gd name="T46" fmla="*/ 247 w 313"/>
                <a:gd name="T47" fmla="*/ 178 h 513"/>
                <a:gd name="T48" fmla="*/ 244 w 313"/>
                <a:gd name="T49" fmla="*/ 180 h 513"/>
                <a:gd name="T50" fmla="*/ 130 w 313"/>
                <a:gd name="T51" fmla="*/ 140 h 513"/>
                <a:gd name="T52" fmla="*/ 130 w 313"/>
                <a:gd name="T53" fmla="*/ 137 h 513"/>
                <a:gd name="T54" fmla="*/ 134 w 313"/>
                <a:gd name="T55" fmla="*/ 124 h 513"/>
                <a:gd name="T56" fmla="*/ 137 w 313"/>
                <a:gd name="T57" fmla="*/ 122 h 513"/>
                <a:gd name="T58" fmla="*/ 251 w 313"/>
                <a:gd name="T59" fmla="*/ 162 h 513"/>
                <a:gd name="T60" fmla="*/ 251 w 313"/>
                <a:gd name="T61" fmla="*/ 165 h 513"/>
                <a:gd name="T62" fmla="*/ 247 w 313"/>
                <a:gd name="T63" fmla="*/ 178 h 513"/>
                <a:gd name="T64" fmla="*/ 140 w 313"/>
                <a:gd name="T65" fmla="*/ 110 h 513"/>
                <a:gd name="T66" fmla="*/ 146 w 313"/>
                <a:gd name="T67" fmla="*/ 94 h 513"/>
                <a:gd name="T68" fmla="*/ 261 w 313"/>
                <a:gd name="T69" fmla="*/ 135 h 513"/>
                <a:gd name="T70" fmla="*/ 255 w 313"/>
                <a:gd name="T71" fmla="*/ 150 h 513"/>
                <a:gd name="T72" fmla="*/ 140 w 313"/>
                <a:gd name="T73" fmla="*/ 110 h 513"/>
                <a:gd name="T74" fmla="*/ 266 w 313"/>
                <a:gd name="T75" fmla="*/ 123 h 513"/>
                <a:gd name="T76" fmla="*/ 264 w 313"/>
                <a:gd name="T77" fmla="*/ 125 h 513"/>
                <a:gd name="T78" fmla="*/ 150 w 313"/>
                <a:gd name="T79" fmla="*/ 85 h 513"/>
                <a:gd name="T80" fmla="*/ 149 w 313"/>
                <a:gd name="T81" fmla="*/ 81 h 513"/>
                <a:gd name="T82" fmla="*/ 154 w 313"/>
                <a:gd name="T83" fmla="*/ 69 h 513"/>
                <a:gd name="T84" fmla="*/ 156 w 313"/>
                <a:gd name="T85" fmla="*/ 67 h 513"/>
                <a:gd name="T86" fmla="*/ 270 w 313"/>
                <a:gd name="T87" fmla="*/ 107 h 513"/>
                <a:gd name="T88" fmla="*/ 271 w 313"/>
                <a:gd name="T89" fmla="*/ 110 h 513"/>
                <a:gd name="T90" fmla="*/ 266 w 313"/>
                <a:gd name="T91" fmla="*/ 123 h 51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13" h="513">
                  <a:moveTo>
                    <a:pt x="292" y="43"/>
                  </a:moveTo>
                  <a:cubicBezTo>
                    <a:pt x="185" y="5"/>
                    <a:pt x="185" y="5"/>
                    <a:pt x="185" y="5"/>
                  </a:cubicBezTo>
                  <a:cubicBezTo>
                    <a:pt x="173" y="1"/>
                    <a:pt x="161" y="0"/>
                    <a:pt x="160" y="4"/>
                  </a:cubicBezTo>
                  <a:cubicBezTo>
                    <a:pt x="1" y="456"/>
                    <a:pt x="1" y="456"/>
                    <a:pt x="1" y="456"/>
                  </a:cubicBezTo>
                  <a:cubicBezTo>
                    <a:pt x="0" y="460"/>
                    <a:pt x="9" y="466"/>
                    <a:pt x="21" y="471"/>
                  </a:cubicBezTo>
                  <a:cubicBezTo>
                    <a:pt x="128" y="508"/>
                    <a:pt x="128" y="508"/>
                    <a:pt x="128" y="508"/>
                  </a:cubicBezTo>
                  <a:cubicBezTo>
                    <a:pt x="140" y="513"/>
                    <a:pt x="152" y="513"/>
                    <a:pt x="153" y="510"/>
                  </a:cubicBezTo>
                  <a:cubicBezTo>
                    <a:pt x="312" y="58"/>
                    <a:pt x="312" y="58"/>
                    <a:pt x="312" y="58"/>
                  </a:cubicBezTo>
                  <a:cubicBezTo>
                    <a:pt x="313" y="54"/>
                    <a:pt x="304" y="47"/>
                    <a:pt x="292" y="43"/>
                  </a:cubicBezTo>
                  <a:close/>
                  <a:moveTo>
                    <a:pt x="150" y="454"/>
                  </a:moveTo>
                  <a:cubicBezTo>
                    <a:pt x="147" y="456"/>
                    <a:pt x="147" y="456"/>
                    <a:pt x="147" y="456"/>
                  </a:cubicBezTo>
                  <a:cubicBezTo>
                    <a:pt x="33" y="416"/>
                    <a:pt x="33" y="416"/>
                    <a:pt x="33" y="416"/>
                  </a:cubicBezTo>
                  <a:cubicBezTo>
                    <a:pt x="33" y="413"/>
                    <a:pt x="33" y="413"/>
                    <a:pt x="33" y="413"/>
                  </a:cubicBezTo>
                  <a:cubicBezTo>
                    <a:pt x="37" y="400"/>
                    <a:pt x="37" y="400"/>
                    <a:pt x="37" y="400"/>
                  </a:cubicBezTo>
                  <a:cubicBezTo>
                    <a:pt x="40" y="398"/>
                    <a:pt x="40" y="398"/>
                    <a:pt x="40" y="398"/>
                  </a:cubicBezTo>
                  <a:cubicBezTo>
                    <a:pt x="153" y="438"/>
                    <a:pt x="153" y="438"/>
                    <a:pt x="153" y="438"/>
                  </a:cubicBezTo>
                  <a:cubicBezTo>
                    <a:pt x="154" y="441"/>
                    <a:pt x="154" y="441"/>
                    <a:pt x="154" y="441"/>
                  </a:cubicBezTo>
                  <a:lnTo>
                    <a:pt x="150" y="454"/>
                  </a:lnTo>
                  <a:close/>
                  <a:moveTo>
                    <a:pt x="81" y="368"/>
                  </a:moveTo>
                  <a:cubicBezTo>
                    <a:pt x="86" y="352"/>
                    <a:pt x="104" y="343"/>
                    <a:pt x="120" y="349"/>
                  </a:cubicBezTo>
                  <a:cubicBezTo>
                    <a:pt x="136" y="355"/>
                    <a:pt x="145" y="372"/>
                    <a:pt x="139" y="388"/>
                  </a:cubicBezTo>
                  <a:cubicBezTo>
                    <a:pt x="133" y="404"/>
                    <a:pt x="116" y="413"/>
                    <a:pt x="100" y="407"/>
                  </a:cubicBezTo>
                  <a:cubicBezTo>
                    <a:pt x="84" y="402"/>
                    <a:pt x="75" y="384"/>
                    <a:pt x="81" y="368"/>
                  </a:cubicBezTo>
                  <a:close/>
                  <a:moveTo>
                    <a:pt x="247" y="178"/>
                  </a:moveTo>
                  <a:cubicBezTo>
                    <a:pt x="244" y="180"/>
                    <a:pt x="244" y="180"/>
                    <a:pt x="244" y="180"/>
                  </a:cubicBezTo>
                  <a:cubicBezTo>
                    <a:pt x="130" y="140"/>
                    <a:pt x="130" y="140"/>
                    <a:pt x="130" y="140"/>
                  </a:cubicBezTo>
                  <a:cubicBezTo>
                    <a:pt x="130" y="137"/>
                    <a:pt x="130" y="137"/>
                    <a:pt x="130" y="137"/>
                  </a:cubicBezTo>
                  <a:cubicBezTo>
                    <a:pt x="134" y="124"/>
                    <a:pt x="134" y="124"/>
                    <a:pt x="134" y="124"/>
                  </a:cubicBezTo>
                  <a:cubicBezTo>
                    <a:pt x="137" y="122"/>
                    <a:pt x="137" y="122"/>
                    <a:pt x="137" y="122"/>
                  </a:cubicBezTo>
                  <a:cubicBezTo>
                    <a:pt x="251" y="162"/>
                    <a:pt x="251" y="162"/>
                    <a:pt x="251" y="162"/>
                  </a:cubicBezTo>
                  <a:cubicBezTo>
                    <a:pt x="251" y="165"/>
                    <a:pt x="251" y="165"/>
                    <a:pt x="251" y="165"/>
                  </a:cubicBezTo>
                  <a:lnTo>
                    <a:pt x="247" y="178"/>
                  </a:lnTo>
                  <a:close/>
                  <a:moveTo>
                    <a:pt x="140" y="110"/>
                  </a:moveTo>
                  <a:cubicBezTo>
                    <a:pt x="146" y="94"/>
                    <a:pt x="146" y="94"/>
                    <a:pt x="146" y="94"/>
                  </a:cubicBezTo>
                  <a:cubicBezTo>
                    <a:pt x="261" y="135"/>
                    <a:pt x="261" y="135"/>
                    <a:pt x="261" y="135"/>
                  </a:cubicBezTo>
                  <a:cubicBezTo>
                    <a:pt x="255" y="150"/>
                    <a:pt x="255" y="150"/>
                    <a:pt x="255" y="150"/>
                  </a:cubicBezTo>
                  <a:lnTo>
                    <a:pt x="140" y="110"/>
                  </a:lnTo>
                  <a:close/>
                  <a:moveTo>
                    <a:pt x="266" y="123"/>
                  </a:moveTo>
                  <a:cubicBezTo>
                    <a:pt x="264" y="125"/>
                    <a:pt x="264" y="125"/>
                    <a:pt x="264" y="125"/>
                  </a:cubicBezTo>
                  <a:cubicBezTo>
                    <a:pt x="150" y="85"/>
                    <a:pt x="150" y="85"/>
                    <a:pt x="150" y="85"/>
                  </a:cubicBezTo>
                  <a:cubicBezTo>
                    <a:pt x="149" y="81"/>
                    <a:pt x="149" y="81"/>
                    <a:pt x="149" y="81"/>
                  </a:cubicBezTo>
                  <a:cubicBezTo>
                    <a:pt x="154" y="69"/>
                    <a:pt x="154" y="69"/>
                    <a:pt x="154" y="69"/>
                  </a:cubicBezTo>
                  <a:cubicBezTo>
                    <a:pt x="156" y="67"/>
                    <a:pt x="156" y="67"/>
                    <a:pt x="156" y="67"/>
                  </a:cubicBezTo>
                  <a:cubicBezTo>
                    <a:pt x="270" y="107"/>
                    <a:pt x="270" y="107"/>
                    <a:pt x="270" y="107"/>
                  </a:cubicBezTo>
                  <a:cubicBezTo>
                    <a:pt x="271" y="110"/>
                    <a:pt x="271" y="110"/>
                    <a:pt x="271" y="110"/>
                  </a:cubicBezTo>
                  <a:lnTo>
                    <a:pt x="266" y="123"/>
                  </a:lnTo>
                  <a:close/>
                </a:path>
              </a:pathLst>
            </a:custGeom>
            <a:solidFill>
              <a:srgbClr val="263B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9" name="Freeform 2069"/>
            <p:cNvSpPr>
              <a:spLocks noEditPoints="1"/>
            </p:cNvSpPr>
            <p:nvPr/>
          </p:nvSpPr>
          <p:spPr bwMode="auto">
            <a:xfrm>
              <a:off x="9293226" y="5802317"/>
              <a:ext cx="107950" cy="328613"/>
            </a:xfrm>
            <a:custGeom>
              <a:gdLst>
                <a:gd name="T0" fmla="*/ 137 w 161"/>
                <a:gd name="T1" fmla="*/ 0 h 493"/>
                <a:gd name="T2" fmla="*/ 24 w 161"/>
                <a:gd name="T3" fmla="*/ 0 h 493"/>
                <a:gd name="T4" fmla="*/ 0 w 161"/>
                <a:gd name="T5" fmla="*/ 7 h 493"/>
                <a:gd name="T6" fmla="*/ 0 w 161"/>
                <a:gd name="T7" fmla="*/ 486 h 493"/>
                <a:gd name="T8" fmla="*/ 24 w 161"/>
                <a:gd name="T9" fmla="*/ 493 h 493"/>
                <a:gd name="T10" fmla="*/ 137 w 161"/>
                <a:gd name="T11" fmla="*/ 493 h 493"/>
                <a:gd name="T12" fmla="*/ 161 w 161"/>
                <a:gd name="T13" fmla="*/ 486 h 493"/>
                <a:gd name="T14" fmla="*/ 161 w 161"/>
                <a:gd name="T15" fmla="*/ 7 h 493"/>
                <a:gd name="T16" fmla="*/ 137 w 161"/>
                <a:gd name="T17" fmla="*/ 0 h 493"/>
                <a:gd name="T18" fmla="*/ 140 w 161"/>
                <a:gd name="T19" fmla="*/ 434 h 493"/>
                <a:gd name="T20" fmla="*/ 138 w 161"/>
                <a:gd name="T21" fmla="*/ 437 h 493"/>
                <a:gd name="T22" fmla="*/ 17 w 161"/>
                <a:gd name="T23" fmla="*/ 437 h 493"/>
                <a:gd name="T24" fmla="*/ 16 w 161"/>
                <a:gd name="T25" fmla="*/ 434 h 493"/>
                <a:gd name="T26" fmla="*/ 16 w 161"/>
                <a:gd name="T27" fmla="*/ 421 h 493"/>
                <a:gd name="T28" fmla="*/ 17 w 161"/>
                <a:gd name="T29" fmla="*/ 418 h 493"/>
                <a:gd name="T30" fmla="*/ 138 w 161"/>
                <a:gd name="T31" fmla="*/ 418 h 493"/>
                <a:gd name="T32" fmla="*/ 140 w 161"/>
                <a:gd name="T33" fmla="*/ 421 h 493"/>
                <a:gd name="T34" fmla="*/ 140 w 161"/>
                <a:gd name="T35" fmla="*/ 434 h 493"/>
                <a:gd name="T36" fmla="*/ 46 w 161"/>
                <a:gd name="T37" fmla="*/ 376 h 493"/>
                <a:gd name="T38" fmla="*/ 77 w 161"/>
                <a:gd name="T39" fmla="*/ 345 h 493"/>
                <a:gd name="T40" fmla="*/ 108 w 161"/>
                <a:gd name="T41" fmla="*/ 376 h 493"/>
                <a:gd name="T42" fmla="*/ 77 w 161"/>
                <a:gd name="T43" fmla="*/ 407 h 493"/>
                <a:gd name="T44" fmla="*/ 46 w 161"/>
                <a:gd name="T45" fmla="*/ 376 h 493"/>
                <a:gd name="T46" fmla="*/ 140 w 161"/>
                <a:gd name="T47" fmla="*/ 142 h 493"/>
                <a:gd name="T48" fmla="*/ 138 w 161"/>
                <a:gd name="T49" fmla="*/ 145 h 493"/>
                <a:gd name="T50" fmla="*/ 17 w 161"/>
                <a:gd name="T51" fmla="*/ 145 h 493"/>
                <a:gd name="T52" fmla="*/ 16 w 161"/>
                <a:gd name="T53" fmla="*/ 142 h 493"/>
                <a:gd name="T54" fmla="*/ 16 w 161"/>
                <a:gd name="T55" fmla="*/ 129 h 493"/>
                <a:gd name="T56" fmla="*/ 17 w 161"/>
                <a:gd name="T57" fmla="*/ 126 h 493"/>
                <a:gd name="T58" fmla="*/ 138 w 161"/>
                <a:gd name="T59" fmla="*/ 126 h 493"/>
                <a:gd name="T60" fmla="*/ 140 w 161"/>
                <a:gd name="T61" fmla="*/ 129 h 493"/>
                <a:gd name="T62" fmla="*/ 140 w 161"/>
                <a:gd name="T63" fmla="*/ 142 h 493"/>
                <a:gd name="T64" fmla="*/ 17 w 161"/>
                <a:gd name="T65" fmla="*/ 113 h 493"/>
                <a:gd name="T66" fmla="*/ 17 w 161"/>
                <a:gd name="T67" fmla="*/ 97 h 493"/>
                <a:gd name="T68" fmla="*/ 139 w 161"/>
                <a:gd name="T69" fmla="*/ 97 h 493"/>
                <a:gd name="T70" fmla="*/ 139 w 161"/>
                <a:gd name="T71" fmla="*/ 113 h 493"/>
                <a:gd name="T72" fmla="*/ 17 w 161"/>
                <a:gd name="T73" fmla="*/ 113 h 493"/>
                <a:gd name="T74" fmla="*/ 140 w 161"/>
                <a:gd name="T75" fmla="*/ 83 h 493"/>
                <a:gd name="T76" fmla="*/ 138 w 161"/>
                <a:gd name="T77" fmla="*/ 86 h 493"/>
                <a:gd name="T78" fmla="*/ 17 w 161"/>
                <a:gd name="T79" fmla="*/ 86 h 493"/>
                <a:gd name="T80" fmla="*/ 16 w 161"/>
                <a:gd name="T81" fmla="*/ 83 h 493"/>
                <a:gd name="T82" fmla="*/ 16 w 161"/>
                <a:gd name="T83" fmla="*/ 70 h 493"/>
                <a:gd name="T84" fmla="*/ 17 w 161"/>
                <a:gd name="T85" fmla="*/ 67 h 493"/>
                <a:gd name="T86" fmla="*/ 138 w 161"/>
                <a:gd name="T87" fmla="*/ 67 h 493"/>
                <a:gd name="T88" fmla="*/ 140 w 161"/>
                <a:gd name="T89" fmla="*/ 70 h 493"/>
                <a:gd name="T90" fmla="*/ 140 w 161"/>
                <a:gd name="T91" fmla="*/ 83 h 49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1" h="492">
                  <a:moveTo>
                    <a:pt x="137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3"/>
                    <a:pt x="0" y="7"/>
                  </a:cubicBezTo>
                  <a:cubicBezTo>
                    <a:pt x="0" y="486"/>
                    <a:pt x="0" y="486"/>
                    <a:pt x="0" y="486"/>
                  </a:cubicBezTo>
                  <a:cubicBezTo>
                    <a:pt x="0" y="490"/>
                    <a:pt x="11" y="493"/>
                    <a:pt x="24" y="493"/>
                  </a:cubicBezTo>
                  <a:cubicBezTo>
                    <a:pt x="137" y="493"/>
                    <a:pt x="137" y="493"/>
                    <a:pt x="137" y="493"/>
                  </a:cubicBezTo>
                  <a:cubicBezTo>
                    <a:pt x="151" y="493"/>
                    <a:pt x="161" y="490"/>
                    <a:pt x="161" y="486"/>
                  </a:cubicBezTo>
                  <a:cubicBezTo>
                    <a:pt x="161" y="7"/>
                    <a:pt x="161" y="7"/>
                    <a:pt x="161" y="7"/>
                  </a:cubicBezTo>
                  <a:cubicBezTo>
                    <a:pt x="161" y="3"/>
                    <a:pt x="151" y="0"/>
                    <a:pt x="137" y="0"/>
                  </a:cubicBezTo>
                  <a:close/>
                  <a:moveTo>
                    <a:pt x="140" y="434"/>
                  </a:moveTo>
                  <a:cubicBezTo>
                    <a:pt x="138" y="437"/>
                    <a:pt x="138" y="437"/>
                    <a:pt x="138" y="437"/>
                  </a:cubicBezTo>
                  <a:cubicBezTo>
                    <a:pt x="17" y="437"/>
                    <a:pt x="17" y="437"/>
                    <a:pt x="17" y="437"/>
                  </a:cubicBezTo>
                  <a:cubicBezTo>
                    <a:pt x="16" y="434"/>
                    <a:pt x="16" y="434"/>
                    <a:pt x="16" y="434"/>
                  </a:cubicBezTo>
                  <a:cubicBezTo>
                    <a:pt x="16" y="421"/>
                    <a:pt x="16" y="421"/>
                    <a:pt x="16" y="421"/>
                  </a:cubicBezTo>
                  <a:cubicBezTo>
                    <a:pt x="17" y="418"/>
                    <a:pt x="17" y="418"/>
                    <a:pt x="17" y="418"/>
                  </a:cubicBezTo>
                  <a:cubicBezTo>
                    <a:pt x="138" y="418"/>
                    <a:pt x="138" y="418"/>
                    <a:pt x="138" y="418"/>
                  </a:cubicBezTo>
                  <a:cubicBezTo>
                    <a:pt x="140" y="421"/>
                    <a:pt x="140" y="421"/>
                    <a:pt x="140" y="421"/>
                  </a:cubicBezTo>
                  <a:lnTo>
                    <a:pt x="140" y="434"/>
                  </a:lnTo>
                  <a:close/>
                  <a:moveTo>
                    <a:pt x="46" y="376"/>
                  </a:moveTo>
                  <a:cubicBezTo>
                    <a:pt x="46" y="359"/>
                    <a:pt x="60" y="345"/>
                    <a:pt x="77" y="345"/>
                  </a:cubicBezTo>
                  <a:cubicBezTo>
                    <a:pt x="94" y="345"/>
                    <a:pt x="108" y="359"/>
                    <a:pt x="108" y="376"/>
                  </a:cubicBezTo>
                  <a:cubicBezTo>
                    <a:pt x="108" y="393"/>
                    <a:pt x="94" y="407"/>
                    <a:pt x="77" y="407"/>
                  </a:cubicBezTo>
                  <a:cubicBezTo>
                    <a:pt x="60" y="407"/>
                    <a:pt x="46" y="393"/>
                    <a:pt x="46" y="376"/>
                  </a:cubicBezTo>
                  <a:close/>
                  <a:moveTo>
                    <a:pt x="140" y="142"/>
                  </a:moveTo>
                  <a:cubicBezTo>
                    <a:pt x="138" y="145"/>
                    <a:pt x="138" y="145"/>
                    <a:pt x="138" y="145"/>
                  </a:cubicBezTo>
                  <a:cubicBezTo>
                    <a:pt x="17" y="145"/>
                    <a:pt x="17" y="145"/>
                    <a:pt x="17" y="145"/>
                  </a:cubicBezTo>
                  <a:cubicBezTo>
                    <a:pt x="16" y="142"/>
                    <a:pt x="16" y="142"/>
                    <a:pt x="16" y="142"/>
                  </a:cubicBezTo>
                  <a:cubicBezTo>
                    <a:pt x="16" y="129"/>
                    <a:pt x="16" y="129"/>
                    <a:pt x="16" y="129"/>
                  </a:cubicBezTo>
                  <a:cubicBezTo>
                    <a:pt x="17" y="126"/>
                    <a:pt x="17" y="126"/>
                    <a:pt x="17" y="126"/>
                  </a:cubicBezTo>
                  <a:cubicBezTo>
                    <a:pt x="138" y="126"/>
                    <a:pt x="138" y="126"/>
                    <a:pt x="138" y="126"/>
                  </a:cubicBezTo>
                  <a:cubicBezTo>
                    <a:pt x="140" y="129"/>
                    <a:pt x="140" y="129"/>
                    <a:pt x="140" y="129"/>
                  </a:cubicBezTo>
                  <a:lnTo>
                    <a:pt x="140" y="142"/>
                  </a:lnTo>
                  <a:close/>
                  <a:moveTo>
                    <a:pt x="17" y="113"/>
                  </a:moveTo>
                  <a:cubicBezTo>
                    <a:pt x="17" y="97"/>
                    <a:pt x="17" y="97"/>
                    <a:pt x="17" y="97"/>
                  </a:cubicBezTo>
                  <a:cubicBezTo>
                    <a:pt x="139" y="97"/>
                    <a:pt x="139" y="97"/>
                    <a:pt x="139" y="97"/>
                  </a:cubicBezTo>
                  <a:cubicBezTo>
                    <a:pt x="139" y="113"/>
                    <a:pt x="139" y="113"/>
                    <a:pt x="139" y="113"/>
                  </a:cubicBezTo>
                  <a:lnTo>
                    <a:pt x="17" y="113"/>
                  </a:lnTo>
                  <a:close/>
                  <a:moveTo>
                    <a:pt x="140" y="83"/>
                  </a:moveTo>
                  <a:cubicBezTo>
                    <a:pt x="138" y="86"/>
                    <a:pt x="138" y="86"/>
                    <a:pt x="138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6" y="83"/>
                    <a:pt x="16" y="83"/>
                    <a:pt x="16" y="83"/>
                  </a:cubicBezTo>
                  <a:cubicBezTo>
                    <a:pt x="16" y="70"/>
                    <a:pt x="16" y="70"/>
                    <a:pt x="16" y="70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38" y="67"/>
                    <a:pt x="138" y="67"/>
                    <a:pt x="138" y="67"/>
                  </a:cubicBezTo>
                  <a:cubicBezTo>
                    <a:pt x="140" y="70"/>
                    <a:pt x="140" y="70"/>
                    <a:pt x="140" y="70"/>
                  </a:cubicBezTo>
                  <a:lnTo>
                    <a:pt x="140" y="83"/>
                  </a:lnTo>
                  <a:close/>
                </a:path>
              </a:pathLst>
            </a:custGeom>
            <a:solidFill>
              <a:srgbClr val="F0B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0" name="Freeform 2070"/>
            <p:cNvSpPr>
              <a:spLocks noEditPoints="1"/>
            </p:cNvSpPr>
            <p:nvPr/>
          </p:nvSpPr>
          <p:spPr bwMode="auto">
            <a:xfrm>
              <a:off x="9415463" y="5802313"/>
              <a:ext cx="106363" cy="328613"/>
            </a:xfrm>
            <a:custGeom>
              <a:gdLst>
                <a:gd name="T0" fmla="*/ 137 w 161"/>
                <a:gd name="T1" fmla="*/ 0 h 493"/>
                <a:gd name="T2" fmla="*/ 24 w 161"/>
                <a:gd name="T3" fmla="*/ 0 h 493"/>
                <a:gd name="T4" fmla="*/ 0 w 161"/>
                <a:gd name="T5" fmla="*/ 7 h 493"/>
                <a:gd name="T6" fmla="*/ 0 w 161"/>
                <a:gd name="T7" fmla="*/ 486 h 493"/>
                <a:gd name="T8" fmla="*/ 24 w 161"/>
                <a:gd name="T9" fmla="*/ 493 h 493"/>
                <a:gd name="T10" fmla="*/ 137 w 161"/>
                <a:gd name="T11" fmla="*/ 493 h 493"/>
                <a:gd name="T12" fmla="*/ 161 w 161"/>
                <a:gd name="T13" fmla="*/ 486 h 493"/>
                <a:gd name="T14" fmla="*/ 161 w 161"/>
                <a:gd name="T15" fmla="*/ 7 h 493"/>
                <a:gd name="T16" fmla="*/ 137 w 161"/>
                <a:gd name="T17" fmla="*/ 0 h 493"/>
                <a:gd name="T18" fmla="*/ 139 w 161"/>
                <a:gd name="T19" fmla="*/ 434 h 493"/>
                <a:gd name="T20" fmla="*/ 138 w 161"/>
                <a:gd name="T21" fmla="*/ 437 h 493"/>
                <a:gd name="T22" fmla="*/ 17 w 161"/>
                <a:gd name="T23" fmla="*/ 437 h 493"/>
                <a:gd name="T24" fmla="*/ 15 w 161"/>
                <a:gd name="T25" fmla="*/ 434 h 493"/>
                <a:gd name="T26" fmla="*/ 15 w 161"/>
                <a:gd name="T27" fmla="*/ 421 h 493"/>
                <a:gd name="T28" fmla="*/ 17 w 161"/>
                <a:gd name="T29" fmla="*/ 418 h 493"/>
                <a:gd name="T30" fmla="*/ 138 w 161"/>
                <a:gd name="T31" fmla="*/ 418 h 493"/>
                <a:gd name="T32" fmla="*/ 139 w 161"/>
                <a:gd name="T33" fmla="*/ 421 h 493"/>
                <a:gd name="T34" fmla="*/ 139 w 161"/>
                <a:gd name="T35" fmla="*/ 434 h 493"/>
                <a:gd name="T36" fmla="*/ 46 w 161"/>
                <a:gd name="T37" fmla="*/ 376 h 493"/>
                <a:gd name="T38" fmla="*/ 77 w 161"/>
                <a:gd name="T39" fmla="*/ 345 h 493"/>
                <a:gd name="T40" fmla="*/ 107 w 161"/>
                <a:gd name="T41" fmla="*/ 376 h 493"/>
                <a:gd name="T42" fmla="*/ 77 w 161"/>
                <a:gd name="T43" fmla="*/ 407 h 493"/>
                <a:gd name="T44" fmla="*/ 46 w 161"/>
                <a:gd name="T45" fmla="*/ 376 h 493"/>
                <a:gd name="T46" fmla="*/ 139 w 161"/>
                <a:gd name="T47" fmla="*/ 142 h 493"/>
                <a:gd name="T48" fmla="*/ 138 w 161"/>
                <a:gd name="T49" fmla="*/ 145 h 493"/>
                <a:gd name="T50" fmla="*/ 17 w 161"/>
                <a:gd name="T51" fmla="*/ 145 h 493"/>
                <a:gd name="T52" fmla="*/ 15 w 161"/>
                <a:gd name="T53" fmla="*/ 142 h 493"/>
                <a:gd name="T54" fmla="*/ 15 w 161"/>
                <a:gd name="T55" fmla="*/ 129 h 493"/>
                <a:gd name="T56" fmla="*/ 17 w 161"/>
                <a:gd name="T57" fmla="*/ 126 h 493"/>
                <a:gd name="T58" fmla="*/ 138 w 161"/>
                <a:gd name="T59" fmla="*/ 126 h 493"/>
                <a:gd name="T60" fmla="*/ 139 w 161"/>
                <a:gd name="T61" fmla="*/ 129 h 493"/>
                <a:gd name="T62" fmla="*/ 139 w 161"/>
                <a:gd name="T63" fmla="*/ 142 h 493"/>
                <a:gd name="T64" fmla="*/ 16 w 161"/>
                <a:gd name="T65" fmla="*/ 113 h 493"/>
                <a:gd name="T66" fmla="*/ 16 w 161"/>
                <a:gd name="T67" fmla="*/ 97 h 493"/>
                <a:gd name="T68" fmla="*/ 138 w 161"/>
                <a:gd name="T69" fmla="*/ 97 h 493"/>
                <a:gd name="T70" fmla="*/ 138 w 161"/>
                <a:gd name="T71" fmla="*/ 113 h 493"/>
                <a:gd name="T72" fmla="*/ 16 w 161"/>
                <a:gd name="T73" fmla="*/ 113 h 493"/>
                <a:gd name="T74" fmla="*/ 139 w 161"/>
                <a:gd name="T75" fmla="*/ 83 h 493"/>
                <a:gd name="T76" fmla="*/ 138 w 161"/>
                <a:gd name="T77" fmla="*/ 86 h 493"/>
                <a:gd name="T78" fmla="*/ 17 w 161"/>
                <a:gd name="T79" fmla="*/ 86 h 493"/>
                <a:gd name="T80" fmla="*/ 15 w 161"/>
                <a:gd name="T81" fmla="*/ 83 h 493"/>
                <a:gd name="T82" fmla="*/ 15 w 161"/>
                <a:gd name="T83" fmla="*/ 70 h 493"/>
                <a:gd name="T84" fmla="*/ 17 w 161"/>
                <a:gd name="T85" fmla="*/ 67 h 493"/>
                <a:gd name="T86" fmla="*/ 138 w 161"/>
                <a:gd name="T87" fmla="*/ 67 h 493"/>
                <a:gd name="T88" fmla="*/ 139 w 161"/>
                <a:gd name="T89" fmla="*/ 70 h 493"/>
                <a:gd name="T90" fmla="*/ 139 w 161"/>
                <a:gd name="T91" fmla="*/ 83 h 49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1" h="492">
                  <a:moveTo>
                    <a:pt x="137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3"/>
                    <a:pt x="0" y="7"/>
                  </a:cubicBezTo>
                  <a:cubicBezTo>
                    <a:pt x="0" y="486"/>
                    <a:pt x="0" y="486"/>
                    <a:pt x="0" y="486"/>
                  </a:cubicBezTo>
                  <a:cubicBezTo>
                    <a:pt x="0" y="490"/>
                    <a:pt x="11" y="493"/>
                    <a:pt x="24" y="493"/>
                  </a:cubicBezTo>
                  <a:cubicBezTo>
                    <a:pt x="137" y="493"/>
                    <a:pt x="137" y="493"/>
                    <a:pt x="137" y="493"/>
                  </a:cubicBezTo>
                  <a:cubicBezTo>
                    <a:pt x="150" y="493"/>
                    <a:pt x="161" y="490"/>
                    <a:pt x="161" y="486"/>
                  </a:cubicBezTo>
                  <a:cubicBezTo>
                    <a:pt x="161" y="7"/>
                    <a:pt x="161" y="7"/>
                    <a:pt x="161" y="7"/>
                  </a:cubicBezTo>
                  <a:cubicBezTo>
                    <a:pt x="161" y="3"/>
                    <a:pt x="150" y="0"/>
                    <a:pt x="137" y="0"/>
                  </a:cubicBezTo>
                  <a:close/>
                  <a:moveTo>
                    <a:pt x="139" y="434"/>
                  </a:moveTo>
                  <a:cubicBezTo>
                    <a:pt x="138" y="437"/>
                    <a:pt x="138" y="437"/>
                    <a:pt x="138" y="437"/>
                  </a:cubicBezTo>
                  <a:cubicBezTo>
                    <a:pt x="17" y="437"/>
                    <a:pt x="17" y="437"/>
                    <a:pt x="17" y="437"/>
                  </a:cubicBezTo>
                  <a:cubicBezTo>
                    <a:pt x="15" y="434"/>
                    <a:pt x="15" y="434"/>
                    <a:pt x="15" y="434"/>
                  </a:cubicBezTo>
                  <a:cubicBezTo>
                    <a:pt x="15" y="421"/>
                    <a:pt x="15" y="421"/>
                    <a:pt x="15" y="421"/>
                  </a:cubicBezTo>
                  <a:cubicBezTo>
                    <a:pt x="17" y="418"/>
                    <a:pt x="17" y="418"/>
                    <a:pt x="17" y="418"/>
                  </a:cubicBezTo>
                  <a:cubicBezTo>
                    <a:pt x="138" y="418"/>
                    <a:pt x="138" y="418"/>
                    <a:pt x="138" y="418"/>
                  </a:cubicBezTo>
                  <a:cubicBezTo>
                    <a:pt x="139" y="421"/>
                    <a:pt x="139" y="421"/>
                    <a:pt x="139" y="421"/>
                  </a:cubicBezTo>
                  <a:lnTo>
                    <a:pt x="139" y="434"/>
                  </a:lnTo>
                  <a:close/>
                  <a:moveTo>
                    <a:pt x="46" y="376"/>
                  </a:moveTo>
                  <a:cubicBezTo>
                    <a:pt x="46" y="359"/>
                    <a:pt x="60" y="345"/>
                    <a:pt x="77" y="345"/>
                  </a:cubicBezTo>
                  <a:cubicBezTo>
                    <a:pt x="94" y="345"/>
                    <a:pt x="107" y="359"/>
                    <a:pt x="107" y="376"/>
                  </a:cubicBezTo>
                  <a:cubicBezTo>
                    <a:pt x="107" y="393"/>
                    <a:pt x="94" y="407"/>
                    <a:pt x="77" y="407"/>
                  </a:cubicBezTo>
                  <a:cubicBezTo>
                    <a:pt x="60" y="407"/>
                    <a:pt x="46" y="393"/>
                    <a:pt x="46" y="376"/>
                  </a:cubicBezTo>
                  <a:close/>
                  <a:moveTo>
                    <a:pt x="139" y="142"/>
                  </a:moveTo>
                  <a:cubicBezTo>
                    <a:pt x="138" y="145"/>
                    <a:pt x="138" y="145"/>
                    <a:pt x="138" y="145"/>
                  </a:cubicBezTo>
                  <a:cubicBezTo>
                    <a:pt x="17" y="145"/>
                    <a:pt x="17" y="145"/>
                    <a:pt x="17" y="145"/>
                  </a:cubicBezTo>
                  <a:cubicBezTo>
                    <a:pt x="15" y="142"/>
                    <a:pt x="15" y="142"/>
                    <a:pt x="15" y="142"/>
                  </a:cubicBezTo>
                  <a:cubicBezTo>
                    <a:pt x="15" y="129"/>
                    <a:pt x="15" y="129"/>
                    <a:pt x="15" y="129"/>
                  </a:cubicBezTo>
                  <a:cubicBezTo>
                    <a:pt x="17" y="126"/>
                    <a:pt x="17" y="126"/>
                    <a:pt x="17" y="126"/>
                  </a:cubicBezTo>
                  <a:cubicBezTo>
                    <a:pt x="138" y="126"/>
                    <a:pt x="138" y="126"/>
                    <a:pt x="138" y="126"/>
                  </a:cubicBezTo>
                  <a:cubicBezTo>
                    <a:pt x="139" y="129"/>
                    <a:pt x="139" y="129"/>
                    <a:pt x="139" y="129"/>
                  </a:cubicBezTo>
                  <a:lnTo>
                    <a:pt x="139" y="142"/>
                  </a:lnTo>
                  <a:close/>
                  <a:moveTo>
                    <a:pt x="16" y="113"/>
                  </a:moveTo>
                  <a:cubicBezTo>
                    <a:pt x="16" y="97"/>
                    <a:pt x="16" y="97"/>
                    <a:pt x="16" y="97"/>
                  </a:cubicBezTo>
                  <a:cubicBezTo>
                    <a:pt x="138" y="97"/>
                    <a:pt x="138" y="97"/>
                    <a:pt x="138" y="97"/>
                  </a:cubicBezTo>
                  <a:cubicBezTo>
                    <a:pt x="138" y="113"/>
                    <a:pt x="138" y="113"/>
                    <a:pt x="138" y="113"/>
                  </a:cubicBezTo>
                  <a:lnTo>
                    <a:pt x="16" y="113"/>
                  </a:lnTo>
                  <a:close/>
                  <a:moveTo>
                    <a:pt x="139" y="83"/>
                  </a:moveTo>
                  <a:cubicBezTo>
                    <a:pt x="138" y="86"/>
                    <a:pt x="138" y="86"/>
                    <a:pt x="138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5" y="83"/>
                    <a:pt x="15" y="83"/>
                    <a:pt x="15" y="83"/>
                  </a:cubicBezTo>
                  <a:cubicBezTo>
                    <a:pt x="15" y="70"/>
                    <a:pt x="15" y="70"/>
                    <a:pt x="15" y="70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38" y="67"/>
                    <a:pt x="138" y="67"/>
                    <a:pt x="138" y="67"/>
                  </a:cubicBezTo>
                  <a:cubicBezTo>
                    <a:pt x="139" y="70"/>
                    <a:pt x="139" y="70"/>
                    <a:pt x="139" y="70"/>
                  </a:cubicBezTo>
                  <a:lnTo>
                    <a:pt x="139" y="83"/>
                  </a:lnTo>
                  <a:close/>
                </a:path>
              </a:pathLst>
            </a:custGeom>
            <a:solidFill>
              <a:srgbClr val="EC6D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2021/10/26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31" name="组合 10">
            <a:extLst>
              <a:ext uri="{FF2B5EF4-FFF2-40B4-BE49-F238E27FC236}">
                <a16:creationId xmlns:a16="http://schemas.microsoft.com/office/drawing/2014/main" xmlns="" id="{9B17410A-E7D4-4CC7-BF26-133A63417ED2}"/>
              </a:ext>
            </a:extLst>
          </p:cNvPr>
          <p:cNvGrpSpPr/>
          <p:nvPr/>
        </p:nvGrpSpPr>
        <p:grpSpPr>
          <a:xfrm>
            <a:off x="-101600" y="332656"/>
            <a:ext cx="1013024" cy="530771"/>
            <a:chOff x="0" y="537328"/>
            <a:chExt cx="771176" cy="347209"/>
          </a:xfrm>
        </p:grpSpPr>
        <p:sp>
          <p:nvSpPr>
            <p:cNvPr id="33" name="矩形 32">
              <a:extLst>
                <a:ext uri="{FF2B5EF4-FFF2-40B4-BE49-F238E27FC236}">
                  <a16:creationId xmlns:a16="http://schemas.microsoft.com/office/drawing/2014/main" xmlns="" id="{3D83D628-ABE1-4FE5-B29F-453887BFC14C}"/>
                </a:ext>
              </a:extLst>
            </p:cNvPr>
            <p:cNvSpPr/>
            <p:nvPr/>
          </p:nvSpPr>
          <p:spPr>
            <a:xfrm>
              <a:off x="86760" y="575413"/>
              <a:ext cx="684282" cy="309276"/>
            </a:xfrm>
            <a:prstGeom prst="rect">
              <a:avLst/>
            </a:prstGeom>
            <a:solidFill>
              <a:schemeClr val="bg1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34" name="矩形 33">
              <a:extLst>
                <a:ext uri="{FF2B5EF4-FFF2-40B4-BE49-F238E27FC236}">
                  <a16:creationId xmlns:a16="http://schemas.microsoft.com/office/drawing/2014/main" xmlns="" id="{5CFFC4C2-B1FD-4957-91B8-6A9B1BB1B269}"/>
                </a:ext>
              </a:extLst>
            </p:cNvPr>
            <p:cNvSpPr/>
            <p:nvPr/>
          </p:nvSpPr>
          <p:spPr>
            <a:xfrm>
              <a:off x="0" y="537798"/>
              <a:ext cx="684282" cy="309276"/>
            </a:xfrm>
            <a:prstGeom prst="rect">
              <a:avLst/>
            </a:prstGeom>
            <a:solidFill>
              <a:srgbClr val="00B0F0"/>
            </a:solidFill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</p:grpSp>
      <p:sp>
        <p:nvSpPr>
          <p:cNvPr id="35" name="标题 1">
            <a:extLst>
              <a:ext uri="{FF2B5EF4-FFF2-40B4-BE49-F238E27FC236}">
                <a16:creationId xmlns:a16="http://schemas.microsoft.com/office/drawing/2014/main" xmlns="" id="{260C2996-660F-4C6A-B65D-897A0E2C00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9557" y="337683"/>
            <a:ext cx="9244915" cy="571037"/>
          </a:xfrm>
          <a:effectLst>
            <a:softEdge rad="12700"/>
          </a:effectLst>
        </p:spPr>
        <p:txBody>
          <a:bodyPr anchor="b" anchorCtr="0">
            <a:noAutofit/>
          </a:bodyPr>
          <a:lstStyle>
            <a:lvl1pPr algn="l">
              <a:defRPr sz="3200" b="1" u="none" strike="noStrike" kern="1200" cap="none" spc="300" normalizeH="0">
                <a:solidFill>
                  <a:srgbClr val="00B0F0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/>
              <a:t>单击此处</a:t>
            </a:r>
          </a:p>
        </p:txBody>
      </p:sp>
    </p:spTree>
    <p:extLst>
      <p:ext uri="{BB962C8B-B14F-4D97-AF65-F5344CB8AC3E}">
        <p14:creationId xmlns:p14="http://schemas.microsoft.com/office/powerpoint/2010/main" val="644017185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三项目录页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-47549" y="364836"/>
            <a:chExt cx="12192000" cy="6858000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1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7549" y="364836"/>
              <a:ext cx="12192000" cy="6858000"/>
            </a:xfrm>
            <a:prstGeom prst="rect">
              <a:avLst/>
            </a:prstGeom>
          </p:spPr>
        </p:pic>
        <p:sp>
          <p:nvSpPr>
            <p:cNvPr id="9" name="矩形 8"/>
            <p:cNvSpPr/>
            <p:nvPr/>
          </p:nvSpPr>
          <p:spPr>
            <a:xfrm>
              <a:off x="-47549" y="364836"/>
              <a:ext cx="12192000" cy="6858000"/>
            </a:xfrm>
            <a:prstGeom prst="rect">
              <a:avLst/>
            </a:prstGeom>
            <a:gradFill>
              <a:gsLst>
                <a:gs pos="100000">
                  <a:schemeClr val="accent1">
                    <a:alpha val="82000"/>
                  </a:schemeClr>
                </a:gs>
                <a:gs pos="0">
                  <a:schemeClr val="accent1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sp>
        <p:nvSpPr>
          <p:cNvPr id="10" name="矩形 9"/>
          <p:cNvSpPr/>
          <p:nvPr userDrawn="1"/>
        </p:nvSpPr>
        <p:spPr>
          <a:xfrm>
            <a:off x="4546600" y="0"/>
            <a:ext cx="76454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1" name="矩形 10"/>
          <p:cNvSpPr/>
          <p:nvPr userDrawn="1"/>
        </p:nvSpPr>
        <p:spPr>
          <a:xfrm>
            <a:off x="6096000" y="1850215"/>
            <a:ext cx="4837042" cy="5778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2" name="矩形: 圆角 11"/>
          <p:cNvSpPr/>
          <p:nvPr userDrawn="1"/>
        </p:nvSpPr>
        <p:spPr>
          <a:xfrm>
            <a:off x="5534218" y="1793470"/>
            <a:ext cx="691322" cy="69132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3" name="文本框 12"/>
          <p:cNvSpPr txBox="1"/>
          <p:nvPr userDrawn="1"/>
        </p:nvSpPr>
        <p:spPr>
          <a:xfrm>
            <a:off x="5560445" y="1827484"/>
            <a:ext cx="838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>
                <a:solidFill>
                  <a:srgbClr val="2D3A5C"/>
                </a:solidFill>
                <a:latin typeface="+mn-ea"/>
              </a:defRPr>
            </a:lvl1pPr>
          </a:lstStyle>
          <a:p>
            <a:r>
              <a:rPr lang="en-US" altLang="zh-CN">
                <a:solidFill>
                  <a:schemeClr val="bg1"/>
                </a:solidFill>
              </a:rPr>
              <a:t>01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14" name="矩形 13"/>
          <p:cNvSpPr/>
          <p:nvPr userDrawn="1"/>
        </p:nvSpPr>
        <p:spPr>
          <a:xfrm>
            <a:off x="6096000" y="3165914"/>
            <a:ext cx="4837042" cy="5778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5" name="矩形: 圆角 14"/>
          <p:cNvSpPr/>
          <p:nvPr userDrawn="1"/>
        </p:nvSpPr>
        <p:spPr>
          <a:xfrm>
            <a:off x="5534218" y="3109169"/>
            <a:ext cx="691322" cy="69132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6" name="矩形 15"/>
          <p:cNvSpPr/>
          <p:nvPr userDrawn="1"/>
        </p:nvSpPr>
        <p:spPr>
          <a:xfrm>
            <a:off x="6096000" y="4481613"/>
            <a:ext cx="4837042" cy="5778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7" name="矩形: 圆角 16"/>
          <p:cNvSpPr/>
          <p:nvPr userDrawn="1"/>
        </p:nvSpPr>
        <p:spPr>
          <a:xfrm>
            <a:off x="5534218" y="4424868"/>
            <a:ext cx="691322" cy="69132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21" name="文本框 20"/>
          <p:cNvSpPr txBox="1"/>
          <p:nvPr userDrawn="1"/>
        </p:nvSpPr>
        <p:spPr>
          <a:xfrm>
            <a:off x="5515165" y="4471874"/>
            <a:ext cx="838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>
                <a:solidFill>
                  <a:srgbClr val="2D3A5C"/>
                </a:solidFill>
                <a:latin typeface="+mn-ea"/>
              </a:defRPr>
            </a:lvl1pPr>
          </a:lstStyle>
          <a:p>
            <a:r>
              <a:rPr lang="en-US" altLang="zh-CN">
                <a:solidFill>
                  <a:schemeClr val="bg1"/>
                </a:solidFill>
              </a:rPr>
              <a:t>03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22" name="文本框 21"/>
          <p:cNvSpPr txBox="1"/>
          <p:nvPr userDrawn="1"/>
        </p:nvSpPr>
        <p:spPr>
          <a:xfrm>
            <a:off x="5534218" y="3149679"/>
            <a:ext cx="838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>
                <a:solidFill>
                  <a:srgbClr val="2D3A5C"/>
                </a:solidFill>
                <a:latin typeface="+mn-ea"/>
              </a:defRPr>
            </a:lvl1pPr>
          </a:lstStyle>
          <a:p>
            <a:r>
              <a:rPr lang="en-US" altLang="zh-CN">
                <a:solidFill>
                  <a:schemeClr val="bg1"/>
                </a:solidFill>
              </a:rPr>
              <a:t>02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31" name="任意多边形: 形状 30"/>
          <p:cNvSpPr/>
          <p:nvPr userDrawn="1"/>
        </p:nvSpPr>
        <p:spPr>
          <a:xfrm>
            <a:off x="1111493" y="1793470"/>
            <a:ext cx="1270596" cy="2631398"/>
          </a:xfrm>
          <a:custGeom>
            <a:gdLst>
              <a:gd name="connsiteX0" fmla="*/ 0 w 1270596"/>
              <a:gd name="connsiteY0" fmla="*/ 0 h 2631398"/>
              <a:gd name="connsiteX1" fmla="*/ 1270596 w 1270596"/>
              <a:gd name="connsiteY1" fmla="*/ 0 h 2631398"/>
              <a:gd name="connsiteX2" fmla="*/ 1270596 w 1270596"/>
              <a:gd name="connsiteY2" fmla="*/ 923749 h 2631398"/>
              <a:gd name="connsiteX3" fmla="*/ 1213851 w 1270596"/>
              <a:gd name="connsiteY3" fmla="*/ 923749 h 2631398"/>
              <a:gd name="connsiteX4" fmla="*/ 1213851 w 1270596"/>
              <a:gd name="connsiteY4" fmla="*/ 56745 h 2631398"/>
              <a:gd name="connsiteX5" fmla="*/ 56745 w 1270596"/>
              <a:gd name="connsiteY5" fmla="*/ 56745 h 2631398"/>
              <a:gd name="connsiteX6" fmla="*/ 56745 w 1270596"/>
              <a:gd name="connsiteY6" fmla="*/ 2574653 h 2631398"/>
              <a:gd name="connsiteX7" fmla="*/ 1213851 w 1270596"/>
              <a:gd name="connsiteY7" fmla="*/ 2574653 h 2631398"/>
              <a:gd name="connsiteX8" fmla="*/ 1213851 w 1270596"/>
              <a:gd name="connsiteY8" fmla="*/ 2407055 h 2631398"/>
              <a:gd name="connsiteX9" fmla="*/ 1270596 w 1270596"/>
              <a:gd name="connsiteY9" fmla="*/ 2407055 h 2631398"/>
              <a:gd name="connsiteX10" fmla="*/ 1270596 w 1270596"/>
              <a:gd name="connsiteY10" fmla="*/ 2631398 h 2631398"/>
              <a:gd name="connsiteX11" fmla="*/ 0 w 1270596"/>
              <a:gd name="connsiteY11" fmla="*/ 2631398 h 2631398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70596" h="2631398">
                <a:moveTo>
                  <a:pt x="0" y="0"/>
                </a:moveTo>
                <a:lnTo>
                  <a:pt x="1270596" y="0"/>
                </a:lnTo>
                <a:lnTo>
                  <a:pt x="1270596" y="923749"/>
                </a:lnTo>
                <a:lnTo>
                  <a:pt x="1213851" y="923749"/>
                </a:lnTo>
                <a:lnTo>
                  <a:pt x="1213851" y="56745"/>
                </a:lnTo>
                <a:lnTo>
                  <a:pt x="56745" y="56745"/>
                </a:lnTo>
                <a:lnTo>
                  <a:pt x="56745" y="2574653"/>
                </a:lnTo>
                <a:lnTo>
                  <a:pt x="1213851" y="2574653"/>
                </a:lnTo>
                <a:lnTo>
                  <a:pt x="1213851" y="2407055"/>
                </a:lnTo>
                <a:lnTo>
                  <a:pt x="1270596" y="2407055"/>
                </a:lnTo>
                <a:lnTo>
                  <a:pt x="1270596" y="2631398"/>
                </a:lnTo>
                <a:lnTo>
                  <a:pt x="0" y="263139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32" name="文本框 31"/>
          <p:cNvSpPr txBox="1"/>
          <p:nvPr userDrawn="1"/>
        </p:nvSpPr>
        <p:spPr>
          <a:xfrm>
            <a:off x="1467278" y="2717219"/>
            <a:ext cx="172354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000" b="1">
                <a:solidFill>
                  <a:schemeClr val="bg1"/>
                </a:solidFill>
                <a:latin typeface="+mj-ea"/>
                <a:ea typeface="+mj-ea"/>
              </a:rPr>
              <a:t>目录</a:t>
            </a:r>
            <a:endParaRPr lang="en-US" altLang="zh-CN" sz="6000" b="1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33" name="矩形 32"/>
          <p:cNvSpPr/>
          <p:nvPr userDrawn="1"/>
        </p:nvSpPr>
        <p:spPr>
          <a:xfrm>
            <a:off x="1537705" y="3668630"/>
            <a:ext cx="200418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altLang="zh-CN" sz="2000">
                <a:solidFill>
                  <a:schemeClr val="bg1"/>
                </a:solidFill>
                <a:latin typeface="+mj-ea"/>
              </a:rPr>
              <a:t>CONTENT</a:t>
            </a:r>
            <a:endParaRPr lang="zh-CN" altLang="en-US" sz="2000">
              <a:solidFill>
                <a:schemeClr val="bg1"/>
              </a:solidFill>
              <a:latin typeface="+mj-ea"/>
            </a:endParaRPr>
          </a:p>
        </p:txBody>
      </p:sp>
      <p:sp>
        <p:nvSpPr>
          <p:cNvPr id="34" name="斜纹 33"/>
          <p:cNvSpPr/>
          <p:nvPr userDrawn="1"/>
        </p:nvSpPr>
        <p:spPr>
          <a:xfrm rot="8100000">
            <a:off x="2111606" y="1000054"/>
            <a:ext cx="4857891" cy="4857891"/>
          </a:xfrm>
          <a:prstGeom prst="diagStripe">
            <a:avLst>
              <a:gd name="adj" fmla="val 9207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3" hasCustomPrompt="1"/>
          </p:nvPr>
        </p:nvSpPr>
        <p:spPr>
          <a:xfrm>
            <a:off x="6452886" y="1892516"/>
            <a:ext cx="3832828" cy="535531"/>
          </a:xfrm>
        </p:spPr>
        <p:txBody>
          <a:bodyPr wrap="square">
            <a:sp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lang="zh-CN" altLang="en-US"/>
              <a:t>工作业绩</a:t>
            </a:r>
          </a:p>
        </p:txBody>
      </p:sp>
      <p:sp>
        <p:nvSpPr>
          <p:cNvPr id="24" name="文本占位符 2"/>
          <p:cNvSpPr>
            <a:spLocks noGrp="1"/>
          </p:cNvSpPr>
          <p:nvPr>
            <p:ph type="body" sz="quarter" idx="14" hasCustomPrompt="1"/>
          </p:nvPr>
        </p:nvSpPr>
        <p:spPr>
          <a:xfrm>
            <a:off x="6452886" y="3207601"/>
            <a:ext cx="3832828" cy="535531"/>
          </a:xfrm>
        </p:spPr>
        <p:txBody>
          <a:bodyPr wrap="square">
            <a:sp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lang="zh-CN" altLang="en-US"/>
              <a:t>亮点经验</a:t>
            </a:r>
          </a:p>
        </p:txBody>
      </p:sp>
      <p:sp>
        <p:nvSpPr>
          <p:cNvPr id="25" name="文本占位符 2"/>
          <p:cNvSpPr>
            <a:spLocks noGrp="1"/>
          </p:cNvSpPr>
          <p:nvPr>
            <p:ph type="body" sz="quarter" idx="15" hasCustomPrompt="1"/>
          </p:nvPr>
        </p:nvSpPr>
        <p:spPr>
          <a:xfrm>
            <a:off x="6452886" y="4502763"/>
            <a:ext cx="3832828" cy="535531"/>
          </a:xfrm>
        </p:spPr>
        <p:txBody>
          <a:bodyPr wrap="square">
            <a:sp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lang="zh-CN" altLang="en-US"/>
              <a:t>问题分析</a:t>
            </a:r>
          </a:p>
        </p:txBody>
      </p:sp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四项目录页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组合 6"/>
          <p:cNvGrpSpPr/>
          <p:nvPr userDrawn="1"/>
        </p:nvGrpSpPr>
        <p:grpSpPr>
          <a:xfrm>
            <a:off x="0" y="-6350"/>
            <a:ext cx="12192000" cy="6870065"/>
            <a:chOff x="-47549" y="352771"/>
            <a:chExt cx="12192000" cy="6870065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1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7549" y="364836"/>
              <a:ext cx="12192000" cy="6858000"/>
            </a:xfrm>
            <a:prstGeom prst="rect">
              <a:avLst/>
            </a:prstGeom>
          </p:spPr>
        </p:pic>
        <p:sp>
          <p:nvSpPr>
            <p:cNvPr id="9" name="矩形 8"/>
            <p:cNvSpPr/>
            <p:nvPr/>
          </p:nvSpPr>
          <p:spPr>
            <a:xfrm>
              <a:off x="-47549" y="352771"/>
              <a:ext cx="12192000" cy="6858000"/>
            </a:xfrm>
            <a:prstGeom prst="rect">
              <a:avLst/>
            </a:prstGeom>
            <a:gradFill>
              <a:gsLst>
                <a:gs pos="100000">
                  <a:schemeClr val="accent1">
                    <a:alpha val="82000"/>
                  </a:schemeClr>
                </a:gs>
                <a:gs pos="0">
                  <a:schemeClr val="accent1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sp>
        <p:nvSpPr>
          <p:cNvPr id="10" name="矩形 9"/>
          <p:cNvSpPr/>
          <p:nvPr userDrawn="1"/>
        </p:nvSpPr>
        <p:spPr>
          <a:xfrm>
            <a:off x="4546600" y="0"/>
            <a:ext cx="76454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1" name="矩形 10"/>
          <p:cNvSpPr/>
          <p:nvPr userDrawn="1"/>
        </p:nvSpPr>
        <p:spPr>
          <a:xfrm>
            <a:off x="6103665" y="1113810"/>
            <a:ext cx="4837042" cy="5778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2" name="矩形: 圆角 11"/>
          <p:cNvSpPr/>
          <p:nvPr userDrawn="1"/>
        </p:nvSpPr>
        <p:spPr>
          <a:xfrm>
            <a:off x="5541883" y="1057065"/>
            <a:ext cx="691322" cy="69132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3" name="文本框 12"/>
          <p:cNvSpPr txBox="1"/>
          <p:nvPr userDrawn="1"/>
        </p:nvSpPr>
        <p:spPr>
          <a:xfrm>
            <a:off x="5568110" y="1091079"/>
            <a:ext cx="838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>
                <a:solidFill>
                  <a:srgbClr val="2D3A5C"/>
                </a:solidFill>
                <a:latin typeface="+mn-ea"/>
              </a:defRPr>
            </a:lvl1pPr>
          </a:lstStyle>
          <a:p>
            <a:r>
              <a:rPr lang="en-US" altLang="zh-CN">
                <a:solidFill>
                  <a:schemeClr val="bg1"/>
                </a:solidFill>
              </a:rPr>
              <a:t>01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14" name="矩形 13"/>
          <p:cNvSpPr/>
          <p:nvPr userDrawn="1"/>
        </p:nvSpPr>
        <p:spPr>
          <a:xfrm>
            <a:off x="6103665" y="2429509"/>
            <a:ext cx="4837042" cy="5778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5" name="矩形: 圆角 14"/>
          <p:cNvSpPr/>
          <p:nvPr userDrawn="1"/>
        </p:nvSpPr>
        <p:spPr>
          <a:xfrm>
            <a:off x="5541883" y="2372764"/>
            <a:ext cx="691322" cy="69132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6" name="矩形 15"/>
          <p:cNvSpPr/>
          <p:nvPr userDrawn="1"/>
        </p:nvSpPr>
        <p:spPr>
          <a:xfrm>
            <a:off x="6103665" y="3745208"/>
            <a:ext cx="4837042" cy="5778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7" name="矩形: 圆角 16"/>
          <p:cNvSpPr/>
          <p:nvPr userDrawn="1"/>
        </p:nvSpPr>
        <p:spPr>
          <a:xfrm>
            <a:off x="5541883" y="3688463"/>
            <a:ext cx="691322" cy="69132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21" name="文本框 20"/>
          <p:cNvSpPr txBox="1"/>
          <p:nvPr userDrawn="1"/>
        </p:nvSpPr>
        <p:spPr>
          <a:xfrm>
            <a:off x="5522830" y="3735469"/>
            <a:ext cx="838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>
                <a:solidFill>
                  <a:srgbClr val="2D3A5C"/>
                </a:solidFill>
                <a:latin typeface="+mn-ea"/>
              </a:defRPr>
            </a:lvl1pPr>
          </a:lstStyle>
          <a:p>
            <a:r>
              <a:rPr lang="en-US" altLang="zh-CN">
                <a:solidFill>
                  <a:schemeClr val="bg1"/>
                </a:solidFill>
              </a:rPr>
              <a:t>03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22" name="文本框 21"/>
          <p:cNvSpPr txBox="1"/>
          <p:nvPr userDrawn="1"/>
        </p:nvSpPr>
        <p:spPr>
          <a:xfrm>
            <a:off x="5541883" y="2413274"/>
            <a:ext cx="838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>
                <a:solidFill>
                  <a:srgbClr val="2D3A5C"/>
                </a:solidFill>
                <a:latin typeface="+mn-ea"/>
              </a:defRPr>
            </a:lvl1pPr>
          </a:lstStyle>
          <a:p>
            <a:r>
              <a:rPr lang="en-US" altLang="zh-CN">
                <a:solidFill>
                  <a:schemeClr val="bg1"/>
                </a:solidFill>
              </a:rPr>
              <a:t>02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31" name="任意多边形: 形状 30"/>
          <p:cNvSpPr/>
          <p:nvPr userDrawn="1"/>
        </p:nvSpPr>
        <p:spPr>
          <a:xfrm>
            <a:off x="1111493" y="1793470"/>
            <a:ext cx="1270596" cy="2631398"/>
          </a:xfrm>
          <a:custGeom>
            <a:gdLst>
              <a:gd name="connsiteX0" fmla="*/ 0 w 1270596"/>
              <a:gd name="connsiteY0" fmla="*/ 0 h 2631398"/>
              <a:gd name="connsiteX1" fmla="*/ 1270596 w 1270596"/>
              <a:gd name="connsiteY1" fmla="*/ 0 h 2631398"/>
              <a:gd name="connsiteX2" fmla="*/ 1270596 w 1270596"/>
              <a:gd name="connsiteY2" fmla="*/ 923749 h 2631398"/>
              <a:gd name="connsiteX3" fmla="*/ 1213851 w 1270596"/>
              <a:gd name="connsiteY3" fmla="*/ 923749 h 2631398"/>
              <a:gd name="connsiteX4" fmla="*/ 1213851 w 1270596"/>
              <a:gd name="connsiteY4" fmla="*/ 56745 h 2631398"/>
              <a:gd name="connsiteX5" fmla="*/ 56745 w 1270596"/>
              <a:gd name="connsiteY5" fmla="*/ 56745 h 2631398"/>
              <a:gd name="connsiteX6" fmla="*/ 56745 w 1270596"/>
              <a:gd name="connsiteY6" fmla="*/ 2574653 h 2631398"/>
              <a:gd name="connsiteX7" fmla="*/ 1213851 w 1270596"/>
              <a:gd name="connsiteY7" fmla="*/ 2574653 h 2631398"/>
              <a:gd name="connsiteX8" fmla="*/ 1213851 w 1270596"/>
              <a:gd name="connsiteY8" fmla="*/ 2407055 h 2631398"/>
              <a:gd name="connsiteX9" fmla="*/ 1270596 w 1270596"/>
              <a:gd name="connsiteY9" fmla="*/ 2407055 h 2631398"/>
              <a:gd name="connsiteX10" fmla="*/ 1270596 w 1270596"/>
              <a:gd name="connsiteY10" fmla="*/ 2631398 h 2631398"/>
              <a:gd name="connsiteX11" fmla="*/ 0 w 1270596"/>
              <a:gd name="connsiteY11" fmla="*/ 2631398 h 2631398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70596" h="2631398">
                <a:moveTo>
                  <a:pt x="0" y="0"/>
                </a:moveTo>
                <a:lnTo>
                  <a:pt x="1270596" y="0"/>
                </a:lnTo>
                <a:lnTo>
                  <a:pt x="1270596" y="923749"/>
                </a:lnTo>
                <a:lnTo>
                  <a:pt x="1213851" y="923749"/>
                </a:lnTo>
                <a:lnTo>
                  <a:pt x="1213851" y="56745"/>
                </a:lnTo>
                <a:lnTo>
                  <a:pt x="56745" y="56745"/>
                </a:lnTo>
                <a:lnTo>
                  <a:pt x="56745" y="2574653"/>
                </a:lnTo>
                <a:lnTo>
                  <a:pt x="1213851" y="2574653"/>
                </a:lnTo>
                <a:lnTo>
                  <a:pt x="1213851" y="2407055"/>
                </a:lnTo>
                <a:lnTo>
                  <a:pt x="1270596" y="2407055"/>
                </a:lnTo>
                <a:lnTo>
                  <a:pt x="1270596" y="2631398"/>
                </a:lnTo>
                <a:lnTo>
                  <a:pt x="0" y="263139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32" name="文本框 31"/>
          <p:cNvSpPr txBox="1"/>
          <p:nvPr userDrawn="1"/>
        </p:nvSpPr>
        <p:spPr>
          <a:xfrm>
            <a:off x="1467278" y="2717219"/>
            <a:ext cx="172354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000" b="1">
                <a:solidFill>
                  <a:schemeClr val="bg1"/>
                </a:solidFill>
                <a:latin typeface="+mj-ea"/>
                <a:ea typeface="+mj-ea"/>
              </a:rPr>
              <a:t>目录</a:t>
            </a:r>
            <a:endParaRPr lang="en-US" altLang="zh-CN" sz="6000" b="1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33" name="矩形 32"/>
          <p:cNvSpPr/>
          <p:nvPr userDrawn="1"/>
        </p:nvSpPr>
        <p:spPr>
          <a:xfrm>
            <a:off x="1537705" y="3668630"/>
            <a:ext cx="200418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altLang="zh-CN" sz="2000">
                <a:solidFill>
                  <a:schemeClr val="bg1"/>
                </a:solidFill>
                <a:latin typeface="+mj-ea"/>
              </a:rPr>
              <a:t>CONTENT</a:t>
            </a:r>
            <a:endParaRPr lang="zh-CN" altLang="en-US" sz="2000">
              <a:solidFill>
                <a:schemeClr val="bg1"/>
              </a:solidFill>
              <a:latin typeface="+mj-ea"/>
            </a:endParaRPr>
          </a:p>
        </p:txBody>
      </p:sp>
      <p:sp>
        <p:nvSpPr>
          <p:cNvPr id="34" name="斜纹 33"/>
          <p:cNvSpPr/>
          <p:nvPr userDrawn="1"/>
        </p:nvSpPr>
        <p:spPr>
          <a:xfrm rot="8100000">
            <a:off x="2111606" y="1000054"/>
            <a:ext cx="4857891" cy="4857891"/>
          </a:xfrm>
          <a:prstGeom prst="diagStripe">
            <a:avLst>
              <a:gd name="adj" fmla="val 9207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35" name="矩形 34"/>
          <p:cNvSpPr/>
          <p:nvPr userDrawn="1"/>
        </p:nvSpPr>
        <p:spPr>
          <a:xfrm>
            <a:off x="6103665" y="5002948"/>
            <a:ext cx="4837042" cy="5778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36" name="矩形: 圆角 35"/>
          <p:cNvSpPr/>
          <p:nvPr userDrawn="1"/>
        </p:nvSpPr>
        <p:spPr>
          <a:xfrm>
            <a:off x="5541883" y="4946203"/>
            <a:ext cx="691322" cy="69132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37" name="文本框 36"/>
          <p:cNvSpPr txBox="1"/>
          <p:nvPr userDrawn="1"/>
        </p:nvSpPr>
        <p:spPr>
          <a:xfrm>
            <a:off x="5522830" y="4993209"/>
            <a:ext cx="838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>
                <a:solidFill>
                  <a:srgbClr val="2D3A5C"/>
                </a:solidFill>
                <a:latin typeface="+mn-ea"/>
              </a:defRPr>
            </a:lvl1pPr>
          </a:lstStyle>
          <a:p>
            <a:r>
              <a:rPr lang="en-US" altLang="zh-CN">
                <a:solidFill>
                  <a:schemeClr val="bg1"/>
                </a:solidFill>
              </a:rPr>
              <a:t>04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27" name="文本占位符 2"/>
          <p:cNvSpPr>
            <a:spLocks noGrp="1"/>
          </p:cNvSpPr>
          <p:nvPr>
            <p:ph type="body" sz="quarter" idx="13" hasCustomPrompt="1"/>
          </p:nvPr>
        </p:nvSpPr>
        <p:spPr>
          <a:xfrm>
            <a:off x="6395736" y="1146478"/>
            <a:ext cx="3832828" cy="535531"/>
          </a:xfrm>
        </p:spPr>
        <p:txBody>
          <a:bodyPr wrap="square">
            <a:sp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lang="zh-CN" altLang="en-US"/>
              <a:t>工作业绩</a:t>
            </a:r>
          </a:p>
        </p:txBody>
      </p:sp>
      <p:sp>
        <p:nvSpPr>
          <p:cNvPr id="28" name="文本占位符 2"/>
          <p:cNvSpPr>
            <a:spLocks noGrp="1"/>
          </p:cNvSpPr>
          <p:nvPr>
            <p:ph type="body" sz="quarter" idx="14" hasCustomPrompt="1"/>
          </p:nvPr>
        </p:nvSpPr>
        <p:spPr>
          <a:xfrm>
            <a:off x="6395736" y="2449453"/>
            <a:ext cx="3832828" cy="535531"/>
          </a:xfrm>
        </p:spPr>
        <p:txBody>
          <a:bodyPr wrap="square">
            <a:sp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lang="zh-CN" altLang="en-US"/>
              <a:t>亮点经验</a:t>
            </a:r>
          </a:p>
        </p:txBody>
      </p:sp>
      <p:sp>
        <p:nvSpPr>
          <p:cNvPr id="29" name="文本占位符 2"/>
          <p:cNvSpPr>
            <a:spLocks noGrp="1"/>
          </p:cNvSpPr>
          <p:nvPr>
            <p:ph type="body" sz="quarter" idx="15" hasCustomPrompt="1"/>
          </p:nvPr>
        </p:nvSpPr>
        <p:spPr>
          <a:xfrm>
            <a:off x="6395736" y="3766358"/>
            <a:ext cx="3832828" cy="535531"/>
          </a:xfrm>
        </p:spPr>
        <p:txBody>
          <a:bodyPr wrap="square">
            <a:sp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lang="zh-CN" altLang="en-US"/>
              <a:t>问题分析</a:t>
            </a:r>
          </a:p>
        </p:txBody>
      </p:sp>
      <p:sp>
        <p:nvSpPr>
          <p:cNvPr id="30" name="文本占位符 2"/>
          <p:cNvSpPr>
            <a:spLocks noGrp="1"/>
          </p:cNvSpPr>
          <p:nvPr>
            <p:ph type="body" sz="quarter" idx="16" hasCustomPrompt="1"/>
          </p:nvPr>
        </p:nvSpPr>
        <p:spPr>
          <a:xfrm>
            <a:off x="6395736" y="5024098"/>
            <a:ext cx="3832828" cy="535531"/>
          </a:xfrm>
        </p:spPr>
        <p:txBody>
          <a:bodyPr wrap="square">
            <a:sp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  <a:latin typeface="+mn-ea"/>
                <a:ea typeface="+mn-ea"/>
              </a:defRPr>
            </a:lvl1pPr>
          </a:lstStyle>
          <a:p>
            <a:r>
              <a:rPr lang="zh-CN" altLang="en-US">
                <a:solidFill>
                  <a:schemeClr val="accent1"/>
                </a:solidFill>
                <a:latin typeface="Arial" panose="020b0604020202020204" pitchFamily="34" charset="0"/>
                <a:ea typeface="微软雅黑"/>
                <a:sym typeface="Arial" panose="020b0604020202020204" pitchFamily="34" charset="0"/>
              </a:rPr>
              <a:t>展望未来</a:t>
            </a:r>
          </a:p>
        </p:txBody>
      </p:sp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正文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8" name="矩形 7"/>
          <p:cNvSpPr/>
          <p:nvPr userDrawn="1"/>
        </p:nvSpPr>
        <p:spPr>
          <a:xfrm>
            <a:off x="0" y="279400"/>
            <a:ext cx="871538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cxnSp>
        <p:nvCxnSpPr>
          <p:cNvPr id="10" name="直接连接符 9"/>
          <p:cNvCxnSpPr/>
          <p:nvPr userDrawn="1"/>
        </p:nvCxnSpPr>
        <p:spPr>
          <a:xfrm>
            <a:off x="0" y="965200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矩形 10"/>
          <p:cNvSpPr/>
          <p:nvPr userDrawn="1"/>
        </p:nvSpPr>
        <p:spPr>
          <a:xfrm>
            <a:off x="548043" y="279399"/>
            <a:ext cx="48585" cy="68579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2" name="矩形 11"/>
          <p:cNvSpPr/>
          <p:nvPr userDrawn="1"/>
        </p:nvSpPr>
        <p:spPr>
          <a:xfrm>
            <a:off x="248840" y="279399"/>
            <a:ext cx="48585" cy="68579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1120378" y="368382"/>
            <a:ext cx="6076950" cy="507831"/>
          </a:xfrm>
        </p:spPr>
        <p:txBody>
          <a:bodyPr wrap="square">
            <a:spAutoFit/>
          </a:bodyPr>
          <a:lstStyle>
            <a:lvl1pPr marL="0" indent="0">
              <a:buNone/>
              <a:defRPr sz="3000" b="1">
                <a:solidFill>
                  <a:schemeClr val="accent1"/>
                </a:solidFill>
                <a:latin typeface="+mn-ea"/>
                <a:ea typeface="+mn-ea"/>
              </a:defRPr>
            </a:lvl1pPr>
          </a:lstStyle>
          <a:p>
            <a:pPr lvl="0"/>
            <a:endParaRPr lang="en-US"/>
          </a:p>
        </p:txBody>
      </p:sp>
      <p:sp>
        <p:nvSpPr>
          <p:cNvPr id="2" name="文本占位符 1"/>
          <p:cNvSpPr>
            <a:spLocks noGrp="1"/>
          </p:cNvSpPr>
          <p:nvPr>
            <p:ph type="body" idx="1"/>
          </p:nvPr>
        </p:nvSpPr>
        <p:spPr>
          <a:xfrm>
            <a:off x="838200" y="1578610"/>
            <a:ext cx="10515600" cy="45986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userDrawn="1">
  <p:cSld name="11_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216660"/>
            <a:ext cx="10515600" cy="5032375"/>
          </a:xfrm>
          <a:noFill/>
          <a:ln w="28575" cmpd="sng">
            <a:noFill/>
            <a:prstDash val="solid"/>
          </a:ln>
          <a:effectLst/>
        </p:spPr>
        <p:txBody>
          <a:bodyPr/>
          <a:lstStyle>
            <a:lvl1pPr marL="0" indent="0" eaLnBrk="1" fontAlgn="auto" latinLnBrk="0" hangingPunct="1">
              <a:lnSpc>
                <a:spcPct val="120000"/>
              </a:lnSpc>
              <a:spcAft>
                <a:spcPct val="0"/>
              </a:spcAft>
              <a:buNone/>
              <a:defRPr sz="2800" b="1" u="none" strike="noStrike" kern="1200" cap="none" spc="1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1pPr>
            <a:lvl2pPr marL="457200" indent="0" eaLnBrk="1" fontAlgn="auto" latinLnBrk="0" hangingPunct="1">
              <a:lnSpc>
                <a:spcPct val="120000"/>
              </a:lnSpc>
              <a:spcAft>
                <a:spcPct val="0"/>
              </a:spcAft>
              <a:buNone/>
              <a:defRPr sz="2800" b="1" u="none" strike="noStrike" kern="1200" cap="none" spc="1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2pPr>
            <a:lvl3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3pPr>
            <a:lvl4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4pPr>
            <a:lvl5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2021/10/26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31" name="组合 10">
            <a:extLst>
              <a:ext uri="{FF2B5EF4-FFF2-40B4-BE49-F238E27FC236}">
                <a16:creationId xmlns:a16="http://schemas.microsoft.com/office/drawing/2014/main" xmlns="" id="{9B17410A-E7D4-4CC7-BF26-133A63417ED2}"/>
              </a:ext>
            </a:extLst>
          </p:cNvPr>
          <p:cNvGrpSpPr/>
          <p:nvPr/>
        </p:nvGrpSpPr>
        <p:grpSpPr>
          <a:xfrm>
            <a:off x="-101600" y="332656"/>
            <a:ext cx="1013024" cy="530771"/>
            <a:chOff x="0" y="537328"/>
            <a:chExt cx="771176" cy="347209"/>
          </a:xfrm>
        </p:grpSpPr>
        <p:sp>
          <p:nvSpPr>
            <p:cNvPr id="33" name="矩形 32">
              <a:extLst>
                <a:ext uri="{FF2B5EF4-FFF2-40B4-BE49-F238E27FC236}">
                  <a16:creationId xmlns:a16="http://schemas.microsoft.com/office/drawing/2014/main" xmlns="" id="{3D83D628-ABE1-4FE5-B29F-453887BFC14C}"/>
                </a:ext>
              </a:extLst>
            </p:cNvPr>
            <p:cNvSpPr/>
            <p:nvPr/>
          </p:nvSpPr>
          <p:spPr>
            <a:xfrm>
              <a:off x="86760" y="575413"/>
              <a:ext cx="684282" cy="309276"/>
            </a:xfrm>
            <a:prstGeom prst="rect">
              <a:avLst/>
            </a:prstGeom>
            <a:solidFill>
              <a:schemeClr val="bg1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34" name="矩形 33">
              <a:extLst>
                <a:ext uri="{FF2B5EF4-FFF2-40B4-BE49-F238E27FC236}">
                  <a16:creationId xmlns:a16="http://schemas.microsoft.com/office/drawing/2014/main" xmlns="" id="{5CFFC4C2-B1FD-4957-91B8-6A9B1BB1B269}"/>
                </a:ext>
              </a:extLst>
            </p:cNvPr>
            <p:cNvSpPr/>
            <p:nvPr/>
          </p:nvSpPr>
          <p:spPr>
            <a:xfrm>
              <a:off x="0" y="537798"/>
              <a:ext cx="684282" cy="309276"/>
            </a:xfrm>
            <a:prstGeom prst="rect">
              <a:avLst/>
            </a:prstGeom>
            <a:solidFill>
              <a:srgbClr val="00808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</p:grpSp>
      <p:sp>
        <p:nvSpPr>
          <p:cNvPr id="35" name="标题 1">
            <a:extLst>
              <a:ext uri="{FF2B5EF4-FFF2-40B4-BE49-F238E27FC236}">
                <a16:creationId xmlns:a16="http://schemas.microsoft.com/office/drawing/2014/main" xmlns="" id="{260C2996-660F-4C6A-B65D-897A0E2C00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9557" y="337683"/>
            <a:ext cx="2908211" cy="571037"/>
          </a:xfrm>
          <a:effectLst>
            <a:softEdge rad="12700"/>
          </a:effectLst>
        </p:spPr>
        <p:txBody>
          <a:bodyPr anchor="b" anchorCtr="0">
            <a:noAutofit/>
          </a:bodyPr>
          <a:lstStyle>
            <a:lvl1pPr algn="l">
              <a:defRPr sz="3200" b="1" u="none" strike="noStrike" kern="1200" cap="none" spc="300" normalizeH="0">
                <a:solidFill>
                  <a:srgbClr val="008080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/>
              <a:t>单击此处</a:t>
            </a:r>
          </a:p>
        </p:txBody>
      </p:sp>
    </p:spTree>
    <p:extLst>
      <p:ext uri="{BB962C8B-B14F-4D97-AF65-F5344CB8AC3E}">
        <p14:creationId xmlns:p14="http://schemas.microsoft.com/office/powerpoint/2010/main" val="3468645669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0E7892-1D1F-4D7A-A9A2-5C9C3F3E8B62}" type="datetimeFigureOut">
              <a:rPr lang="zh-CN" altLang="en-US" smtClean="0"/>
              <a:t>2021/10/26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63E4D1-CB19-40F3-A7AF-C2BC6542462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04" r:id="rId2"/>
    <p:sldLayoutId id="2147483672" r:id="rId3"/>
    <p:sldLayoutId id="2147483650" r:id="rId4"/>
    <p:sldLayoutId id="2147483674" r:id="rId5"/>
    <p:sldLayoutId id="2147483659" r:id="rId6"/>
    <p:sldLayoutId id="2147483660" r:id="rId7"/>
    <p:sldLayoutId id="2147483661" r:id="rId8"/>
    <p:sldLayoutId id="2147483697" r:id="rId9"/>
    <p:sldLayoutId id="2147483699" r:id="rId10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黑体" panose="02010609060101010101" charset="-122"/>
          <a:ea typeface="黑体" panose="02010609060101010101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b="1" kern="1200">
          <a:solidFill>
            <a:srgbClr val="002060"/>
          </a:solidFill>
          <a:latin typeface="黑体" panose="02010609060101010101" charset="-122"/>
          <a:ea typeface="黑体" panose="02010609060101010101" charset="-122"/>
          <a:cs typeface="+mn-cs"/>
        </a:defRPr>
      </a:lvl1pPr>
      <a:lvl2pPr marL="685800" indent="-228600" algn="l" defTabSz="914400" rtl="0" eaLnBrk="1" latinLnBrk="0" hangingPunct="1">
        <a:lnSpc>
          <a:spcPct val="13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3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3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3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 /><Relationship Id="rId2" Type="http://schemas.openxmlformats.org/officeDocument/2006/relationships/image" Target="../media/image2.jpeg" /><Relationship Id="rId3" Type="http://schemas.openxmlformats.org/officeDocument/2006/relationships/tags" Target="../tags/tag4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7.jpeg" /><Relationship Id="rId3" Type="http://schemas.openxmlformats.org/officeDocument/2006/relationships/image" Target="../media/image18.png" /><Relationship Id="rId4" Type="http://schemas.openxmlformats.org/officeDocument/2006/relationships/image" Target="../media/image19.jpeg" /><Relationship Id="rId5" Type="http://schemas.openxmlformats.org/officeDocument/2006/relationships/image" Target="../media/image20.jpeg" /><Relationship Id="rId6" Type="http://schemas.openxmlformats.org/officeDocument/2006/relationships/image" Target="../media/image21.jpeg" /><Relationship Id="rId7" Type="http://schemas.openxmlformats.org/officeDocument/2006/relationships/image" Target="../media/image13.jpe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2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3.png" /><Relationship Id="rId3" Type="http://schemas.openxmlformats.org/officeDocument/2006/relationships/image" Target="../media/image24.gif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.png" /><Relationship Id="rId3" Type="http://schemas.openxmlformats.org/officeDocument/2006/relationships/image" Target="../media/image4.png" /><Relationship Id="rId4" Type="http://schemas.openxmlformats.org/officeDocument/2006/relationships/image" Target="../media/image5.png" /><Relationship Id="rId5" Type="http://schemas.microsoft.com/office/2007/relationships/hdphoto" Target="../media/image6.wdp" /><Relationship Id="rId6" Type="http://schemas.openxmlformats.org/officeDocument/2006/relationships/image" Target="../media/image7.png" /><Relationship Id="rId7" Type="http://schemas.openxmlformats.org/officeDocument/2006/relationships/image" Target="../media/image8.png" /><Relationship Id="rId8" Type="http://schemas.openxmlformats.org/officeDocument/2006/relationships/image" Target="../media/image9.pn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0.jpeg" /><Relationship Id="rId3" Type="http://schemas.openxmlformats.org/officeDocument/2006/relationships/image" Target="../media/image11.jpeg" /><Relationship Id="rId4" Type="http://schemas.openxmlformats.org/officeDocument/2006/relationships/image" Target="../media/image12.jpeg" /><Relationship Id="rId5" Type="http://schemas.openxmlformats.org/officeDocument/2006/relationships/image" Target="../media/image13.jpeg" /><Relationship Id="rId6" Type="http://schemas.openxmlformats.org/officeDocument/2006/relationships/image" Target="../media/image14.jpeg" /><Relationship Id="rId7" Type="http://schemas.openxmlformats.org/officeDocument/2006/relationships/image" Target="../media/image15.jpeg" /><Relationship Id="rId8" Type="http://schemas.openxmlformats.org/officeDocument/2006/relationships/image" Target="../media/image16.jpe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BCB054A6-057B-4682-9B3D-E9146F09F13A}"/>
              </a:ext>
            </a:extLst>
          </p:cNvPr>
          <p:cNvSpPr/>
          <p:nvPr/>
        </p:nvSpPr>
        <p:spPr>
          <a:xfrm>
            <a:off x="0" y="0"/>
            <a:ext cx="12306800" cy="7753672"/>
          </a:xfrm>
          <a:prstGeom prst="rect">
            <a:avLst/>
          </a:prstGeom>
          <a:gradFill flip="none" rotWithShape="1">
            <a:gsLst>
              <a:gs pos="44000">
                <a:srgbClr val="1BA784">
                  <a:alpha val="40000"/>
                </a:srgbClr>
              </a:gs>
              <a:gs pos="97000">
                <a:schemeClr val="accent6">
                  <a:lumMod val="70000"/>
                </a:schemeClr>
              </a:gs>
            </a:gsLst>
            <a:path path="circle">
              <a:fillToRect l="50000" t="50000" r="50000" b="5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</a:t>
            </a:r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xmlns="" id="{66968C35-BE63-4C28-9539-4FC3202DC1A5}"/>
              </a:ext>
            </a:extLst>
          </p:cNvPr>
          <p:cNvSpPr/>
          <p:nvPr/>
        </p:nvSpPr>
        <p:spPr>
          <a:xfrm>
            <a:off x="7454120" y="451097"/>
            <a:ext cx="41517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 b="1">
                <a:solidFill>
                  <a:srgbClr val="FFC000"/>
                </a:solidFill>
                <a:latin typeface="+mj-ea"/>
                <a:ea typeface="+mj-ea"/>
              </a:rPr>
              <a:t>人教版物理</a:t>
            </a:r>
            <a:r>
              <a:rPr lang="en-US" altLang="zh-CN" sz="2800" b="1">
                <a:solidFill>
                  <a:srgbClr val="FFC000"/>
                </a:solidFill>
                <a:latin typeface="+mj-ea"/>
                <a:ea typeface="+mj-ea"/>
              </a:rPr>
              <a:t>	  </a:t>
            </a:r>
            <a:r>
              <a:rPr lang="zh-CN" altLang="en-US" sz="2800" b="1">
                <a:solidFill>
                  <a:srgbClr val="FFC000"/>
                </a:solidFill>
                <a:latin typeface="+mj-ea"/>
                <a:ea typeface="+mj-ea"/>
              </a:rPr>
              <a:t>第十七章</a:t>
            </a:r>
            <a:endParaRPr lang="zh-CN" altLang="en-US" sz="2000" b="1">
              <a:solidFill>
                <a:srgbClr val="FFC000"/>
              </a:solidFill>
              <a:latin typeface="+mj-ea"/>
              <a:ea typeface="+mj-ea"/>
            </a:endParaRPr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xmlns="" id="{B60C69A8-2C49-46B1-A1AF-6CFAE5DE3DD6}"/>
              </a:ext>
            </a:extLst>
          </p:cNvPr>
          <p:cNvCxnSpPr/>
          <p:nvPr/>
        </p:nvCxnSpPr>
        <p:spPr>
          <a:xfrm>
            <a:off x="7752584" y="975655"/>
            <a:ext cx="3600000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矩形: 圆角 1">
            <a:extLst>
              <a:ext uri="{FF2B5EF4-FFF2-40B4-BE49-F238E27FC236}">
                <a16:creationId xmlns:a16="http://schemas.microsoft.com/office/drawing/2014/main" xmlns="" id="{E21BCE7D-DC3B-43B3-8E30-730F061CAEDE}"/>
              </a:ext>
            </a:extLst>
          </p:cNvPr>
          <p:cNvSpPr/>
          <p:nvPr/>
        </p:nvSpPr>
        <p:spPr>
          <a:xfrm>
            <a:off x="3017657" y="2636913"/>
            <a:ext cx="6156685" cy="792088"/>
          </a:xfrm>
          <a:prstGeom prst="roundRect">
            <a:avLst/>
          </a:prstGeom>
          <a:solidFill>
            <a:srgbClr val="FFC00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第</a:t>
            </a:r>
            <a:r>
              <a:rPr lang="en-US" altLang="zh-CN" sz="3200" b="1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3200" b="1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节 电流与电压和电阻的关系 </a:t>
            </a:r>
          </a:p>
        </p:txBody>
      </p:sp>
    </p:spTree>
    <p:custDataLst>
      <p:tags r:id="rId3"/>
    </p:custDataLst>
    <p:extLst>
      <p:ext uri="{BB962C8B-B14F-4D97-AF65-F5344CB8AC3E}">
        <p14:creationId xmlns:p14="http://schemas.microsoft.com/office/powerpoint/2010/main" val="2099259626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Group 3">
            <a:extLst>
              <a:ext uri="{FF2B5EF4-FFF2-40B4-BE49-F238E27FC236}">
                <a16:creationId xmlns:a16="http://schemas.microsoft.com/office/drawing/2014/main" xmlns="" id="{F349BFCA-8183-4671-95DF-A31895EA7BF7}"/>
              </a:ext>
            </a:extLst>
          </p:cNvPr>
          <p:cNvGrpSpPr/>
          <p:nvPr/>
        </p:nvGrpSpPr>
        <p:grpSpPr>
          <a:xfrm>
            <a:off x="4281854" y="2708920"/>
            <a:ext cx="2970213" cy="2590800"/>
            <a:chExt cx="1957" cy="1718"/>
          </a:xfrm>
        </p:grpSpPr>
        <p:sp>
          <p:nvSpPr>
            <p:cNvPr id="8214" name="Rectangle 4">
              <a:extLst>
                <a:ext uri="{FF2B5EF4-FFF2-40B4-BE49-F238E27FC236}">
                  <a16:creationId xmlns:a16="http://schemas.microsoft.com/office/drawing/2014/main" xmlns="" id="{B70882FE-F4CF-421A-8204-7EC63A1B62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" y="161"/>
              <a:ext cx="1658" cy="85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grpSp>
          <p:nvGrpSpPr>
            <p:cNvPr id="8215" name="Group 5">
              <a:extLst>
                <a:ext uri="{FF2B5EF4-FFF2-40B4-BE49-F238E27FC236}">
                  <a16:creationId xmlns:a16="http://schemas.microsoft.com/office/drawing/2014/main" xmlns="" id="{B396025F-AC6B-46B2-982D-D564B9BA5000}"/>
                </a:ext>
              </a:extLst>
            </p:cNvPr>
            <p:cNvGrpSpPr/>
            <p:nvPr/>
          </p:nvGrpSpPr>
          <p:grpSpPr>
            <a:xfrm>
              <a:off x="710" y="0"/>
              <a:ext cx="79" cy="321"/>
              <a:chExt cx="85" cy="340"/>
            </a:xfrm>
          </p:grpSpPr>
          <p:sp>
            <p:nvSpPr>
              <p:cNvPr id="8239" name="Rectangle 19">
                <a:extLst>
                  <a:ext uri="{FF2B5EF4-FFF2-40B4-BE49-F238E27FC236}">
                    <a16:creationId xmlns:a16="http://schemas.microsoft.com/office/drawing/2014/main" xmlns="" id="{1641EAE3-05EB-40C9-827F-AC937AF3EF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113"/>
                <a:ext cx="85" cy="8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 sz="1800"/>
              </a:p>
            </p:txBody>
          </p:sp>
          <p:sp>
            <p:nvSpPr>
              <p:cNvPr id="8240" name="Line 20">
                <a:extLst>
                  <a:ext uri="{FF2B5EF4-FFF2-40B4-BE49-F238E27FC236}">
                    <a16:creationId xmlns:a16="http://schemas.microsoft.com/office/drawing/2014/main" xmlns="" id="{5370D7C4-1D6F-40B8-9004-12C98357D3F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0" y="0"/>
                <a:ext cx="0" cy="3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241" name="Line 21">
                <a:extLst>
                  <a:ext uri="{FF2B5EF4-FFF2-40B4-BE49-F238E27FC236}">
                    <a16:creationId xmlns:a16="http://schemas.microsoft.com/office/drawing/2014/main" xmlns="" id="{A03360FC-5878-4A8B-BE1A-5F62AE73A72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5" y="85"/>
                <a:ext cx="0" cy="17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8216" name="Group 9">
              <a:extLst>
                <a:ext uri="{FF2B5EF4-FFF2-40B4-BE49-F238E27FC236}">
                  <a16:creationId xmlns:a16="http://schemas.microsoft.com/office/drawing/2014/main" xmlns="" id="{DAE31A92-1D39-4CF6-96BD-37B0FD561CB3}"/>
                </a:ext>
              </a:extLst>
            </p:cNvPr>
            <p:cNvGrpSpPr/>
            <p:nvPr/>
          </p:nvGrpSpPr>
          <p:grpSpPr>
            <a:xfrm>
              <a:off x="1316" y="80"/>
              <a:ext cx="263" cy="161"/>
              <a:chExt cx="256" cy="142"/>
            </a:xfrm>
          </p:grpSpPr>
          <p:sp>
            <p:nvSpPr>
              <p:cNvPr id="8236" name="Rectangle 15">
                <a:extLst>
                  <a:ext uri="{FF2B5EF4-FFF2-40B4-BE49-F238E27FC236}">
                    <a16:creationId xmlns:a16="http://schemas.microsoft.com/office/drawing/2014/main" xmlns="" id="{82AFDC5B-18B6-4821-979D-0EF7896916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" y="0"/>
                <a:ext cx="226" cy="14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 sz="1800"/>
              </a:p>
            </p:txBody>
          </p:sp>
          <p:sp>
            <p:nvSpPr>
              <p:cNvPr id="8237" name="Line 16">
                <a:extLst>
                  <a:ext uri="{FF2B5EF4-FFF2-40B4-BE49-F238E27FC236}">
                    <a16:creationId xmlns:a16="http://schemas.microsoft.com/office/drawing/2014/main" xmlns="" id="{1D106C79-5DAB-4944-82C8-73A00B6AD6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9" y="0"/>
                <a:ext cx="227" cy="8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238" name="Oval 17">
                <a:extLst>
                  <a:ext uri="{FF2B5EF4-FFF2-40B4-BE49-F238E27FC236}">
                    <a16:creationId xmlns:a16="http://schemas.microsoft.com/office/drawing/2014/main" xmlns="" id="{261C8EBF-F846-4595-94D7-AC897E34BB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57"/>
                <a:ext cx="57" cy="5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 sz="1800"/>
              </a:p>
            </p:txBody>
          </p:sp>
        </p:grpSp>
        <p:sp>
          <p:nvSpPr>
            <p:cNvPr id="8217" name="Rectangle 178">
              <a:extLst>
                <a:ext uri="{FF2B5EF4-FFF2-40B4-BE49-F238E27FC236}">
                  <a16:creationId xmlns:a16="http://schemas.microsoft.com/office/drawing/2014/main" xmlns="" id="{C4A4F316-D3F8-44CF-9416-8C7209AFCC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2" y="964"/>
              <a:ext cx="366" cy="114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miter lim="800000"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sz="1800"/>
            </a:p>
          </p:txBody>
        </p:sp>
        <p:grpSp>
          <p:nvGrpSpPr>
            <p:cNvPr id="8218" name="Group 14">
              <a:extLst>
                <a:ext uri="{FF2B5EF4-FFF2-40B4-BE49-F238E27FC236}">
                  <a16:creationId xmlns:a16="http://schemas.microsoft.com/office/drawing/2014/main" xmlns="" id="{9E8501B3-6683-4665-895E-B8184D198419}"/>
                </a:ext>
              </a:extLst>
            </p:cNvPr>
            <p:cNvGrpSpPr/>
            <p:nvPr/>
          </p:nvGrpSpPr>
          <p:grpSpPr>
            <a:xfrm>
              <a:off x="1361" y="766"/>
              <a:ext cx="596" cy="312"/>
              <a:chExt cx="726" cy="363"/>
            </a:xfrm>
          </p:grpSpPr>
          <p:sp>
            <p:nvSpPr>
              <p:cNvPr id="8232" name="Rectangle 181">
                <a:extLst>
                  <a:ext uri="{FF2B5EF4-FFF2-40B4-BE49-F238E27FC236}">
                    <a16:creationId xmlns:a16="http://schemas.microsoft.com/office/drawing/2014/main" xmlns="" id="{5BBF3E5D-D067-4253-872F-8F81C770BB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0"/>
                <a:ext cx="726" cy="363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 sz="1800"/>
              </a:p>
            </p:txBody>
          </p:sp>
          <p:sp>
            <p:nvSpPr>
              <p:cNvPr id="8233" name="Line 182">
                <a:extLst>
                  <a:ext uri="{FF2B5EF4-FFF2-40B4-BE49-F238E27FC236}">
                    <a16:creationId xmlns:a16="http://schemas.microsoft.com/office/drawing/2014/main" xmlns="" id="{EE768260-6F17-4184-96CB-E5EA3404C8A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7" y="0"/>
                <a:ext cx="31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234" name="Line 183">
                <a:extLst>
                  <a:ext uri="{FF2B5EF4-FFF2-40B4-BE49-F238E27FC236}">
                    <a16:creationId xmlns:a16="http://schemas.microsoft.com/office/drawing/2014/main" xmlns="" id="{E3813EB8-5328-43C6-AAE3-8C407894159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27" y="0"/>
                <a:ext cx="0" cy="22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235" name="Rectangle 184">
                <a:extLst>
                  <a:ext uri="{FF2B5EF4-FFF2-40B4-BE49-F238E27FC236}">
                    <a16:creationId xmlns:a16="http://schemas.microsoft.com/office/drawing/2014/main" xmlns="" id="{133B9DB7-67A7-4361-82A2-93065E6A0F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227"/>
                <a:ext cx="453" cy="136"/>
              </a:xfrm>
              <a:prstGeom prst="rect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 sz="1800"/>
              </a:p>
            </p:txBody>
          </p:sp>
        </p:grpSp>
        <p:grpSp>
          <p:nvGrpSpPr>
            <p:cNvPr id="8219" name="Group 19">
              <a:extLst>
                <a:ext uri="{FF2B5EF4-FFF2-40B4-BE49-F238E27FC236}">
                  <a16:creationId xmlns:a16="http://schemas.microsoft.com/office/drawing/2014/main" xmlns="" id="{455F1ACF-E818-43E7-B6F3-EA438638D512}"/>
                </a:ext>
              </a:extLst>
            </p:cNvPr>
            <p:cNvGrpSpPr/>
            <p:nvPr/>
          </p:nvGrpSpPr>
          <p:grpSpPr>
            <a:xfrm>
              <a:off x="0" y="312"/>
              <a:ext cx="284" cy="344"/>
              <a:chExt cx="284" cy="344"/>
            </a:xfrm>
          </p:grpSpPr>
          <p:sp>
            <p:nvSpPr>
              <p:cNvPr id="8230" name="Oval 197">
                <a:extLst>
                  <a:ext uri="{FF2B5EF4-FFF2-40B4-BE49-F238E27FC236}">
                    <a16:creationId xmlns:a16="http://schemas.microsoft.com/office/drawing/2014/main" xmlns="" id="{B76E4027-085B-474F-87A8-E7BBDEA4EA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57"/>
                <a:ext cx="284" cy="283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 sz="1800"/>
              </a:p>
            </p:txBody>
          </p:sp>
          <p:sp>
            <p:nvSpPr>
              <p:cNvPr id="8231" name="Text Box 198">
                <a:extLst>
                  <a:ext uri="{FF2B5EF4-FFF2-40B4-BE49-F238E27FC236}">
                    <a16:creationId xmlns:a16="http://schemas.microsoft.com/office/drawing/2014/main" xmlns="" id="{C465A777-BC54-4427-8134-E184145C4D6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0" y="0"/>
                <a:ext cx="260" cy="3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800" b="1">
                    <a:latin typeface="Times New Roman" panose="02020603050405020304" pitchFamily="18" charset="0"/>
                  </a:rPr>
                  <a:t>A</a:t>
                </a:r>
              </a:p>
            </p:txBody>
          </p:sp>
        </p:grpSp>
        <p:grpSp>
          <p:nvGrpSpPr>
            <p:cNvPr id="8220" name="Group 22">
              <a:extLst>
                <a:ext uri="{FF2B5EF4-FFF2-40B4-BE49-F238E27FC236}">
                  <a16:creationId xmlns:a16="http://schemas.microsoft.com/office/drawing/2014/main" xmlns="" id="{6258008F-ADD3-4A07-8C67-546D20100E51}"/>
                </a:ext>
              </a:extLst>
            </p:cNvPr>
            <p:cNvGrpSpPr/>
            <p:nvPr/>
          </p:nvGrpSpPr>
          <p:grpSpPr>
            <a:xfrm flipV="1">
              <a:off x="158" y="1018"/>
              <a:ext cx="974" cy="508"/>
              <a:chExt cx="1049" cy="538"/>
            </a:xfrm>
          </p:grpSpPr>
          <p:sp>
            <p:nvSpPr>
              <p:cNvPr id="8227" name="Line 7">
                <a:extLst>
                  <a:ext uri="{FF2B5EF4-FFF2-40B4-BE49-F238E27FC236}">
                    <a16:creationId xmlns:a16="http://schemas.microsoft.com/office/drawing/2014/main" xmlns="" id="{EB9D0A23-34D9-4537-9095-F6FD614D240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0" y="0"/>
                <a:ext cx="1049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228" name="Line 8">
                <a:extLst>
                  <a:ext uri="{FF2B5EF4-FFF2-40B4-BE49-F238E27FC236}">
                    <a16:creationId xmlns:a16="http://schemas.microsoft.com/office/drawing/2014/main" xmlns="" id="{18A818F2-0AC6-4566-AC3D-889084D3C7D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0" y="0"/>
                <a:ext cx="0" cy="53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tailEnd type="oval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229" name="Line 9">
                <a:extLst>
                  <a:ext uri="{FF2B5EF4-FFF2-40B4-BE49-F238E27FC236}">
                    <a16:creationId xmlns:a16="http://schemas.microsoft.com/office/drawing/2014/main" xmlns="" id="{C8D1A63D-8C1F-4245-8EDC-FD4E39841B2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049" y="0"/>
                <a:ext cx="0" cy="53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tailEnd type="oval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8221" name="Group 26">
              <a:extLst>
                <a:ext uri="{FF2B5EF4-FFF2-40B4-BE49-F238E27FC236}">
                  <a16:creationId xmlns:a16="http://schemas.microsoft.com/office/drawing/2014/main" xmlns="" id="{E64DBF18-C961-468F-A963-52997E01F326}"/>
                </a:ext>
              </a:extLst>
            </p:cNvPr>
            <p:cNvGrpSpPr/>
            <p:nvPr/>
          </p:nvGrpSpPr>
          <p:grpSpPr>
            <a:xfrm>
              <a:off x="510" y="1374"/>
              <a:ext cx="284" cy="344"/>
              <a:chExt cx="284" cy="344"/>
            </a:xfrm>
          </p:grpSpPr>
          <p:sp>
            <p:nvSpPr>
              <p:cNvPr id="8225" name="Oval 190">
                <a:extLst>
                  <a:ext uri="{FF2B5EF4-FFF2-40B4-BE49-F238E27FC236}">
                    <a16:creationId xmlns:a16="http://schemas.microsoft.com/office/drawing/2014/main" xmlns="" id="{37E4B757-1ADC-48DC-801F-8CF7B5775E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16"/>
                <a:ext cx="284" cy="283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 sz="1800"/>
              </a:p>
            </p:txBody>
          </p:sp>
          <p:sp>
            <p:nvSpPr>
              <p:cNvPr id="8226" name="Text Box 191">
                <a:extLst>
                  <a:ext uri="{FF2B5EF4-FFF2-40B4-BE49-F238E27FC236}">
                    <a16:creationId xmlns:a16="http://schemas.microsoft.com/office/drawing/2014/main" xmlns="" id="{A45A78FC-6CA5-4C9C-AF12-0F5129BE37B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0" y="0"/>
                <a:ext cx="260" cy="3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800" b="1">
                    <a:latin typeface="Times New Roman" panose="02020603050405020304" pitchFamily="18" charset="0"/>
                  </a:rPr>
                  <a:t>V</a:t>
                </a:r>
              </a:p>
            </p:txBody>
          </p:sp>
        </p:grpSp>
        <p:sp>
          <p:nvSpPr>
            <p:cNvPr id="8222" name="Text Box 4">
              <a:extLst>
                <a:ext uri="{FF2B5EF4-FFF2-40B4-BE49-F238E27FC236}">
                  <a16:creationId xmlns:a16="http://schemas.microsoft.com/office/drawing/2014/main" xmlns="" id="{1B01C5E3-F9F5-4E60-B786-56778B1AB0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0" y="681"/>
              <a:ext cx="342" cy="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800" b="1" i="1">
                  <a:latin typeface="Times New Roman" panose="02020603050405020304" pitchFamily="18" charset="0"/>
                </a:rPr>
                <a:t>R</a:t>
              </a:r>
            </a:p>
          </p:txBody>
        </p:sp>
        <p:sp>
          <p:nvSpPr>
            <p:cNvPr id="8223" name="Text Box 4">
              <a:extLst>
                <a:ext uri="{FF2B5EF4-FFF2-40B4-BE49-F238E27FC236}">
                  <a16:creationId xmlns:a16="http://schemas.microsoft.com/office/drawing/2014/main" xmlns="" id="{E493EDB1-803C-46AB-90AA-36F9D0CE867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96" y="1152"/>
              <a:ext cx="505" cy="2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800" b="1" i="1">
                  <a:latin typeface="Times New Roman" panose="02020603050405020304" pitchFamily="18" charset="0"/>
                </a:rPr>
                <a:t>R'</a:t>
              </a:r>
            </a:p>
          </p:txBody>
        </p:sp>
        <p:sp>
          <p:nvSpPr>
            <p:cNvPr id="8224" name="Text Box 116">
              <a:extLst>
                <a:ext uri="{FF2B5EF4-FFF2-40B4-BE49-F238E27FC236}">
                  <a16:creationId xmlns:a16="http://schemas.microsoft.com/office/drawing/2014/main" xmlns="" id="{AD76B947-DD9F-4855-9005-5FB9415A48F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61" y="199"/>
              <a:ext cx="226" cy="2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800" b="1">
                  <a:latin typeface="Times New Roman" panose="02020603050405020304" pitchFamily="18" charset="0"/>
                </a:rPr>
                <a:t>S</a:t>
              </a:r>
              <a:endParaRPr lang="en-US" altLang="zh-CN" sz="2800" b="1" baseline="-25000">
                <a:latin typeface="Times New Roman" panose="02020603050405020304" pitchFamily="18" charset="0"/>
              </a:endParaRPr>
            </a:p>
          </p:txBody>
        </p:sp>
      </p:grpSp>
      <p:sp>
        <p:nvSpPr>
          <p:cNvPr id="31792" name="Text Box 48">
            <a:extLst>
              <a:ext uri="{FF2B5EF4-FFF2-40B4-BE49-F238E27FC236}">
                <a16:creationId xmlns:a16="http://schemas.microsoft.com/office/drawing/2014/main" xmlns="" id="{65DE5170-5391-4BE1-8293-256BF5A477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9536" y="1748926"/>
            <a:ext cx="7777163" cy="573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20000"/>
              </a:spcBef>
              <a:buClr>
                <a:srgbClr val="990099"/>
              </a:buClr>
              <a:buSzPct val="70000"/>
              <a:buFont typeface="Wingdings" panose="05000000000000000000" pitchFamily="2" charset="2"/>
              <a:buNone/>
            </a:pPr>
            <a:r>
              <a:rPr lang="zh-CN" altLang="en-US" sz="2800" b="1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　　电阻一定，研究电流与电压的定量关系。</a:t>
            </a:r>
          </a:p>
        </p:txBody>
      </p:sp>
      <p:sp>
        <p:nvSpPr>
          <p:cNvPr id="4" name="标题 3">
            <a:extLst>
              <a:ext uri="{FF2B5EF4-FFF2-40B4-BE49-F238E27FC236}">
                <a16:creationId xmlns:a16="http://schemas.microsoft.com/office/drawing/2014/main" xmlns="" id="{F44A61DC-A836-4F87-BE65-0E5620297F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一、探究电流与电压的关系</a:t>
            </a:r>
          </a:p>
        </p:txBody>
      </p:sp>
      <p:sp>
        <p:nvSpPr>
          <p:cNvPr id="50" name="矩形: 圆角 49">
            <a:extLst>
              <a:ext uri="{FF2B5EF4-FFF2-40B4-BE49-F238E27FC236}">
                <a16:creationId xmlns:a16="http://schemas.microsoft.com/office/drawing/2014/main" xmlns="" id="{24B79402-4CB4-4006-B4E6-50108A94BBFE}"/>
              </a:ext>
            </a:extLst>
          </p:cNvPr>
          <p:cNvSpPr/>
          <p:nvPr/>
        </p:nvSpPr>
        <p:spPr>
          <a:xfrm>
            <a:off x="1125106" y="1029770"/>
            <a:ext cx="1874616" cy="571037"/>
          </a:xfrm>
          <a:prstGeom prst="round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CN" altLang="en-US" sz="2800" b="1">
                <a:solidFill>
                  <a:srgbClr val="FFFFFF"/>
                </a:solidFill>
                <a:latin typeface="宋体" panose="02010600030101010101" pitchFamily="2" charset="-122"/>
              </a:rPr>
              <a:t>设计实验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9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195" name="Picture 12" descr="H:\2\人教教参资源\九\图\电阻3.jpg">
            <a:extLst>
              <a:ext uri="{FF2B5EF4-FFF2-40B4-BE49-F238E27FC236}">
                <a16:creationId xmlns:a16="http://schemas.microsoft.com/office/drawing/2014/main" xmlns="" id="{1B0E837D-0C57-4EE6-B7A5-2C9D5E99E7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51763" y="3505672"/>
            <a:ext cx="1067646" cy="440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196" name="Group 33">
            <a:extLst>
              <a:ext uri="{FF2B5EF4-FFF2-40B4-BE49-F238E27FC236}">
                <a16:creationId xmlns:a16="http://schemas.microsoft.com/office/drawing/2014/main" xmlns="" id="{B04C6C2F-422C-4F7F-9232-72AAEEED86C4}"/>
              </a:ext>
            </a:extLst>
          </p:cNvPr>
          <p:cNvGrpSpPr>
            <a:grpSpLocks noChangeAspect="1"/>
          </p:cNvGrpSpPr>
          <p:nvPr/>
        </p:nvGrpSpPr>
        <p:grpSpPr>
          <a:xfrm>
            <a:off x="6232524" y="1484784"/>
            <a:ext cx="4625726" cy="4039688"/>
            <a:chExt cx="3031" cy="2647"/>
          </a:xfrm>
        </p:grpSpPr>
        <p:pic>
          <p:nvPicPr>
            <p:cNvPr id="8209" name="Picture 34" descr="无标题">
              <a:extLst>
                <a:ext uri="{FF2B5EF4-FFF2-40B4-BE49-F238E27FC236}">
                  <a16:creationId xmlns:a16="http://schemas.microsoft.com/office/drawing/2014/main" xmlns="" id="{3C4BC16D-DEC0-4AE0-BC21-A73EFA75F38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870" y="1204"/>
              <a:ext cx="1161" cy="5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210" name="Picture 3" descr="H:\2\人教教参资源\九\图\铡刀开关.JPG">
              <a:extLst>
                <a:ext uri="{FF2B5EF4-FFF2-40B4-BE49-F238E27FC236}">
                  <a16:creationId xmlns:a16="http://schemas.microsoft.com/office/drawing/2014/main" xmlns="" id="{20B3CED0-4B13-4617-860F-C6D78390985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879" y="183"/>
              <a:ext cx="720" cy="4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211" name="Picture 6" descr="H:\2\人教教参资源\九\图\电流表.JPG">
              <a:extLst>
                <a:ext uri="{FF2B5EF4-FFF2-40B4-BE49-F238E27FC236}">
                  <a16:creationId xmlns:a16="http://schemas.microsoft.com/office/drawing/2014/main" xmlns="" id="{EE441E25-326D-4717-B266-F4E30CB1D68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0" y="920"/>
              <a:ext cx="670" cy="7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212" name="Picture 7" descr="H:\2\人教教参资源\九\图\电压表.JPG">
              <a:extLst>
                <a:ext uri="{FF2B5EF4-FFF2-40B4-BE49-F238E27FC236}">
                  <a16:creationId xmlns:a16="http://schemas.microsoft.com/office/drawing/2014/main" xmlns="" id="{3E9B6160-AC5F-487B-BD8B-AF5368DCF3D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905" y="1827"/>
              <a:ext cx="807" cy="8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213" name="Picture 14" descr="H:\2\人教教参资源\九\图\蓄电池.jpg">
              <a:extLst>
                <a:ext uri="{FF2B5EF4-FFF2-40B4-BE49-F238E27FC236}">
                  <a16:creationId xmlns:a16="http://schemas.microsoft.com/office/drawing/2014/main" xmlns="" id="{7817BF3B-F8B7-494E-8CBB-D552627BB0B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30" y="0"/>
              <a:ext cx="984" cy="9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" name="Group 39">
            <a:extLst>
              <a:ext uri="{FF2B5EF4-FFF2-40B4-BE49-F238E27FC236}">
                <a16:creationId xmlns:a16="http://schemas.microsoft.com/office/drawing/2014/main" xmlns="" id="{0B388A64-A4DB-4E1A-8848-7937527F419C}"/>
              </a:ext>
            </a:extLst>
          </p:cNvPr>
          <p:cNvGrpSpPr/>
          <p:nvPr/>
        </p:nvGrpSpPr>
        <p:grpSpPr>
          <a:xfrm>
            <a:off x="6096000" y="1713383"/>
            <a:ext cx="4798933" cy="3645313"/>
            <a:chExt cx="3070" cy="2332"/>
          </a:xfrm>
        </p:grpSpPr>
        <p:sp>
          <p:nvSpPr>
            <p:cNvPr id="8202" name="未知">
              <a:extLst>
                <a:ext uri="{FF2B5EF4-FFF2-40B4-BE49-F238E27FC236}">
                  <a16:creationId xmlns:a16="http://schemas.microsoft.com/office/drawing/2014/main" xmlns="" id="{75DEBD9E-9E66-4737-9F2E-3057F5FE0AFB}"/>
                </a:ext>
              </a:extLst>
            </p:cNvPr>
            <p:cNvSpPr/>
            <p:nvPr/>
          </p:nvSpPr>
          <p:spPr bwMode="auto">
            <a:xfrm>
              <a:off x="1446" y="0"/>
              <a:ext cx="684" cy="460"/>
            </a:xfrm>
            <a:custGeom>
              <a:gdLst>
                <a:gd name="T0" fmla="*/ 0 w 684"/>
                <a:gd name="T1" fmla="*/ 52 h 460"/>
                <a:gd name="T2" fmla="*/ 240 w 684"/>
                <a:gd name="T3" fmla="*/ 34 h 460"/>
                <a:gd name="T4" fmla="*/ 404 w 684"/>
                <a:gd name="T5" fmla="*/ 253 h 460"/>
                <a:gd name="T6" fmla="*/ 595 w 684"/>
                <a:gd name="T7" fmla="*/ 445 h 460"/>
                <a:gd name="T8" fmla="*/ 684 w 684"/>
                <a:gd name="T9" fmla="*/ 345 h 4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84"/>
                <a:gd name="T16" fmla="*/ 0 h 460"/>
                <a:gd name="T17" fmla="*/ 684 w 684"/>
                <a:gd name="T18" fmla="*/ 460 h 460"/>
              </a:gdLst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84" h="460">
                  <a:moveTo>
                    <a:pt x="0" y="52"/>
                  </a:moveTo>
                  <a:cubicBezTo>
                    <a:pt x="39" y="49"/>
                    <a:pt x="173" y="0"/>
                    <a:pt x="240" y="34"/>
                  </a:cubicBezTo>
                  <a:cubicBezTo>
                    <a:pt x="308" y="68"/>
                    <a:pt x="345" y="184"/>
                    <a:pt x="404" y="253"/>
                  </a:cubicBezTo>
                  <a:cubicBezTo>
                    <a:pt x="463" y="321"/>
                    <a:pt x="548" y="430"/>
                    <a:pt x="595" y="445"/>
                  </a:cubicBezTo>
                  <a:cubicBezTo>
                    <a:pt x="642" y="460"/>
                    <a:pt x="666" y="366"/>
                    <a:pt x="684" y="345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8203" name="未知">
              <a:extLst>
                <a:ext uri="{FF2B5EF4-FFF2-40B4-BE49-F238E27FC236}">
                  <a16:creationId xmlns:a16="http://schemas.microsoft.com/office/drawing/2014/main" xmlns="" id="{2512EF32-C219-4FEE-9E4A-2107AA5E6327}"/>
                </a:ext>
              </a:extLst>
            </p:cNvPr>
            <p:cNvSpPr/>
            <p:nvPr/>
          </p:nvSpPr>
          <p:spPr bwMode="auto">
            <a:xfrm>
              <a:off x="2541" y="339"/>
              <a:ext cx="529" cy="860"/>
            </a:xfrm>
            <a:custGeom>
              <a:gdLst>
                <a:gd name="T0" fmla="*/ 0 w 529"/>
                <a:gd name="T1" fmla="*/ 26 h 860"/>
                <a:gd name="T2" fmla="*/ 243 w 529"/>
                <a:gd name="T3" fmla="*/ 71 h 860"/>
                <a:gd name="T4" fmla="*/ 487 w 529"/>
                <a:gd name="T5" fmla="*/ 454 h 860"/>
                <a:gd name="T6" fmla="*/ 496 w 529"/>
                <a:gd name="T7" fmla="*/ 860 h 86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29"/>
                <a:gd name="T13" fmla="*/ 0 h 860"/>
                <a:gd name="T14" fmla="*/ 529 w 529"/>
                <a:gd name="T15" fmla="*/ 860 h 860"/>
              </a:gdLst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29" h="860">
                  <a:moveTo>
                    <a:pt x="0" y="26"/>
                  </a:moveTo>
                  <a:cubicBezTo>
                    <a:pt x="42" y="33"/>
                    <a:pt x="162" y="0"/>
                    <a:pt x="243" y="71"/>
                  </a:cubicBezTo>
                  <a:cubicBezTo>
                    <a:pt x="324" y="142"/>
                    <a:pt x="445" y="323"/>
                    <a:pt x="487" y="454"/>
                  </a:cubicBezTo>
                  <a:cubicBezTo>
                    <a:pt x="529" y="585"/>
                    <a:pt x="494" y="776"/>
                    <a:pt x="496" y="86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8204" name="未知">
              <a:extLst>
                <a:ext uri="{FF2B5EF4-FFF2-40B4-BE49-F238E27FC236}">
                  <a16:creationId xmlns:a16="http://schemas.microsoft.com/office/drawing/2014/main" xmlns="" id="{ED98A397-F4B1-40F9-A3C5-DAA57FB0692B}"/>
                </a:ext>
              </a:extLst>
            </p:cNvPr>
            <p:cNvSpPr/>
            <p:nvPr/>
          </p:nvSpPr>
          <p:spPr bwMode="auto">
            <a:xfrm>
              <a:off x="1660" y="1299"/>
              <a:ext cx="593" cy="403"/>
            </a:xfrm>
            <a:custGeom>
              <a:gdLst>
                <a:gd name="T0" fmla="*/ 0 w 593"/>
                <a:gd name="T1" fmla="*/ 0 h 403"/>
                <a:gd name="T2" fmla="*/ 200 w 593"/>
                <a:gd name="T3" fmla="*/ 264 h 403"/>
                <a:gd name="T4" fmla="*/ 334 w 593"/>
                <a:gd name="T5" fmla="*/ 354 h 403"/>
                <a:gd name="T6" fmla="*/ 558 w 593"/>
                <a:gd name="T7" fmla="*/ 354 h 403"/>
                <a:gd name="T8" fmla="*/ 545 w 593"/>
                <a:gd name="T9" fmla="*/ 58 h 4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93"/>
                <a:gd name="T16" fmla="*/ 0 h 403"/>
                <a:gd name="T17" fmla="*/ 593 w 593"/>
                <a:gd name="T18" fmla="*/ 403 h 403"/>
              </a:gdLst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93" h="402">
                  <a:moveTo>
                    <a:pt x="0" y="0"/>
                  </a:moveTo>
                  <a:cubicBezTo>
                    <a:pt x="33" y="45"/>
                    <a:pt x="144" y="205"/>
                    <a:pt x="200" y="264"/>
                  </a:cubicBezTo>
                  <a:cubicBezTo>
                    <a:pt x="256" y="323"/>
                    <a:pt x="275" y="339"/>
                    <a:pt x="334" y="354"/>
                  </a:cubicBezTo>
                  <a:cubicBezTo>
                    <a:pt x="394" y="368"/>
                    <a:pt x="524" y="403"/>
                    <a:pt x="558" y="354"/>
                  </a:cubicBezTo>
                  <a:cubicBezTo>
                    <a:pt x="593" y="305"/>
                    <a:pt x="548" y="120"/>
                    <a:pt x="545" y="58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8205" name="未知">
              <a:extLst>
                <a:ext uri="{FF2B5EF4-FFF2-40B4-BE49-F238E27FC236}">
                  <a16:creationId xmlns:a16="http://schemas.microsoft.com/office/drawing/2014/main" xmlns="" id="{54BAEDE6-A755-42C4-AC99-6CB2A4ED7596}"/>
                </a:ext>
              </a:extLst>
            </p:cNvPr>
            <p:cNvSpPr/>
            <p:nvPr/>
          </p:nvSpPr>
          <p:spPr bwMode="auto">
            <a:xfrm>
              <a:off x="1534" y="1275"/>
              <a:ext cx="355" cy="1010"/>
            </a:xfrm>
            <a:custGeom>
              <a:gdLst>
                <a:gd name="T0" fmla="*/ 0 w 355"/>
                <a:gd name="T1" fmla="*/ 1010 h 1010"/>
                <a:gd name="T2" fmla="*/ 213 w 355"/>
                <a:gd name="T3" fmla="*/ 967 h 1010"/>
                <a:gd name="T4" fmla="*/ 315 w 355"/>
                <a:gd name="T5" fmla="*/ 777 h 1010"/>
                <a:gd name="T6" fmla="*/ 322 w 355"/>
                <a:gd name="T7" fmla="*/ 412 h 1010"/>
                <a:gd name="T8" fmla="*/ 118 w 355"/>
                <a:gd name="T9" fmla="*/ 0 h 10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5"/>
                <a:gd name="T16" fmla="*/ 0 h 1010"/>
                <a:gd name="T17" fmla="*/ 355 w 355"/>
                <a:gd name="T18" fmla="*/ 1010 h 1010"/>
              </a:gdLst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5" h="1010">
                  <a:moveTo>
                    <a:pt x="0" y="1010"/>
                  </a:moveTo>
                  <a:cubicBezTo>
                    <a:pt x="35" y="1004"/>
                    <a:pt x="160" y="1006"/>
                    <a:pt x="213" y="967"/>
                  </a:cubicBezTo>
                  <a:cubicBezTo>
                    <a:pt x="266" y="928"/>
                    <a:pt x="297" y="869"/>
                    <a:pt x="315" y="777"/>
                  </a:cubicBezTo>
                  <a:cubicBezTo>
                    <a:pt x="334" y="684"/>
                    <a:pt x="355" y="542"/>
                    <a:pt x="322" y="412"/>
                  </a:cubicBezTo>
                  <a:cubicBezTo>
                    <a:pt x="289" y="283"/>
                    <a:pt x="160" y="86"/>
                    <a:pt x="118" y="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8206" name="未知">
              <a:extLst>
                <a:ext uri="{FF2B5EF4-FFF2-40B4-BE49-F238E27FC236}">
                  <a16:creationId xmlns:a16="http://schemas.microsoft.com/office/drawing/2014/main" xmlns="" id="{B9738D49-9FAA-4AF9-AC67-080143BE1A3F}"/>
                </a:ext>
              </a:extLst>
            </p:cNvPr>
            <p:cNvSpPr/>
            <p:nvPr/>
          </p:nvSpPr>
          <p:spPr bwMode="auto">
            <a:xfrm>
              <a:off x="936" y="1304"/>
              <a:ext cx="274" cy="1028"/>
            </a:xfrm>
            <a:custGeom>
              <a:gdLst>
                <a:gd name="T0" fmla="*/ 198 w 274"/>
                <a:gd name="T1" fmla="*/ 0 h 1028"/>
                <a:gd name="T2" fmla="*/ 58 w 274"/>
                <a:gd name="T3" fmla="*/ 504 h 1028"/>
                <a:gd name="T4" fmla="*/ 4 w 274"/>
                <a:gd name="T5" fmla="*/ 770 h 1028"/>
                <a:gd name="T6" fmla="*/ 80 w 274"/>
                <a:gd name="T7" fmla="*/ 994 h 1028"/>
                <a:gd name="T8" fmla="*/ 274 w 274"/>
                <a:gd name="T9" fmla="*/ 974 h 10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4"/>
                <a:gd name="T16" fmla="*/ 0 h 1028"/>
                <a:gd name="T17" fmla="*/ 274 w 274"/>
                <a:gd name="T18" fmla="*/ 1028 h 1028"/>
              </a:gdLst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4" h="1028">
                  <a:moveTo>
                    <a:pt x="198" y="0"/>
                  </a:moveTo>
                  <a:cubicBezTo>
                    <a:pt x="175" y="84"/>
                    <a:pt x="90" y="376"/>
                    <a:pt x="58" y="504"/>
                  </a:cubicBezTo>
                  <a:cubicBezTo>
                    <a:pt x="26" y="632"/>
                    <a:pt x="0" y="688"/>
                    <a:pt x="4" y="770"/>
                  </a:cubicBezTo>
                  <a:cubicBezTo>
                    <a:pt x="8" y="852"/>
                    <a:pt x="35" y="960"/>
                    <a:pt x="80" y="994"/>
                  </a:cubicBezTo>
                  <a:cubicBezTo>
                    <a:pt x="125" y="1028"/>
                    <a:pt x="234" y="978"/>
                    <a:pt x="274" y="974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8207" name="未知">
              <a:extLst>
                <a:ext uri="{FF2B5EF4-FFF2-40B4-BE49-F238E27FC236}">
                  <a16:creationId xmlns:a16="http://schemas.microsoft.com/office/drawing/2014/main" xmlns="" id="{83D44373-1A3C-4D03-8DE2-C2F32C13B745}"/>
                </a:ext>
              </a:extLst>
            </p:cNvPr>
            <p:cNvSpPr/>
            <p:nvPr/>
          </p:nvSpPr>
          <p:spPr bwMode="auto">
            <a:xfrm>
              <a:off x="426" y="1292"/>
              <a:ext cx="718" cy="259"/>
            </a:xfrm>
            <a:custGeom>
              <a:gdLst>
                <a:gd name="T0" fmla="*/ 0 w 718"/>
                <a:gd name="T1" fmla="*/ 76 h 259"/>
                <a:gd name="T2" fmla="*/ 109 w 718"/>
                <a:gd name="T3" fmla="*/ 229 h 259"/>
                <a:gd name="T4" fmla="*/ 307 w 718"/>
                <a:gd name="T5" fmla="*/ 245 h 259"/>
                <a:gd name="T6" fmla="*/ 467 w 718"/>
                <a:gd name="T7" fmla="*/ 146 h 259"/>
                <a:gd name="T8" fmla="*/ 718 w 718"/>
                <a:gd name="T9" fmla="*/ 0 h 2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18"/>
                <a:gd name="T16" fmla="*/ 0 h 259"/>
                <a:gd name="T17" fmla="*/ 718 w 718"/>
                <a:gd name="T18" fmla="*/ 259 h 259"/>
              </a:gdLst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18" h="259">
                  <a:moveTo>
                    <a:pt x="0" y="76"/>
                  </a:moveTo>
                  <a:cubicBezTo>
                    <a:pt x="19" y="102"/>
                    <a:pt x="58" y="201"/>
                    <a:pt x="109" y="229"/>
                  </a:cubicBezTo>
                  <a:cubicBezTo>
                    <a:pt x="160" y="257"/>
                    <a:pt x="247" y="259"/>
                    <a:pt x="307" y="245"/>
                  </a:cubicBezTo>
                  <a:cubicBezTo>
                    <a:pt x="367" y="232"/>
                    <a:pt x="399" y="187"/>
                    <a:pt x="467" y="146"/>
                  </a:cubicBezTo>
                  <a:cubicBezTo>
                    <a:pt x="535" y="105"/>
                    <a:pt x="666" y="30"/>
                    <a:pt x="718" y="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8208" name="未知">
              <a:extLst>
                <a:ext uri="{FF2B5EF4-FFF2-40B4-BE49-F238E27FC236}">
                  <a16:creationId xmlns:a16="http://schemas.microsoft.com/office/drawing/2014/main" xmlns="" id="{497233D8-D5B3-42D4-802E-A0A5956BBEE4}"/>
                </a:ext>
              </a:extLst>
            </p:cNvPr>
            <p:cNvSpPr/>
            <p:nvPr/>
          </p:nvSpPr>
          <p:spPr bwMode="auto">
            <a:xfrm>
              <a:off x="0" y="56"/>
              <a:ext cx="994" cy="1343"/>
            </a:xfrm>
            <a:custGeom>
              <a:gdLst>
                <a:gd name="T0" fmla="*/ 1030 w 1030"/>
                <a:gd name="T1" fmla="*/ 33 h 1394"/>
                <a:gd name="T2" fmla="*/ 891 w 1030"/>
                <a:gd name="T3" fmla="*/ 39 h 1394"/>
                <a:gd name="T4" fmla="*/ 428 w 1030"/>
                <a:gd name="T5" fmla="*/ 265 h 1394"/>
                <a:gd name="T6" fmla="*/ 57 w 1030"/>
                <a:gd name="T7" fmla="*/ 695 h 1394"/>
                <a:gd name="T8" fmla="*/ 85 w 1030"/>
                <a:gd name="T9" fmla="*/ 1282 h 1394"/>
                <a:gd name="T10" fmla="*/ 289 w 1030"/>
                <a:gd name="T11" fmla="*/ 1364 h 139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30"/>
                <a:gd name="T19" fmla="*/ 0 h 1394"/>
                <a:gd name="T20" fmla="*/ 1030 w 1030"/>
                <a:gd name="T21" fmla="*/ 1394 h 1394"/>
              </a:gdLst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30" h="1394">
                  <a:moveTo>
                    <a:pt x="1030" y="33"/>
                  </a:moveTo>
                  <a:cubicBezTo>
                    <a:pt x="1007" y="34"/>
                    <a:pt x="991" y="0"/>
                    <a:pt x="891" y="39"/>
                  </a:cubicBezTo>
                  <a:cubicBezTo>
                    <a:pt x="791" y="78"/>
                    <a:pt x="567" y="156"/>
                    <a:pt x="428" y="265"/>
                  </a:cubicBezTo>
                  <a:cubicBezTo>
                    <a:pt x="289" y="374"/>
                    <a:pt x="114" y="525"/>
                    <a:pt x="57" y="695"/>
                  </a:cubicBezTo>
                  <a:cubicBezTo>
                    <a:pt x="0" y="865"/>
                    <a:pt x="46" y="1170"/>
                    <a:pt x="85" y="1282"/>
                  </a:cubicBezTo>
                  <a:cubicBezTo>
                    <a:pt x="124" y="1394"/>
                    <a:pt x="247" y="1347"/>
                    <a:pt x="289" y="1364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</p:grpSp>
      <p:sp>
        <p:nvSpPr>
          <p:cNvPr id="31792" name="Text Box 48">
            <a:extLst>
              <a:ext uri="{FF2B5EF4-FFF2-40B4-BE49-F238E27FC236}">
                <a16:creationId xmlns:a16="http://schemas.microsoft.com/office/drawing/2014/main" xmlns="" id="{65DE5170-5391-4BE1-8293-256BF5A477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1951" y="2031615"/>
            <a:ext cx="4228320" cy="2339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20000"/>
              </a:spcBef>
              <a:buClr>
                <a:srgbClr val="990099"/>
              </a:buClr>
              <a:buSzPct val="70000"/>
              <a:buFont typeface="Wingdings" panose="05000000000000000000" pitchFamily="2" charset="2"/>
              <a:buNone/>
            </a:pPr>
            <a:r>
              <a:rPr lang="en-US" altLang="zh-CN" sz="2800" b="1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1.</a:t>
            </a:r>
            <a:r>
              <a:rPr lang="zh-CN" altLang="en-US" sz="2800" b="1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连接电路时开关应该处于什么状态？</a:t>
            </a:r>
            <a:endParaRPr lang="en-US" altLang="zh-CN" sz="2800" b="1">
              <a:solidFill>
                <a:srgbClr val="CC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eaLnBrk="1" hangingPunct="1">
              <a:lnSpc>
                <a:spcPct val="130000"/>
              </a:lnSpc>
              <a:spcBef>
                <a:spcPct val="20000"/>
              </a:spcBef>
              <a:buClr>
                <a:srgbClr val="990099"/>
              </a:buClr>
              <a:buSzPct val="70000"/>
              <a:buFont typeface="Wingdings" panose="05000000000000000000" pitchFamily="2" charset="2"/>
              <a:buNone/>
            </a:pPr>
            <a:r>
              <a:rPr lang="en-US" altLang="zh-CN" sz="2800" b="1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2.</a:t>
            </a:r>
            <a:r>
              <a:rPr lang="zh-CN" altLang="en-US" sz="2800" b="1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滑动变阻器的滑片应该滑到哪一端？</a:t>
            </a:r>
          </a:p>
        </p:txBody>
      </p:sp>
      <p:sp>
        <p:nvSpPr>
          <p:cNvPr id="4" name="标题 3">
            <a:extLst>
              <a:ext uri="{FF2B5EF4-FFF2-40B4-BE49-F238E27FC236}">
                <a16:creationId xmlns:a16="http://schemas.microsoft.com/office/drawing/2014/main" xmlns="" id="{F44A61DC-A836-4F87-BE65-0E5620297F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一、探究电流与电压的关系</a:t>
            </a:r>
          </a:p>
        </p:txBody>
      </p:sp>
      <p:sp>
        <p:nvSpPr>
          <p:cNvPr id="50" name="矩形: 圆角 49">
            <a:extLst>
              <a:ext uri="{FF2B5EF4-FFF2-40B4-BE49-F238E27FC236}">
                <a16:creationId xmlns:a16="http://schemas.microsoft.com/office/drawing/2014/main" xmlns="" id="{24B79402-4CB4-4006-B4E6-50108A94BBFE}"/>
              </a:ext>
            </a:extLst>
          </p:cNvPr>
          <p:cNvSpPr/>
          <p:nvPr/>
        </p:nvSpPr>
        <p:spPr>
          <a:xfrm>
            <a:off x="1125106" y="1029770"/>
            <a:ext cx="1874616" cy="571037"/>
          </a:xfrm>
          <a:prstGeom prst="round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CN" altLang="en-US" sz="2800" b="1">
                <a:solidFill>
                  <a:srgbClr val="FFFFFF"/>
                </a:solidFill>
                <a:latin typeface="宋体" panose="02010600030101010101" pitchFamily="2" charset="-122"/>
              </a:rPr>
              <a:t>思考一下</a:t>
            </a:r>
          </a:p>
        </p:txBody>
      </p:sp>
    </p:spTree>
    <p:extLst>
      <p:ext uri="{BB962C8B-B14F-4D97-AF65-F5344CB8AC3E}">
        <p14:creationId xmlns:p14="http://schemas.microsoft.com/office/powerpoint/2010/main" val="32614456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9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30872" name="Group 152">
            <a:extLst>
              <a:ext uri="{FF2B5EF4-FFF2-40B4-BE49-F238E27FC236}">
                <a16:creationId xmlns:a16="http://schemas.microsoft.com/office/drawing/2014/main" xmlns="" id="{8F64FC3E-13CA-491C-AE63-A4432750822F}"/>
              </a:ext>
            </a:extLst>
          </p:cNvPr>
          <p:cNvGraphicFramePr>
            <a:graphicFrameLocks noGrp="1"/>
          </p:cNvGraphicFramePr>
          <p:nvPr/>
        </p:nvGraphicFramePr>
        <p:xfrm>
          <a:off x="2316164" y="3122613"/>
          <a:ext cx="7640637" cy="1600200"/>
        </p:xfrm>
        <a:graphic>
          <a:graphicData uri="http://schemas.openxmlformats.org/drawingml/2006/table">
            <a:tbl>
              <a:tblPr/>
              <a:tblGrid>
                <a:gridCol w="16732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461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461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1917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1917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090612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94615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533400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 vert="horz"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10</a:t>
                      </a: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 </a:t>
                      </a:r>
                      <a:r>
                        <a:rPr kumimoji="0" lang="el-GR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Ω</a:t>
                      </a:r>
                      <a:endParaRPr kumimoji="0" 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 vert="horz" wrap="square"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 vert="horz" wrap="square"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 vert="horz" wrap="square"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 vert="horz" wrap="square"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 vert="horz" wrap="square"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33400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anose="02010600030101010101" pitchFamily="2" charset="-122"/>
                        </a:rPr>
                        <a:t>电压</a:t>
                      </a:r>
                      <a:r>
                        <a:rPr kumimoji="0" lang="en-US" sz="2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U</a:t>
                      </a: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/V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1.0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2.0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3.0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4.0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5.0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6.0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33400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anose="02010600030101010101" pitchFamily="2" charset="-122"/>
                        </a:rPr>
                        <a:t>电流</a:t>
                      </a:r>
                      <a:r>
                        <a:rPr kumimoji="0" lang="en-US" sz="2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I</a:t>
                      </a: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/A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pSp>
        <p:nvGrpSpPr>
          <p:cNvPr id="2" name="Group 75">
            <a:extLst>
              <a:ext uri="{FF2B5EF4-FFF2-40B4-BE49-F238E27FC236}">
                <a16:creationId xmlns:a16="http://schemas.microsoft.com/office/drawing/2014/main" xmlns="" id="{12E5BF6D-BEA2-4EF6-B125-C518922320BF}"/>
              </a:ext>
            </a:extLst>
          </p:cNvPr>
          <p:cNvGrpSpPr/>
          <p:nvPr/>
        </p:nvGrpSpPr>
        <p:grpSpPr>
          <a:xfrm>
            <a:off x="3908426" y="4191000"/>
            <a:ext cx="6075363" cy="533400"/>
            <a:chExt cx="3936" cy="336"/>
          </a:xfrm>
        </p:grpSpPr>
        <p:sp>
          <p:nvSpPr>
            <p:cNvPr id="9255" name="Rectangle 76">
              <a:extLst>
                <a:ext uri="{FF2B5EF4-FFF2-40B4-BE49-F238E27FC236}">
                  <a16:creationId xmlns:a16="http://schemas.microsoft.com/office/drawing/2014/main" xmlns="" id="{075E1C90-C29A-4D66-BC61-940C23ED8C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2" y="0"/>
              <a:ext cx="624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spcBef>
                  <a:spcPct val="20000"/>
                </a:spcBef>
              </a:pPr>
              <a:r>
                <a:rPr lang="en-US" altLang="zh-CN" sz="2800" b="1">
                  <a:solidFill>
                    <a:srgbClr val="CC0000"/>
                  </a:solidFill>
                  <a:latin typeface="Times New Roman" panose="02020603050405020304" pitchFamily="18" charset="0"/>
                </a:rPr>
                <a:t>0.6</a:t>
              </a:r>
            </a:p>
          </p:txBody>
        </p:sp>
        <p:sp>
          <p:nvSpPr>
            <p:cNvPr id="9256" name="Rectangle 77">
              <a:extLst>
                <a:ext uri="{FF2B5EF4-FFF2-40B4-BE49-F238E27FC236}">
                  <a16:creationId xmlns:a16="http://schemas.microsoft.com/office/drawing/2014/main" xmlns="" id="{89E57DA7-560B-4420-AC16-221C080FFA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2" y="0"/>
              <a:ext cx="720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spcBef>
                  <a:spcPct val="20000"/>
                </a:spcBef>
              </a:pPr>
              <a:r>
                <a:rPr lang="en-US" altLang="zh-CN" sz="2800" b="1">
                  <a:solidFill>
                    <a:srgbClr val="CC0000"/>
                  </a:solidFill>
                  <a:latin typeface="Times New Roman" panose="02020603050405020304" pitchFamily="18" charset="0"/>
                </a:rPr>
                <a:t>0.5</a:t>
              </a:r>
            </a:p>
          </p:txBody>
        </p:sp>
        <p:sp>
          <p:nvSpPr>
            <p:cNvPr id="9257" name="Rectangle 78">
              <a:extLst>
                <a:ext uri="{FF2B5EF4-FFF2-40B4-BE49-F238E27FC236}">
                  <a16:creationId xmlns:a16="http://schemas.microsoft.com/office/drawing/2014/main" xmlns="" id="{D9E218DA-5DDD-4DCB-A310-5561C7EDC9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0" y="0"/>
              <a:ext cx="672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spcBef>
                  <a:spcPct val="20000"/>
                </a:spcBef>
              </a:pPr>
              <a:r>
                <a:rPr lang="en-US" altLang="zh-CN" sz="2800" b="1">
                  <a:solidFill>
                    <a:srgbClr val="CC0000"/>
                  </a:solidFill>
                  <a:latin typeface="Times New Roman" panose="02020603050405020304" pitchFamily="18" charset="0"/>
                </a:rPr>
                <a:t>0.4</a:t>
              </a:r>
            </a:p>
          </p:txBody>
        </p:sp>
        <p:sp>
          <p:nvSpPr>
            <p:cNvPr id="9258" name="Rectangle 79">
              <a:extLst>
                <a:ext uri="{FF2B5EF4-FFF2-40B4-BE49-F238E27FC236}">
                  <a16:creationId xmlns:a16="http://schemas.microsoft.com/office/drawing/2014/main" xmlns="" id="{814BC91F-548A-4B71-BD99-6B382F67A8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" y="0"/>
              <a:ext cx="672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spcBef>
                  <a:spcPct val="20000"/>
                </a:spcBef>
              </a:pPr>
              <a:r>
                <a:rPr lang="en-US" altLang="zh-CN" sz="2800" b="1">
                  <a:solidFill>
                    <a:srgbClr val="CC0000"/>
                  </a:solidFill>
                  <a:latin typeface="Times New Roman" panose="02020603050405020304" pitchFamily="18" charset="0"/>
                </a:rPr>
                <a:t>0.3</a:t>
              </a:r>
            </a:p>
          </p:txBody>
        </p:sp>
        <p:sp>
          <p:nvSpPr>
            <p:cNvPr id="9259" name="Rectangle 80">
              <a:extLst>
                <a:ext uri="{FF2B5EF4-FFF2-40B4-BE49-F238E27FC236}">
                  <a16:creationId xmlns:a16="http://schemas.microsoft.com/office/drawing/2014/main" xmlns="" id="{D915B153-CAFA-4B27-AAD5-1269520E75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4" y="0"/>
              <a:ext cx="624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spcBef>
                  <a:spcPct val="20000"/>
                </a:spcBef>
              </a:pPr>
              <a:r>
                <a:rPr lang="en-US" altLang="zh-CN" sz="2800" b="1">
                  <a:solidFill>
                    <a:srgbClr val="CC0000"/>
                  </a:solidFill>
                  <a:latin typeface="Times New Roman" panose="02020603050405020304" pitchFamily="18" charset="0"/>
                </a:rPr>
                <a:t>0.2</a:t>
              </a:r>
            </a:p>
          </p:txBody>
        </p:sp>
        <p:sp>
          <p:nvSpPr>
            <p:cNvPr id="9260" name="Rectangle 81">
              <a:extLst>
                <a:ext uri="{FF2B5EF4-FFF2-40B4-BE49-F238E27FC236}">
                  <a16:creationId xmlns:a16="http://schemas.microsoft.com/office/drawing/2014/main" xmlns="" id="{D4ED616C-8C25-4D1D-B7E3-B77EEA5E6E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624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spcBef>
                  <a:spcPct val="20000"/>
                </a:spcBef>
              </a:pPr>
              <a:r>
                <a:rPr lang="en-US" altLang="zh-CN" sz="2800" b="1">
                  <a:solidFill>
                    <a:srgbClr val="CC0000"/>
                  </a:solidFill>
                  <a:latin typeface="Times New Roman" panose="02020603050405020304" pitchFamily="18" charset="0"/>
                </a:rPr>
                <a:t>0.1</a:t>
              </a:r>
            </a:p>
          </p:txBody>
        </p:sp>
      </p:grpSp>
      <p:sp>
        <p:nvSpPr>
          <p:cNvPr id="9248" name="Text Box 83">
            <a:extLst>
              <a:ext uri="{FF2B5EF4-FFF2-40B4-BE49-F238E27FC236}">
                <a16:creationId xmlns:a16="http://schemas.microsoft.com/office/drawing/2014/main" xmlns="" id="{E90D6178-0735-4887-AECE-839FFD775A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7139" y="3168651"/>
            <a:ext cx="1665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latin typeface="Times New Roman" panose="02020603050405020304" pitchFamily="18" charset="0"/>
              </a:rPr>
              <a:t>电阻</a:t>
            </a:r>
            <a:r>
              <a:rPr lang="en-US" altLang="zh-CN" sz="2800" b="1" i="1">
                <a:latin typeface="Times New Roman" panose="02020603050405020304" pitchFamily="18" charset="0"/>
              </a:rPr>
              <a:t>R</a:t>
            </a:r>
            <a:endParaRPr lang="el-GR" altLang="en-US" sz="2800" b="1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0804" name="AutoShape 84">
            <a:extLst>
              <a:ext uri="{FF2B5EF4-FFF2-40B4-BE49-F238E27FC236}">
                <a16:creationId xmlns:a16="http://schemas.microsoft.com/office/drawing/2014/main" xmlns="" id="{872FBBEA-571A-4664-8D01-84F50B7B7132}"/>
              </a:ext>
            </a:extLst>
          </p:cNvPr>
          <p:cNvSpPr>
            <a:spLocks noChangeArrowheads="1"/>
          </p:cNvSpPr>
          <p:nvPr/>
        </p:nvSpPr>
        <p:spPr bwMode="auto">
          <a:xfrm flipH="1" flipV="1">
            <a:off x="2027239" y="5373688"/>
            <a:ext cx="1214437" cy="495300"/>
          </a:xfrm>
          <a:prstGeom prst="wedgeRoundRectCallout">
            <a:avLst>
              <a:gd name="adj1" fmla="val -36931"/>
              <a:gd name="adj2" fmla="val 310255"/>
              <a:gd name="adj3" fmla="val 16667"/>
            </a:avLst>
          </a:prstGeom>
          <a:solidFill>
            <a:schemeClr val="bg1"/>
          </a:solidFill>
          <a:ln w="28575">
            <a:solidFill>
              <a:srgbClr val="0066CC"/>
            </a:solidFill>
            <a:miter lim="800000"/>
          </a:ln>
        </p:spPr>
        <p:txBody>
          <a:bodyPr rot="10800000"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400" b="1"/>
              <a:t>自变量</a:t>
            </a:r>
          </a:p>
        </p:txBody>
      </p:sp>
      <p:sp>
        <p:nvSpPr>
          <p:cNvPr id="30805" name="AutoShape 85">
            <a:extLst>
              <a:ext uri="{FF2B5EF4-FFF2-40B4-BE49-F238E27FC236}">
                <a16:creationId xmlns:a16="http://schemas.microsoft.com/office/drawing/2014/main" xmlns="" id="{492B221C-7E7B-45CE-AD47-2A261A50160D}"/>
              </a:ext>
            </a:extLst>
          </p:cNvPr>
          <p:cNvSpPr>
            <a:spLocks noChangeArrowheads="1"/>
          </p:cNvSpPr>
          <p:nvPr/>
        </p:nvSpPr>
        <p:spPr bwMode="auto">
          <a:xfrm flipH="1" flipV="1">
            <a:off x="4151314" y="5238750"/>
            <a:ext cx="1349375" cy="495300"/>
          </a:xfrm>
          <a:prstGeom prst="wedgeRoundRectCallout">
            <a:avLst>
              <a:gd name="adj1" fmla="val 98588"/>
              <a:gd name="adj2" fmla="val 175000"/>
              <a:gd name="adj3" fmla="val 16667"/>
            </a:avLst>
          </a:prstGeom>
          <a:solidFill>
            <a:schemeClr val="bg1"/>
          </a:solidFill>
          <a:ln w="28575">
            <a:solidFill>
              <a:srgbClr val="0066CC"/>
            </a:solidFill>
            <a:miter lim="800000"/>
          </a:ln>
        </p:spPr>
        <p:txBody>
          <a:bodyPr rot="10800000"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400" b="1"/>
              <a:t>因变量</a:t>
            </a:r>
          </a:p>
        </p:txBody>
      </p:sp>
      <p:sp>
        <p:nvSpPr>
          <p:cNvPr id="30806" name="AutoShape 86">
            <a:extLst>
              <a:ext uri="{FF2B5EF4-FFF2-40B4-BE49-F238E27FC236}">
                <a16:creationId xmlns:a16="http://schemas.microsoft.com/office/drawing/2014/main" xmlns="" id="{E8A7A173-B597-4D5C-9BB0-503D1702630B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755900" y="2312988"/>
            <a:ext cx="1574800" cy="495300"/>
          </a:xfrm>
          <a:prstGeom prst="wedgeRoundRectCallout">
            <a:avLst>
              <a:gd name="adj1" fmla="val 38102"/>
              <a:gd name="adj2" fmla="val 139741"/>
              <a:gd name="adj3" fmla="val 16667"/>
            </a:avLst>
          </a:prstGeom>
          <a:solidFill>
            <a:schemeClr val="bg1"/>
          </a:solidFill>
          <a:ln w="28575">
            <a:solidFill>
              <a:srgbClr val="0066CC"/>
            </a:solidFill>
            <a:miter lim="800000"/>
          </a:ln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400" b="1"/>
              <a:t>控制变量</a:t>
            </a:r>
          </a:p>
        </p:txBody>
      </p:sp>
      <p:sp>
        <p:nvSpPr>
          <p:cNvPr id="9252" name="Text Box 87">
            <a:extLst>
              <a:ext uri="{FF2B5EF4-FFF2-40B4-BE49-F238E27FC236}">
                <a16:creationId xmlns:a16="http://schemas.microsoft.com/office/drawing/2014/main" xmlns="" id="{7084D79F-CDFC-4464-8C15-6E92A06ED5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3424" y="1662113"/>
            <a:ext cx="34194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/>
              <a:t>　　记录实验数据</a:t>
            </a:r>
          </a:p>
        </p:txBody>
      </p:sp>
      <p:sp>
        <p:nvSpPr>
          <p:cNvPr id="4" name="标题 3">
            <a:extLst>
              <a:ext uri="{FF2B5EF4-FFF2-40B4-BE49-F238E27FC236}">
                <a16:creationId xmlns:a16="http://schemas.microsoft.com/office/drawing/2014/main" xmlns="" id="{EB12CBA9-4C90-4332-98CE-526CF4BB2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一、探究电流与电压的关系</a:t>
            </a:r>
          </a:p>
        </p:txBody>
      </p:sp>
      <p:sp>
        <p:nvSpPr>
          <p:cNvPr id="17" name="矩形: 圆角 16">
            <a:extLst>
              <a:ext uri="{FF2B5EF4-FFF2-40B4-BE49-F238E27FC236}">
                <a16:creationId xmlns:a16="http://schemas.microsoft.com/office/drawing/2014/main" xmlns="" id="{11100AF9-F41B-45B3-A07B-21FA7193CE8E}"/>
              </a:ext>
            </a:extLst>
          </p:cNvPr>
          <p:cNvSpPr/>
          <p:nvPr/>
        </p:nvSpPr>
        <p:spPr>
          <a:xfrm>
            <a:off x="1125106" y="1029770"/>
            <a:ext cx="1874616" cy="571037"/>
          </a:xfrm>
          <a:prstGeom prst="round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CN" altLang="en-US" sz="2800" b="1">
                <a:solidFill>
                  <a:srgbClr val="FFFFFF"/>
                </a:solidFill>
                <a:latin typeface="宋体" panose="02010600030101010101" pitchFamily="2" charset="-122"/>
              </a:rPr>
              <a:t>进行实验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04" grpId="0"/>
      <p:bldP spid="30805" grpId="0"/>
      <p:bldP spid="3080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10242" name="Group 60">
            <a:extLst>
              <a:ext uri="{FF2B5EF4-FFF2-40B4-BE49-F238E27FC236}">
                <a16:creationId xmlns:a16="http://schemas.microsoft.com/office/drawing/2014/main" xmlns="" id="{ADE0EE37-E503-48FC-BD32-00C8A2C31010}"/>
              </a:ext>
            </a:extLst>
          </p:cNvPr>
          <p:cNvGrpSpPr/>
          <p:nvPr/>
        </p:nvGrpSpPr>
        <p:grpSpPr>
          <a:xfrm>
            <a:off x="1703388" y="1268414"/>
            <a:ext cx="8991600" cy="5214937"/>
            <a:chOff x="209" y="935"/>
            <a:chExt cx="5664" cy="3285"/>
          </a:xfrm>
        </p:grpSpPr>
        <p:grpSp>
          <p:nvGrpSpPr>
            <p:cNvPr id="10273" name="Group 59">
              <a:extLst>
                <a:ext uri="{FF2B5EF4-FFF2-40B4-BE49-F238E27FC236}">
                  <a16:creationId xmlns:a16="http://schemas.microsoft.com/office/drawing/2014/main" xmlns="" id="{6CFDD283-6AF9-4B2E-8918-DEDA1362994A}"/>
                </a:ext>
              </a:extLst>
            </p:cNvPr>
            <p:cNvGrpSpPr/>
            <p:nvPr/>
          </p:nvGrpSpPr>
          <p:grpSpPr>
            <a:xfrm>
              <a:off x="776" y="1039"/>
              <a:ext cx="4956" cy="2867"/>
              <a:chOff x="776" y="1039"/>
              <a:chExt cx="4956" cy="2867"/>
            </a:xfrm>
          </p:grpSpPr>
          <p:sp>
            <p:nvSpPr>
              <p:cNvPr id="10277" name="Line 4">
                <a:extLst>
                  <a:ext uri="{FF2B5EF4-FFF2-40B4-BE49-F238E27FC236}">
                    <a16:creationId xmlns:a16="http://schemas.microsoft.com/office/drawing/2014/main" xmlns="" id="{156774F1-494E-43E1-B293-46E25FDBD1C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76" y="3906"/>
                <a:ext cx="4956" cy="0"/>
              </a:xfrm>
              <a:prstGeom prst="line">
                <a:avLst/>
              </a:prstGeom>
              <a:noFill/>
              <a:ln w="28575">
                <a:solidFill>
                  <a:schemeClr val="accent2"/>
                </a:solidFill>
                <a:rou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78" name="Line 5">
                <a:extLst>
                  <a:ext uri="{FF2B5EF4-FFF2-40B4-BE49-F238E27FC236}">
                    <a16:creationId xmlns:a16="http://schemas.microsoft.com/office/drawing/2014/main" xmlns="" id="{E67802DC-B1D5-4F1D-84AA-A3F2F82A058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811" y="1039"/>
                <a:ext cx="0" cy="2867"/>
              </a:xfrm>
              <a:prstGeom prst="line">
                <a:avLst/>
              </a:prstGeom>
              <a:noFill/>
              <a:ln w="28575">
                <a:solidFill>
                  <a:schemeClr val="accent2"/>
                </a:solidFill>
                <a:rou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79" name="Line 6">
                <a:extLst>
                  <a:ext uri="{FF2B5EF4-FFF2-40B4-BE49-F238E27FC236}">
                    <a16:creationId xmlns:a16="http://schemas.microsoft.com/office/drawing/2014/main" xmlns="" id="{C761A984-03BB-4AA4-A8CD-069B3D28B94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11" y="3646"/>
                <a:ext cx="4709" cy="0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80" name="Line 7">
                <a:extLst>
                  <a:ext uri="{FF2B5EF4-FFF2-40B4-BE49-F238E27FC236}">
                    <a16:creationId xmlns:a16="http://schemas.microsoft.com/office/drawing/2014/main" xmlns="" id="{212C5F40-743F-4D94-A952-7DECE1868F4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11" y="3385"/>
                <a:ext cx="4709" cy="0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81" name="Line 8">
                <a:extLst>
                  <a:ext uri="{FF2B5EF4-FFF2-40B4-BE49-F238E27FC236}">
                    <a16:creationId xmlns:a16="http://schemas.microsoft.com/office/drawing/2014/main" xmlns="" id="{86BA459E-13B9-4E0E-86CB-FA22B5DD6C7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11" y="3124"/>
                <a:ext cx="4709" cy="0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82" name="Line 9">
                <a:extLst>
                  <a:ext uri="{FF2B5EF4-FFF2-40B4-BE49-F238E27FC236}">
                    <a16:creationId xmlns:a16="http://schemas.microsoft.com/office/drawing/2014/main" xmlns="" id="{36F9F3D2-21A9-42CA-8651-ED369A5A459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11" y="2838"/>
                <a:ext cx="4700" cy="0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83" name="Line 10">
                <a:extLst>
                  <a:ext uri="{FF2B5EF4-FFF2-40B4-BE49-F238E27FC236}">
                    <a16:creationId xmlns:a16="http://schemas.microsoft.com/office/drawing/2014/main" xmlns="" id="{126A2899-A28A-400F-9497-58850D91FD0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11" y="2577"/>
                <a:ext cx="4700" cy="0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84" name="Line 11">
                <a:extLst>
                  <a:ext uri="{FF2B5EF4-FFF2-40B4-BE49-F238E27FC236}">
                    <a16:creationId xmlns:a16="http://schemas.microsoft.com/office/drawing/2014/main" xmlns="" id="{F844820A-A6C3-4563-86EC-65E978F7579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11" y="2290"/>
                <a:ext cx="4709" cy="0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85" name="Line 12">
                <a:extLst>
                  <a:ext uri="{FF2B5EF4-FFF2-40B4-BE49-F238E27FC236}">
                    <a16:creationId xmlns:a16="http://schemas.microsoft.com/office/drawing/2014/main" xmlns="" id="{6DABEF8A-C7B4-4FC0-80F0-4CB825A6E31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11" y="1978"/>
                <a:ext cx="4700" cy="0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86" name="Line 13">
                <a:extLst>
                  <a:ext uri="{FF2B5EF4-FFF2-40B4-BE49-F238E27FC236}">
                    <a16:creationId xmlns:a16="http://schemas.microsoft.com/office/drawing/2014/main" xmlns="" id="{D020FE09-B9E6-45E0-BE80-035B093EDF4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11" y="1691"/>
                <a:ext cx="4709" cy="0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87" name="Line 14">
                <a:extLst>
                  <a:ext uri="{FF2B5EF4-FFF2-40B4-BE49-F238E27FC236}">
                    <a16:creationId xmlns:a16="http://schemas.microsoft.com/office/drawing/2014/main" xmlns="" id="{C86AB1C1-FF49-40E4-A93F-CA6740BD44A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11" y="1404"/>
                <a:ext cx="4709" cy="0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88" name="Line 15">
                <a:extLst>
                  <a:ext uri="{FF2B5EF4-FFF2-40B4-BE49-F238E27FC236}">
                    <a16:creationId xmlns:a16="http://schemas.microsoft.com/office/drawing/2014/main" xmlns="" id="{2BDD86C6-B3FE-4012-B2B4-612EF7D23ED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1236" y="1404"/>
                <a:ext cx="0" cy="2502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89" name="Line 16">
                <a:extLst>
                  <a:ext uri="{FF2B5EF4-FFF2-40B4-BE49-F238E27FC236}">
                    <a16:creationId xmlns:a16="http://schemas.microsoft.com/office/drawing/2014/main" xmlns="" id="{97607B19-2507-4A6B-BAD9-B713C016A98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1696" y="1404"/>
                <a:ext cx="0" cy="2502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90" name="Line 17">
                <a:extLst>
                  <a:ext uri="{FF2B5EF4-FFF2-40B4-BE49-F238E27FC236}">
                    <a16:creationId xmlns:a16="http://schemas.microsoft.com/office/drawing/2014/main" xmlns="" id="{4BD94DA7-C5C3-4C1A-801A-43F12C6824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121" y="1404"/>
                <a:ext cx="0" cy="2476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91" name="Line 18">
                <a:extLst>
                  <a:ext uri="{FF2B5EF4-FFF2-40B4-BE49-F238E27FC236}">
                    <a16:creationId xmlns:a16="http://schemas.microsoft.com/office/drawing/2014/main" xmlns="" id="{5B2FAC55-0EDA-4B19-88F4-0B099562C74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545" y="1404"/>
                <a:ext cx="0" cy="2502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92" name="Line 19">
                <a:extLst>
                  <a:ext uri="{FF2B5EF4-FFF2-40B4-BE49-F238E27FC236}">
                    <a16:creationId xmlns:a16="http://schemas.microsoft.com/office/drawing/2014/main" xmlns="" id="{A2537714-B220-4AA6-97FE-73420AFCEB4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970" y="1404"/>
                <a:ext cx="0" cy="2502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93" name="Line 20">
                <a:extLst>
                  <a:ext uri="{FF2B5EF4-FFF2-40B4-BE49-F238E27FC236}">
                    <a16:creationId xmlns:a16="http://schemas.microsoft.com/office/drawing/2014/main" xmlns="" id="{716ACE95-180E-48E7-B082-B2CC88B03BE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396" y="1404"/>
                <a:ext cx="0" cy="2502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94" name="Line 21">
                <a:extLst>
                  <a:ext uri="{FF2B5EF4-FFF2-40B4-BE49-F238E27FC236}">
                    <a16:creationId xmlns:a16="http://schemas.microsoft.com/office/drawing/2014/main" xmlns="" id="{8F8A3C78-B14F-4BAA-9239-2094962BD88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820" y="1404"/>
                <a:ext cx="0" cy="2476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95" name="Line 22">
                <a:extLst>
                  <a:ext uri="{FF2B5EF4-FFF2-40B4-BE49-F238E27FC236}">
                    <a16:creationId xmlns:a16="http://schemas.microsoft.com/office/drawing/2014/main" xmlns="" id="{32519202-F1E5-4CA2-BBCE-54C1E0B556E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245" y="1404"/>
                <a:ext cx="0" cy="2476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96" name="Line 23">
                <a:extLst>
                  <a:ext uri="{FF2B5EF4-FFF2-40B4-BE49-F238E27FC236}">
                    <a16:creationId xmlns:a16="http://schemas.microsoft.com/office/drawing/2014/main" xmlns="" id="{22EC6720-8E99-429A-A4E0-27CD8F5F5AF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706" y="1404"/>
                <a:ext cx="0" cy="2476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97" name="Line 24">
                <a:extLst>
                  <a:ext uri="{FF2B5EF4-FFF2-40B4-BE49-F238E27FC236}">
                    <a16:creationId xmlns:a16="http://schemas.microsoft.com/office/drawing/2014/main" xmlns="" id="{32254E6C-713E-4C4F-B1E7-21F0B55230E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5130" y="1404"/>
                <a:ext cx="0" cy="2502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98" name="Line 25">
                <a:extLst>
                  <a:ext uri="{FF2B5EF4-FFF2-40B4-BE49-F238E27FC236}">
                    <a16:creationId xmlns:a16="http://schemas.microsoft.com/office/drawing/2014/main" xmlns="" id="{54F5B632-376F-4941-A4A2-1E02E55CC38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5520" y="1404"/>
                <a:ext cx="0" cy="2502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0274" name="Text Box 26">
              <a:extLst>
                <a:ext uri="{FF2B5EF4-FFF2-40B4-BE49-F238E27FC236}">
                  <a16:creationId xmlns:a16="http://schemas.microsoft.com/office/drawing/2014/main" xmlns="" id="{4063449D-DD51-4913-BF5C-8AF0DA0797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9" y="935"/>
              <a:ext cx="88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400" b="1" i="1">
                  <a:latin typeface="Times New Roman" panose="02020603050405020304" pitchFamily="18" charset="0"/>
                </a:rPr>
                <a:t>I/</a:t>
              </a:r>
              <a:r>
                <a:rPr lang="en-US" altLang="zh-CN" sz="2400" b="1">
                  <a:latin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10275" name="Text Box 27">
              <a:extLst>
                <a:ext uri="{FF2B5EF4-FFF2-40B4-BE49-F238E27FC236}">
                  <a16:creationId xmlns:a16="http://schemas.microsoft.com/office/drawing/2014/main" xmlns="" id="{3C45463A-B764-4F2C-A5AF-9F08E67370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77" y="3906"/>
              <a:ext cx="49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400" b="1" i="1">
                  <a:latin typeface="Times New Roman" panose="02020603050405020304" pitchFamily="18" charset="0"/>
                </a:rPr>
                <a:t>U</a:t>
              </a:r>
              <a:r>
                <a:rPr lang="en-US" altLang="zh-CN" sz="2400" b="1">
                  <a:latin typeface="Times New Roman" panose="02020603050405020304" pitchFamily="18" charset="0"/>
                </a:rPr>
                <a:t>/V</a:t>
              </a:r>
            </a:p>
          </p:txBody>
        </p:sp>
        <p:sp>
          <p:nvSpPr>
            <p:cNvPr id="10276" name="Text Box 28">
              <a:extLst>
                <a:ext uri="{FF2B5EF4-FFF2-40B4-BE49-F238E27FC236}">
                  <a16:creationId xmlns:a16="http://schemas.microsoft.com/office/drawing/2014/main" xmlns="" id="{7255CABE-B4AB-4D46-AF79-E9B799D88D2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9" y="3932"/>
              <a:ext cx="38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400" b="1" i="1">
                  <a:latin typeface="Times New Roman" panose="02020603050405020304" pitchFamily="18" charset="0"/>
                </a:rPr>
                <a:t>O</a:t>
              </a:r>
            </a:p>
          </p:txBody>
        </p:sp>
      </p:grpSp>
      <p:sp>
        <p:nvSpPr>
          <p:cNvPr id="10243" name="Text Box 29">
            <a:extLst>
              <a:ext uri="{FF2B5EF4-FFF2-40B4-BE49-F238E27FC236}">
                <a16:creationId xmlns:a16="http://schemas.microsoft.com/office/drawing/2014/main" xmlns="" id="{862FD7C1-D7D9-43B9-A39D-355A986460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75" y="5983288"/>
            <a:ext cx="1123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>
                <a:latin typeface="Times New Roman" panose="02020603050405020304" pitchFamily="18" charset="0"/>
              </a:rPr>
              <a:t>4.0</a:t>
            </a:r>
          </a:p>
        </p:txBody>
      </p:sp>
      <p:sp>
        <p:nvSpPr>
          <p:cNvPr id="10244" name="Text Box 30">
            <a:extLst>
              <a:ext uri="{FF2B5EF4-FFF2-40B4-BE49-F238E27FC236}">
                <a16:creationId xmlns:a16="http://schemas.microsoft.com/office/drawing/2014/main" xmlns="" id="{C98D5EEE-F787-4958-9E48-7E090A96D1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1750" y="5983288"/>
            <a:ext cx="1123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>
                <a:latin typeface="Times New Roman" panose="02020603050405020304" pitchFamily="18" charset="0"/>
              </a:rPr>
              <a:t>6.0</a:t>
            </a:r>
          </a:p>
        </p:txBody>
      </p:sp>
      <p:sp>
        <p:nvSpPr>
          <p:cNvPr id="10245" name="Text Box 31">
            <a:extLst>
              <a:ext uri="{FF2B5EF4-FFF2-40B4-BE49-F238E27FC236}">
                <a16:creationId xmlns:a16="http://schemas.microsoft.com/office/drawing/2014/main" xmlns="" id="{BC599790-6C2E-4BC1-B7E5-C9DEB5BA00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29538" y="5983288"/>
            <a:ext cx="1123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>
                <a:latin typeface="Times New Roman" panose="02020603050405020304" pitchFamily="18" charset="0"/>
              </a:rPr>
              <a:t>8.0</a:t>
            </a:r>
          </a:p>
        </p:txBody>
      </p:sp>
      <p:sp>
        <p:nvSpPr>
          <p:cNvPr id="10246" name="Text Box 32">
            <a:extLst>
              <a:ext uri="{FF2B5EF4-FFF2-40B4-BE49-F238E27FC236}">
                <a16:creationId xmlns:a16="http://schemas.microsoft.com/office/drawing/2014/main" xmlns="" id="{B349CC8B-E23A-4FAC-B218-D2DC33029C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58289" y="5995988"/>
            <a:ext cx="841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>
                <a:latin typeface="Times New Roman" panose="02020603050405020304" pitchFamily="18" charset="0"/>
              </a:rPr>
              <a:t>10.0</a:t>
            </a:r>
          </a:p>
        </p:txBody>
      </p:sp>
      <p:sp>
        <p:nvSpPr>
          <p:cNvPr id="10247" name="Text Box 33">
            <a:extLst>
              <a:ext uri="{FF2B5EF4-FFF2-40B4-BE49-F238E27FC236}">
                <a16:creationId xmlns:a16="http://schemas.microsoft.com/office/drawing/2014/main" xmlns="" id="{F8B5C39B-5E3C-4A18-87CD-B066CBCFA0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0714" y="5346700"/>
            <a:ext cx="7318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>
                <a:latin typeface="Times New Roman" panose="02020603050405020304" pitchFamily="18" charset="0"/>
              </a:rPr>
              <a:t>0.1</a:t>
            </a:r>
          </a:p>
        </p:txBody>
      </p:sp>
      <p:sp>
        <p:nvSpPr>
          <p:cNvPr id="10248" name="Text Box 34">
            <a:extLst>
              <a:ext uri="{FF2B5EF4-FFF2-40B4-BE49-F238E27FC236}">
                <a16:creationId xmlns:a16="http://schemas.microsoft.com/office/drawing/2014/main" xmlns="" id="{AA0B3C2A-97A4-4B74-9A94-9C34BC77A2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0714" y="4484688"/>
            <a:ext cx="7318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>
                <a:latin typeface="Times New Roman" panose="02020603050405020304" pitchFamily="18" charset="0"/>
              </a:rPr>
              <a:t>0.3</a:t>
            </a:r>
          </a:p>
        </p:txBody>
      </p:sp>
      <p:sp>
        <p:nvSpPr>
          <p:cNvPr id="10249" name="Text Box 35">
            <a:extLst>
              <a:ext uri="{FF2B5EF4-FFF2-40B4-BE49-F238E27FC236}">
                <a16:creationId xmlns:a16="http://schemas.microsoft.com/office/drawing/2014/main" xmlns="" id="{E2F943E4-8639-4F2F-8A23-1068657EC8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5950" y="3579813"/>
            <a:ext cx="7318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>
                <a:latin typeface="Times New Roman" panose="02020603050405020304" pitchFamily="18" charset="0"/>
              </a:rPr>
              <a:t>0.5</a:t>
            </a:r>
          </a:p>
        </p:txBody>
      </p:sp>
      <p:sp>
        <p:nvSpPr>
          <p:cNvPr id="10250" name="Text Box 36">
            <a:extLst>
              <a:ext uri="{FF2B5EF4-FFF2-40B4-BE49-F238E27FC236}">
                <a16:creationId xmlns:a16="http://schemas.microsoft.com/office/drawing/2014/main" xmlns="" id="{533E230C-53A1-469B-83B9-7A87834714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5950" y="3124200"/>
            <a:ext cx="7318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>
                <a:latin typeface="Times New Roman" panose="02020603050405020304" pitchFamily="18" charset="0"/>
              </a:rPr>
              <a:t>0.6</a:t>
            </a:r>
          </a:p>
        </p:txBody>
      </p:sp>
      <p:sp>
        <p:nvSpPr>
          <p:cNvPr id="10251" name="Text Box 37">
            <a:extLst>
              <a:ext uri="{FF2B5EF4-FFF2-40B4-BE49-F238E27FC236}">
                <a16:creationId xmlns:a16="http://schemas.microsoft.com/office/drawing/2014/main" xmlns="" id="{6099E552-4845-4850-BA68-560BEB37E2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0714" y="4029075"/>
            <a:ext cx="803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>
                <a:latin typeface="Times New Roman" panose="02020603050405020304" pitchFamily="18" charset="0"/>
              </a:rPr>
              <a:t>0.4</a:t>
            </a:r>
          </a:p>
        </p:txBody>
      </p:sp>
      <p:sp>
        <p:nvSpPr>
          <p:cNvPr id="10252" name="Text Box 38">
            <a:extLst>
              <a:ext uri="{FF2B5EF4-FFF2-40B4-BE49-F238E27FC236}">
                <a16:creationId xmlns:a16="http://schemas.microsoft.com/office/drawing/2014/main" xmlns="" id="{7367A173-7449-497C-8EDB-32E2ED8F48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8326" y="4905375"/>
            <a:ext cx="676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>
                <a:latin typeface="Times New Roman" panose="02020603050405020304" pitchFamily="18" charset="0"/>
              </a:rPr>
              <a:t>0.2</a:t>
            </a:r>
          </a:p>
        </p:txBody>
      </p:sp>
      <p:sp>
        <p:nvSpPr>
          <p:cNvPr id="10253" name="Text Box 39">
            <a:extLst>
              <a:ext uri="{FF2B5EF4-FFF2-40B4-BE49-F238E27FC236}">
                <a16:creationId xmlns:a16="http://schemas.microsoft.com/office/drawing/2014/main" xmlns="" id="{D1C8FAF3-96BD-4673-A763-B890CEBA12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5950" y="2671763"/>
            <a:ext cx="7318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>
                <a:latin typeface="Times New Roman" panose="02020603050405020304" pitchFamily="18" charset="0"/>
              </a:rPr>
              <a:t>0.7</a:t>
            </a:r>
          </a:p>
        </p:txBody>
      </p:sp>
      <p:sp>
        <p:nvSpPr>
          <p:cNvPr id="10254" name="Text Box 40">
            <a:extLst>
              <a:ext uri="{FF2B5EF4-FFF2-40B4-BE49-F238E27FC236}">
                <a16:creationId xmlns:a16="http://schemas.microsoft.com/office/drawing/2014/main" xmlns="" id="{F742B096-0E81-468E-BD09-3C4DED238C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5950" y="2173288"/>
            <a:ext cx="7318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>
                <a:latin typeface="Times New Roman" panose="02020603050405020304" pitchFamily="18" charset="0"/>
              </a:rPr>
              <a:t>0.8</a:t>
            </a:r>
          </a:p>
        </p:txBody>
      </p:sp>
      <p:sp>
        <p:nvSpPr>
          <p:cNvPr id="10255" name="Text Box 41">
            <a:extLst>
              <a:ext uri="{FF2B5EF4-FFF2-40B4-BE49-F238E27FC236}">
                <a16:creationId xmlns:a16="http://schemas.microsoft.com/office/drawing/2014/main" xmlns="" id="{F52D9E34-CA88-4AAC-AEBA-FB1FC1855B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4588" y="5983288"/>
            <a:ext cx="1123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>
                <a:latin typeface="Times New Roman" panose="02020603050405020304" pitchFamily="18" charset="0"/>
              </a:rPr>
              <a:t>2.0</a:t>
            </a:r>
          </a:p>
        </p:txBody>
      </p:sp>
      <p:sp>
        <p:nvSpPr>
          <p:cNvPr id="29738" name="Text Box 42">
            <a:extLst>
              <a:ext uri="{FF2B5EF4-FFF2-40B4-BE49-F238E27FC236}">
                <a16:creationId xmlns:a16="http://schemas.microsoft.com/office/drawing/2014/main" xmlns="" id="{D4431CD3-21D3-4194-B5E6-888301C8E0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0325" y="4640264"/>
            <a:ext cx="45085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6000">
                <a:solidFill>
                  <a:schemeClr val="hlink"/>
                </a:solidFill>
              </a:rPr>
              <a:t>·</a:t>
            </a:r>
          </a:p>
        </p:txBody>
      </p:sp>
      <p:sp>
        <p:nvSpPr>
          <p:cNvPr id="29739" name="Text Box 43">
            <a:extLst>
              <a:ext uri="{FF2B5EF4-FFF2-40B4-BE49-F238E27FC236}">
                <a16:creationId xmlns:a16="http://schemas.microsoft.com/office/drawing/2014/main" xmlns="" id="{5684CB81-9B9C-4066-A6B1-8C1694D6AA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22788" y="4214814"/>
            <a:ext cx="45085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6000">
                <a:solidFill>
                  <a:schemeClr val="hlink"/>
                </a:solidFill>
              </a:rPr>
              <a:t>·</a:t>
            </a:r>
          </a:p>
        </p:txBody>
      </p:sp>
      <p:sp>
        <p:nvSpPr>
          <p:cNvPr id="29740" name="Text Box 44">
            <a:extLst>
              <a:ext uri="{FF2B5EF4-FFF2-40B4-BE49-F238E27FC236}">
                <a16:creationId xmlns:a16="http://schemas.microsoft.com/office/drawing/2014/main" xmlns="" id="{19E004F4-87F8-481D-8EF9-AFA90F3B48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08588" y="3757614"/>
            <a:ext cx="45085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6000">
                <a:solidFill>
                  <a:schemeClr val="hlink"/>
                </a:solidFill>
              </a:rPr>
              <a:t>·</a:t>
            </a:r>
          </a:p>
        </p:txBody>
      </p:sp>
      <p:sp>
        <p:nvSpPr>
          <p:cNvPr id="29741" name="Text Box 45">
            <a:extLst>
              <a:ext uri="{FF2B5EF4-FFF2-40B4-BE49-F238E27FC236}">
                <a16:creationId xmlns:a16="http://schemas.microsoft.com/office/drawing/2014/main" xmlns="" id="{A8443E06-4749-4F43-A6F7-351F81EEE5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6900" y="5053014"/>
            <a:ext cx="45085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6000">
                <a:solidFill>
                  <a:schemeClr val="hlink"/>
                </a:solidFill>
              </a:rPr>
              <a:t>·</a:t>
            </a:r>
          </a:p>
        </p:txBody>
      </p:sp>
      <p:sp>
        <p:nvSpPr>
          <p:cNvPr id="29742" name="Line 46">
            <a:extLst>
              <a:ext uri="{FF2B5EF4-FFF2-40B4-BE49-F238E27FC236}">
                <a16:creationId xmlns:a16="http://schemas.microsoft.com/office/drawing/2014/main" xmlns="" id="{F94E236B-C4B7-4275-B7FF-1C61154E986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617789" y="3436939"/>
            <a:ext cx="4135437" cy="2562225"/>
          </a:xfrm>
          <a:prstGeom prst="line">
            <a:avLst/>
          </a:prstGeom>
          <a:noFill/>
          <a:ln w="4127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261" name="Text Box 47">
            <a:extLst>
              <a:ext uri="{FF2B5EF4-FFF2-40B4-BE49-F238E27FC236}">
                <a16:creationId xmlns:a16="http://schemas.microsoft.com/office/drawing/2014/main" xmlns="" id="{5BE9CFB6-9EE3-481D-8E46-33AE145F49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6575" y="5984875"/>
            <a:ext cx="1123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>
                <a:latin typeface="Times New Roman" panose="02020603050405020304" pitchFamily="18" charset="0"/>
              </a:rPr>
              <a:t>3.0</a:t>
            </a:r>
          </a:p>
        </p:txBody>
      </p:sp>
      <p:sp>
        <p:nvSpPr>
          <p:cNvPr id="10262" name="Text Box 48">
            <a:extLst>
              <a:ext uri="{FF2B5EF4-FFF2-40B4-BE49-F238E27FC236}">
                <a16:creationId xmlns:a16="http://schemas.microsoft.com/office/drawing/2014/main" xmlns="" id="{DF806696-A914-4E1F-8AC0-EDC61F18CE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1188" y="5984875"/>
            <a:ext cx="1123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>
                <a:latin typeface="Times New Roman" panose="02020603050405020304" pitchFamily="18" charset="0"/>
              </a:rPr>
              <a:t>5.0</a:t>
            </a:r>
          </a:p>
        </p:txBody>
      </p:sp>
      <p:sp>
        <p:nvSpPr>
          <p:cNvPr id="10263" name="Text Box 49">
            <a:extLst>
              <a:ext uri="{FF2B5EF4-FFF2-40B4-BE49-F238E27FC236}">
                <a16:creationId xmlns:a16="http://schemas.microsoft.com/office/drawing/2014/main" xmlns="" id="{207FD064-4682-4463-AC6A-D4BC74FCD7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43738" y="5984875"/>
            <a:ext cx="1123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>
                <a:latin typeface="Times New Roman" panose="02020603050405020304" pitchFamily="18" charset="0"/>
              </a:rPr>
              <a:t>7.0</a:t>
            </a:r>
          </a:p>
        </p:txBody>
      </p:sp>
      <p:sp>
        <p:nvSpPr>
          <p:cNvPr id="10264" name="Text Box 50">
            <a:extLst>
              <a:ext uri="{FF2B5EF4-FFF2-40B4-BE49-F238E27FC236}">
                <a16:creationId xmlns:a16="http://schemas.microsoft.com/office/drawing/2014/main" xmlns="" id="{719E5DF1-B41E-4FDA-9FD9-BC0E0C2243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90850" y="5984875"/>
            <a:ext cx="1123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>
                <a:latin typeface="Times New Roman" panose="02020603050405020304" pitchFamily="18" charset="0"/>
              </a:rPr>
              <a:t>1.0</a:t>
            </a:r>
          </a:p>
        </p:txBody>
      </p:sp>
      <p:sp>
        <p:nvSpPr>
          <p:cNvPr id="10265" name="Text Box 51">
            <a:extLst>
              <a:ext uri="{FF2B5EF4-FFF2-40B4-BE49-F238E27FC236}">
                <a16:creationId xmlns:a16="http://schemas.microsoft.com/office/drawing/2014/main" xmlns="" id="{3610E9D2-024C-46F2-B30F-73A5A11E36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35989" y="5984875"/>
            <a:ext cx="841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>
                <a:latin typeface="Times New Roman" panose="02020603050405020304" pitchFamily="18" charset="0"/>
              </a:rPr>
              <a:t>9.0</a:t>
            </a:r>
          </a:p>
        </p:txBody>
      </p:sp>
      <p:sp>
        <p:nvSpPr>
          <p:cNvPr id="29748" name="Text Box 52">
            <a:extLst>
              <a:ext uri="{FF2B5EF4-FFF2-40B4-BE49-F238E27FC236}">
                <a16:creationId xmlns:a16="http://schemas.microsoft.com/office/drawing/2014/main" xmlns="" id="{DD220F2D-98F1-4643-B9F5-388A20D73F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95975" y="3354389"/>
            <a:ext cx="45085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6000">
                <a:solidFill>
                  <a:schemeClr val="hlink"/>
                </a:solidFill>
              </a:rPr>
              <a:t>·</a:t>
            </a:r>
          </a:p>
        </p:txBody>
      </p:sp>
      <p:sp>
        <p:nvSpPr>
          <p:cNvPr id="29749" name="Text Box 53">
            <a:extLst>
              <a:ext uri="{FF2B5EF4-FFF2-40B4-BE49-F238E27FC236}">
                <a16:creationId xmlns:a16="http://schemas.microsoft.com/office/drawing/2014/main" xmlns="" id="{EAF3E36E-1B79-49F5-A661-01B70CFA52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70663" y="2892426"/>
            <a:ext cx="45085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6000">
                <a:solidFill>
                  <a:schemeClr val="hlink"/>
                </a:solidFill>
              </a:rPr>
              <a:t>·</a:t>
            </a:r>
          </a:p>
        </p:txBody>
      </p:sp>
      <p:sp>
        <p:nvSpPr>
          <p:cNvPr id="29750" name="Text Box 54">
            <a:extLst>
              <a:ext uri="{FF2B5EF4-FFF2-40B4-BE49-F238E27FC236}">
                <a16:creationId xmlns:a16="http://schemas.microsoft.com/office/drawing/2014/main" xmlns="" id="{F5386645-C726-4F2E-A6E6-0EC615A07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9038" y="5446714"/>
            <a:ext cx="45085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6000">
                <a:solidFill>
                  <a:schemeClr val="hlink"/>
                </a:solidFill>
              </a:rPr>
              <a:t>·</a:t>
            </a:r>
          </a:p>
        </p:txBody>
      </p:sp>
      <p:sp>
        <p:nvSpPr>
          <p:cNvPr id="10269" name="Text Box 55">
            <a:extLst>
              <a:ext uri="{FF2B5EF4-FFF2-40B4-BE49-F238E27FC236}">
                <a16:creationId xmlns:a16="http://schemas.microsoft.com/office/drawing/2014/main" xmlns="" id="{B90143D5-C00B-4BEC-8269-B43F42AA98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5950" y="1716088"/>
            <a:ext cx="7318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>
                <a:latin typeface="Times New Roman" panose="02020603050405020304" pitchFamily="18" charset="0"/>
              </a:rPr>
              <a:t>0.9</a:t>
            </a:r>
          </a:p>
        </p:txBody>
      </p:sp>
      <p:sp>
        <p:nvSpPr>
          <p:cNvPr id="29752" name="Text Box 56">
            <a:extLst>
              <a:ext uri="{FF2B5EF4-FFF2-40B4-BE49-F238E27FC236}">
                <a16:creationId xmlns:a16="http://schemas.microsoft.com/office/drawing/2014/main" xmlns="" id="{D6F86F04-36D7-494C-B18E-D76E2680EE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2589" y="3392488"/>
            <a:ext cx="731837" cy="5191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R</a:t>
            </a:r>
            <a:endParaRPr lang="en-US" b="1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10271" name="TextBox 7">
            <a:extLst>
              <a:ext uri="{FF2B5EF4-FFF2-40B4-BE49-F238E27FC236}">
                <a16:creationId xmlns:a16="http://schemas.microsoft.com/office/drawing/2014/main" xmlns="" id="{514A274B-8506-43DC-926E-8219FF9A07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32387" y="1052852"/>
            <a:ext cx="2428875" cy="619460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2800" b="1">
                <a:latin typeface="Times New Roman" panose="02020603050405020304" pitchFamily="18" charset="0"/>
              </a:rPr>
              <a:t>绘制图象</a:t>
            </a:r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xmlns="" id="{5AB120EB-5737-413F-8C75-89A2E453E6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一、探究电流与电压的关系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9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38" grpId="0"/>
      <p:bldP spid="29739" grpId="0"/>
      <p:bldP spid="29740" grpId="0"/>
      <p:bldP spid="29741" grpId="0"/>
      <p:bldP spid="29748" grpId="0"/>
      <p:bldP spid="29749" grpId="0"/>
      <p:bldP spid="29750" grpId="0"/>
      <p:bldP spid="2975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xmlns="" id="{E3B3D5BD-95CD-49F4-BE81-F07BCD941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一、探究电流与电压的关系</a:t>
            </a:r>
          </a:p>
        </p:txBody>
      </p:sp>
      <p:sp>
        <p:nvSpPr>
          <p:cNvPr id="5" name="矩形: 圆角 4">
            <a:extLst>
              <a:ext uri="{FF2B5EF4-FFF2-40B4-BE49-F238E27FC236}">
                <a16:creationId xmlns:a16="http://schemas.microsoft.com/office/drawing/2014/main" xmlns="" id="{C2D37EDA-53BA-4845-9C77-7C2438622134}"/>
              </a:ext>
            </a:extLst>
          </p:cNvPr>
          <p:cNvSpPr/>
          <p:nvPr/>
        </p:nvSpPr>
        <p:spPr>
          <a:xfrm>
            <a:off x="1125106" y="1345795"/>
            <a:ext cx="1874616" cy="571037"/>
          </a:xfrm>
          <a:prstGeom prst="round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CN" altLang="en-US" sz="2800" b="1">
                <a:solidFill>
                  <a:srgbClr val="FFFFFF"/>
                </a:solidFill>
                <a:latin typeface="宋体" panose="02010600030101010101" pitchFamily="2" charset="-122"/>
              </a:rPr>
              <a:t>归纳结论</a:t>
            </a:r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xmlns="" id="{7449A765-D3C6-42BE-BCE9-10148700C800}"/>
              </a:ext>
            </a:extLst>
          </p:cNvPr>
          <p:cNvSpPr/>
          <p:nvPr/>
        </p:nvSpPr>
        <p:spPr>
          <a:xfrm>
            <a:off x="2279576" y="2294713"/>
            <a:ext cx="7840866" cy="1134287"/>
          </a:xfrm>
          <a:prstGeom prst="roundRect">
            <a:avLst/>
          </a:prstGeom>
          <a:solidFill>
            <a:srgbClr val="00B0F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457200"/>
            <a:r>
              <a:rPr lang="zh-CN" altLang="en-US" sz="24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当导体的</a:t>
            </a:r>
            <a:r>
              <a:rPr lang="zh-CN" altLang="en-US" sz="2800" b="1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电阻一定</a:t>
            </a:r>
            <a:r>
              <a:rPr lang="zh-CN" altLang="en-US" sz="24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时，通过导体的</a:t>
            </a:r>
            <a:r>
              <a:rPr lang="zh-CN" altLang="en-US" sz="2800" b="1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电流</a:t>
            </a:r>
            <a:r>
              <a:rPr lang="zh-CN" altLang="en-US" sz="24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跟导体两端的</a:t>
            </a:r>
            <a:r>
              <a:rPr lang="zh-CN" altLang="en-US" sz="2800" b="1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电压</a:t>
            </a:r>
            <a:r>
              <a:rPr lang="zh-CN" altLang="en-US" sz="24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</a:t>
            </a:r>
            <a:r>
              <a:rPr lang="zh-CN" altLang="en-US" sz="2800" b="1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正比</a:t>
            </a:r>
            <a:r>
              <a:rPr lang="zh-CN" altLang="en-US" sz="24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2771" name="Rectangle 3">
            <a:extLst>
              <a:ext uri="{FF2B5EF4-FFF2-40B4-BE49-F238E27FC236}">
                <a16:creationId xmlns:a16="http://schemas.microsoft.com/office/drawing/2014/main" xmlns="" id="{24DA3CF2-0F2E-4D05-AA53-C66DB6F563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5801" y="2551742"/>
            <a:ext cx="8101013" cy="193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在电路中如何改变电阻，选用什么器材？怎么操作？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如何使电阻两端电压不变，如何控制其不变？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滑动变阻器在实验中起到什么作用？</a:t>
            </a:r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xmlns="" id="{8C849910-9795-44B6-9784-A7D2CCE988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二、探究电流与电阻的关系</a:t>
            </a:r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xmlns="" id="{E97BBE5A-1A68-4E26-88AE-0BBC52E3F415}"/>
              </a:ext>
            </a:extLst>
          </p:cNvPr>
          <p:cNvSpPr/>
          <p:nvPr/>
        </p:nvSpPr>
        <p:spPr>
          <a:xfrm>
            <a:off x="1916927" y="1028930"/>
            <a:ext cx="4899153" cy="571037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zh-CN" sz="2400" b="1">
                <a:solidFill>
                  <a:srgbClr val="013A57"/>
                </a:solidFill>
              </a:rPr>
              <a:t>2</a:t>
            </a:r>
            <a:r>
              <a:rPr lang="zh-CN" altLang="en-US" sz="2400" b="1">
                <a:solidFill>
                  <a:srgbClr val="013A57"/>
                </a:solidFill>
              </a:rPr>
              <a:t>．实验探究电流与电阻的关系</a:t>
            </a:r>
          </a:p>
        </p:txBody>
      </p:sp>
      <p:sp>
        <p:nvSpPr>
          <p:cNvPr id="7" name="矩形: 圆角 6">
            <a:extLst>
              <a:ext uri="{FF2B5EF4-FFF2-40B4-BE49-F238E27FC236}">
                <a16:creationId xmlns:a16="http://schemas.microsoft.com/office/drawing/2014/main" xmlns="" id="{B2994F60-C846-4793-B3AC-FEDD6EF87F79}"/>
              </a:ext>
            </a:extLst>
          </p:cNvPr>
          <p:cNvSpPr/>
          <p:nvPr/>
        </p:nvSpPr>
        <p:spPr>
          <a:xfrm>
            <a:off x="1916927" y="1774391"/>
            <a:ext cx="1874616" cy="571037"/>
          </a:xfrm>
          <a:prstGeom prst="round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CN" altLang="en-US" sz="2800" b="1">
                <a:solidFill>
                  <a:srgbClr val="FFFFFF"/>
                </a:solidFill>
                <a:latin typeface="宋体" panose="02010600030101010101" pitchFamily="2" charset="-122"/>
              </a:rPr>
              <a:t>设计实验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xmlns="" id="{8711A8DC-AC44-4890-AFAB-CA8ECC9208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5801" y="4796179"/>
            <a:ext cx="8101013" cy="63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控制电压一定，研究电流与电阻的定量关系。</a:t>
            </a:r>
          </a:p>
        </p:txBody>
      </p:sp>
    </p:spTree>
    <p:extLst>
      <p:ext uri="{BB962C8B-B14F-4D97-AF65-F5344CB8AC3E}">
        <p14:creationId xmlns:p14="http://schemas.microsoft.com/office/powerpoint/2010/main" val="924752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26732" name="Group 108">
            <a:extLst>
              <a:ext uri="{FF2B5EF4-FFF2-40B4-BE49-F238E27FC236}">
                <a16:creationId xmlns:a16="http://schemas.microsoft.com/office/drawing/2014/main" xmlns="" id="{3CE3D7D2-4082-47E7-8D90-910CA212174B}"/>
              </a:ext>
            </a:extLst>
          </p:cNvPr>
          <p:cNvGraphicFramePr>
            <a:graphicFrameLocks noGrp="1"/>
          </p:cNvGraphicFramePr>
          <p:nvPr/>
        </p:nvGraphicFramePr>
        <p:xfrm>
          <a:off x="2208214" y="2105025"/>
          <a:ext cx="7877175" cy="1600200"/>
        </p:xfrm>
        <a:graphic>
          <a:graphicData uri="http://schemas.openxmlformats.org/drawingml/2006/table">
            <a:tbl>
              <a:tblPr/>
              <a:tblGrid>
                <a:gridCol w="169386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5567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049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3028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049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03028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957263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533400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电压</a:t>
                      </a:r>
                      <a:r>
                        <a:rPr kumimoji="0" lang="en-US" sz="2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U</a:t>
                      </a:r>
                      <a:endParaRPr kumimoji="0" lang="zh-CN" altLang="en-US" sz="28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 vert="horz"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5</a:t>
                      </a: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 </a:t>
                      </a: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V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 vert="horz" wrap="square"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 vert="horz" wrap="square"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 vert="horz" wrap="square"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 vert="horz" wrap="square"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 vert="horz" wrap="square"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33400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anose="02010600030101010101" pitchFamily="2" charset="-122"/>
                        </a:rPr>
                        <a:t>电阻</a:t>
                      </a:r>
                      <a:r>
                        <a:rPr kumimoji="0" lang="en-US" sz="2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R</a:t>
                      </a: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/</a:t>
                      </a: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隶书" pitchFamily="49" charset="-122"/>
                        </a:rPr>
                        <a:t>Ω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5.0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10.0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15.0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20.0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25.0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30.0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33400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anose="02010600030101010101" pitchFamily="2" charset="-122"/>
                        </a:rPr>
                        <a:t>电流</a:t>
                      </a:r>
                      <a:r>
                        <a:rPr kumimoji="0" lang="en-US" sz="2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I</a:t>
                      </a: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/A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pSp>
        <p:nvGrpSpPr>
          <p:cNvPr id="2" name="Group 31">
            <a:extLst>
              <a:ext uri="{FF2B5EF4-FFF2-40B4-BE49-F238E27FC236}">
                <a16:creationId xmlns:a16="http://schemas.microsoft.com/office/drawing/2014/main" xmlns="" id="{015C64B4-1B87-42A4-9C98-B0E76F22C012}"/>
              </a:ext>
            </a:extLst>
          </p:cNvPr>
          <p:cNvGrpSpPr/>
          <p:nvPr/>
        </p:nvGrpSpPr>
        <p:grpSpPr>
          <a:xfrm>
            <a:off x="3919538" y="3184526"/>
            <a:ext cx="6119812" cy="517525"/>
            <a:chExt cx="4032" cy="326"/>
          </a:xfrm>
        </p:grpSpPr>
        <p:sp>
          <p:nvSpPr>
            <p:cNvPr id="13351" name="Rectangle 32">
              <a:extLst>
                <a:ext uri="{FF2B5EF4-FFF2-40B4-BE49-F238E27FC236}">
                  <a16:creationId xmlns:a16="http://schemas.microsoft.com/office/drawing/2014/main" xmlns="" id="{3695A408-2022-4DB0-97FE-4F921419CB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8" y="0"/>
              <a:ext cx="624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spcBef>
                  <a:spcPct val="20000"/>
                </a:spcBef>
              </a:pPr>
              <a:r>
                <a:rPr lang="en-US" altLang="zh-CN" sz="2800" b="1">
                  <a:solidFill>
                    <a:srgbClr val="CC0000"/>
                  </a:solidFill>
                  <a:latin typeface="Times New Roman" panose="02020603050405020304" pitchFamily="18" charset="0"/>
                </a:rPr>
                <a:t>0.17</a:t>
              </a:r>
            </a:p>
          </p:txBody>
        </p:sp>
        <p:sp>
          <p:nvSpPr>
            <p:cNvPr id="13352" name="Rectangle 33">
              <a:extLst>
                <a:ext uri="{FF2B5EF4-FFF2-40B4-BE49-F238E27FC236}">
                  <a16:creationId xmlns:a16="http://schemas.microsoft.com/office/drawing/2014/main" xmlns="" id="{7B83DA98-C7E5-4AE6-86B5-B404FA84EE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6" y="0"/>
              <a:ext cx="672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spcBef>
                  <a:spcPct val="20000"/>
                </a:spcBef>
              </a:pPr>
              <a:r>
                <a:rPr lang="en-US" altLang="zh-CN" sz="2800" b="1">
                  <a:solidFill>
                    <a:srgbClr val="CC0000"/>
                  </a:solidFill>
                  <a:latin typeface="Times New Roman" panose="02020603050405020304" pitchFamily="18" charset="0"/>
                </a:rPr>
                <a:t>0.2</a:t>
              </a:r>
            </a:p>
          </p:txBody>
        </p:sp>
        <p:sp>
          <p:nvSpPr>
            <p:cNvPr id="13353" name="Rectangle 34">
              <a:extLst>
                <a:ext uri="{FF2B5EF4-FFF2-40B4-BE49-F238E27FC236}">
                  <a16:creationId xmlns:a16="http://schemas.microsoft.com/office/drawing/2014/main" xmlns="" id="{720053FE-C969-49CA-A437-A07191D4D7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6" y="0"/>
              <a:ext cx="720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spcBef>
                  <a:spcPct val="20000"/>
                </a:spcBef>
              </a:pPr>
              <a:r>
                <a:rPr lang="en-US" altLang="zh-CN" sz="2800" b="1">
                  <a:solidFill>
                    <a:srgbClr val="CC0000"/>
                  </a:solidFill>
                  <a:latin typeface="Times New Roman" panose="02020603050405020304" pitchFamily="18" charset="0"/>
                </a:rPr>
                <a:t>0.25</a:t>
              </a:r>
            </a:p>
          </p:txBody>
        </p:sp>
        <p:sp>
          <p:nvSpPr>
            <p:cNvPr id="13354" name="Rectangle 35">
              <a:extLst>
                <a:ext uri="{FF2B5EF4-FFF2-40B4-BE49-F238E27FC236}">
                  <a16:creationId xmlns:a16="http://schemas.microsoft.com/office/drawing/2014/main" xmlns="" id="{C6BA81A2-5BA9-44D6-BBC1-AF981A7B75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0"/>
              <a:ext cx="672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spcBef>
                  <a:spcPct val="20000"/>
                </a:spcBef>
              </a:pPr>
              <a:r>
                <a:rPr lang="en-US" altLang="zh-CN" sz="2800" b="1">
                  <a:solidFill>
                    <a:srgbClr val="CC0000"/>
                  </a:solidFill>
                  <a:latin typeface="Times New Roman" panose="02020603050405020304" pitchFamily="18" charset="0"/>
                </a:rPr>
                <a:t>0.33</a:t>
              </a:r>
            </a:p>
          </p:txBody>
        </p:sp>
        <p:sp>
          <p:nvSpPr>
            <p:cNvPr id="13355" name="Rectangle 36">
              <a:extLst>
                <a:ext uri="{FF2B5EF4-FFF2-40B4-BE49-F238E27FC236}">
                  <a16:creationId xmlns:a16="http://schemas.microsoft.com/office/drawing/2014/main" xmlns="" id="{87397604-E124-4EB7-9926-99EE0C6AA4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4" y="0"/>
              <a:ext cx="720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spcBef>
                  <a:spcPct val="20000"/>
                </a:spcBef>
              </a:pPr>
              <a:r>
                <a:rPr lang="en-US" altLang="zh-CN" sz="2800" b="1">
                  <a:solidFill>
                    <a:srgbClr val="CC0000"/>
                  </a:solidFill>
                  <a:latin typeface="Times New Roman" panose="02020603050405020304" pitchFamily="18" charset="0"/>
                </a:rPr>
                <a:t>0.5</a:t>
              </a:r>
            </a:p>
          </p:txBody>
        </p:sp>
        <p:sp>
          <p:nvSpPr>
            <p:cNvPr id="13356" name="Rectangle 37">
              <a:extLst>
                <a:ext uri="{FF2B5EF4-FFF2-40B4-BE49-F238E27FC236}">
                  <a16:creationId xmlns:a16="http://schemas.microsoft.com/office/drawing/2014/main" xmlns="" id="{68F7C695-2247-4C4C-BAC2-15EE1840D4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624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spcBef>
                  <a:spcPct val="20000"/>
                </a:spcBef>
              </a:pPr>
              <a:r>
                <a:rPr lang="en-US" altLang="zh-CN" sz="2800" b="1">
                  <a:solidFill>
                    <a:srgbClr val="CC0000"/>
                  </a:solidFill>
                  <a:latin typeface="Times New Roman" panose="02020603050405020304" pitchFamily="18" charset="0"/>
                </a:rPr>
                <a:t>1</a:t>
              </a:r>
            </a:p>
          </p:txBody>
        </p:sp>
      </p:grpSp>
      <p:sp>
        <p:nvSpPr>
          <p:cNvPr id="26663" name="AutoShape 39">
            <a:extLst>
              <a:ext uri="{FF2B5EF4-FFF2-40B4-BE49-F238E27FC236}">
                <a16:creationId xmlns:a16="http://schemas.microsoft.com/office/drawing/2014/main" xmlns="" id="{CB20F3A9-16B4-4AAA-9692-574E09670FEA}"/>
              </a:ext>
            </a:extLst>
          </p:cNvPr>
          <p:cNvSpPr>
            <a:spLocks noChangeArrowheads="1"/>
          </p:cNvSpPr>
          <p:nvPr/>
        </p:nvSpPr>
        <p:spPr bwMode="auto">
          <a:xfrm flipH="1" flipV="1">
            <a:off x="2254251" y="3860800"/>
            <a:ext cx="1395413" cy="539750"/>
          </a:xfrm>
          <a:prstGeom prst="wedgeRoundRectCallout">
            <a:avLst>
              <a:gd name="adj1" fmla="val -630"/>
              <a:gd name="adj2" fmla="val 185292"/>
              <a:gd name="adj3" fmla="val 16667"/>
            </a:avLst>
          </a:prstGeom>
          <a:solidFill>
            <a:schemeClr val="bg1"/>
          </a:solidFill>
          <a:ln w="28575">
            <a:solidFill>
              <a:srgbClr val="0066CC"/>
            </a:solidFill>
            <a:miter lim="800000"/>
          </a:ln>
        </p:spPr>
        <p:txBody>
          <a:bodyPr rot="10800000"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400" b="1"/>
              <a:t>自变量</a:t>
            </a:r>
          </a:p>
        </p:txBody>
      </p:sp>
      <p:sp>
        <p:nvSpPr>
          <p:cNvPr id="26664" name="AutoShape 40">
            <a:extLst>
              <a:ext uri="{FF2B5EF4-FFF2-40B4-BE49-F238E27FC236}">
                <a16:creationId xmlns:a16="http://schemas.microsoft.com/office/drawing/2014/main" xmlns="" id="{E4179D5F-C86E-46DE-A6F8-3B96E31F4F11}"/>
              </a:ext>
            </a:extLst>
          </p:cNvPr>
          <p:cNvSpPr>
            <a:spLocks noChangeArrowheads="1"/>
          </p:cNvSpPr>
          <p:nvPr/>
        </p:nvSpPr>
        <p:spPr bwMode="auto">
          <a:xfrm flipH="1" flipV="1">
            <a:off x="4999039" y="3860800"/>
            <a:ext cx="1373187" cy="539750"/>
          </a:xfrm>
          <a:prstGeom prst="wedgeRoundRectCallout">
            <a:avLst>
              <a:gd name="adj1" fmla="val 157051"/>
              <a:gd name="adj2" fmla="val 101764"/>
              <a:gd name="adj3" fmla="val 16667"/>
            </a:avLst>
          </a:prstGeom>
          <a:solidFill>
            <a:schemeClr val="bg1"/>
          </a:solidFill>
          <a:ln w="28575">
            <a:solidFill>
              <a:srgbClr val="0066CC"/>
            </a:solidFill>
            <a:miter lim="800000"/>
          </a:ln>
        </p:spPr>
        <p:txBody>
          <a:bodyPr rot="10800000"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400" b="1"/>
              <a:t>因变量</a:t>
            </a:r>
          </a:p>
        </p:txBody>
      </p:sp>
      <p:sp>
        <p:nvSpPr>
          <p:cNvPr id="26665" name="AutoShape 41">
            <a:extLst>
              <a:ext uri="{FF2B5EF4-FFF2-40B4-BE49-F238E27FC236}">
                <a16:creationId xmlns:a16="http://schemas.microsoft.com/office/drawing/2014/main" xmlns="" id="{C1C91907-9911-4B0B-BBBA-ACD34EDC466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559176" y="1474788"/>
            <a:ext cx="1846263" cy="539750"/>
          </a:xfrm>
          <a:prstGeom prst="wedgeRoundRectCallout">
            <a:avLst>
              <a:gd name="adj1" fmla="val 84648"/>
              <a:gd name="adj2" fmla="val 105000"/>
              <a:gd name="adj3" fmla="val 16667"/>
            </a:avLst>
          </a:prstGeom>
          <a:solidFill>
            <a:schemeClr val="bg1"/>
          </a:solidFill>
          <a:ln w="28575">
            <a:solidFill>
              <a:srgbClr val="0066CC"/>
            </a:solidFill>
            <a:miter lim="800000"/>
          </a:ln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400" b="1"/>
              <a:t>控制变量</a:t>
            </a:r>
          </a:p>
        </p:txBody>
      </p:sp>
      <p:sp>
        <p:nvSpPr>
          <p:cNvPr id="4" name="标题 3">
            <a:extLst>
              <a:ext uri="{FF2B5EF4-FFF2-40B4-BE49-F238E27FC236}">
                <a16:creationId xmlns:a16="http://schemas.microsoft.com/office/drawing/2014/main" xmlns="" id="{A9FEAFF3-1A10-4EA6-9E8C-58191FB6F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二、探究电流与电阻的关系</a:t>
            </a:r>
          </a:p>
        </p:txBody>
      </p:sp>
      <p:sp>
        <p:nvSpPr>
          <p:cNvPr id="17" name="矩形: 圆角 16">
            <a:extLst>
              <a:ext uri="{FF2B5EF4-FFF2-40B4-BE49-F238E27FC236}">
                <a16:creationId xmlns:a16="http://schemas.microsoft.com/office/drawing/2014/main" xmlns="" id="{D76366EE-D6DF-49A9-A3B2-A5A675A36F19}"/>
              </a:ext>
            </a:extLst>
          </p:cNvPr>
          <p:cNvSpPr/>
          <p:nvPr/>
        </p:nvSpPr>
        <p:spPr>
          <a:xfrm>
            <a:off x="1125106" y="1029770"/>
            <a:ext cx="1874616" cy="571037"/>
          </a:xfrm>
          <a:prstGeom prst="round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CN" altLang="en-US" sz="2800" b="1">
                <a:solidFill>
                  <a:srgbClr val="FFFFFF"/>
                </a:solidFill>
                <a:latin typeface="宋体" panose="02010600030101010101" pitchFamily="2" charset="-122"/>
              </a:rPr>
              <a:t>进行实验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63" grpId="0"/>
      <p:bldP spid="26664" grpId="0"/>
      <p:bldP spid="2666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xmlns="" id="{E3B3D5BD-95CD-49F4-BE81-F07BCD941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二、探究电流与电阻的关系</a:t>
            </a:r>
          </a:p>
        </p:txBody>
      </p:sp>
      <p:sp>
        <p:nvSpPr>
          <p:cNvPr id="5" name="矩形: 圆角 4">
            <a:extLst>
              <a:ext uri="{FF2B5EF4-FFF2-40B4-BE49-F238E27FC236}">
                <a16:creationId xmlns:a16="http://schemas.microsoft.com/office/drawing/2014/main" xmlns="" id="{C2D37EDA-53BA-4845-9C77-7C2438622134}"/>
              </a:ext>
            </a:extLst>
          </p:cNvPr>
          <p:cNvSpPr/>
          <p:nvPr/>
        </p:nvSpPr>
        <p:spPr>
          <a:xfrm>
            <a:off x="1125106" y="1345795"/>
            <a:ext cx="1874616" cy="571037"/>
          </a:xfrm>
          <a:prstGeom prst="round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CN" altLang="en-US" sz="2800" b="1">
                <a:solidFill>
                  <a:srgbClr val="FFFFFF"/>
                </a:solidFill>
                <a:latin typeface="宋体" panose="02010600030101010101" pitchFamily="2" charset="-122"/>
              </a:rPr>
              <a:t>归纳结论</a:t>
            </a:r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xmlns="" id="{7449A765-D3C6-42BE-BCE9-10148700C800}"/>
              </a:ext>
            </a:extLst>
          </p:cNvPr>
          <p:cNvSpPr/>
          <p:nvPr/>
        </p:nvSpPr>
        <p:spPr>
          <a:xfrm>
            <a:off x="2279576" y="2294713"/>
            <a:ext cx="7840866" cy="1134287"/>
          </a:xfrm>
          <a:prstGeom prst="roundRect">
            <a:avLst/>
          </a:prstGeom>
          <a:solidFill>
            <a:srgbClr val="00B0F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457200"/>
            <a:r>
              <a:rPr lang="zh-CN" altLang="en-US" sz="24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当导体的</a:t>
            </a:r>
            <a:r>
              <a:rPr lang="zh-CN" altLang="en-US" sz="2800" b="1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电压一定</a:t>
            </a:r>
            <a:r>
              <a:rPr lang="zh-CN" altLang="en-US" sz="24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时，通过导体的</a:t>
            </a:r>
            <a:r>
              <a:rPr lang="zh-CN" altLang="en-US" sz="2800" b="1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电流</a:t>
            </a:r>
            <a:r>
              <a:rPr lang="zh-CN" altLang="en-US" sz="24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跟导体的</a:t>
            </a:r>
            <a:r>
              <a:rPr lang="zh-CN" altLang="en-US" sz="2800" b="1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电阻</a:t>
            </a:r>
            <a:r>
              <a:rPr lang="zh-CN" altLang="en-US" sz="24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成反比。</a:t>
            </a:r>
          </a:p>
        </p:txBody>
      </p:sp>
    </p:spTree>
    <p:extLst>
      <p:ext uri="{BB962C8B-B14F-4D97-AF65-F5344CB8AC3E}">
        <p14:creationId xmlns:p14="http://schemas.microsoft.com/office/powerpoint/2010/main" val="34220736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5362" name="Text Box 3">
            <a:extLst>
              <a:ext uri="{FF2B5EF4-FFF2-40B4-BE49-F238E27FC236}">
                <a16:creationId xmlns:a16="http://schemas.microsoft.com/office/drawing/2014/main" xmlns="" id="{36F21262-EF57-48B4-B1C8-BF0E98D83E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5800" y="1268413"/>
            <a:ext cx="8064500" cy="163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2800" b="1">
                <a:latin typeface="Times New Roman" panose="02020603050405020304" pitchFamily="18" charset="0"/>
              </a:rPr>
              <a:t>　　</a:t>
            </a:r>
            <a:r>
              <a:rPr lang="en-US" altLang="zh-CN" sz="2800" b="1">
                <a:latin typeface="Times New Roman" panose="02020603050405020304" pitchFamily="18" charset="0"/>
              </a:rPr>
              <a:t>1</a:t>
            </a:r>
            <a:r>
              <a:rPr lang="zh-CN" altLang="en-US" sz="2800" b="1">
                <a:latin typeface="Times New Roman" panose="02020603050405020304" pitchFamily="18" charset="0"/>
              </a:rPr>
              <a:t>．已知</a:t>
            </a:r>
            <a:r>
              <a:rPr lang="en-US" altLang="zh-CN" sz="2800" b="1" i="1">
                <a:latin typeface="Times New Roman" panose="02020603050405020304" pitchFamily="18" charset="0"/>
              </a:rPr>
              <a:t>R</a:t>
            </a:r>
            <a:r>
              <a:rPr lang="en-US" altLang="zh-CN" sz="2800" b="1" baseline="-25000">
                <a:latin typeface="Times New Roman" panose="02020603050405020304" pitchFamily="18" charset="0"/>
              </a:rPr>
              <a:t>1</a:t>
            </a:r>
            <a:r>
              <a:rPr lang="zh-CN" altLang="en-US" sz="2800" b="1">
                <a:latin typeface="Times New Roman" panose="02020603050405020304" pitchFamily="18" charset="0"/>
              </a:rPr>
              <a:t>＝</a:t>
            </a:r>
            <a:r>
              <a:rPr lang="en-US" altLang="zh-CN" sz="2800" b="1">
                <a:latin typeface="Times New Roman" panose="02020603050405020304" pitchFamily="18" charset="0"/>
              </a:rPr>
              <a:t>3</a:t>
            </a:r>
            <a:r>
              <a:rPr lang="en-US" altLang="zh-CN" sz="2800" b="1" i="1">
                <a:latin typeface="Times New Roman" panose="02020603050405020304" pitchFamily="18" charset="0"/>
              </a:rPr>
              <a:t>R</a:t>
            </a:r>
            <a:r>
              <a:rPr lang="en-US" altLang="zh-CN" sz="2800" b="1" baseline="-25000">
                <a:latin typeface="Times New Roman" panose="02020603050405020304" pitchFamily="18" charset="0"/>
              </a:rPr>
              <a:t>2</a:t>
            </a:r>
            <a:r>
              <a:rPr lang="zh-CN" altLang="en-US" sz="2800" b="1">
                <a:latin typeface="Times New Roman" panose="02020603050405020304" pitchFamily="18" charset="0"/>
              </a:rPr>
              <a:t>，分别把</a:t>
            </a:r>
            <a:r>
              <a:rPr lang="en-US" altLang="zh-CN" sz="2800" b="1" i="1">
                <a:latin typeface="Times New Roman" panose="02020603050405020304" pitchFamily="18" charset="0"/>
              </a:rPr>
              <a:t>R</a:t>
            </a:r>
            <a:r>
              <a:rPr lang="en-US" altLang="zh-CN" sz="2800" b="1" baseline="-25000">
                <a:latin typeface="Times New Roman" panose="02020603050405020304" pitchFamily="18" charset="0"/>
              </a:rPr>
              <a:t>1</a:t>
            </a:r>
            <a:r>
              <a:rPr lang="zh-CN" altLang="en-US" sz="2800" b="1">
                <a:latin typeface="Times New Roman" panose="02020603050405020304" pitchFamily="18" charset="0"/>
              </a:rPr>
              <a:t>、</a:t>
            </a:r>
            <a:r>
              <a:rPr lang="en-US" altLang="zh-CN" sz="2800" b="1" i="1">
                <a:latin typeface="Times New Roman" panose="02020603050405020304" pitchFamily="18" charset="0"/>
              </a:rPr>
              <a:t>R</a:t>
            </a:r>
            <a:r>
              <a:rPr lang="en-US" altLang="zh-CN" sz="2800" b="1" baseline="-25000">
                <a:latin typeface="Times New Roman" panose="02020603050405020304" pitchFamily="18" charset="0"/>
              </a:rPr>
              <a:t>2</a:t>
            </a:r>
            <a:r>
              <a:rPr lang="zh-CN" altLang="en-US" sz="2800" b="1">
                <a:latin typeface="Times New Roman" panose="02020603050405020304" pitchFamily="18" charset="0"/>
              </a:rPr>
              <a:t>接到</a:t>
            </a:r>
            <a:r>
              <a:rPr lang="en-US" altLang="zh-CN" sz="2800" b="1">
                <a:latin typeface="Times New Roman" panose="02020603050405020304" pitchFamily="18" charset="0"/>
              </a:rPr>
              <a:t>6 V</a:t>
            </a:r>
            <a:r>
              <a:rPr lang="zh-CN" altLang="en-US" sz="2800" b="1">
                <a:latin typeface="Times New Roman" panose="02020603050405020304" pitchFamily="18" charset="0"/>
              </a:rPr>
              <a:t>的电源上，通过它们的电流比</a:t>
            </a:r>
            <a:r>
              <a:rPr lang="en-US" altLang="zh-CN" sz="2800" b="1" i="1">
                <a:latin typeface="Times New Roman" panose="02020603050405020304" pitchFamily="18" charset="0"/>
              </a:rPr>
              <a:t>I</a:t>
            </a:r>
            <a:r>
              <a:rPr lang="en-US" altLang="zh-CN" sz="2800" b="1" baseline="-25000">
                <a:latin typeface="Times New Roman" panose="02020603050405020304" pitchFamily="18" charset="0"/>
              </a:rPr>
              <a:t>1</a:t>
            </a:r>
            <a:r>
              <a:rPr lang="en-US" altLang="zh-CN" sz="2800" b="1">
                <a:latin typeface="Times New Roman" panose="02020603050405020304" pitchFamily="18" charset="0"/>
              </a:rPr>
              <a:t>∶</a:t>
            </a:r>
            <a:r>
              <a:rPr lang="en-US" altLang="zh-CN" sz="2800" b="1" i="1">
                <a:latin typeface="Times New Roman" panose="02020603050405020304" pitchFamily="18" charset="0"/>
              </a:rPr>
              <a:t>I</a:t>
            </a:r>
            <a:r>
              <a:rPr lang="en-US" altLang="zh-CN" sz="2800" b="1" baseline="-25000">
                <a:latin typeface="Times New Roman" panose="02020603050405020304" pitchFamily="18" charset="0"/>
              </a:rPr>
              <a:t>2</a:t>
            </a:r>
            <a:r>
              <a:rPr lang="zh-CN" altLang="en-US" sz="2800" b="1">
                <a:latin typeface="Times New Roman" panose="02020603050405020304" pitchFamily="18" charset="0"/>
              </a:rPr>
              <a:t>等于（      ）</a:t>
            </a:r>
          </a:p>
          <a:p>
            <a:pPr eaLnBrk="1" hangingPunct="1">
              <a:lnSpc>
                <a:spcPct val="120000"/>
              </a:lnSpc>
            </a:pPr>
            <a:r>
              <a:rPr lang="zh-CN" altLang="en-US" sz="2800" b="1">
                <a:latin typeface="Times New Roman" panose="02020603050405020304" pitchFamily="18" charset="0"/>
              </a:rPr>
              <a:t>　　</a:t>
            </a:r>
            <a:r>
              <a:rPr lang="en-US" altLang="zh-CN" sz="2800" b="1">
                <a:latin typeface="Times New Roman" panose="02020603050405020304" pitchFamily="18" charset="0"/>
              </a:rPr>
              <a:t>A</a:t>
            </a:r>
            <a:r>
              <a:rPr lang="zh-CN" altLang="en-US" sz="2800" b="1">
                <a:latin typeface="Times New Roman" panose="02020603050405020304" pitchFamily="18" charset="0"/>
              </a:rPr>
              <a:t>．</a:t>
            </a:r>
            <a:r>
              <a:rPr lang="en-US" altLang="zh-CN" sz="2800" b="1">
                <a:latin typeface="Times New Roman" panose="02020603050405020304" pitchFamily="18" charset="0"/>
              </a:rPr>
              <a:t>1∶3</a:t>
            </a:r>
            <a:r>
              <a:rPr lang="zh-CN" altLang="en-US" sz="2800" b="1">
                <a:latin typeface="Times New Roman" panose="02020603050405020304" pitchFamily="18" charset="0"/>
              </a:rPr>
              <a:t>　 </a:t>
            </a:r>
            <a:r>
              <a:rPr lang="en-US" altLang="zh-CN" sz="2800" b="1">
                <a:latin typeface="Times New Roman" panose="02020603050405020304" pitchFamily="18" charset="0"/>
              </a:rPr>
              <a:t>B</a:t>
            </a:r>
            <a:r>
              <a:rPr lang="zh-CN" altLang="en-US" sz="2800" b="1">
                <a:latin typeface="Times New Roman" panose="02020603050405020304" pitchFamily="18" charset="0"/>
              </a:rPr>
              <a:t>．</a:t>
            </a:r>
            <a:r>
              <a:rPr lang="en-US" altLang="zh-CN" sz="2800" b="1">
                <a:latin typeface="Times New Roman" panose="02020603050405020304" pitchFamily="18" charset="0"/>
              </a:rPr>
              <a:t>3∶1</a:t>
            </a:r>
            <a:r>
              <a:rPr lang="zh-CN" altLang="en-US" sz="2800" b="1">
                <a:latin typeface="Times New Roman" panose="02020603050405020304" pitchFamily="18" charset="0"/>
              </a:rPr>
              <a:t>　 </a:t>
            </a:r>
            <a:r>
              <a:rPr lang="en-US" altLang="zh-CN" sz="2800" b="1">
                <a:latin typeface="Times New Roman" panose="02020603050405020304" pitchFamily="18" charset="0"/>
              </a:rPr>
              <a:t>C</a:t>
            </a:r>
            <a:r>
              <a:rPr lang="zh-CN" altLang="en-US" sz="2800" b="1">
                <a:latin typeface="Times New Roman" panose="02020603050405020304" pitchFamily="18" charset="0"/>
              </a:rPr>
              <a:t>．</a:t>
            </a:r>
            <a:r>
              <a:rPr lang="en-US" altLang="zh-CN" sz="2800" b="1">
                <a:latin typeface="Times New Roman" panose="02020603050405020304" pitchFamily="18" charset="0"/>
              </a:rPr>
              <a:t>2∶1</a:t>
            </a:r>
            <a:r>
              <a:rPr lang="zh-CN" altLang="en-US" sz="2800" b="1">
                <a:latin typeface="Times New Roman" panose="02020603050405020304" pitchFamily="18" charset="0"/>
              </a:rPr>
              <a:t>　 </a:t>
            </a:r>
            <a:r>
              <a:rPr lang="en-US" altLang="zh-CN" sz="2800" b="1">
                <a:latin typeface="Times New Roman" panose="02020603050405020304" pitchFamily="18" charset="0"/>
              </a:rPr>
              <a:t>D</a:t>
            </a:r>
            <a:r>
              <a:rPr lang="zh-CN" altLang="en-US" sz="2800" b="1">
                <a:latin typeface="Times New Roman" panose="02020603050405020304" pitchFamily="18" charset="0"/>
              </a:rPr>
              <a:t>．</a:t>
            </a:r>
            <a:r>
              <a:rPr lang="en-US" altLang="zh-CN" sz="2800" b="1">
                <a:latin typeface="Times New Roman" panose="02020603050405020304" pitchFamily="18" charset="0"/>
              </a:rPr>
              <a:t>4∶1</a:t>
            </a:r>
            <a:endParaRPr lang="zh-CN" altLang="en-US" sz="2800" b="1">
              <a:latin typeface="Times New Roman" panose="02020603050405020304" pitchFamily="18" charset="0"/>
            </a:endParaRPr>
          </a:p>
        </p:txBody>
      </p:sp>
      <p:sp>
        <p:nvSpPr>
          <p:cNvPr id="24580" name="Text Box 4">
            <a:extLst>
              <a:ext uri="{FF2B5EF4-FFF2-40B4-BE49-F238E27FC236}">
                <a16:creationId xmlns:a16="http://schemas.microsoft.com/office/drawing/2014/main" xmlns="" id="{90DB2123-11E1-4B04-8007-A208FCF521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313" y="3249613"/>
            <a:ext cx="8064500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2800" b="1">
                <a:latin typeface="Times New Roman" panose="02020603050405020304" pitchFamily="18" charset="0"/>
              </a:rPr>
              <a:t>　　</a:t>
            </a:r>
            <a:r>
              <a:rPr lang="en-US" altLang="zh-CN" sz="2800" b="1">
                <a:latin typeface="Times New Roman" panose="02020603050405020304" pitchFamily="18" charset="0"/>
              </a:rPr>
              <a:t>2</a:t>
            </a:r>
            <a:r>
              <a:rPr lang="zh-CN" altLang="en-US" sz="2800" b="1">
                <a:latin typeface="Times New Roman" panose="02020603050405020304" pitchFamily="18" charset="0"/>
              </a:rPr>
              <a:t>．一导体接到电路中 ，如果把它两端的电压增大到原来的三倍，下列说法中正确的是（      ）</a:t>
            </a:r>
            <a:endParaRPr lang="en-US" altLang="zh-CN" sz="2800" b="1">
              <a:latin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zh-CN" altLang="en-US" sz="2800" b="1">
                <a:latin typeface="Times New Roman" panose="02020603050405020304" pitchFamily="18" charset="0"/>
              </a:rPr>
              <a:t>　　</a:t>
            </a:r>
            <a:r>
              <a:rPr lang="en-US" altLang="zh-CN" sz="2800" b="1">
                <a:latin typeface="Times New Roman" panose="02020603050405020304" pitchFamily="18" charset="0"/>
              </a:rPr>
              <a:t>A</a:t>
            </a:r>
            <a:r>
              <a:rPr lang="zh-CN" altLang="en-US" sz="2800" b="1">
                <a:latin typeface="Times New Roman" panose="02020603050405020304" pitchFamily="18" charset="0"/>
              </a:rPr>
              <a:t>．它的电阻是原来的三倍               </a:t>
            </a:r>
          </a:p>
          <a:p>
            <a:pPr eaLnBrk="1" hangingPunct="1">
              <a:lnSpc>
                <a:spcPct val="120000"/>
              </a:lnSpc>
            </a:pPr>
            <a:r>
              <a:rPr lang="zh-CN" altLang="en-US" sz="2800" b="1">
                <a:latin typeface="Times New Roman" panose="02020603050405020304" pitchFamily="18" charset="0"/>
              </a:rPr>
              <a:t>　　</a:t>
            </a:r>
            <a:r>
              <a:rPr lang="en-US" altLang="zh-CN" sz="2800" b="1">
                <a:latin typeface="Times New Roman" panose="02020603050405020304" pitchFamily="18" charset="0"/>
              </a:rPr>
              <a:t>B</a:t>
            </a:r>
            <a:r>
              <a:rPr lang="zh-CN" altLang="en-US" sz="2800" b="1">
                <a:latin typeface="Times New Roman" panose="02020603050405020304" pitchFamily="18" charset="0"/>
              </a:rPr>
              <a:t>．它的电流保持不变</a:t>
            </a:r>
          </a:p>
          <a:p>
            <a:pPr eaLnBrk="1" hangingPunct="1">
              <a:lnSpc>
                <a:spcPct val="120000"/>
              </a:lnSpc>
            </a:pPr>
            <a:r>
              <a:rPr lang="zh-CN" altLang="en-US" sz="2800" b="1">
                <a:latin typeface="Times New Roman" panose="02020603050405020304" pitchFamily="18" charset="0"/>
              </a:rPr>
              <a:t>　　</a:t>
            </a:r>
            <a:r>
              <a:rPr lang="en-US" altLang="zh-CN" sz="2800" b="1">
                <a:latin typeface="Times New Roman" panose="02020603050405020304" pitchFamily="18" charset="0"/>
              </a:rPr>
              <a:t>C</a:t>
            </a:r>
            <a:r>
              <a:rPr lang="zh-CN" altLang="en-US" sz="2800" b="1">
                <a:latin typeface="Times New Roman" panose="02020603050405020304" pitchFamily="18" charset="0"/>
              </a:rPr>
              <a:t>．它的电流是原来的三分之一           </a:t>
            </a:r>
          </a:p>
          <a:p>
            <a:pPr eaLnBrk="1" hangingPunct="1">
              <a:lnSpc>
                <a:spcPct val="120000"/>
              </a:lnSpc>
            </a:pPr>
            <a:r>
              <a:rPr lang="zh-CN" altLang="en-US" sz="2800" b="1">
                <a:latin typeface="Times New Roman" panose="02020603050405020304" pitchFamily="18" charset="0"/>
              </a:rPr>
              <a:t>　　</a:t>
            </a:r>
            <a:r>
              <a:rPr lang="en-US" altLang="zh-CN" sz="2800" b="1">
                <a:latin typeface="Times New Roman" panose="02020603050405020304" pitchFamily="18" charset="0"/>
              </a:rPr>
              <a:t>D</a:t>
            </a:r>
            <a:r>
              <a:rPr lang="zh-CN" altLang="en-US" sz="2800" b="1">
                <a:latin typeface="Times New Roman" panose="02020603050405020304" pitchFamily="18" charset="0"/>
              </a:rPr>
              <a:t>．它的电流是原来的三倍 </a:t>
            </a:r>
          </a:p>
        </p:txBody>
      </p:sp>
      <p:sp>
        <p:nvSpPr>
          <p:cNvPr id="24581" name="Rectangle 5">
            <a:extLst>
              <a:ext uri="{FF2B5EF4-FFF2-40B4-BE49-F238E27FC236}">
                <a16:creationId xmlns:a16="http://schemas.microsoft.com/office/drawing/2014/main" xmlns="" id="{414B9B24-5F7F-4B3D-88FB-9C675EC1D6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59725" y="1773239"/>
            <a:ext cx="444352" cy="564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en-US" altLang="zh-CN" sz="2800" b="1">
                <a:solidFill>
                  <a:srgbClr val="CC0000"/>
                </a:solidFill>
                <a:latin typeface="Times New Roman" panose="02020603050405020304" pitchFamily="18" charset="0"/>
              </a:rPr>
              <a:t>A</a:t>
            </a:r>
          </a:p>
        </p:txBody>
      </p:sp>
      <p:sp>
        <p:nvSpPr>
          <p:cNvPr id="24582" name="Rectangle 6">
            <a:extLst>
              <a:ext uri="{FF2B5EF4-FFF2-40B4-BE49-F238E27FC236}">
                <a16:creationId xmlns:a16="http://schemas.microsoft.com/office/drawing/2014/main" xmlns="" id="{283B6F24-F3B0-4DC6-BF62-A89CB27925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67789" y="3860801"/>
            <a:ext cx="4413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>
                <a:solidFill>
                  <a:srgbClr val="CC0000"/>
                </a:solidFill>
                <a:latin typeface="Times New Roman" panose="02020603050405020304" pitchFamily="18" charset="0"/>
              </a:rPr>
              <a:t>D</a:t>
            </a:r>
            <a:endParaRPr lang="zh-CN" altLang="en-US" sz="2800" b="1">
              <a:solidFill>
                <a:srgbClr val="CC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xmlns="" id="{1DA81F21-0F91-4EB2-861A-994F2BCB3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课堂巩固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0" grpId="0"/>
      <p:bldP spid="24581" grpId="0"/>
      <p:bldP spid="2458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5362" name="Text Box 3">
            <a:extLst>
              <a:ext uri="{FF2B5EF4-FFF2-40B4-BE49-F238E27FC236}">
                <a16:creationId xmlns:a16="http://schemas.microsoft.com/office/drawing/2014/main" xmlns="" id="{36F21262-EF57-48B4-B1C8-BF0E98D83E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8312" y="1340768"/>
            <a:ext cx="9540800" cy="3662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en-US" altLang="zh-CN" sz="2800" b="1">
                <a:latin typeface="Times New Roman" panose="02020603050405020304" pitchFamily="18" charset="0"/>
              </a:rPr>
              <a:t>3.</a:t>
            </a:r>
            <a:r>
              <a:rPr lang="zh-CN" altLang="en-US" sz="2800" b="1">
                <a:latin typeface="Times New Roman" panose="02020603050405020304" pitchFamily="18" charset="0"/>
              </a:rPr>
              <a:t>小刚用图所示电路“探究一段电路中电流跟电阳的关系”，在此实验过程中，当</a:t>
            </a:r>
            <a:r>
              <a:rPr lang="en-US" altLang="zh-CN" sz="2800" b="1">
                <a:latin typeface="Times New Roman" panose="02020603050405020304" pitchFamily="18" charset="0"/>
              </a:rPr>
              <a:t>A</a:t>
            </a:r>
            <a:r>
              <a:rPr lang="zh-CN" altLang="en-US" sz="2800" b="1">
                <a:latin typeface="Times New Roman" panose="02020603050405020304" pitchFamily="18" charset="0"/>
              </a:rPr>
              <a:t>、</a:t>
            </a:r>
            <a:r>
              <a:rPr lang="en-US" altLang="zh-CN" sz="2800" b="1">
                <a:latin typeface="Times New Roman" panose="02020603050405020304" pitchFamily="18" charset="0"/>
              </a:rPr>
              <a:t>B</a:t>
            </a:r>
            <a:r>
              <a:rPr lang="zh-CN" altLang="en-US" sz="2800" b="1">
                <a:latin typeface="Times New Roman" panose="02020603050405020304" pitchFamily="18" charset="0"/>
              </a:rPr>
              <a:t>两点间的电阻由</a:t>
            </a:r>
            <a:r>
              <a:rPr lang="en-US" altLang="zh-CN" sz="2800" b="1">
                <a:latin typeface="Times New Roman" panose="02020603050405020304" pitchFamily="18" charset="0"/>
              </a:rPr>
              <a:t>5Ω</a:t>
            </a:r>
            <a:r>
              <a:rPr lang="zh-CN" altLang="en-US" sz="2800" b="1">
                <a:latin typeface="Times New Roman" panose="02020603050405020304" pitchFamily="18" charset="0"/>
              </a:rPr>
              <a:t>更换为</a:t>
            </a:r>
            <a:r>
              <a:rPr lang="en-US" altLang="zh-CN" sz="2800" b="1">
                <a:latin typeface="Times New Roman" panose="02020603050405020304" pitchFamily="18" charset="0"/>
              </a:rPr>
              <a:t>10Ω</a:t>
            </a:r>
            <a:r>
              <a:rPr lang="zh-CN" altLang="en-US" sz="2800" b="1">
                <a:latin typeface="Times New Roman" panose="02020603050405020304" pitchFamily="18" charset="0"/>
              </a:rPr>
              <a:t>后，为了探究上述问题，他应该采取的唯一操作是（    ）</a:t>
            </a:r>
            <a:endParaRPr lang="en-US" altLang="zh-CN" sz="2800" b="1">
              <a:latin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en-US" altLang="zh-CN" sz="2800" b="1">
                <a:latin typeface="Times New Roman" panose="02020603050405020304" pitchFamily="18" charset="0"/>
              </a:rPr>
              <a:t> A.</a:t>
            </a:r>
            <a:r>
              <a:rPr lang="zh-CN" altLang="en-US" sz="2800" b="1">
                <a:latin typeface="Times New Roman" panose="02020603050405020304" pitchFamily="18" charset="0"/>
              </a:rPr>
              <a:t>保持变阻器渭片不动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zh-CN" sz="2800" b="1">
                <a:latin typeface="Times New Roman" panose="02020603050405020304" pitchFamily="18" charset="0"/>
              </a:rPr>
              <a:t> B.</a:t>
            </a:r>
            <a:r>
              <a:rPr lang="zh-CN" altLang="en-US" sz="2800" b="1">
                <a:latin typeface="Times New Roman" panose="02020603050405020304" pitchFamily="18" charset="0"/>
              </a:rPr>
              <a:t>将变阻器滑片适当向左移动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zh-CN" sz="2800" b="1">
                <a:latin typeface="Times New Roman" panose="02020603050405020304" pitchFamily="18" charset="0"/>
              </a:rPr>
              <a:t> C.</a:t>
            </a:r>
            <a:r>
              <a:rPr lang="zh-CN" altLang="en-US" sz="2800" b="1">
                <a:latin typeface="Times New Roman" panose="02020603050405020304" pitchFamily="18" charset="0"/>
              </a:rPr>
              <a:t>将变阻器滑片适当向右移动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zh-CN" sz="2800" b="1">
                <a:latin typeface="Times New Roman" panose="02020603050405020304" pitchFamily="18" charset="0"/>
              </a:rPr>
              <a:t> D.</a:t>
            </a:r>
            <a:r>
              <a:rPr lang="zh-CN" altLang="en-US" sz="2800" b="1">
                <a:latin typeface="Times New Roman" panose="02020603050405020304" pitchFamily="18" charset="0"/>
              </a:rPr>
              <a:t>适当增加电池的节数</a:t>
            </a:r>
            <a:endParaRPr lang="en-US" altLang="zh-CN" sz="2800" b="1">
              <a:latin typeface="Times New Roman" panose="02020603050405020304" pitchFamily="18" charset="0"/>
            </a:endParaRPr>
          </a:p>
        </p:txBody>
      </p:sp>
      <p:sp>
        <p:nvSpPr>
          <p:cNvPr id="24581" name="Rectangle 5">
            <a:extLst>
              <a:ext uri="{FF2B5EF4-FFF2-40B4-BE49-F238E27FC236}">
                <a16:creationId xmlns:a16="http://schemas.microsoft.com/office/drawing/2014/main" xmlns="" id="{414B9B24-5F7F-4B3D-88FB-9C675EC1D6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64016" y="2348880"/>
            <a:ext cx="444352" cy="564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en-US" altLang="zh-CN" sz="2800" b="1">
                <a:solidFill>
                  <a:srgbClr val="CC0000"/>
                </a:solidFill>
                <a:latin typeface="Times New Roman" panose="02020603050405020304" pitchFamily="18" charset="0"/>
              </a:rPr>
              <a:t>C</a:t>
            </a:r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xmlns="" id="{1DA81F21-0F91-4EB2-861A-994F2BCB3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课堂巩固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xmlns="" id="{05276D31-1CFA-4985-8520-DBD5DE6A7B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0096" y="2999606"/>
            <a:ext cx="2876550" cy="186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6948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13" name="组合 9"/>
          <p:cNvGrpSpPr/>
          <p:nvPr/>
        </p:nvGrpSpPr>
        <p:grpSpPr>
          <a:xfrm>
            <a:off x="-101600" y="404813"/>
            <a:ext cx="4295775" cy="523875"/>
            <a:chOff x="0" y="623478"/>
            <a:chExt cx="3786638" cy="459735"/>
          </a:xfrm>
        </p:grpSpPr>
        <p:grpSp>
          <p:nvGrpSpPr>
            <p:cNvPr id="14" name="组合 10"/>
            <p:cNvGrpSpPr/>
            <p:nvPr/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6" name="矩形 15"/>
              <p:cNvSpPr/>
              <p:nvPr/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</p:grpSp>
        <p:sp>
          <p:nvSpPr>
            <p:cNvPr id="15" name="文本框 11"/>
            <p:cNvSpPr txBox="1">
              <a:spLocks noChangeArrowheads="1"/>
            </p:cNvSpPr>
            <p:nvPr/>
          </p:nvSpPr>
          <p:spPr bwMode="auto">
            <a:xfrm>
              <a:off x="771662" y="623478"/>
              <a:ext cx="3014976" cy="459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/>
                  <a:ea typeface="微软雅黑" panose="020b0503020204020204" pitchFamily="3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/>
                  <a:ea typeface="微软雅黑" panose="020b0503020204020204" pitchFamily="3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/>
                  <a:ea typeface="微软雅黑" panose="020b0503020204020204" pitchFamily="3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  <a:ea typeface="微软雅黑" panose="020b0503020204020204" pitchFamily="3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00808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学习目标</a:t>
              </a: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1301974" y="2443521"/>
            <a:ext cx="9520212" cy="679450"/>
            <a:chOff x="2111375" y="3579813"/>
            <a:chExt cx="9520212" cy="679450"/>
          </a:xfrm>
        </p:grpSpPr>
        <p:sp>
          <p:nvSpPr>
            <p:cNvPr id="19" name="Rectangle 9"/>
            <p:cNvSpPr>
              <a:spLocks noChangeArrowheads="1"/>
            </p:cNvSpPr>
            <p:nvPr/>
          </p:nvSpPr>
          <p:spPr bwMode="auto">
            <a:xfrm>
              <a:off x="2927350" y="3580062"/>
              <a:ext cx="8704237" cy="637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9pPr>
            </a:lstStyle>
            <a:p>
              <a:pPr lvl="0" fontAlgn="auto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zh-CN" b="1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微软雅黑" panose="020b0503020204020204" pitchFamily="34" charset="-122"/>
                </a:rPr>
                <a:t>2.</a:t>
              </a:r>
              <a:r>
                <a:rPr lang="zh-CN" altLang="en-US" b="1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微软雅黑" panose="020b0503020204020204" pitchFamily="34" charset="-122"/>
                </a:rPr>
                <a:t>进一步熟悉探究实验中常用的一种方法控制变量法。</a:t>
              </a:r>
            </a:p>
          </p:txBody>
        </p:sp>
        <p:grpSp>
          <p:nvGrpSpPr>
            <p:cNvPr id="20" name="组合 19"/>
            <p:cNvGrpSpPr/>
            <p:nvPr/>
          </p:nvGrpSpPr>
          <p:grpSpPr>
            <a:xfrm>
              <a:off x="2111375" y="3579813"/>
              <a:ext cx="682625" cy="679450"/>
              <a:chOff x="7003603" y="4439327"/>
              <a:chExt cx="717385" cy="717385"/>
            </a:xfrm>
          </p:grpSpPr>
          <p:sp>
            <p:nvSpPr>
              <p:cNvPr id="21" name="椭圆 20"/>
              <p:cNvSpPr/>
              <p:nvPr/>
            </p:nvSpPr>
            <p:spPr>
              <a:xfrm>
                <a:off x="7003603" y="4439327"/>
                <a:ext cx="717385" cy="717385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 w="28575"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2" name="文本框 11"/>
              <p:cNvSpPr txBox="1">
                <a:spLocks noChangeArrowheads="1"/>
              </p:cNvSpPr>
              <p:nvPr/>
            </p:nvSpPr>
            <p:spPr bwMode="auto">
              <a:xfrm>
                <a:off x="7074897" y="4521020"/>
                <a:ext cx="574796" cy="5524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1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黑体" panose="02010609060101010101" pitchFamily="49" charset="-122"/>
                    <a:ea typeface="黑体" panose="02010609060101010101" pitchFamily="49" charset="-122"/>
                    <a:cs typeface="Arial" panose="020b0604020202020204" pitchFamily="34" charset="0"/>
                  </a:rPr>
                  <a:t>02</a:t>
                </a:r>
              </a:p>
            </p:txBody>
          </p:sp>
        </p:grpSp>
      </p:grpSp>
      <p:grpSp>
        <p:nvGrpSpPr>
          <p:cNvPr id="23" name="组合 22"/>
          <p:cNvGrpSpPr/>
          <p:nvPr/>
        </p:nvGrpSpPr>
        <p:grpSpPr>
          <a:xfrm>
            <a:off x="1271464" y="888247"/>
            <a:ext cx="10009111" cy="1284006"/>
            <a:chOff x="2105025" y="2140881"/>
            <a:chExt cx="9735955" cy="1284006"/>
          </a:xfrm>
        </p:grpSpPr>
        <p:sp>
          <p:nvSpPr>
            <p:cNvPr id="24" name="矩形 1"/>
            <p:cNvSpPr>
              <a:spLocks noChangeArrowheads="1"/>
            </p:cNvSpPr>
            <p:nvPr/>
          </p:nvSpPr>
          <p:spPr bwMode="auto">
            <a:xfrm>
              <a:off x="2927349" y="2140881"/>
              <a:ext cx="8913631" cy="12840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9pPr>
            </a:lstStyle>
            <a:p>
              <a:pPr lvl="0" fontAlgn="auto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zh-CN" b="1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微软雅黑" panose="020b0503020204020204" pitchFamily="34" charset="-122"/>
                </a:rPr>
                <a:t>1.</a:t>
              </a:r>
              <a:r>
                <a:rPr lang="zh-CN" altLang="en-US" b="1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微软雅黑" panose="020b0503020204020204" pitchFamily="34" charset="-122"/>
                </a:rPr>
                <a:t>通过实验探究电流跟电压、电阻的关系，让学生经历科学探究的全过程。</a:t>
              </a:r>
            </a:p>
          </p:txBody>
        </p:sp>
        <p:grpSp>
          <p:nvGrpSpPr>
            <p:cNvPr id="25" name="组合 24"/>
            <p:cNvGrpSpPr/>
            <p:nvPr/>
          </p:nvGrpSpPr>
          <p:grpSpPr>
            <a:xfrm>
              <a:off x="2105025" y="2441575"/>
              <a:ext cx="698500" cy="700088"/>
              <a:chOff x="6971705" y="1503806"/>
              <a:chExt cx="717385" cy="717385"/>
            </a:xfrm>
          </p:grpSpPr>
          <p:sp>
            <p:nvSpPr>
              <p:cNvPr id="26" name="椭圆 25"/>
              <p:cNvSpPr/>
              <p:nvPr/>
            </p:nvSpPr>
            <p:spPr>
              <a:xfrm>
                <a:off x="6971705" y="1503806"/>
                <a:ext cx="717385" cy="717385"/>
              </a:xfrm>
              <a:prstGeom prst="ellipse">
                <a:avLst/>
              </a:prstGeom>
              <a:solidFill>
                <a:srgbClr val="228989"/>
              </a:solidFill>
              <a:ln w="28575"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7" name="文本框 7"/>
              <p:cNvSpPr txBox="1">
                <a:spLocks noChangeArrowheads="1"/>
              </p:cNvSpPr>
              <p:nvPr/>
            </p:nvSpPr>
            <p:spPr bwMode="auto">
              <a:xfrm>
                <a:off x="7049531" y="1585499"/>
                <a:ext cx="561732" cy="53614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1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黑体" panose="02010609060101010101" pitchFamily="49" charset="-122"/>
                    <a:ea typeface="黑体" panose="02010609060101010101" pitchFamily="49" charset="-122"/>
                    <a:cs typeface="Arial" panose="020b0604020202020204" pitchFamily="34" charset="0"/>
                  </a:rPr>
                  <a:t>01</a:t>
                </a:r>
              </a:p>
            </p:txBody>
          </p:sp>
        </p:grpSp>
      </p:grpSp>
      <p:grpSp>
        <p:nvGrpSpPr>
          <p:cNvPr id="28" name="组合 27"/>
          <p:cNvGrpSpPr/>
          <p:nvPr/>
        </p:nvGrpSpPr>
        <p:grpSpPr>
          <a:xfrm>
            <a:off x="1317563" y="3428943"/>
            <a:ext cx="9170925" cy="1284006"/>
            <a:chOff x="2130425" y="4370747"/>
            <a:chExt cx="9170925" cy="1284006"/>
          </a:xfrm>
        </p:grpSpPr>
        <p:grpSp>
          <p:nvGrpSpPr>
            <p:cNvPr id="29" name="组合 28"/>
            <p:cNvGrpSpPr/>
            <p:nvPr/>
          </p:nvGrpSpPr>
          <p:grpSpPr>
            <a:xfrm>
              <a:off x="2130425" y="4706938"/>
              <a:ext cx="682625" cy="679450"/>
              <a:chOff x="7003603" y="4439327"/>
              <a:chExt cx="717385" cy="717385"/>
            </a:xfrm>
          </p:grpSpPr>
          <p:sp>
            <p:nvSpPr>
              <p:cNvPr id="31" name="椭圆 30"/>
              <p:cNvSpPr/>
              <p:nvPr/>
            </p:nvSpPr>
            <p:spPr>
              <a:xfrm>
                <a:off x="7003603" y="4439327"/>
                <a:ext cx="717385" cy="717385"/>
              </a:xfrm>
              <a:prstGeom prst="ellipse">
                <a:avLst/>
              </a:prstGeom>
              <a:solidFill>
                <a:schemeClr val="accent2"/>
              </a:solidFill>
              <a:ln w="28575"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2" name="文本框 11"/>
              <p:cNvSpPr txBox="1">
                <a:spLocks noChangeArrowheads="1"/>
              </p:cNvSpPr>
              <p:nvPr/>
            </p:nvSpPr>
            <p:spPr bwMode="auto">
              <a:xfrm>
                <a:off x="7074897" y="4521020"/>
                <a:ext cx="574796" cy="5524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1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黑体" panose="02010609060101010101" pitchFamily="49" charset="-122"/>
                    <a:ea typeface="黑体" panose="02010609060101010101" pitchFamily="49" charset="-122"/>
                    <a:cs typeface="Arial" panose="020b0604020202020204" pitchFamily="34" charset="0"/>
                  </a:rPr>
                  <a:t>03</a:t>
                </a:r>
              </a:p>
            </p:txBody>
          </p:sp>
        </p:grpSp>
        <p:sp>
          <p:nvSpPr>
            <p:cNvPr id="30" name="Rectangle 9"/>
            <p:cNvSpPr>
              <a:spLocks noChangeArrowheads="1"/>
            </p:cNvSpPr>
            <p:nvPr/>
          </p:nvSpPr>
          <p:spPr bwMode="auto">
            <a:xfrm>
              <a:off x="2908300" y="4370747"/>
              <a:ext cx="8393050" cy="12840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9pPr>
            </a:lstStyle>
            <a:p>
              <a:pPr lvl="0" fontAlgn="auto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zh-CN" b="1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微软雅黑" panose="020b0503020204020204" pitchFamily="34" charset="-122"/>
                </a:rPr>
                <a:t>3.</a:t>
              </a:r>
              <a:r>
                <a:rPr lang="zh-CN" altLang="en-US" b="1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微软雅黑" panose="020b0503020204020204" pitchFamily="34" charset="-122"/>
                </a:rPr>
                <a:t>会观察、收集、分析实验中的数据并尝试采用图象法分析实验数据。</a:t>
              </a:r>
            </a:p>
          </p:txBody>
        </p:sp>
      </p:grpSp>
      <p:grpSp>
        <p:nvGrpSpPr>
          <p:cNvPr id="33" name="组合 32">
            <a:extLst>
              <a:ext uri="{FF2B5EF4-FFF2-40B4-BE49-F238E27FC236}">
                <a16:creationId xmlns:a16="http://schemas.microsoft.com/office/drawing/2014/main" xmlns="" id="{F8C4D75E-8549-4A46-8C0F-6C890B4C369F}"/>
              </a:ext>
            </a:extLst>
          </p:cNvPr>
          <p:cNvGrpSpPr/>
          <p:nvPr/>
        </p:nvGrpSpPr>
        <p:grpSpPr>
          <a:xfrm>
            <a:off x="1312040" y="5060447"/>
            <a:ext cx="9176449" cy="692476"/>
            <a:chOff x="2130426" y="4693912"/>
            <a:chExt cx="10285722" cy="692476"/>
          </a:xfrm>
        </p:grpSpPr>
        <p:grpSp>
          <p:nvGrpSpPr>
            <p:cNvPr id="34" name="组合 33">
              <a:extLst>
                <a:ext uri="{FF2B5EF4-FFF2-40B4-BE49-F238E27FC236}">
                  <a16:creationId xmlns:a16="http://schemas.microsoft.com/office/drawing/2014/main" xmlns="" id="{FCEA8315-40E1-4B84-B08A-CC3B06BA072A}"/>
                </a:ext>
              </a:extLst>
            </p:cNvPr>
            <p:cNvGrpSpPr/>
            <p:nvPr/>
          </p:nvGrpSpPr>
          <p:grpSpPr>
            <a:xfrm>
              <a:off x="2130426" y="4706938"/>
              <a:ext cx="777874" cy="679450"/>
              <a:chOff x="7003603" y="4439327"/>
              <a:chExt cx="817484" cy="717385"/>
            </a:xfrm>
          </p:grpSpPr>
          <p:sp>
            <p:nvSpPr>
              <p:cNvPr id="36" name="椭圆 35">
                <a:extLst>
                  <a:ext uri="{FF2B5EF4-FFF2-40B4-BE49-F238E27FC236}">
                    <a16:creationId xmlns:a16="http://schemas.microsoft.com/office/drawing/2014/main" xmlns="" id="{D292293C-7F2E-4316-8419-6AA0822B5854}"/>
                  </a:ext>
                </a:extLst>
              </p:cNvPr>
              <p:cNvSpPr/>
              <p:nvPr/>
            </p:nvSpPr>
            <p:spPr>
              <a:xfrm>
                <a:off x="7003603" y="4439327"/>
                <a:ext cx="817484" cy="717385"/>
              </a:xfrm>
              <a:prstGeom prst="ellipse">
                <a:avLst/>
              </a:prstGeom>
              <a:solidFill>
                <a:srgbClr val="C00000"/>
              </a:solidFill>
              <a:ln w="28575"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7" name="文本框 11">
                <a:extLst>
                  <a:ext uri="{FF2B5EF4-FFF2-40B4-BE49-F238E27FC236}">
                    <a16:creationId xmlns:a16="http://schemas.microsoft.com/office/drawing/2014/main" xmlns="" id="{789567CF-B35A-4E2B-88AD-6F79D931C00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074897" y="4521020"/>
                <a:ext cx="646091" cy="5524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1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黑体" panose="02010609060101010101" pitchFamily="49" charset="-122"/>
                    <a:ea typeface="黑体" panose="02010609060101010101" pitchFamily="49" charset="-122"/>
                    <a:cs typeface="Arial" panose="020b0604020202020204" pitchFamily="34" charset="0"/>
                  </a:rPr>
                  <a:t>03</a:t>
                </a:r>
              </a:p>
            </p:txBody>
          </p:sp>
        </p:grpSp>
        <p:sp>
          <p:nvSpPr>
            <p:cNvPr id="35" name="Rectangle 9">
              <a:extLst>
                <a:ext uri="{FF2B5EF4-FFF2-40B4-BE49-F238E27FC236}">
                  <a16:creationId xmlns:a16="http://schemas.microsoft.com/office/drawing/2014/main" xmlns="" id="{10F4FA16-3A91-429B-8E35-0869D23BEC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08300" y="4693912"/>
              <a:ext cx="9507848" cy="637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9pPr>
            </a:lstStyle>
            <a:p>
              <a:pPr lvl="0" fontAlgn="auto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zh-CN" b="1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微软雅黑" panose="020b0503020204020204" pitchFamily="34" charset="-122"/>
                </a:rPr>
                <a:t>4.</a:t>
              </a:r>
              <a:r>
                <a:rPr lang="zh-CN" altLang="en-US" b="1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微软雅黑" panose="020b0503020204020204" pitchFamily="34" charset="-122"/>
                </a:rPr>
                <a:t>能说出电流与电压、电阻间的正比、反比关系。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338" name="Text Box 4">
            <a:extLst>
              <a:ext uri="{FF2B5EF4-FFF2-40B4-BE49-F238E27FC236}">
                <a16:creationId xmlns:a16="http://schemas.microsoft.com/office/drawing/2014/main" xmlns="" id="{AB5242E5-1BFA-41DB-AC42-C814B407A6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5314" y="935038"/>
            <a:ext cx="8258175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20000"/>
              </a:lnSpc>
              <a:buFontTx/>
              <a:buNone/>
            </a:pPr>
            <a:r>
              <a:rPr lang="zh-CN" altLang="en-US" sz="2800" b="1">
                <a:solidFill>
                  <a:srgbClr val="000099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　　</a:t>
            </a:r>
            <a:r>
              <a:rPr lang="en-US" altLang="zh-CN" sz="2800" b="1">
                <a:solidFill>
                  <a:srgbClr val="000099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4.</a:t>
            </a:r>
            <a:r>
              <a:rPr lang="zh-CN" altLang="en-US" sz="2800" b="1">
                <a:latin typeface="Times New Roman" panose="02020603050405020304" pitchFamily="18" charset="0"/>
              </a:rPr>
              <a:t>某同学按如图所示的电路研究通过导体的电流跟导体电阻的关系。电源电压保持不变，他不断改变电阻箱</a:t>
            </a:r>
            <a:r>
              <a:rPr lang="en-US" altLang="zh-CN" sz="2800" b="1" i="1">
                <a:latin typeface="Times New Roman" panose="02020603050405020304" pitchFamily="18" charset="0"/>
              </a:rPr>
              <a:t>R</a:t>
            </a:r>
            <a:r>
              <a:rPr lang="en-US" altLang="zh-CN" sz="2800" b="1" baseline="-25000">
                <a:latin typeface="Times New Roman" panose="02020603050405020304" pitchFamily="18" charset="0"/>
              </a:rPr>
              <a:t>1</a:t>
            </a:r>
            <a:r>
              <a:rPr lang="en-US" altLang="zh-CN" sz="2800" b="1">
                <a:latin typeface="Times New Roman" panose="02020603050405020304" pitchFamily="18" charset="0"/>
              </a:rPr>
              <a:t>(</a:t>
            </a:r>
            <a:r>
              <a:rPr lang="zh-CN" altLang="en-US" sz="2800" b="1">
                <a:latin typeface="Times New Roman" panose="02020603050405020304" pitchFamily="18" charset="0"/>
              </a:rPr>
              <a:t>符号用      表示</a:t>
            </a:r>
            <a:r>
              <a:rPr lang="en-US" altLang="zh-CN" sz="2800" b="1">
                <a:latin typeface="Times New Roman" panose="02020603050405020304" pitchFamily="18" charset="0"/>
              </a:rPr>
              <a:t>)</a:t>
            </a:r>
            <a:r>
              <a:rPr lang="zh-CN" altLang="en-US" sz="2800" b="1">
                <a:latin typeface="Times New Roman" panose="02020603050405020304" pitchFamily="18" charset="0"/>
              </a:rPr>
              <a:t>的阻值，测得相应的电流如下表。分析表中数据可知：电流跟电阻</a:t>
            </a:r>
            <a:r>
              <a:rPr lang="en-US" altLang="zh-CN" sz="2800" b="1">
                <a:latin typeface="Times New Roman" panose="02020603050405020304" pitchFamily="18" charset="0"/>
              </a:rPr>
              <a:t>__________</a:t>
            </a:r>
            <a:r>
              <a:rPr lang="zh-CN" altLang="en-US" sz="2800" b="1">
                <a:latin typeface="Times New Roman" panose="02020603050405020304" pitchFamily="18" charset="0"/>
              </a:rPr>
              <a:t>，这与其他同学的结论不一样，其原因是</a:t>
            </a:r>
            <a:r>
              <a:rPr lang="en-US" altLang="zh-CN" sz="2800" b="1">
                <a:latin typeface="Times New Roman" panose="02020603050405020304" pitchFamily="18" charset="0"/>
              </a:rPr>
              <a:t>_____________________</a:t>
            </a:r>
            <a:r>
              <a:rPr lang="zh-CN" altLang="en-US" sz="2800" b="1">
                <a:latin typeface="Times New Roman" panose="02020603050405020304" pitchFamily="18" charset="0"/>
              </a:rPr>
              <a:t>。</a:t>
            </a:r>
          </a:p>
        </p:txBody>
      </p:sp>
      <p:graphicFrame>
        <p:nvGraphicFramePr>
          <p:cNvPr id="142491" name="Group 155">
            <a:extLst>
              <a:ext uri="{FF2B5EF4-FFF2-40B4-BE49-F238E27FC236}">
                <a16:creationId xmlns:a16="http://schemas.microsoft.com/office/drawing/2014/main" xmlns="" id="{9142B394-035F-4276-9CFB-487E62DE7FFC}"/>
              </a:ext>
            </a:extLst>
          </p:cNvPr>
          <p:cNvGraphicFramePr>
            <a:graphicFrameLocks noGrp="1"/>
          </p:cNvGraphicFramePr>
          <p:nvPr/>
        </p:nvGraphicFramePr>
        <p:xfrm>
          <a:off x="5016500" y="4238626"/>
          <a:ext cx="5086350" cy="2087218"/>
        </p:xfrm>
        <a:graphic>
          <a:graphicData uri="http://schemas.openxmlformats.org/drawingml/2006/table">
            <a:tbl>
              <a:tblPr/>
              <a:tblGrid>
                <a:gridCol w="1404938">
                  <a:extLst>
                    <a:ext uri="{9D8B030D-6E8A-4147-A177-3AD203B41FA5}">
                      <a16:colId xmlns:a16="http://schemas.microsoft.com/office/drawing/2014/main" xmlns="" val="2058415950"/>
                    </a:ext>
                  </a:extLst>
                </a:gridCol>
                <a:gridCol w="1820862">
                  <a:extLst>
                    <a:ext uri="{9D8B030D-6E8A-4147-A177-3AD203B41FA5}">
                      <a16:colId xmlns:a16="http://schemas.microsoft.com/office/drawing/2014/main" xmlns="" val="3386227338"/>
                    </a:ext>
                  </a:extLst>
                </a:gridCol>
                <a:gridCol w="1860550">
                  <a:extLst>
                    <a:ext uri="{9D8B030D-6E8A-4147-A177-3AD203B41FA5}">
                      <a16:colId xmlns:a16="http://schemas.microsoft.com/office/drawing/2014/main" xmlns="" val="1499438347"/>
                    </a:ext>
                  </a:extLst>
                </a:gridCol>
              </a:tblGrid>
              <a:tr h="531813"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次数</a:t>
                      </a: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kumimoji="0" lang="en-US" altLang="zh-CN" sz="2800" b="1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anose="05050102010706020507" pitchFamily="18" charset="2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W</a:t>
                      </a:r>
                      <a:endParaRPr kumimoji="0" lang="en-US" altLang="zh-C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/A</a:t>
                      </a: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15825527"/>
                  </a:ext>
                </a:extLst>
              </a:tr>
              <a:tr h="517525"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0.40</a:t>
                      </a: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58317061"/>
                  </a:ext>
                </a:extLst>
              </a:tr>
              <a:tr h="519113"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0.32</a:t>
                      </a: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89421750"/>
                  </a:ext>
                </a:extLst>
              </a:tr>
              <a:tr h="517525"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0.25</a:t>
                      </a: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93028026"/>
                  </a:ext>
                </a:extLst>
              </a:tr>
            </a:tbl>
          </a:graphicData>
        </a:graphic>
      </p:graphicFrame>
      <p:grpSp>
        <p:nvGrpSpPr>
          <p:cNvPr id="14361" name="Group 25">
            <a:extLst>
              <a:ext uri="{FF2B5EF4-FFF2-40B4-BE49-F238E27FC236}">
                <a16:creationId xmlns:a16="http://schemas.microsoft.com/office/drawing/2014/main" xmlns="" id="{E8B6259A-152E-43D8-B362-E4357B2C859B}"/>
              </a:ext>
            </a:extLst>
          </p:cNvPr>
          <p:cNvGrpSpPr/>
          <p:nvPr/>
        </p:nvGrpSpPr>
        <p:grpSpPr>
          <a:xfrm>
            <a:off x="1820864" y="4194175"/>
            <a:ext cx="2968625" cy="2197100"/>
            <a:chOff x="3702" y="2585"/>
            <a:chExt cx="1870" cy="1384"/>
          </a:xfrm>
        </p:grpSpPr>
        <p:grpSp>
          <p:nvGrpSpPr>
            <p:cNvPr id="14369" name="Group 26">
              <a:extLst>
                <a:ext uri="{FF2B5EF4-FFF2-40B4-BE49-F238E27FC236}">
                  <a16:creationId xmlns:a16="http://schemas.microsoft.com/office/drawing/2014/main" xmlns="" id="{9B19C2D5-953F-4453-9EF5-C80B0D264A0C}"/>
                </a:ext>
              </a:extLst>
            </p:cNvPr>
            <p:cNvGrpSpPr/>
            <p:nvPr/>
          </p:nvGrpSpPr>
          <p:grpSpPr>
            <a:xfrm>
              <a:off x="3702" y="2585"/>
              <a:ext cx="1870" cy="1384"/>
              <a:chOff x="3702" y="2585"/>
              <a:chExt cx="1870" cy="1384"/>
            </a:xfrm>
          </p:grpSpPr>
          <p:sp>
            <p:nvSpPr>
              <p:cNvPr id="14372" name="Rectangle 87">
                <a:extLst>
                  <a:ext uri="{FF2B5EF4-FFF2-40B4-BE49-F238E27FC236}">
                    <a16:creationId xmlns:a16="http://schemas.microsoft.com/office/drawing/2014/main" xmlns="" id="{FE25DFAD-7661-4DFA-AF14-34184F24B0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37" y="2715"/>
                <a:ext cx="887" cy="302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miter lim="800000"/>
              </a:ln>
            </p:spPr>
            <p:txBody>
              <a:bodyPr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buFontTx/>
                  <a:buNone/>
                </a:pPr>
                <a:endParaRPr lang="zh-CN" altLang="en-US" sz="1800"/>
              </a:p>
            </p:txBody>
          </p:sp>
          <p:sp>
            <p:nvSpPr>
              <p:cNvPr id="14373" name="Rectangle 88">
                <a:extLst>
                  <a:ext uri="{FF2B5EF4-FFF2-40B4-BE49-F238E27FC236}">
                    <a16:creationId xmlns:a16="http://schemas.microsoft.com/office/drawing/2014/main" xmlns="" id="{FC8F4FAF-3987-4404-9C8C-5D8E6E0044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37" y="3017"/>
                <a:ext cx="1735" cy="842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miter lim="800000"/>
              </a:ln>
            </p:spPr>
            <p:txBody>
              <a:bodyPr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buFontTx/>
                  <a:buNone/>
                </a:pPr>
                <a:endParaRPr lang="zh-CN" altLang="en-US" sz="1800"/>
              </a:p>
            </p:txBody>
          </p:sp>
          <p:sp>
            <p:nvSpPr>
              <p:cNvPr id="14374" name="Rectangle 89">
                <a:extLst>
                  <a:ext uri="{FF2B5EF4-FFF2-40B4-BE49-F238E27FC236}">
                    <a16:creationId xmlns:a16="http://schemas.microsoft.com/office/drawing/2014/main" xmlns="" id="{0054A9F5-F974-4667-9AFD-62C1E8E3CE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65" y="2974"/>
                <a:ext cx="385" cy="101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miter lim="800000"/>
              </a:ln>
            </p:spPr>
            <p:txBody>
              <a:bodyPr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buFontTx/>
                  <a:buNone/>
                </a:pPr>
                <a:endParaRPr lang="zh-CN" altLang="en-US" sz="1800"/>
              </a:p>
            </p:txBody>
          </p:sp>
          <p:sp>
            <p:nvSpPr>
              <p:cNvPr id="14375" name="Rectangle 90">
                <a:extLst>
                  <a:ext uri="{FF2B5EF4-FFF2-40B4-BE49-F238E27FC236}">
                    <a16:creationId xmlns:a16="http://schemas.microsoft.com/office/drawing/2014/main" xmlns="" id="{170C94F2-9CAE-4E11-AA19-1256E05155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176" y="2954"/>
                <a:ext cx="386" cy="11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857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buFontTx/>
                  <a:buNone/>
                </a:pPr>
                <a:endParaRPr lang="zh-CN" altLang="en-US" sz="1800"/>
              </a:p>
            </p:txBody>
          </p:sp>
          <p:sp>
            <p:nvSpPr>
              <p:cNvPr id="14376" name="Rectangle 91">
                <a:extLst>
                  <a:ext uri="{FF2B5EF4-FFF2-40B4-BE49-F238E27FC236}">
                    <a16:creationId xmlns:a16="http://schemas.microsoft.com/office/drawing/2014/main" xmlns="" id="{3330D78A-96DB-4EB8-93AB-093372DEE0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36" y="2974"/>
                <a:ext cx="385" cy="101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miter lim="800000"/>
              </a:ln>
            </p:spPr>
            <p:txBody>
              <a:bodyPr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buFontTx/>
                  <a:buNone/>
                </a:pPr>
                <a:endParaRPr lang="zh-CN" altLang="en-US" sz="1800"/>
              </a:p>
            </p:txBody>
          </p:sp>
          <p:grpSp>
            <p:nvGrpSpPr>
              <p:cNvPr id="14377" name="Group 92">
                <a:extLst>
                  <a:ext uri="{FF2B5EF4-FFF2-40B4-BE49-F238E27FC236}">
                    <a16:creationId xmlns:a16="http://schemas.microsoft.com/office/drawing/2014/main" xmlns="" id="{A4195FD4-4F01-4244-9851-825269F9F6C0}"/>
                  </a:ext>
                </a:extLst>
              </p:cNvPr>
              <p:cNvGrpSpPr/>
              <p:nvPr/>
            </p:nvGrpSpPr>
            <p:grpSpPr>
              <a:xfrm>
                <a:off x="5186" y="2742"/>
                <a:ext cx="386" cy="316"/>
                <a:chOff x="7172" y="5048"/>
                <a:chExt cx="420" cy="384"/>
              </a:xfrm>
            </p:grpSpPr>
            <p:grpSp>
              <p:nvGrpSpPr>
                <p:cNvPr id="14399" name="Group 93">
                  <a:extLst>
                    <a:ext uri="{FF2B5EF4-FFF2-40B4-BE49-F238E27FC236}">
                      <a16:creationId xmlns:a16="http://schemas.microsoft.com/office/drawing/2014/main" xmlns="" id="{194D8CA0-24B0-4D2D-930C-5EDD91757C1D}"/>
                    </a:ext>
                  </a:extLst>
                </p:cNvPr>
                <p:cNvGrpSpPr/>
                <p:nvPr/>
              </p:nvGrpSpPr>
              <p:grpSpPr>
                <a:xfrm>
                  <a:off x="7172" y="5065"/>
                  <a:ext cx="420" cy="257"/>
                  <a:chOff x="4694" y="10381"/>
                  <a:chExt cx="462" cy="273"/>
                </a:xfrm>
              </p:grpSpPr>
              <p:sp>
                <p:nvSpPr>
                  <p:cNvPr id="14401" name="Line 94">
                    <a:extLst>
                      <a:ext uri="{FF2B5EF4-FFF2-40B4-BE49-F238E27FC236}">
                        <a16:creationId xmlns:a16="http://schemas.microsoft.com/office/drawing/2014/main" xmlns="" id="{18BAD9E8-D289-44AB-9BD2-DFAD3E41F18B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694" y="10382"/>
                    <a:ext cx="0" cy="27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tailEnd type="triangle" w="med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4402" name="Line 95">
                    <a:extLst>
                      <a:ext uri="{FF2B5EF4-FFF2-40B4-BE49-F238E27FC236}">
                        <a16:creationId xmlns:a16="http://schemas.microsoft.com/office/drawing/2014/main" xmlns="" id="{8B15BF88-3F82-4EC5-B19D-2BEF79A4F20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694" y="10381"/>
                    <a:ext cx="462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14400" name="Line 96">
                  <a:extLst>
                    <a:ext uri="{FF2B5EF4-FFF2-40B4-BE49-F238E27FC236}">
                      <a16:creationId xmlns:a16="http://schemas.microsoft.com/office/drawing/2014/main" xmlns="" id="{49C99B88-1C17-4D96-8B32-BFC1B349C03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7592" y="5048"/>
                  <a:ext cx="0" cy="384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14378" name="Line 97">
                <a:extLst>
                  <a:ext uri="{FF2B5EF4-FFF2-40B4-BE49-F238E27FC236}">
                    <a16:creationId xmlns:a16="http://schemas.microsoft.com/office/drawing/2014/main" xmlns="" id="{4F62A902-AEB9-4823-80BE-4E1361E7C92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42" y="2873"/>
                <a:ext cx="212" cy="24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14379" name="Group 98">
                <a:extLst>
                  <a:ext uri="{FF2B5EF4-FFF2-40B4-BE49-F238E27FC236}">
                    <a16:creationId xmlns:a16="http://schemas.microsoft.com/office/drawing/2014/main" xmlns="" id="{64CDE000-A4BD-47B8-8FBB-6212B46ED19E}"/>
                  </a:ext>
                </a:extLst>
              </p:cNvPr>
              <p:cNvGrpSpPr/>
              <p:nvPr/>
            </p:nvGrpSpPr>
            <p:grpSpPr>
              <a:xfrm>
                <a:off x="4145" y="2585"/>
                <a:ext cx="239" cy="252"/>
                <a:chOff x="2321" y="5162"/>
                <a:chExt cx="273" cy="280"/>
              </a:xfrm>
            </p:grpSpPr>
            <p:sp>
              <p:nvSpPr>
                <p:cNvPr id="14397" name="Oval 99">
                  <a:extLst>
                    <a:ext uri="{FF2B5EF4-FFF2-40B4-BE49-F238E27FC236}">
                      <a16:creationId xmlns:a16="http://schemas.microsoft.com/office/drawing/2014/main" xmlns="" id="{D1C9C410-E826-49F8-B4B1-8D1F0AB4983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21" y="5169"/>
                  <a:ext cx="273" cy="273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  <a:round/>
                </a:ln>
              </p:spPr>
              <p:txBody>
                <a:bodyPr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buFontTx/>
                    <a:buNone/>
                  </a:pPr>
                  <a:endParaRPr lang="zh-CN" altLang="en-US" sz="1800"/>
                </a:p>
              </p:txBody>
            </p:sp>
            <p:sp>
              <p:nvSpPr>
                <p:cNvPr id="14398" name="Text Box 100">
                  <a:extLst>
                    <a:ext uri="{FF2B5EF4-FFF2-40B4-BE49-F238E27FC236}">
                      <a16:creationId xmlns:a16="http://schemas.microsoft.com/office/drawing/2014/main" xmlns="" id="{54C279A2-41ED-4A56-A871-4B5271EE9B4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377" y="5162"/>
                  <a:ext cx="175" cy="27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just" eaLnBrk="1" hangingPunct="1">
                    <a:buFontTx/>
                    <a:buNone/>
                  </a:pPr>
                  <a:r>
                    <a:rPr lang="en-US" altLang="zh-CN" sz="2800" b="1">
                      <a:latin typeface="Times New Roman" panose="02020603050405020304" pitchFamily="18" charset="0"/>
                    </a:rPr>
                    <a:t>V</a:t>
                  </a:r>
                  <a:endParaRPr lang="en-US" altLang="zh-CN" sz="2800" b="1"/>
                </a:p>
              </p:txBody>
            </p:sp>
          </p:grpSp>
          <p:grpSp>
            <p:nvGrpSpPr>
              <p:cNvPr id="14380" name="Group 101">
                <a:extLst>
                  <a:ext uri="{FF2B5EF4-FFF2-40B4-BE49-F238E27FC236}">
                    <a16:creationId xmlns:a16="http://schemas.microsoft.com/office/drawing/2014/main" xmlns="" id="{C93E82CA-F43B-4EB2-BFDC-0B02333612BB}"/>
                  </a:ext>
                </a:extLst>
              </p:cNvPr>
              <p:cNvGrpSpPr/>
              <p:nvPr/>
            </p:nvGrpSpPr>
            <p:grpSpPr>
              <a:xfrm>
                <a:off x="3702" y="3294"/>
                <a:ext cx="251" cy="278"/>
                <a:chOff x="4248" y="10956"/>
                <a:chExt cx="278" cy="297"/>
              </a:xfrm>
            </p:grpSpPr>
            <p:sp>
              <p:nvSpPr>
                <p:cNvPr id="14395" name="Oval 102">
                  <a:extLst>
                    <a:ext uri="{FF2B5EF4-FFF2-40B4-BE49-F238E27FC236}">
                      <a16:creationId xmlns:a16="http://schemas.microsoft.com/office/drawing/2014/main" xmlns="" id="{24B91DB4-4611-4F40-96FF-40434A904A7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48" y="10989"/>
                  <a:ext cx="278" cy="264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  <a:round/>
                </a:ln>
              </p:spPr>
              <p:txBody>
                <a:bodyPr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buFontTx/>
                    <a:buNone/>
                  </a:pPr>
                  <a:endParaRPr lang="zh-CN" altLang="en-US" sz="1800"/>
                </a:p>
              </p:txBody>
            </p:sp>
            <p:sp>
              <p:nvSpPr>
                <p:cNvPr id="14396" name="Text Box 103">
                  <a:extLst>
                    <a:ext uri="{FF2B5EF4-FFF2-40B4-BE49-F238E27FC236}">
                      <a16:creationId xmlns:a16="http://schemas.microsoft.com/office/drawing/2014/main" xmlns="" id="{C65910D3-45DB-4E37-B89B-6F448A7B33F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303" y="10956"/>
                  <a:ext cx="136" cy="27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just" eaLnBrk="1" hangingPunct="1">
                    <a:buFontTx/>
                    <a:buNone/>
                  </a:pPr>
                  <a:r>
                    <a:rPr lang="en-US" altLang="zh-CN" sz="2800" b="1">
                      <a:latin typeface="Times New Roman" panose="02020603050405020304" pitchFamily="18" charset="0"/>
                    </a:rPr>
                    <a:t>A</a:t>
                  </a:r>
                  <a:endParaRPr lang="en-US" altLang="zh-CN" sz="2800" b="1"/>
                </a:p>
              </p:txBody>
            </p:sp>
          </p:grpSp>
          <p:grpSp>
            <p:nvGrpSpPr>
              <p:cNvPr id="14381" name="Group 44">
                <a:extLst>
                  <a:ext uri="{FF2B5EF4-FFF2-40B4-BE49-F238E27FC236}">
                    <a16:creationId xmlns:a16="http://schemas.microsoft.com/office/drawing/2014/main" xmlns="" id="{323AB916-F189-48A3-8269-CF59ADC79E75}"/>
                  </a:ext>
                </a:extLst>
              </p:cNvPr>
              <p:cNvGrpSpPr/>
              <p:nvPr/>
            </p:nvGrpSpPr>
            <p:grpSpPr>
              <a:xfrm>
                <a:off x="4864" y="3748"/>
                <a:ext cx="40" cy="221"/>
                <a:chOff x="4864" y="3719"/>
                <a:chExt cx="40" cy="221"/>
              </a:xfrm>
            </p:grpSpPr>
            <p:sp>
              <p:nvSpPr>
                <p:cNvPr id="14391" name="Rectangle 105">
                  <a:extLst>
                    <a:ext uri="{FF2B5EF4-FFF2-40B4-BE49-F238E27FC236}">
                      <a16:creationId xmlns:a16="http://schemas.microsoft.com/office/drawing/2014/main" xmlns="" id="{7DB01BC8-830C-4F43-91F4-F43EC2FAA79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864" y="3776"/>
                  <a:ext cx="37" cy="129"/>
                </a:xfrm>
                <a:prstGeom prst="rect">
                  <a:avLst/>
                </a:prstGeom>
                <a:solidFill>
                  <a:srgbClr val="FFFFC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buFontTx/>
                    <a:buNone/>
                  </a:pPr>
                  <a:endParaRPr lang="zh-CN" altLang="en-US" sz="1800"/>
                </a:p>
              </p:txBody>
            </p:sp>
            <p:grpSp>
              <p:nvGrpSpPr>
                <p:cNvPr id="14392" name="Group 46">
                  <a:extLst>
                    <a:ext uri="{FF2B5EF4-FFF2-40B4-BE49-F238E27FC236}">
                      <a16:creationId xmlns:a16="http://schemas.microsoft.com/office/drawing/2014/main" xmlns="" id="{469AB577-C701-40FD-A3CC-C8FFF8F0E7B8}"/>
                    </a:ext>
                  </a:extLst>
                </p:cNvPr>
                <p:cNvGrpSpPr/>
                <p:nvPr/>
              </p:nvGrpSpPr>
              <p:grpSpPr>
                <a:xfrm>
                  <a:off x="4864" y="3719"/>
                  <a:ext cx="40" cy="221"/>
                  <a:chOff x="4864" y="3719"/>
                  <a:chExt cx="40" cy="221"/>
                </a:xfrm>
              </p:grpSpPr>
              <p:sp>
                <p:nvSpPr>
                  <p:cNvPr id="14393" name="Line 107">
                    <a:extLst>
                      <a:ext uri="{FF2B5EF4-FFF2-40B4-BE49-F238E27FC236}">
                        <a16:creationId xmlns:a16="http://schemas.microsoft.com/office/drawing/2014/main" xmlns="" id="{60704C77-434F-4543-AB13-C5B070008D60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rot="-5400000">
                    <a:off x="4753" y="3830"/>
                    <a:ext cx="221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4394" name="Line 108">
                    <a:extLst>
                      <a:ext uri="{FF2B5EF4-FFF2-40B4-BE49-F238E27FC236}">
                        <a16:creationId xmlns:a16="http://schemas.microsoft.com/office/drawing/2014/main" xmlns="" id="{82878AFD-FEF4-474C-8556-8C6153D45C6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rot="-5400000">
                    <a:off x="4848" y="3843"/>
                    <a:ext cx="111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14382" name="Group 109">
                <a:extLst>
                  <a:ext uri="{FF2B5EF4-FFF2-40B4-BE49-F238E27FC236}">
                    <a16:creationId xmlns:a16="http://schemas.microsoft.com/office/drawing/2014/main" xmlns="" id="{07BE1212-28E6-47DB-8109-4471F60D56AA}"/>
                  </a:ext>
                </a:extLst>
              </p:cNvPr>
              <p:cNvGrpSpPr/>
              <p:nvPr/>
            </p:nvGrpSpPr>
            <p:grpSpPr>
              <a:xfrm>
                <a:off x="4145" y="3795"/>
                <a:ext cx="309" cy="100"/>
                <a:chOff x="4715" y="4570"/>
                <a:chExt cx="252" cy="80"/>
              </a:xfrm>
            </p:grpSpPr>
            <p:sp>
              <p:nvSpPr>
                <p:cNvPr id="14387" name="Rectangle 110">
                  <a:extLst>
                    <a:ext uri="{FF2B5EF4-FFF2-40B4-BE49-F238E27FC236}">
                      <a16:creationId xmlns:a16="http://schemas.microsoft.com/office/drawing/2014/main" xmlns="" id="{6FBC8780-B71C-4C89-B289-5D7DE4224DC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29" y="4595"/>
                  <a:ext cx="175" cy="55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buFontTx/>
                    <a:buNone/>
                  </a:pPr>
                  <a:endParaRPr lang="zh-CN" altLang="en-US" sz="1800"/>
                </a:p>
              </p:txBody>
            </p:sp>
            <p:grpSp>
              <p:nvGrpSpPr>
                <p:cNvPr id="14388" name="Group 111">
                  <a:extLst>
                    <a:ext uri="{FF2B5EF4-FFF2-40B4-BE49-F238E27FC236}">
                      <a16:creationId xmlns:a16="http://schemas.microsoft.com/office/drawing/2014/main" xmlns="" id="{BAE0BACF-A69B-419F-BD96-774D7B112082}"/>
                    </a:ext>
                  </a:extLst>
                </p:cNvPr>
                <p:cNvGrpSpPr/>
                <p:nvPr/>
              </p:nvGrpSpPr>
              <p:grpSpPr>
                <a:xfrm>
                  <a:off x="4715" y="4570"/>
                  <a:ext cx="252" cy="75"/>
                  <a:chOff x="4715" y="4570"/>
                  <a:chExt cx="252" cy="75"/>
                </a:xfrm>
              </p:grpSpPr>
              <p:sp>
                <p:nvSpPr>
                  <p:cNvPr id="14389" name="Oval 112">
                    <a:extLst>
                      <a:ext uri="{FF2B5EF4-FFF2-40B4-BE49-F238E27FC236}">
                        <a16:creationId xmlns:a16="http://schemas.microsoft.com/office/drawing/2014/main" xmlns="" id="{2031A3EC-86C2-4E9A-A203-8B88569A10B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715" y="4602"/>
                    <a:ext cx="41" cy="43"/>
                  </a:xfrm>
                  <a:prstGeom prst="ellipse">
                    <a:avLst/>
                  </a:prstGeom>
                  <a:solidFill>
                    <a:srgbClr val="FFFFCC"/>
                  </a:solidFill>
                  <a:ln w="28575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pPr eaLnBrk="1" hangingPunct="1">
                      <a:buFontTx/>
                      <a:buNone/>
                    </a:pPr>
                    <a:endParaRPr lang="zh-CN" altLang="en-US" sz="1800"/>
                  </a:p>
                </p:txBody>
              </p:sp>
              <p:sp>
                <p:nvSpPr>
                  <p:cNvPr id="14390" name="Line 113">
                    <a:extLst>
                      <a:ext uri="{FF2B5EF4-FFF2-40B4-BE49-F238E27FC236}">
                        <a16:creationId xmlns:a16="http://schemas.microsoft.com/office/drawing/2014/main" xmlns="" id="{2D7970BE-2391-4B27-AB91-DA9F8B424E8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756" y="4570"/>
                    <a:ext cx="211" cy="43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</p:grpSp>
          <p:sp>
            <p:nvSpPr>
              <p:cNvPr id="14383" name="Text Box 114">
                <a:extLst>
                  <a:ext uri="{FF2B5EF4-FFF2-40B4-BE49-F238E27FC236}">
                    <a16:creationId xmlns:a16="http://schemas.microsoft.com/office/drawing/2014/main" xmlns="" id="{9A24BCF3-427D-4185-B4A2-C09B6B63724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242" y="3596"/>
                <a:ext cx="128" cy="2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just" eaLnBrk="1" hangingPunct="1">
                  <a:buFontTx/>
                  <a:buNone/>
                </a:pPr>
                <a:r>
                  <a:rPr lang="en-US" altLang="zh-CN" sz="2400" b="1">
                    <a:latin typeface="Times New Roman" panose="02020603050405020304" pitchFamily="18" charset="0"/>
                  </a:rPr>
                  <a:t>S</a:t>
                </a:r>
                <a:endParaRPr lang="en-US" altLang="zh-CN" sz="2400" b="1"/>
              </a:p>
            </p:txBody>
          </p:sp>
          <p:sp>
            <p:nvSpPr>
              <p:cNvPr id="14384" name="Text Box 115">
                <a:extLst>
                  <a:ext uri="{FF2B5EF4-FFF2-40B4-BE49-F238E27FC236}">
                    <a16:creationId xmlns:a16="http://schemas.microsoft.com/office/drawing/2014/main" xmlns="" id="{3EEB9117-287B-42DF-B68B-3CAB0851FBF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300" y="3075"/>
                <a:ext cx="202" cy="2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just" eaLnBrk="1" hangingPunct="1">
                  <a:buFontTx/>
                  <a:buNone/>
                </a:pPr>
                <a:r>
                  <a:rPr lang="en-US" altLang="zh-CN" sz="2400" b="1" i="1">
                    <a:latin typeface="Times New Roman" panose="02020603050405020304" pitchFamily="18" charset="0"/>
                  </a:rPr>
                  <a:t>R</a:t>
                </a:r>
                <a:r>
                  <a:rPr lang="en-US" altLang="zh-CN" sz="2400" b="1" baseline="-25000">
                    <a:latin typeface="Times New Roman" panose="02020603050405020304" pitchFamily="18" charset="0"/>
                  </a:rPr>
                  <a:t>1</a:t>
                </a:r>
                <a:endParaRPr lang="en-US" altLang="zh-CN" sz="2400" b="1"/>
              </a:p>
            </p:txBody>
          </p:sp>
          <p:sp>
            <p:nvSpPr>
              <p:cNvPr id="14385" name="Text Box 116">
                <a:extLst>
                  <a:ext uri="{FF2B5EF4-FFF2-40B4-BE49-F238E27FC236}">
                    <a16:creationId xmlns:a16="http://schemas.microsoft.com/office/drawing/2014/main" xmlns="" id="{F661DCA8-1831-4BBD-BD0B-DD9E50B1654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32" y="3075"/>
                <a:ext cx="212" cy="2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just" eaLnBrk="1" hangingPunct="1">
                  <a:buFontTx/>
                  <a:buNone/>
                </a:pPr>
                <a:r>
                  <a:rPr lang="en-US" altLang="zh-CN" sz="2400" b="1" i="1">
                    <a:latin typeface="Times New Roman" panose="02020603050405020304" pitchFamily="18" charset="0"/>
                  </a:rPr>
                  <a:t>R</a:t>
                </a:r>
                <a:r>
                  <a:rPr lang="en-US" altLang="zh-CN" sz="2400" b="1" baseline="-25000">
                    <a:latin typeface="Times New Roman" panose="02020603050405020304" pitchFamily="18" charset="0"/>
                  </a:rPr>
                  <a:t>2</a:t>
                </a:r>
                <a:endParaRPr lang="en-US" altLang="zh-CN" sz="2400" b="1"/>
              </a:p>
            </p:txBody>
          </p:sp>
          <p:sp>
            <p:nvSpPr>
              <p:cNvPr id="14386" name="Text Box 117">
                <a:extLst>
                  <a:ext uri="{FF2B5EF4-FFF2-40B4-BE49-F238E27FC236}">
                    <a16:creationId xmlns:a16="http://schemas.microsoft.com/office/drawing/2014/main" xmlns="" id="{AC780C77-F703-4887-AFA1-743FDAE7B53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00" y="2719"/>
                <a:ext cx="165" cy="2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just" eaLnBrk="1" hangingPunct="1">
                  <a:buFontTx/>
                  <a:buNone/>
                </a:pPr>
                <a:r>
                  <a:rPr lang="en-US" altLang="zh-CN" sz="2800" b="1" i="1">
                    <a:latin typeface="Times New Roman" panose="02020603050405020304" pitchFamily="18" charset="0"/>
                  </a:rPr>
                  <a:t>P</a:t>
                </a:r>
                <a:endParaRPr lang="en-US" altLang="zh-CN" sz="2800" b="1" i="1"/>
              </a:p>
            </p:txBody>
          </p:sp>
        </p:grpSp>
        <p:sp>
          <p:nvSpPr>
            <p:cNvPr id="14370" name="Oval 118">
              <a:extLst>
                <a:ext uri="{FF2B5EF4-FFF2-40B4-BE49-F238E27FC236}">
                  <a16:creationId xmlns:a16="http://schemas.microsoft.com/office/drawing/2014/main" xmlns="" id="{A7771097-CD12-45E6-848E-DD0B0D0592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16" y="2982"/>
              <a:ext cx="53" cy="5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Tx/>
                <a:buNone/>
              </a:pPr>
              <a:endParaRPr lang="zh-CN" altLang="en-US" sz="1800"/>
            </a:p>
          </p:txBody>
        </p:sp>
        <p:sp>
          <p:nvSpPr>
            <p:cNvPr id="14371" name="Oval 119">
              <a:extLst>
                <a:ext uri="{FF2B5EF4-FFF2-40B4-BE49-F238E27FC236}">
                  <a16:creationId xmlns:a16="http://schemas.microsoft.com/office/drawing/2014/main" xmlns="" id="{F13F5915-2CEB-4225-978C-1679B07C59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4" y="2982"/>
              <a:ext cx="53" cy="5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Tx/>
                <a:buNone/>
              </a:pPr>
              <a:endParaRPr lang="zh-CN" altLang="en-US" sz="1800"/>
            </a:p>
          </p:txBody>
        </p:sp>
      </p:grpSp>
      <p:sp>
        <p:nvSpPr>
          <p:cNvPr id="26650" name="Rectangle 123">
            <a:extLst>
              <a:ext uri="{FF2B5EF4-FFF2-40B4-BE49-F238E27FC236}">
                <a16:creationId xmlns:a16="http://schemas.microsoft.com/office/drawing/2014/main" xmlns="" id="{BFE53352-E700-4E21-BED0-A4BDA30579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0251" y="3000376"/>
            <a:ext cx="18272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sz="2800" b="1">
                <a:solidFill>
                  <a:srgbClr val="CC0000"/>
                </a:solidFill>
                <a:latin typeface="Times New Roman" panose="02020603050405020304" pitchFamily="18" charset="0"/>
              </a:rPr>
              <a:t>不成反比</a:t>
            </a:r>
          </a:p>
        </p:txBody>
      </p:sp>
      <p:sp>
        <p:nvSpPr>
          <p:cNvPr id="26653" name="Rectangle 136">
            <a:extLst>
              <a:ext uri="{FF2B5EF4-FFF2-40B4-BE49-F238E27FC236}">
                <a16:creationId xmlns:a16="http://schemas.microsoft.com/office/drawing/2014/main" xmlns="" id="{D5F5C75D-F743-4A2C-AF3A-6D510AC659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0488" y="3540126"/>
            <a:ext cx="30416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sz="2800" b="1">
                <a:solidFill>
                  <a:srgbClr val="CC0000"/>
                </a:solidFill>
                <a:latin typeface="Times New Roman" panose="02020603050405020304" pitchFamily="18" charset="0"/>
              </a:rPr>
              <a:t>没有保持电压一定</a:t>
            </a:r>
          </a:p>
        </p:txBody>
      </p:sp>
      <p:grpSp>
        <p:nvGrpSpPr>
          <p:cNvPr id="14364" name="Group 133">
            <a:extLst>
              <a:ext uri="{FF2B5EF4-FFF2-40B4-BE49-F238E27FC236}">
                <a16:creationId xmlns:a16="http://schemas.microsoft.com/office/drawing/2014/main" xmlns="" id="{0CFF6099-3B5E-4888-93B9-914C9FE96EC4}"/>
              </a:ext>
            </a:extLst>
          </p:cNvPr>
          <p:cNvGrpSpPr/>
          <p:nvPr/>
        </p:nvGrpSpPr>
        <p:grpSpPr>
          <a:xfrm>
            <a:off x="4970464" y="2049464"/>
            <a:ext cx="611187" cy="388937"/>
            <a:chOff x="5890" y="884"/>
            <a:chExt cx="385" cy="245"/>
          </a:xfrm>
        </p:grpSpPr>
        <p:sp>
          <p:nvSpPr>
            <p:cNvPr id="14367" name="Rectangle 131">
              <a:extLst>
                <a:ext uri="{FF2B5EF4-FFF2-40B4-BE49-F238E27FC236}">
                  <a16:creationId xmlns:a16="http://schemas.microsoft.com/office/drawing/2014/main" xmlns="" id="{B618EB60-8C5F-479A-B02A-46EA703F79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90" y="985"/>
              <a:ext cx="385" cy="10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</a:ln>
          </p:spPr>
          <p:txBody>
            <a:bodyPr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Tx/>
                <a:buNone/>
              </a:pPr>
              <a:endParaRPr lang="zh-CN" altLang="en-US" sz="1800"/>
            </a:p>
          </p:txBody>
        </p:sp>
        <p:sp>
          <p:nvSpPr>
            <p:cNvPr id="14368" name="Line 132">
              <a:extLst>
                <a:ext uri="{FF2B5EF4-FFF2-40B4-BE49-F238E27FC236}">
                  <a16:creationId xmlns:a16="http://schemas.microsoft.com/office/drawing/2014/main" xmlns="" id="{1733225B-8E6A-4C40-8CE9-3954FB53B68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967" y="884"/>
              <a:ext cx="212" cy="24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" name="标题 2">
            <a:extLst>
              <a:ext uri="{FF2B5EF4-FFF2-40B4-BE49-F238E27FC236}">
                <a16:creationId xmlns:a16="http://schemas.microsoft.com/office/drawing/2014/main" xmlns="" id="{BA751081-1A4C-4665-8185-86E738F51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课堂巩固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50" grpId="0"/>
      <p:bldP spid="2665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E8721EC5-FB22-47B0-A1D5-51779EACA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9557" y="337683"/>
            <a:ext cx="9172907" cy="571037"/>
          </a:xfrm>
        </p:spPr>
        <p:txBody>
          <a:bodyPr/>
          <a:lstStyle/>
          <a:p>
            <a:r>
              <a:rPr lang="zh-CN" altLang="en-US"/>
              <a:t>课堂小结</a:t>
            </a:r>
          </a:p>
        </p:txBody>
      </p:sp>
      <p:sp>
        <p:nvSpPr>
          <p:cNvPr id="25" name="矩形: 圆角 24">
            <a:extLst>
              <a:ext uri="{FF2B5EF4-FFF2-40B4-BE49-F238E27FC236}">
                <a16:creationId xmlns:a16="http://schemas.microsoft.com/office/drawing/2014/main" xmlns="" id="{4E50D38C-1D72-4E46-A589-7D9C5C5A61BB}"/>
              </a:ext>
            </a:extLst>
          </p:cNvPr>
          <p:cNvSpPr/>
          <p:nvPr/>
        </p:nvSpPr>
        <p:spPr>
          <a:xfrm>
            <a:off x="2336776" y="1468594"/>
            <a:ext cx="3183160" cy="664262"/>
          </a:xfrm>
          <a:prstGeom prst="round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宋体" panose="02010600030101010101" pitchFamily="2" charset="-122"/>
              </a:rPr>
              <a:t>电流与电压的关系</a:t>
            </a:r>
          </a:p>
        </p:txBody>
      </p:sp>
      <p:sp>
        <p:nvSpPr>
          <p:cNvPr id="27" name="左大括号 26">
            <a:extLst>
              <a:ext uri="{FF2B5EF4-FFF2-40B4-BE49-F238E27FC236}">
                <a16:creationId xmlns:a16="http://schemas.microsoft.com/office/drawing/2014/main" xmlns="" id="{FB961FBD-ECA6-40D2-BD55-03F1E748E559}"/>
              </a:ext>
            </a:extLst>
          </p:cNvPr>
          <p:cNvSpPr/>
          <p:nvPr/>
        </p:nvSpPr>
        <p:spPr bwMode="auto">
          <a:xfrm>
            <a:off x="1969543" y="1673581"/>
            <a:ext cx="233362" cy="3339595"/>
          </a:xfrm>
          <a:prstGeom prst="leftBrace">
            <a:avLst>
              <a:gd name="adj1" fmla="val 20526"/>
              <a:gd name="adj2" fmla="val 50000"/>
            </a:avLst>
          </a:prstGeom>
          <a:noFill/>
          <a:ln w="19050" algn="ctr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xmlns="" id="{83CD6258-A17A-422C-B733-2DF5E44059AA}"/>
              </a:ext>
            </a:extLst>
          </p:cNvPr>
          <p:cNvSpPr/>
          <p:nvPr/>
        </p:nvSpPr>
        <p:spPr>
          <a:xfrm>
            <a:off x="2319289" y="4307557"/>
            <a:ext cx="3183160" cy="664262"/>
          </a:xfrm>
          <a:prstGeom prst="round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2700000" scaled="1"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宋体" panose="02010600030101010101" pitchFamily="2" charset="-122"/>
              </a:rPr>
              <a:t>电流与电阻的关系</a:t>
            </a:r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xmlns="" id="{CD835699-E6D0-422B-8D3A-2A2AC947C64A}"/>
              </a:ext>
            </a:extLst>
          </p:cNvPr>
          <p:cNvSpPr/>
          <p:nvPr/>
        </p:nvSpPr>
        <p:spPr>
          <a:xfrm>
            <a:off x="1099557" y="1196753"/>
            <a:ext cx="653049" cy="453650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chemeClr val="tx2"/>
                </a:solidFill>
                <a:latin typeface="宋体" panose="02010600030101010101" pitchFamily="2" charset="-122"/>
              </a:rPr>
              <a:t>电流与电压和电阻的关系 </a:t>
            </a:r>
          </a:p>
        </p:txBody>
      </p:sp>
      <p:sp>
        <p:nvSpPr>
          <p:cNvPr id="15" name="矩形: 圆角 14">
            <a:extLst>
              <a:ext uri="{FF2B5EF4-FFF2-40B4-BE49-F238E27FC236}">
                <a16:creationId xmlns:a16="http://schemas.microsoft.com/office/drawing/2014/main" xmlns="" id="{C09CFF7F-3C12-45F4-A8D0-602DF45DA627}"/>
              </a:ext>
            </a:extLst>
          </p:cNvPr>
          <p:cNvSpPr/>
          <p:nvPr/>
        </p:nvSpPr>
        <p:spPr>
          <a:xfrm>
            <a:off x="4295800" y="2420888"/>
            <a:ext cx="7297699" cy="1134287"/>
          </a:xfrm>
          <a:prstGeom prst="roundRect">
            <a:avLst/>
          </a:prstGeom>
          <a:solidFill>
            <a:srgbClr val="00B0F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457200"/>
            <a:r>
              <a:rPr lang="zh-CN" altLang="en-US" sz="24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当导体的</a:t>
            </a:r>
            <a:r>
              <a:rPr lang="zh-CN" altLang="en-US" sz="2800" b="1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电阻一定</a:t>
            </a:r>
            <a:r>
              <a:rPr lang="zh-CN" altLang="en-US" sz="24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时，通过导体的</a:t>
            </a:r>
            <a:r>
              <a:rPr lang="zh-CN" altLang="en-US" sz="2800" b="1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电流</a:t>
            </a:r>
            <a:r>
              <a:rPr lang="zh-CN" altLang="en-US" sz="24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跟导体两端的</a:t>
            </a:r>
            <a:r>
              <a:rPr lang="zh-CN" altLang="en-US" sz="2800" b="1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电压</a:t>
            </a:r>
            <a:r>
              <a:rPr lang="zh-CN" altLang="en-US" sz="24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</a:t>
            </a:r>
            <a:r>
              <a:rPr lang="zh-CN" altLang="en-US" sz="2800" b="1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正比</a:t>
            </a:r>
            <a:r>
              <a:rPr lang="zh-CN" altLang="en-US" sz="24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</p:txBody>
      </p:sp>
      <p:sp>
        <p:nvSpPr>
          <p:cNvPr id="16" name="矩形: 圆角 15">
            <a:extLst>
              <a:ext uri="{FF2B5EF4-FFF2-40B4-BE49-F238E27FC236}">
                <a16:creationId xmlns:a16="http://schemas.microsoft.com/office/drawing/2014/main" xmlns="" id="{2C0E2BDA-7AB8-418E-84B1-8A50A8ABCAD2}"/>
              </a:ext>
            </a:extLst>
          </p:cNvPr>
          <p:cNvSpPr/>
          <p:nvPr/>
        </p:nvSpPr>
        <p:spPr>
          <a:xfrm>
            <a:off x="4295799" y="5229200"/>
            <a:ext cx="7297699" cy="1134287"/>
          </a:xfrm>
          <a:prstGeom prst="roundRect">
            <a:avLst/>
          </a:prstGeom>
          <a:solidFill>
            <a:srgbClr val="00B0F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457200"/>
            <a:r>
              <a:rPr lang="zh-CN" altLang="en-US" sz="24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当导体的</a:t>
            </a:r>
            <a:r>
              <a:rPr lang="zh-CN" altLang="en-US" sz="2800" b="1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电压一定</a:t>
            </a:r>
            <a:r>
              <a:rPr lang="zh-CN" altLang="en-US" sz="24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时，通过导体的</a:t>
            </a:r>
            <a:r>
              <a:rPr lang="zh-CN" altLang="en-US" sz="2800" b="1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电流</a:t>
            </a:r>
            <a:r>
              <a:rPr lang="zh-CN" altLang="en-US" sz="24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跟导体的</a:t>
            </a:r>
            <a:r>
              <a:rPr lang="zh-CN" altLang="en-US" sz="2800" b="1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电阻</a:t>
            </a:r>
            <a:r>
              <a:rPr lang="zh-CN" altLang="en-US" sz="24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成反比。</a:t>
            </a:r>
          </a:p>
        </p:txBody>
      </p:sp>
    </p:spTree>
    <p:extLst>
      <p:ext uri="{BB962C8B-B14F-4D97-AF65-F5344CB8AC3E}">
        <p14:creationId xmlns:p14="http://schemas.microsoft.com/office/powerpoint/2010/main" val="36304663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7" grpId="0"/>
      <p:bldP spid="9" grpId="0"/>
      <p:bldP spid="10" grpId="0"/>
      <p:bldP spid="15" grpId="0"/>
      <p:bldP spid="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3">
            <a:lum/>
          </a:blip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任意多边形: 形状 4"/>
          <p:cNvSpPr/>
          <p:nvPr/>
        </p:nvSpPr>
        <p:spPr>
          <a:xfrm>
            <a:off x="0" y="-27384"/>
            <a:ext cx="12192000" cy="6885384"/>
          </a:xfrm>
          <a:custGeom>
            <a:rect l="l" t="t" r="r" b="b"/>
            <a:pathLst>
              <a:path w="12192000" h="6885384">
                <a:moveTo>
                  <a:pt x="6750308" y="3310732"/>
                </a:moveTo>
                <a:cubicBezTo>
                  <a:pt x="6730009" y="3310348"/>
                  <a:pt x="6711247" y="3328367"/>
                  <a:pt x="6694023" y="3364789"/>
                </a:cubicBezTo>
                <a:cubicBezTo>
                  <a:pt x="6670777" y="3410316"/>
                  <a:pt x="6672764" y="3455716"/>
                  <a:pt x="6699982" y="3500991"/>
                </a:cubicBezTo>
                <a:cubicBezTo>
                  <a:pt x="6713754" y="3527557"/>
                  <a:pt x="6726815" y="3546502"/>
                  <a:pt x="6739164" y="3557828"/>
                </a:cubicBezTo>
                <a:cubicBezTo>
                  <a:pt x="6763817" y="3570311"/>
                  <a:pt x="6782133" y="3568784"/>
                  <a:pt x="6794112" y="3553248"/>
                </a:cubicBezTo>
                <a:cubicBezTo>
                  <a:pt x="6796706" y="3546147"/>
                  <a:pt x="6802869" y="3540035"/>
                  <a:pt x="6812601" y="3534913"/>
                </a:cubicBezTo>
                <a:cubicBezTo>
                  <a:pt x="6822334" y="3529791"/>
                  <a:pt x="6826948" y="3518884"/>
                  <a:pt x="6826444" y="3502191"/>
                </a:cubicBezTo>
                <a:cubicBezTo>
                  <a:pt x="6825940" y="3485499"/>
                  <a:pt x="6828497" y="3473098"/>
                  <a:pt x="6834116" y="3464989"/>
                </a:cubicBezTo>
                <a:lnTo>
                  <a:pt x="6859978" y="3429966"/>
                </a:lnTo>
                <a:cubicBezTo>
                  <a:pt x="6866026" y="3415719"/>
                  <a:pt x="6866504" y="3404634"/>
                  <a:pt x="6861412" y="3396710"/>
                </a:cubicBezTo>
                <a:cubicBezTo>
                  <a:pt x="6856319" y="3388786"/>
                  <a:pt x="6848270" y="3387615"/>
                  <a:pt x="6837262" y="3393197"/>
                </a:cubicBezTo>
                <a:cubicBezTo>
                  <a:pt x="6826255" y="3398778"/>
                  <a:pt x="6820681" y="3401076"/>
                  <a:pt x="6820540" y="3400090"/>
                </a:cubicBezTo>
                <a:cubicBezTo>
                  <a:pt x="6820399" y="3399104"/>
                  <a:pt x="6817690" y="3392193"/>
                  <a:pt x="6812412" y="3379354"/>
                </a:cubicBezTo>
                <a:cubicBezTo>
                  <a:pt x="6808380" y="3359222"/>
                  <a:pt x="6800412" y="3343204"/>
                  <a:pt x="6788508" y="3331300"/>
                </a:cubicBezTo>
                <a:cubicBezTo>
                  <a:pt x="6775221" y="3317819"/>
                  <a:pt x="6762488" y="3310963"/>
                  <a:pt x="6750308" y="3310732"/>
                </a:cubicBezTo>
                <a:close/>
                <a:moveTo>
                  <a:pt x="7283732" y="3272175"/>
                </a:moveTo>
                <a:cubicBezTo>
                  <a:pt x="7269630" y="3273303"/>
                  <a:pt x="7252898" y="3276879"/>
                  <a:pt x="7233537" y="3282901"/>
                </a:cubicBezTo>
                <a:cubicBezTo>
                  <a:pt x="7194815" y="3294946"/>
                  <a:pt x="7201634" y="3335799"/>
                  <a:pt x="7253995" y="3405460"/>
                </a:cubicBezTo>
                <a:cubicBezTo>
                  <a:pt x="7263246" y="3418047"/>
                  <a:pt x="7279998" y="3451862"/>
                  <a:pt x="7304251" y="3506906"/>
                </a:cubicBezTo>
                <a:cubicBezTo>
                  <a:pt x="7340437" y="3571008"/>
                  <a:pt x="7368582" y="3599212"/>
                  <a:pt x="7388685" y="3591518"/>
                </a:cubicBezTo>
                <a:cubicBezTo>
                  <a:pt x="7407142" y="3580636"/>
                  <a:pt x="7422974" y="3564033"/>
                  <a:pt x="7436183" y="3541707"/>
                </a:cubicBezTo>
                <a:cubicBezTo>
                  <a:pt x="7472992" y="3469599"/>
                  <a:pt x="7476076" y="3415082"/>
                  <a:pt x="7445433" y="3378154"/>
                </a:cubicBezTo>
                <a:cubicBezTo>
                  <a:pt x="7430490" y="3359682"/>
                  <a:pt x="7418067" y="3345495"/>
                  <a:pt x="7408164" y="3335592"/>
                </a:cubicBezTo>
                <a:cubicBezTo>
                  <a:pt x="7387291" y="3312732"/>
                  <a:pt x="7357286" y="3292912"/>
                  <a:pt x="7318149" y="3276130"/>
                </a:cubicBezTo>
                <a:cubicBezTo>
                  <a:pt x="7309306" y="3272365"/>
                  <a:pt x="7297834" y="3271046"/>
                  <a:pt x="7283732" y="3272175"/>
                </a:cubicBezTo>
                <a:close/>
                <a:moveTo>
                  <a:pt x="4029436" y="3097522"/>
                </a:moveTo>
                <a:cubicBezTo>
                  <a:pt x="4037916" y="3100072"/>
                  <a:pt x="4016346" y="3149179"/>
                  <a:pt x="3964726" y="3244843"/>
                </a:cubicBezTo>
                <a:cubicBezTo>
                  <a:pt x="3928821" y="3248193"/>
                  <a:pt x="3899816" y="3253552"/>
                  <a:pt x="3877713" y="3260920"/>
                </a:cubicBezTo>
                <a:cubicBezTo>
                  <a:pt x="3855239" y="3264656"/>
                  <a:pt x="3837716" y="3269214"/>
                  <a:pt x="3825144" y="3274596"/>
                </a:cubicBezTo>
                <a:cubicBezTo>
                  <a:pt x="3820445" y="3267005"/>
                  <a:pt x="3815709" y="3254627"/>
                  <a:pt x="3810935" y="3237460"/>
                </a:cubicBezTo>
                <a:lnTo>
                  <a:pt x="3797860" y="3194276"/>
                </a:lnTo>
                <a:cubicBezTo>
                  <a:pt x="3793368" y="3181734"/>
                  <a:pt x="3789877" y="3173773"/>
                  <a:pt x="3787386" y="3170393"/>
                </a:cubicBezTo>
                <a:cubicBezTo>
                  <a:pt x="3828836" y="3155376"/>
                  <a:pt x="3870267" y="3143212"/>
                  <a:pt x="3911680" y="3133902"/>
                </a:cubicBezTo>
                <a:cubicBezTo>
                  <a:pt x="3953093" y="3124592"/>
                  <a:pt x="3983294" y="3116038"/>
                  <a:pt x="4002284" y="3108241"/>
                </a:cubicBezTo>
                <a:cubicBezTo>
                  <a:pt x="4021275" y="3100443"/>
                  <a:pt x="4030325" y="3096870"/>
                  <a:pt x="4029436" y="3097522"/>
                </a:cubicBezTo>
                <a:close/>
                <a:moveTo>
                  <a:pt x="5043662" y="3054627"/>
                </a:moveTo>
                <a:cubicBezTo>
                  <a:pt x="5036213" y="3054479"/>
                  <a:pt x="5029671" y="3056362"/>
                  <a:pt x="5024038" y="3060275"/>
                </a:cubicBezTo>
                <a:cubicBezTo>
                  <a:pt x="5008249" y="3061402"/>
                  <a:pt x="4994318" y="3077524"/>
                  <a:pt x="4982243" y="3108641"/>
                </a:cubicBezTo>
                <a:cubicBezTo>
                  <a:pt x="4970169" y="3139758"/>
                  <a:pt x="4964651" y="3165197"/>
                  <a:pt x="4965688" y="3184958"/>
                </a:cubicBezTo>
                <a:cubicBezTo>
                  <a:pt x="4979223" y="3216179"/>
                  <a:pt x="4995515" y="3240366"/>
                  <a:pt x="5014565" y="3257518"/>
                </a:cubicBezTo>
                <a:cubicBezTo>
                  <a:pt x="5041190" y="3288086"/>
                  <a:pt x="5066792" y="3307736"/>
                  <a:pt x="5091371" y="3316468"/>
                </a:cubicBezTo>
                <a:cubicBezTo>
                  <a:pt x="5115951" y="3325200"/>
                  <a:pt x="5132629" y="3319885"/>
                  <a:pt x="5141405" y="3300524"/>
                </a:cubicBezTo>
                <a:cubicBezTo>
                  <a:pt x="5144384" y="3290058"/>
                  <a:pt x="5150103" y="3280677"/>
                  <a:pt x="5158561" y="3272383"/>
                </a:cubicBezTo>
                <a:cubicBezTo>
                  <a:pt x="5167018" y="3264089"/>
                  <a:pt x="5168919" y="3248378"/>
                  <a:pt x="5164264" y="3225252"/>
                </a:cubicBezTo>
                <a:cubicBezTo>
                  <a:pt x="5159609" y="3202125"/>
                  <a:pt x="5167178" y="3173358"/>
                  <a:pt x="5186969" y="3138950"/>
                </a:cubicBezTo>
                <a:cubicBezTo>
                  <a:pt x="5192291" y="3123488"/>
                  <a:pt x="5191720" y="3111680"/>
                  <a:pt x="5185256" y="3103526"/>
                </a:cubicBezTo>
                <a:cubicBezTo>
                  <a:pt x="5181980" y="3094780"/>
                  <a:pt x="5172403" y="3093431"/>
                  <a:pt x="5156526" y="3099479"/>
                </a:cubicBezTo>
                <a:cubicBezTo>
                  <a:pt x="5140649" y="3105528"/>
                  <a:pt x="5131421" y="3106691"/>
                  <a:pt x="5128841" y="3102970"/>
                </a:cubicBezTo>
                <a:cubicBezTo>
                  <a:pt x="5125950" y="3102970"/>
                  <a:pt x="5118382" y="3097063"/>
                  <a:pt x="5106137" y="3085247"/>
                </a:cubicBezTo>
                <a:cubicBezTo>
                  <a:pt x="5093892" y="3073432"/>
                  <a:pt x="5081424" y="3065405"/>
                  <a:pt x="5068734" y="3061165"/>
                </a:cubicBezTo>
                <a:cubicBezTo>
                  <a:pt x="5059469" y="3056955"/>
                  <a:pt x="5051111" y="3054775"/>
                  <a:pt x="5043662" y="3054627"/>
                </a:cubicBezTo>
                <a:close/>
                <a:moveTo>
                  <a:pt x="4086179" y="2945869"/>
                </a:moveTo>
                <a:cubicBezTo>
                  <a:pt x="4076914" y="2945633"/>
                  <a:pt x="4067910" y="2946781"/>
                  <a:pt x="4059167" y="2949313"/>
                </a:cubicBezTo>
                <a:cubicBezTo>
                  <a:pt x="4047663" y="2954249"/>
                  <a:pt x="4029358" y="2956947"/>
                  <a:pt x="4004253" y="2957407"/>
                </a:cubicBezTo>
                <a:cubicBezTo>
                  <a:pt x="3979147" y="2957866"/>
                  <a:pt x="3932879" y="2964701"/>
                  <a:pt x="3865449" y="2977909"/>
                </a:cubicBezTo>
                <a:cubicBezTo>
                  <a:pt x="3798019" y="2991118"/>
                  <a:pt x="3753630" y="3002103"/>
                  <a:pt x="3732283" y="3010865"/>
                </a:cubicBezTo>
                <a:cubicBezTo>
                  <a:pt x="3720853" y="3001866"/>
                  <a:pt x="3701447" y="2993338"/>
                  <a:pt x="3674066" y="2985281"/>
                </a:cubicBezTo>
                <a:cubicBezTo>
                  <a:pt x="3646685" y="2977224"/>
                  <a:pt x="3625141" y="2982164"/>
                  <a:pt x="3609434" y="3000102"/>
                </a:cubicBezTo>
                <a:cubicBezTo>
                  <a:pt x="3593728" y="3018040"/>
                  <a:pt x="3586111" y="3045021"/>
                  <a:pt x="3586586" y="3081045"/>
                </a:cubicBezTo>
                <a:cubicBezTo>
                  <a:pt x="3587060" y="3117069"/>
                  <a:pt x="3597600" y="3166468"/>
                  <a:pt x="3618207" y="3229243"/>
                </a:cubicBezTo>
                <a:cubicBezTo>
                  <a:pt x="3638813" y="3292018"/>
                  <a:pt x="3656514" y="3330804"/>
                  <a:pt x="3671309" y="3345598"/>
                </a:cubicBezTo>
                <a:lnTo>
                  <a:pt x="3691700" y="3378220"/>
                </a:lnTo>
                <a:lnTo>
                  <a:pt x="3713159" y="3403993"/>
                </a:lnTo>
                <a:cubicBezTo>
                  <a:pt x="3764867" y="3459496"/>
                  <a:pt x="3804167" y="3469110"/>
                  <a:pt x="3831059" y="3432834"/>
                </a:cubicBezTo>
                <a:cubicBezTo>
                  <a:pt x="3862681" y="3432834"/>
                  <a:pt x="3924914" y="3423065"/>
                  <a:pt x="4017761" y="3403526"/>
                </a:cubicBezTo>
                <a:cubicBezTo>
                  <a:pt x="4061702" y="3397018"/>
                  <a:pt x="4094275" y="3391470"/>
                  <a:pt x="4115482" y="3386881"/>
                </a:cubicBezTo>
                <a:cubicBezTo>
                  <a:pt x="4136689" y="3382293"/>
                  <a:pt x="4147918" y="3375018"/>
                  <a:pt x="4149171" y="3365056"/>
                </a:cubicBezTo>
                <a:cubicBezTo>
                  <a:pt x="4150424" y="3355094"/>
                  <a:pt x="4152766" y="3346681"/>
                  <a:pt x="4156198" y="3339817"/>
                </a:cubicBezTo>
                <a:cubicBezTo>
                  <a:pt x="4159630" y="3332953"/>
                  <a:pt x="4161346" y="3326471"/>
                  <a:pt x="4161346" y="3320371"/>
                </a:cubicBezTo>
                <a:cubicBezTo>
                  <a:pt x="4161346" y="3314270"/>
                  <a:pt x="4162043" y="3306847"/>
                  <a:pt x="4163436" y="3298100"/>
                </a:cubicBezTo>
                <a:cubicBezTo>
                  <a:pt x="4164830" y="3289354"/>
                  <a:pt x="4163262" y="3282297"/>
                  <a:pt x="4158733" y="3276931"/>
                </a:cubicBezTo>
                <a:cubicBezTo>
                  <a:pt x="4154204" y="3271564"/>
                  <a:pt x="4151821" y="3269748"/>
                  <a:pt x="4151584" y="3271482"/>
                </a:cubicBezTo>
                <a:lnTo>
                  <a:pt x="4185629" y="3213955"/>
                </a:lnTo>
                <a:lnTo>
                  <a:pt x="4232193" y="3119448"/>
                </a:lnTo>
                <a:cubicBezTo>
                  <a:pt x="4242629" y="3097819"/>
                  <a:pt x="4245972" y="3078002"/>
                  <a:pt x="4242222" y="3059997"/>
                </a:cubicBezTo>
                <a:cubicBezTo>
                  <a:pt x="4238471" y="3041993"/>
                  <a:pt x="4216605" y="3017106"/>
                  <a:pt x="4176623" y="2985337"/>
                </a:cubicBezTo>
                <a:cubicBezTo>
                  <a:pt x="4144123" y="2959731"/>
                  <a:pt x="4113975" y="2946575"/>
                  <a:pt x="4086179" y="2945869"/>
                </a:cubicBezTo>
                <a:close/>
                <a:moveTo>
                  <a:pt x="6453781" y="2708768"/>
                </a:moveTo>
                <a:cubicBezTo>
                  <a:pt x="6438320" y="2707787"/>
                  <a:pt x="6424615" y="2713489"/>
                  <a:pt x="6412669" y="2725875"/>
                </a:cubicBezTo>
                <a:cubicBezTo>
                  <a:pt x="6396740" y="2742390"/>
                  <a:pt x="6367035" y="2757897"/>
                  <a:pt x="6323554" y="2772395"/>
                </a:cubicBezTo>
                <a:lnTo>
                  <a:pt x="6180926" y="2814734"/>
                </a:lnTo>
                <a:cubicBezTo>
                  <a:pt x="6156806" y="2820486"/>
                  <a:pt x="6141877" y="2831653"/>
                  <a:pt x="6136140" y="2848234"/>
                </a:cubicBezTo>
                <a:cubicBezTo>
                  <a:pt x="6130403" y="2864816"/>
                  <a:pt x="6130225" y="2891059"/>
                  <a:pt x="6135607" y="2926964"/>
                </a:cubicBezTo>
                <a:cubicBezTo>
                  <a:pt x="6140988" y="2962870"/>
                  <a:pt x="6150112" y="2986671"/>
                  <a:pt x="6162980" y="2998368"/>
                </a:cubicBezTo>
                <a:cubicBezTo>
                  <a:pt x="6174277" y="3009857"/>
                  <a:pt x="6191955" y="3010902"/>
                  <a:pt x="6216016" y="3001503"/>
                </a:cubicBezTo>
                <a:cubicBezTo>
                  <a:pt x="6250987" y="2978821"/>
                  <a:pt x="6292889" y="2954827"/>
                  <a:pt x="6341722" y="2929522"/>
                </a:cubicBezTo>
                <a:cubicBezTo>
                  <a:pt x="6348230" y="2926453"/>
                  <a:pt x="6351135" y="2924974"/>
                  <a:pt x="6350438" y="2925086"/>
                </a:cubicBezTo>
                <a:cubicBezTo>
                  <a:pt x="6349742" y="2925197"/>
                  <a:pt x="6349393" y="2936526"/>
                  <a:pt x="6349393" y="2959075"/>
                </a:cubicBezTo>
                <a:cubicBezTo>
                  <a:pt x="6344738" y="3065931"/>
                  <a:pt x="6341948" y="3176653"/>
                  <a:pt x="6341021" y="3291240"/>
                </a:cubicBezTo>
                <a:cubicBezTo>
                  <a:pt x="6340094" y="3405827"/>
                  <a:pt x="6341492" y="3466575"/>
                  <a:pt x="6345213" y="3473483"/>
                </a:cubicBezTo>
                <a:lnTo>
                  <a:pt x="6295558" y="3510086"/>
                </a:lnTo>
                <a:cubicBezTo>
                  <a:pt x="6243997" y="3560504"/>
                  <a:pt x="6243382" y="3602065"/>
                  <a:pt x="6293712" y="3634769"/>
                </a:cubicBezTo>
                <a:cubicBezTo>
                  <a:pt x="6331500" y="3655493"/>
                  <a:pt x="6363017" y="3663021"/>
                  <a:pt x="6388263" y="3657350"/>
                </a:cubicBezTo>
                <a:cubicBezTo>
                  <a:pt x="6413510" y="3651680"/>
                  <a:pt x="6434401" y="3637415"/>
                  <a:pt x="6450938" y="3614555"/>
                </a:cubicBezTo>
                <a:cubicBezTo>
                  <a:pt x="6467476" y="3591695"/>
                  <a:pt x="6480769" y="3575240"/>
                  <a:pt x="6490821" y="3565189"/>
                </a:cubicBezTo>
                <a:cubicBezTo>
                  <a:pt x="6505082" y="3554738"/>
                  <a:pt x="6546539" y="3503755"/>
                  <a:pt x="6615192" y="3412243"/>
                </a:cubicBezTo>
                <a:cubicBezTo>
                  <a:pt x="6633812" y="3384832"/>
                  <a:pt x="6648711" y="3354338"/>
                  <a:pt x="6659889" y="3320760"/>
                </a:cubicBezTo>
                <a:cubicBezTo>
                  <a:pt x="6668161" y="3304037"/>
                  <a:pt x="6666538" y="3285173"/>
                  <a:pt x="6655019" y="3264167"/>
                </a:cubicBezTo>
                <a:cubicBezTo>
                  <a:pt x="6639883" y="3248793"/>
                  <a:pt x="6619899" y="3250795"/>
                  <a:pt x="6595068" y="3270170"/>
                </a:cubicBezTo>
                <a:lnTo>
                  <a:pt x="6506253" y="3356917"/>
                </a:lnTo>
                <a:lnTo>
                  <a:pt x="6509010" y="3295276"/>
                </a:lnTo>
                <a:cubicBezTo>
                  <a:pt x="6508091" y="3175656"/>
                  <a:pt x="6511271" y="3054835"/>
                  <a:pt x="6518550" y="2932813"/>
                </a:cubicBezTo>
                <a:cubicBezTo>
                  <a:pt x="6519366" y="2905876"/>
                  <a:pt x="6525347" y="2888172"/>
                  <a:pt x="6536495" y="2879700"/>
                </a:cubicBezTo>
                <a:cubicBezTo>
                  <a:pt x="6547644" y="2871227"/>
                  <a:pt x="6557939" y="2849683"/>
                  <a:pt x="6567383" y="2815068"/>
                </a:cubicBezTo>
                <a:cubicBezTo>
                  <a:pt x="6572215" y="2787983"/>
                  <a:pt x="6564774" y="2765998"/>
                  <a:pt x="6545057" y="2749113"/>
                </a:cubicBezTo>
                <a:cubicBezTo>
                  <a:pt x="6528824" y="2737950"/>
                  <a:pt x="6503748" y="2725571"/>
                  <a:pt x="6469829" y="2711977"/>
                </a:cubicBezTo>
                <a:cubicBezTo>
                  <a:pt x="6464284" y="2710165"/>
                  <a:pt x="6458935" y="2709095"/>
                  <a:pt x="6453781" y="2708768"/>
                </a:cubicBezTo>
                <a:close/>
                <a:moveTo>
                  <a:pt x="4058294" y="2641552"/>
                </a:moveTo>
                <a:cubicBezTo>
                  <a:pt x="4051471" y="2641626"/>
                  <a:pt x="4045736" y="2643717"/>
                  <a:pt x="4041088" y="2647823"/>
                </a:cubicBezTo>
                <a:cubicBezTo>
                  <a:pt x="4031793" y="2656036"/>
                  <a:pt x="3999724" y="2664179"/>
                  <a:pt x="3944880" y="2672250"/>
                </a:cubicBezTo>
                <a:cubicBezTo>
                  <a:pt x="3890036" y="2680323"/>
                  <a:pt x="3841629" y="2688120"/>
                  <a:pt x="3799661" y="2695644"/>
                </a:cubicBezTo>
                <a:cubicBezTo>
                  <a:pt x="3757692" y="2703168"/>
                  <a:pt x="3723025" y="2707174"/>
                  <a:pt x="3695658" y="2707663"/>
                </a:cubicBezTo>
                <a:cubicBezTo>
                  <a:pt x="3668292" y="2708152"/>
                  <a:pt x="3650250" y="2713370"/>
                  <a:pt x="3641533" y="2723318"/>
                </a:cubicBezTo>
                <a:cubicBezTo>
                  <a:pt x="3628606" y="2741448"/>
                  <a:pt x="3625715" y="2761773"/>
                  <a:pt x="3632861" y="2784292"/>
                </a:cubicBezTo>
                <a:cubicBezTo>
                  <a:pt x="3651688" y="2831330"/>
                  <a:pt x="3679907" y="2866420"/>
                  <a:pt x="3717517" y="2889562"/>
                </a:cubicBezTo>
                <a:cubicBezTo>
                  <a:pt x="3734521" y="2901036"/>
                  <a:pt x="3771397" y="2901514"/>
                  <a:pt x="3828146" y="2890996"/>
                </a:cubicBezTo>
                <a:cubicBezTo>
                  <a:pt x="3884895" y="2880478"/>
                  <a:pt x="3973324" y="2860557"/>
                  <a:pt x="4093434" y="2831234"/>
                </a:cubicBezTo>
                <a:cubicBezTo>
                  <a:pt x="4106954" y="2830271"/>
                  <a:pt x="4122179" y="2826275"/>
                  <a:pt x="4139109" y="2819248"/>
                </a:cubicBezTo>
                <a:cubicBezTo>
                  <a:pt x="4149071" y="2814949"/>
                  <a:pt x="4160152" y="2802296"/>
                  <a:pt x="4172353" y="2781290"/>
                </a:cubicBezTo>
                <a:cubicBezTo>
                  <a:pt x="4184554" y="2760283"/>
                  <a:pt x="4185099" y="2736767"/>
                  <a:pt x="4173988" y="2710743"/>
                </a:cubicBezTo>
                <a:cubicBezTo>
                  <a:pt x="4162876" y="2684718"/>
                  <a:pt x="4149271" y="2669630"/>
                  <a:pt x="4133172" y="2665479"/>
                </a:cubicBezTo>
                <a:cubicBezTo>
                  <a:pt x="4117072" y="2661328"/>
                  <a:pt x="4100024" y="2655295"/>
                  <a:pt x="4082027" y="2647378"/>
                </a:cubicBezTo>
                <a:cubicBezTo>
                  <a:pt x="4073028" y="2643420"/>
                  <a:pt x="4065117" y="2641478"/>
                  <a:pt x="4058294" y="2641552"/>
                </a:cubicBezTo>
                <a:close/>
                <a:moveTo>
                  <a:pt x="6979390" y="2595611"/>
                </a:moveTo>
                <a:cubicBezTo>
                  <a:pt x="6979909" y="2610924"/>
                  <a:pt x="6980854" y="2625672"/>
                  <a:pt x="6982225" y="2639851"/>
                </a:cubicBezTo>
                <a:cubicBezTo>
                  <a:pt x="6983597" y="2654031"/>
                  <a:pt x="6984282" y="2661840"/>
                  <a:pt x="6984282" y="2663278"/>
                </a:cubicBezTo>
                <a:cubicBezTo>
                  <a:pt x="6972452" y="2665457"/>
                  <a:pt x="6958584" y="2667911"/>
                  <a:pt x="6942677" y="2670638"/>
                </a:cubicBezTo>
                <a:cubicBezTo>
                  <a:pt x="6913665" y="2679933"/>
                  <a:pt x="6901635" y="2700814"/>
                  <a:pt x="6906586" y="2733280"/>
                </a:cubicBezTo>
                <a:cubicBezTo>
                  <a:pt x="6907327" y="2735518"/>
                  <a:pt x="6907965" y="2740096"/>
                  <a:pt x="6908499" y="2747011"/>
                </a:cubicBezTo>
                <a:cubicBezTo>
                  <a:pt x="6909032" y="2753927"/>
                  <a:pt x="6912902" y="2761758"/>
                  <a:pt x="6920106" y="2770505"/>
                </a:cubicBezTo>
                <a:cubicBezTo>
                  <a:pt x="6927311" y="2779251"/>
                  <a:pt x="6934879" y="2790429"/>
                  <a:pt x="6942810" y="2804038"/>
                </a:cubicBezTo>
                <a:cubicBezTo>
                  <a:pt x="6950741" y="2817647"/>
                  <a:pt x="6962824" y="2823518"/>
                  <a:pt x="6979057" y="2821650"/>
                </a:cubicBezTo>
                <a:lnTo>
                  <a:pt x="6989864" y="2818870"/>
                </a:lnTo>
                <a:lnTo>
                  <a:pt x="6989864" y="2871394"/>
                </a:lnTo>
                <a:cubicBezTo>
                  <a:pt x="6975921" y="2874403"/>
                  <a:pt x="6963567" y="2877763"/>
                  <a:pt x="6952800" y="2881473"/>
                </a:cubicBezTo>
                <a:lnTo>
                  <a:pt x="6925337" y="2893622"/>
                </a:lnTo>
                <a:lnTo>
                  <a:pt x="6923945" y="2890332"/>
                </a:lnTo>
                <a:cubicBezTo>
                  <a:pt x="6922509" y="2887005"/>
                  <a:pt x="6920077" y="2881460"/>
                  <a:pt x="6916649" y="2873696"/>
                </a:cubicBezTo>
                <a:cubicBezTo>
                  <a:pt x="6909792" y="2858167"/>
                  <a:pt x="6904996" y="2817792"/>
                  <a:pt x="6902261" y="2752571"/>
                </a:cubicBezTo>
                <a:cubicBezTo>
                  <a:pt x="6899526" y="2687349"/>
                  <a:pt x="6899166" y="2642931"/>
                  <a:pt x="6901183" y="2619315"/>
                </a:cubicBezTo>
                <a:cubicBezTo>
                  <a:pt x="6903629" y="2619315"/>
                  <a:pt x="6913950" y="2616684"/>
                  <a:pt x="6932148" y="2611421"/>
                </a:cubicBezTo>
                <a:cubicBezTo>
                  <a:pt x="6950345" y="2606158"/>
                  <a:pt x="6966093" y="2600888"/>
                  <a:pt x="6979390" y="2595611"/>
                </a:cubicBezTo>
                <a:close/>
                <a:moveTo>
                  <a:pt x="7252022" y="2520928"/>
                </a:moveTo>
                <a:cubicBezTo>
                  <a:pt x="7253571" y="2521113"/>
                  <a:pt x="7254636" y="2521621"/>
                  <a:pt x="7255218" y="2522451"/>
                </a:cubicBezTo>
                <a:cubicBezTo>
                  <a:pt x="7265299" y="2538358"/>
                  <a:pt x="7263016" y="2578281"/>
                  <a:pt x="7248369" y="2642219"/>
                </a:cubicBezTo>
                <a:cubicBezTo>
                  <a:pt x="7233722" y="2706158"/>
                  <a:pt x="7213064" y="2762952"/>
                  <a:pt x="7186395" y="2812599"/>
                </a:cubicBezTo>
                <a:cubicBezTo>
                  <a:pt x="7185653" y="2814808"/>
                  <a:pt x="7185320" y="2815868"/>
                  <a:pt x="7185394" y="2815779"/>
                </a:cubicBezTo>
                <a:cubicBezTo>
                  <a:pt x="7168153" y="2819886"/>
                  <a:pt x="7157294" y="2824452"/>
                  <a:pt x="7152817" y="2829477"/>
                </a:cubicBezTo>
                <a:cubicBezTo>
                  <a:pt x="7152476" y="2815453"/>
                  <a:pt x="7152305" y="2796982"/>
                  <a:pt x="7152305" y="2774063"/>
                </a:cubicBezTo>
                <a:cubicBezTo>
                  <a:pt x="7153817" y="2773307"/>
                  <a:pt x="7160288" y="2771024"/>
                  <a:pt x="7171718" y="2767214"/>
                </a:cubicBezTo>
                <a:cubicBezTo>
                  <a:pt x="7182807" y="2760276"/>
                  <a:pt x="7191991" y="2748928"/>
                  <a:pt x="7199270" y="2733169"/>
                </a:cubicBezTo>
                <a:cubicBezTo>
                  <a:pt x="7200204" y="2726735"/>
                  <a:pt x="7201760" y="2721324"/>
                  <a:pt x="7203940" y="2716936"/>
                </a:cubicBezTo>
                <a:cubicBezTo>
                  <a:pt x="7203940" y="2711866"/>
                  <a:pt x="7204636" y="2704906"/>
                  <a:pt x="7206030" y="2696055"/>
                </a:cubicBezTo>
                <a:cubicBezTo>
                  <a:pt x="7207424" y="2687205"/>
                  <a:pt x="7206756" y="2676983"/>
                  <a:pt x="7204029" y="2665391"/>
                </a:cubicBezTo>
                <a:cubicBezTo>
                  <a:pt x="7199893" y="2661254"/>
                  <a:pt x="7197061" y="2656892"/>
                  <a:pt x="7195534" y="2652304"/>
                </a:cubicBezTo>
                <a:cubicBezTo>
                  <a:pt x="7194007" y="2647716"/>
                  <a:pt x="7189530" y="2642768"/>
                  <a:pt x="7182103" y="2637461"/>
                </a:cubicBezTo>
                <a:cubicBezTo>
                  <a:pt x="7176470" y="2627795"/>
                  <a:pt x="7166811" y="2623266"/>
                  <a:pt x="7153128" y="2623874"/>
                </a:cubicBezTo>
                <a:lnTo>
                  <a:pt x="7146563" y="2624772"/>
                </a:lnTo>
                <a:lnTo>
                  <a:pt x="7143944" y="2553694"/>
                </a:lnTo>
                <a:lnTo>
                  <a:pt x="7225020" y="2527966"/>
                </a:lnTo>
                <a:cubicBezTo>
                  <a:pt x="7238374" y="2522718"/>
                  <a:pt x="7247374" y="2520372"/>
                  <a:pt x="7252022" y="2520928"/>
                </a:cubicBezTo>
                <a:close/>
                <a:moveTo>
                  <a:pt x="7917599" y="2394477"/>
                </a:moveTo>
                <a:cubicBezTo>
                  <a:pt x="7899542" y="2399636"/>
                  <a:pt x="7883665" y="2418004"/>
                  <a:pt x="7869967" y="2449580"/>
                </a:cubicBezTo>
                <a:cubicBezTo>
                  <a:pt x="7849124" y="2486760"/>
                  <a:pt x="7820001" y="2532695"/>
                  <a:pt x="7782598" y="2587383"/>
                </a:cubicBezTo>
                <a:lnTo>
                  <a:pt x="7671279" y="2756384"/>
                </a:lnTo>
                <a:cubicBezTo>
                  <a:pt x="7628362" y="2820783"/>
                  <a:pt x="7595362" y="2877517"/>
                  <a:pt x="7572280" y="2926586"/>
                </a:cubicBezTo>
                <a:cubicBezTo>
                  <a:pt x="7549361" y="2984818"/>
                  <a:pt x="7546307" y="3021902"/>
                  <a:pt x="7563119" y="3037838"/>
                </a:cubicBezTo>
                <a:cubicBezTo>
                  <a:pt x="7583621" y="3051862"/>
                  <a:pt x="7612985" y="3045002"/>
                  <a:pt x="7651210" y="3017258"/>
                </a:cubicBezTo>
                <a:cubicBezTo>
                  <a:pt x="7689436" y="2989513"/>
                  <a:pt x="7718570" y="2970508"/>
                  <a:pt x="7738613" y="2960242"/>
                </a:cubicBezTo>
                <a:cubicBezTo>
                  <a:pt x="7748635" y="2955109"/>
                  <a:pt x="7757104" y="2949710"/>
                  <a:pt x="7764022" y="2944045"/>
                </a:cubicBezTo>
                <a:lnTo>
                  <a:pt x="7772036" y="2935188"/>
                </a:lnTo>
                <a:lnTo>
                  <a:pt x="7764557" y="2987417"/>
                </a:lnTo>
                <a:cubicBezTo>
                  <a:pt x="7754614" y="3072966"/>
                  <a:pt x="7750688" y="3164823"/>
                  <a:pt x="7752778" y="3262988"/>
                </a:cubicBezTo>
                <a:cubicBezTo>
                  <a:pt x="7754646" y="3307462"/>
                  <a:pt x="7754880" y="3352989"/>
                  <a:pt x="7753479" y="3399568"/>
                </a:cubicBezTo>
                <a:cubicBezTo>
                  <a:pt x="7752077" y="3446147"/>
                  <a:pt x="7755910" y="3495732"/>
                  <a:pt x="7764975" y="3548322"/>
                </a:cubicBezTo>
                <a:cubicBezTo>
                  <a:pt x="7774041" y="3600913"/>
                  <a:pt x="7785444" y="3634813"/>
                  <a:pt x="7799187" y="3650023"/>
                </a:cubicBezTo>
                <a:cubicBezTo>
                  <a:pt x="7812929" y="3665233"/>
                  <a:pt x="7827165" y="3672186"/>
                  <a:pt x="7841893" y="3670881"/>
                </a:cubicBezTo>
                <a:cubicBezTo>
                  <a:pt x="7856622" y="3669577"/>
                  <a:pt x="7866313" y="3661957"/>
                  <a:pt x="7870968" y="3648022"/>
                </a:cubicBezTo>
                <a:cubicBezTo>
                  <a:pt x="7875623" y="3634087"/>
                  <a:pt x="7891797" y="3618802"/>
                  <a:pt x="7919489" y="3602169"/>
                </a:cubicBezTo>
                <a:cubicBezTo>
                  <a:pt x="7935248" y="3593838"/>
                  <a:pt x="7938943" y="3561787"/>
                  <a:pt x="7930574" y="3506016"/>
                </a:cubicBezTo>
                <a:cubicBezTo>
                  <a:pt x="7922206" y="3450246"/>
                  <a:pt x="7918021" y="3394594"/>
                  <a:pt x="7918021" y="3339061"/>
                </a:cubicBezTo>
                <a:lnTo>
                  <a:pt x="7918021" y="3193831"/>
                </a:lnTo>
                <a:cubicBezTo>
                  <a:pt x="7915116" y="3059934"/>
                  <a:pt x="7922298" y="2972995"/>
                  <a:pt x="7939569" y="2933013"/>
                </a:cubicBezTo>
                <a:cubicBezTo>
                  <a:pt x="7950317" y="2904579"/>
                  <a:pt x="7953363" y="2881742"/>
                  <a:pt x="7948708" y="2864501"/>
                </a:cubicBezTo>
                <a:cubicBezTo>
                  <a:pt x="7940392" y="2839517"/>
                  <a:pt x="7928769" y="2820692"/>
                  <a:pt x="7913840" y="2808026"/>
                </a:cubicBezTo>
                <a:lnTo>
                  <a:pt x="7897896" y="2797470"/>
                </a:lnTo>
                <a:lnTo>
                  <a:pt x="7932400" y="2762583"/>
                </a:lnTo>
                <a:cubicBezTo>
                  <a:pt x="8009915" y="2681396"/>
                  <a:pt x="8053413" y="2614923"/>
                  <a:pt x="8062896" y="2563167"/>
                </a:cubicBezTo>
                <a:cubicBezTo>
                  <a:pt x="8063667" y="2554821"/>
                  <a:pt x="8067387" y="2542838"/>
                  <a:pt x="8074058" y="2527221"/>
                </a:cubicBezTo>
                <a:cubicBezTo>
                  <a:pt x="8080730" y="2511603"/>
                  <a:pt x="8077313" y="2492668"/>
                  <a:pt x="8063807" y="2470416"/>
                </a:cubicBezTo>
                <a:cubicBezTo>
                  <a:pt x="8050302" y="2448165"/>
                  <a:pt x="8028232" y="2429419"/>
                  <a:pt x="7997597" y="2414179"/>
                </a:cubicBezTo>
                <a:cubicBezTo>
                  <a:pt x="7966961" y="2398939"/>
                  <a:pt x="7940296" y="2392372"/>
                  <a:pt x="7917599" y="2394477"/>
                </a:cubicBezTo>
                <a:close/>
                <a:moveTo>
                  <a:pt x="7336283" y="2390038"/>
                </a:moveTo>
                <a:cubicBezTo>
                  <a:pt x="7326877" y="2390666"/>
                  <a:pt x="7318786" y="2393654"/>
                  <a:pt x="7312011" y="2399002"/>
                </a:cubicBezTo>
                <a:cubicBezTo>
                  <a:pt x="7298462" y="2409698"/>
                  <a:pt x="7276581" y="2412489"/>
                  <a:pt x="7246368" y="2407374"/>
                </a:cubicBezTo>
                <a:cubicBezTo>
                  <a:pt x="7216155" y="2402260"/>
                  <a:pt x="7169539" y="2404424"/>
                  <a:pt x="7106519" y="2413867"/>
                </a:cubicBezTo>
                <a:lnTo>
                  <a:pt x="6891710" y="2445733"/>
                </a:lnTo>
                <a:cubicBezTo>
                  <a:pt x="6883334" y="2445733"/>
                  <a:pt x="6880717" y="2447134"/>
                  <a:pt x="6883860" y="2449936"/>
                </a:cubicBezTo>
                <a:cubicBezTo>
                  <a:pt x="6880821" y="2438254"/>
                  <a:pt x="6868049" y="2426780"/>
                  <a:pt x="6845546" y="2415513"/>
                </a:cubicBezTo>
                <a:cubicBezTo>
                  <a:pt x="6793733" y="2389155"/>
                  <a:pt x="6756724" y="2415661"/>
                  <a:pt x="6734516" y="2495033"/>
                </a:cubicBezTo>
                <a:cubicBezTo>
                  <a:pt x="6727074" y="2537446"/>
                  <a:pt x="6724999" y="2605617"/>
                  <a:pt x="6728290" y="2699546"/>
                </a:cubicBezTo>
                <a:cubicBezTo>
                  <a:pt x="6731581" y="2793476"/>
                  <a:pt x="6741076" y="2856666"/>
                  <a:pt x="6756775" y="2889117"/>
                </a:cubicBezTo>
                <a:cubicBezTo>
                  <a:pt x="6759814" y="2895269"/>
                  <a:pt x="6762264" y="2904872"/>
                  <a:pt x="6764125" y="2917925"/>
                </a:cubicBezTo>
                <a:cubicBezTo>
                  <a:pt x="6765985" y="2930978"/>
                  <a:pt x="6776114" y="2953968"/>
                  <a:pt x="6794512" y="2986893"/>
                </a:cubicBezTo>
                <a:cubicBezTo>
                  <a:pt x="6812805" y="3029292"/>
                  <a:pt x="6834131" y="3049565"/>
                  <a:pt x="6858488" y="3047711"/>
                </a:cubicBezTo>
                <a:cubicBezTo>
                  <a:pt x="6864521" y="3051432"/>
                  <a:pt x="6874594" y="3053293"/>
                  <a:pt x="6888708" y="3053293"/>
                </a:cubicBezTo>
                <a:lnTo>
                  <a:pt x="6991643" y="3029566"/>
                </a:lnTo>
                <a:lnTo>
                  <a:pt x="6992666" y="3065212"/>
                </a:lnTo>
                <a:cubicBezTo>
                  <a:pt x="6869873" y="3089006"/>
                  <a:pt x="6765263" y="3115935"/>
                  <a:pt x="6678835" y="3145999"/>
                </a:cubicBezTo>
                <a:cubicBezTo>
                  <a:pt x="6659207" y="3151440"/>
                  <a:pt x="6650145" y="3163696"/>
                  <a:pt x="6651650" y="3182768"/>
                </a:cubicBezTo>
                <a:cubicBezTo>
                  <a:pt x="6653155" y="3201840"/>
                  <a:pt x="6658358" y="3218970"/>
                  <a:pt x="6667260" y="3234158"/>
                </a:cubicBezTo>
                <a:cubicBezTo>
                  <a:pt x="6676162" y="3249346"/>
                  <a:pt x="6686043" y="3260468"/>
                  <a:pt x="6696902" y="3267524"/>
                </a:cubicBezTo>
                <a:cubicBezTo>
                  <a:pt x="6707761" y="3274581"/>
                  <a:pt x="6718943" y="3280763"/>
                  <a:pt x="6730447" y="3286070"/>
                </a:cubicBezTo>
                <a:cubicBezTo>
                  <a:pt x="6753662" y="3300183"/>
                  <a:pt x="6779457" y="3302236"/>
                  <a:pt x="6807832" y="3292230"/>
                </a:cubicBezTo>
                <a:cubicBezTo>
                  <a:pt x="6860859" y="3266642"/>
                  <a:pt x="6922471" y="3247459"/>
                  <a:pt x="6992666" y="3234680"/>
                </a:cubicBezTo>
                <a:cubicBezTo>
                  <a:pt x="6990813" y="3428676"/>
                  <a:pt x="6987195" y="3532990"/>
                  <a:pt x="6981814" y="3547622"/>
                </a:cubicBezTo>
                <a:cubicBezTo>
                  <a:pt x="6973008" y="3557228"/>
                  <a:pt x="6945820" y="3556917"/>
                  <a:pt x="6900249" y="3546688"/>
                </a:cubicBezTo>
                <a:cubicBezTo>
                  <a:pt x="6877938" y="3543901"/>
                  <a:pt x="6863576" y="3549112"/>
                  <a:pt x="6857164" y="3562320"/>
                </a:cubicBezTo>
                <a:cubicBezTo>
                  <a:pt x="6850753" y="3575529"/>
                  <a:pt x="6858710" y="3592544"/>
                  <a:pt x="6881036" y="3613365"/>
                </a:cubicBezTo>
                <a:cubicBezTo>
                  <a:pt x="6903362" y="3634187"/>
                  <a:pt x="6913824" y="3649215"/>
                  <a:pt x="6912423" y="3658451"/>
                </a:cubicBezTo>
                <a:cubicBezTo>
                  <a:pt x="6911022" y="3667687"/>
                  <a:pt x="6918064" y="3682159"/>
                  <a:pt x="6933549" y="3701869"/>
                </a:cubicBezTo>
                <a:cubicBezTo>
                  <a:pt x="6949033" y="3721578"/>
                  <a:pt x="6964614" y="3731433"/>
                  <a:pt x="6980291" y="3731433"/>
                </a:cubicBezTo>
                <a:cubicBezTo>
                  <a:pt x="6995968" y="3731433"/>
                  <a:pt x="7011397" y="3721671"/>
                  <a:pt x="7026577" y="3702147"/>
                </a:cubicBezTo>
                <a:cubicBezTo>
                  <a:pt x="7041609" y="3680058"/>
                  <a:pt x="7061830" y="3664540"/>
                  <a:pt x="7087240" y="3655593"/>
                </a:cubicBezTo>
                <a:cubicBezTo>
                  <a:pt x="7112649" y="3646647"/>
                  <a:pt x="7131873" y="3630436"/>
                  <a:pt x="7144911" y="3606961"/>
                </a:cubicBezTo>
                <a:cubicBezTo>
                  <a:pt x="7157949" y="3583486"/>
                  <a:pt x="7165536" y="3548378"/>
                  <a:pt x="7167671" y="3501636"/>
                </a:cubicBezTo>
                <a:cubicBezTo>
                  <a:pt x="7167671" y="3399019"/>
                  <a:pt x="7167160" y="3300346"/>
                  <a:pt x="7166137" y="3205616"/>
                </a:cubicBezTo>
                <a:cubicBezTo>
                  <a:pt x="7288796" y="3183127"/>
                  <a:pt x="7377099" y="3175567"/>
                  <a:pt x="7431046" y="3182935"/>
                </a:cubicBezTo>
                <a:cubicBezTo>
                  <a:pt x="7455003" y="3183943"/>
                  <a:pt x="7475891" y="3175671"/>
                  <a:pt x="7493710" y="3158118"/>
                </a:cubicBezTo>
                <a:cubicBezTo>
                  <a:pt x="7527510" y="3120671"/>
                  <a:pt x="7526087" y="3083046"/>
                  <a:pt x="7489441" y="3045243"/>
                </a:cubicBezTo>
                <a:cubicBezTo>
                  <a:pt x="7452794" y="3007440"/>
                  <a:pt x="7414175" y="2993898"/>
                  <a:pt x="7373585" y="3004616"/>
                </a:cubicBezTo>
                <a:cubicBezTo>
                  <a:pt x="7348858" y="3009923"/>
                  <a:pt x="7320569" y="3013266"/>
                  <a:pt x="7288718" y="3014645"/>
                </a:cubicBezTo>
                <a:cubicBezTo>
                  <a:pt x="7256868" y="3016024"/>
                  <a:pt x="7214658" y="3022672"/>
                  <a:pt x="7162090" y="3034592"/>
                </a:cubicBezTo>
                <a:lnTo>
                  <a:pt x="7162090" y="3018092"/>
                </a:lnTo>
                <a:cubicBezTo>
                  <a:pt x="7161156" y="3004082"/>
                  <a:pt x="7160689" y="2993957"/>
                  <a:pt x="7160689" y="2987716"/>
                </a:cubicBezTo>
                <a:cubicBezTo>
                  <a:pt x="7195927" y="2976494"/>
                  <a:pt x="7237666" y="2959060"/>
                  <a:pt x="7285905" y="2935414"/>
                </a:cubicBezTo>
                <a:cubicBezTo>
                  <a:pt x="7304747" y="2922843"/>
                  <a:pt x="7314168" y="2906306"/>
                  <a:pt x="7314168" y="2885804"/>
                </a:cubicBezTo>
                <a:lnTo>
                  <a:pt x="7338340" y="2864078"/>
                </a:lnTo>
                <a:cubicBezTo>
                  <a:pt x="7370598" y="2823992"/>
                  <a:pt x="7401612" y="2752989"/>
                  <a:pt x="7431380" y="2651070"/>
                </a:cubicBezTo>
                <a:cubicBezTo>
                  <a:pt x="7438555" y="2621643"/>
                  <a:pt x="7445070" y="2576235"/>
                  <a:pt x="7450926" y="2514846"/>
                </a:cubicBezTo>
                <a:cubicBezTo>
                  <a:pt x="7450926" y="2488932"/>
                  <a:pt x="7446830" y="2466421"/>
                  <a:pt x="7438640" y="2447312"/>
                </a:cubicBezTo>
                <a:cubicBezTo>
                  <a:pt x="7430449" y="2428203"/>
                  <a:pt x="7407053" y="2410843"/>
                  <a:pt x="7368449" y="2395233"/>
                </a:cubicBezTo>
                <a:cubicBezTo>
                  <a:pt x="7356411" y="2391141"/>
                  <a:pt x="7345689" y="2389409"/>
                  <a:pt x="7336283" y="2390038"/>
                </a:cubicBezTo>
                <a:close/>
                <a:moveTo>
                  <a:pt x="4367171" y="2382240"/>
                </a:moveTo>
                <a:cubicBezTo>
                  <a:pt x="4351355" y="2382013"/>
                  <a:pt x="4335678" y="2385877"/>
                  <a:pt x="4320140" y="2393832"/>
                </a:cubicBezTo>
                <a:cubicBezTo>
                  <a:pt x="4288845" y="2407041"/>
                  <a:pt x="4252647" y="2411117"/>
                  <a:pt x="4211546" y="2406062"/>
                </a:cubicBezTo>
                <a:cubicBezTo>
                  <a:pt x="4170445" y="2401007"/>
                  <a:pt x="4087934" y="2399888"/>
                  <a:pt x="3964015" y="2402705"/>
                </a:cubicBezTo>
                <a:cubicBezTo>
                  <a:pt x="3918562" y="2401741"/>
                  <a:pt x="3852422" y="2406629"/>
                  <a:pt x="3765594" y="2417370"/>
                </a:cubicBezTo>
                <a:cubicBezTo>
                  <a:pt x="3678766" y="2428110"/>
                  <a:pt x="3611113" y="2439425"/>
                  <a:pt x="3562637" y="2451315"/>
                </a:cubicBezTo>
                <a:cubicBezTo>
                  <a:pt x="3547678" y="2428989"/>
                  <a:pt x="3520631" y="2417826"/>
                  <a:pt x="3481493" y="2417826"/>
                </a:cubicBezTo>
                <a:cubicBezTo>
                  <a:pt x="3445870" y="2417826"/>
                  <a:pt x="3420661" y="2452693"/>
                  <a:pt x="3405866" y="2522429"/>
                </a:cubicBezTo>
                <a:cubicBezTo>
                  <a:pt x="3376112" y="2697775"/>
                  <a:pt x="3359835" y="2889517"/>
                  <a:pt x="3357033" y="3097656"/>
                </a:cubicBezTo>
                <a:cubicBezTo>
                  <a:pt x="3357033" y="3163552"/>
                  <a:pt x="3356333" y="3231938"/>
                  <a:pt x="3354932" y="3302814"/>
                </a:cubicBezTo>
                <a:cubicBezTo>
                  <a:pt x="3353531" y="3373691"/>
                  <a:pt x="3358879" y="3457139"/>
                  <a:pt x="3370976" y="3553159"/>
                </a:cubicBezTo>
                <a:cubicBezTo>
                  <a:pt x="3376965" y="3597010"/>
                  <a:pt x="3387179" y="3626674"/>
                  <a:pt x="3401618" y="3642151"/>
                </a:cubicBezTo>
                <a:cubicBezTo>
                  <a:pt x="3435937" y="3673772"/>
                  <a:pt x="3462288" y="3671734"/>
                  <a:pt x="3480671" y="3636036"/>
                </a:cubicBezTo>
                <a:cubicBezTo>
                  <a:pt x="3484288" y="3625866"/>
                  <a:pt x="3502233" y="3612094"/>
                  <a:pt x="3534507" y="3594720"/>
                </a:cubicBezTo>
                <a:cubicBezTo>
                  <a:pt x="3550532" y="3584090"/>
                  <a:pt x="3555617" y="3556479"/>
                  <a:pt x="3549761" y="3511887"/>
                </a:cubicBezTo>
                <a:cubicBezTo>
                  <a:pt x="3535930" y="3403919"/>
                  <a:pt x="3529474" y="3306921"/>
                  <a:pt x="3530393" y="3220893"/>
                </a:cubicBezTo>
                <a:cubicBezTo>
                  <a:pt x="3535952" y="2985329"/>
                  <a:pt x="3541504" y="2831960"/>
                  <a:pt x="3547048" y="2760787"/>
                </a:cubicBezTo>
                <a:cubicBezTo>
                  <a:pt x="3552593" y="2689614"/>
                  <a:pt x="3560643" y="2640092"/>
                  <a:pt x="3571198" y="2612222"/>
                </a:cubicBezTo>
                <a:cubicBezTo>
                  <a:pt x="3642223" y="2600214"/>
                  <a:pt x="3729907" y="2583025"/>
                  <a:pt x="3834251" y="2560654"/>
                </a:cubicBezTo>
                <a:cubicBezTo>
                  <a:pt x="3938594" y="2538284"/>
                  <a:pt x="4051984" y="2521962"/>
                  <a:pt x="4174421" y="2511688"/>
                </a:cubicBezTo>
                <a:cubicBezTo>
                  <a:pt x="4218836" y="2508100"/>
                  <a:pt x="4257187" y="2516291"/>
                  <a:pt x="4289475" y="2536260"/>
                </a:cubicBezTo>
                <a:cubicBezTo>
                  <a:pt x="4302537" y="2544740"/>
                  <a:pt x="4312187" y="2603794"/>
                  <a:pt x="4318429" y="2713422"/>
                </a:cubicBezTo>
                <a:cubicBezTo>
                  <a:pt x="4337033" y="3036674"/>
                  <a:pt x="4338893" y="3250135"/>
                  <a:pt x="4324009" y="3353804"/>
                </a:cubicBezTo>
                <a:cubicBezTo>
                  <a:pt x="4314833" y="3412613"/>
                  <a:pt x="4305505" y="3457740"/>
                  <a:pt x="4296024" y="3489183"/>
                </a:cubicBezTo>
                <a:cubicBezTo>
                  <a:pt x="4286544" y="3520626"/>
                  <a:pt x="4275422" y="3538742"/>
                  <a:pt x="4262658" y="3543530"/>
                </a:cubicBezTo>
                <a:cubicBezTo>
                  <a:pt x="4256490" y="3551239"/>
                  <a:pt x="4246628" y="3554901"/>
                  <a:pt x="4233071" y="3554515"/>
                </a:cubicBezTo>
                <a:cubicBezTo>
                  <a:pt x="4219514" y="3554130"/>
                  <a:pt x="4201543" y="3553196"/>
                  <a:pt x="4179158" y="3551713"/>
                </a:cubicBezTo>
                <a:cubicBezTo>
                  <a:pt x="4156772" y="3550231"/>
                  <a:pt x="4143923" y="3555027"/>
                  <a:pt x="4140610" y="3566101"/>
                </a:cubicBezTo>
                <a:cubicBezTo>
                  <a:pt x="4137297" y="3577175"/>
                  <a:pt x="4141996" y="3589709"/>
                  <a:pt x="4154708" y="3603703"/>
                </a:cubicBezTo>
                <a:cubicBezTo>
                  <a:pt x="4167420" y="3617698"/>
                  <a:pt x="4174495" y="3632812"/>
                  <a:pt x="4175933" y="3649045"/>
                </a:cubicBezTo>
                <a:cubicBezTo>
                  <a:pt x="4177371" y="3665278"/>
                  <a:pt x="4184869" y="3678479"/>
                  <a:pt x="4198426" y="3688649"/>
                </a:cubicBezTo>
                <a:cubicBezTo>
                  <a:pt x="4211983" y="3698819"/>
                  <a:pt x="4221260" y="3710819"/>
                  <a:pt x="4226256" y="3724651"/>
                </a:cubicBezTo>
                <a:cubicBezTo>
                  <a:pt x="4231251" y="3738482"/>
                  <a:pt x="4244027" y="3744097"/>
                  <a:pt x="4264582" y="3741495"/>
                </a:cubicBezTo>
                <a:cubicBezTo>
                  <a:pt x="4285136" y="3738893"/>
                  <a:pt x="4304938" y="3729231"/>
                  <a:pt x="4323987" y="3712509"/>
                </a:cubicBezTo>
                <a:cubicBezTo>
                  <a:pt x="4343037" y="3695787"/>
                  <a:pt x="4365537" y="3685539"/>
                  <a:pt x="4391488" y="3681766"/>
                </a:cubicBezTo>
                <a:cubicBezTo>
                  <a:pt x="4417438" y="3677994"/>
                  <a:pt x="4440895" y="3663039"/>
                  <a:pt x="4461857" y="3636903"/>
                </a:cubicBezTo>
                <a:cubicBezTo>
                  <a:pt x="4502091" y="3586944"/>
                  <a:pt x="4524602" y="3528913"/>
                  <a:pt x="4529391" y="3462810"/>
                </a:cubicBezTo>
                <a:cubicBezTo>
                  <a:pt x="4549048" y="3267213"/>
                  <a:pt x="4549056" y="3014704"/>
                  <a:pt x="4529413" y="2705284"/>
                </a:cubicBezTo>
                <a:cubicBezTo>
                  <a:pt x="4526596" y="2643287"/>
                  <a:pt x="4523253" y="2597293"/>
                  <a:pt x="4519384" y="2567303"/>
                </a:cubicBezTo>
                <a:cubicBezTo>
                  <a:pt x="4514833" y="2539121"/>
                  <a:pt x="4504719" y="2508860"/>
                  <a:pt x="4489041" y="2476520"/>
                </a:cubicBezTo>
                <a:cubicBezTo>
                  <a:pt x="4473364" y="2444180"/>
                  <a:pt x="4459485" y="2424497"/>
                  <a:pt x="4447403" y="2417470"/>
                </a:cubicBezTo>
                <a:cubicBezTo>
                  <a:pt x="4420274" y="2394362"/>
                  <a:pt x="4393530" y="2382619"/>
                  <a:pt x="4367171" y="2382240"/>
                </a:cubicBezTo>
                <a:close/>
                <a:moveTo>
                  <a:pt x="6405425" y="2372370"/>
                </a:moveTo>
                <a:cubicBezTo>
                  <a:pt x="6396623" y="2371961"/>
                  <a:pt x="6387300" y="2372677"/>
                  <a:pt x="6377456" y="2374519"/>
                </a:cubicBezTo>
                <a:cubicBezTo>
                  <a:pt x="6357769" y="2378203"/>
                  <a:pt x="6340728" y="2387468"/>
                  <a:pt x="6326334" y="2402315"/>
                </a:cubicBezTo>
                <a:cubicBezTo>
                  <a:pt x="6311939" y="2417162"/>
                  <a:pt x="6307147" y="2437424"/>
                  <a:pt x="6311957" y="2463100"/>
                </a:cubicBezTo>
                <a:cubicBezTo>
                  <a:pt x="6316768" y="2488777"/>
                  <a:pt x="6330744" y="2505669"/>
                  <a:pt x="6353885" y="2513778"/>
                </a:cubicBezTo>
                <a:cubicBezTo>
                  <a:pt x="6363447" y="2518567"/>
                  <a:pt x="6373987" y="2526294"/>
                  <a:pt x="6385506" y="2536960"/>
                </a:cubicBezTo>
                <a:cubicBezTo>
                  <a:pt x="6397025" y="2547627"/>
                  <a:pt x="6405386" y="2556744"/>
                  <a:pt x="6410589" y="2564312"/>
                </a:cubicBezTo>
                <a:cubicBezTo>
                  <a:pt x="6415793" y="2571880"/>
                  <a:pt x="6422894" y="2580163"/>
                  <a:pt x="6431893" y="2589162"/>
                </a:cubicBezTo>
                <a:cubicBezTo>
                  <a:pt x="6474054" y="2620427"/>
                  <a:pt x="6504311" y="2633421"/>
                  <a:pt x="6522664" y="2628143"/>
                </a:cubicBezTo>
                <a:cubicBezTo>
                  <a:pt x="6549838" y="2618759"/>
                  <a:pt x="6565619" y="2599265"/>
                  <a:pt x="6570007" y="2569660"/>
                </a:cubicBezTo>
                <a:cubicBezTo>
                  <a:pt x="6570970" y="2558868"/>
                  <a:pt x="6573146" y="2547456"/>
                  <a:pt x="6576533" y="2535426"/>
                </a:cubicBezTo>
                <a:cubicBezTo>
                  <a:pt x="6579920" y="2523396"/>
                  <a:pt x="6578827" y="2506907"/>
                  <a:pt x="6573253" y="2485960"/>
                </a:cubicBezTo>
                <a:cubicBezTo>
                  <a:pt x="6560282" y="2444110"/>
                  <a:pt x="6512620" y="2407782"/>
                  <a:pt x="6430269" y="2376976"/>
                </a:cubicBezTo>
                <a:cubicBezTo>
                  <a:pt x="6422509" y="2374315"/>
                  <a:pt x="6414227" y="2372780"/>
                  <a:pt x="6405425" y="2372370"/>
                </a:cubicBezTo>
                <a:close/>
                <a:moveTo>
                  <a:pt x="8478349" y="2300614"/>
                </a:moveTo>
                <a:cubicBezTo>
                  <a:pt x="8457210" y="2300614"/>
                  <a:pt x="8442000" y="2308605"/>
                  <a:pt x="8432719" y="2324586"/>
                </a:cubicBezTo>
                <a:cubicBezTo>
                  <a:pt x="8425010" y="2338165"/>
                  <a:pt x="8418365" y="2352782"/>
                  <a:pt x="8412784" y="2368437"/>
                </a:cubicBezTo>
                <a:cubicBezTo>
                  <a:pt x="8407202" y="2384092"/>
                  <a:pt x="8409704" y="2407330"/>
                  <a:pt x="8420288" y="2438150"/>
                </a:cubicBezTo>
                <a:cubicBezTo>
                  <a:pt x="8425522" y="2458816"/>
                  <a:pt x="8427208" y="2489166"/>
                  <a:pt x="8425347" y="2529200"/>
                </a:cubicBezTo>
                <a:cubicBezTo>
                  <a:pt x="8423487" y="2569234"/>
                  <a:pt x="8422556" y="2596122"/>
                  <a:pt x="8422556" y="2609865"/>
                </a:cubicBezTo>
                <a:lnTo>
                  <a:pt x="8367987" y="2626098"/>
                </a:lnTo>
                <a:lnTo>
                  <a:pt x="8362105" y="2627540"/>
                </a:lnTo>
                <a:lnTo>
                  <a:pt x="8351579" y="2608586"/>
                </a:lnTo>
                <a:cubicBezTo>
                  <a:pt x="8336641" y="2589273"/>
                  <a:pt x="8312439" y="2576031"/>
                  <a:pt x="8278973" y="2568860"/>
                </a:cubicBezTo>
                <a:cubicBezTo>
                  <a:pt x="8251947" y="2565850"/>
                  <a:pt x="8228609" y="2569623"/>
                  <a:pt x="8208959" y="2580178"/>
                </a:cubicBezTo>
                <a:cubicBezTo>
                  <a:pt x="8189310" y="2590733"/>
                  <a:pt x="8178228" y="2603783"/>
                  <a:pt x="8175715" y="2619327"/>
                </a:cubicBezTo>
                <a:cubicBezTo>
                  <a:pt x="8173202" y="2634870"/>
                  <a:pt x="8157447" y="2660646"/>
                  <a:pt x="8128450" y="2696656"/>
                </a:cubicBezTo>
                <a:lnTo>
                  <a:pt x="8034988" y="2812800"/>
                </a:lnTo>
                <a:cubicBezTo>
                  <a:pt x="8004998" y="2854501"/>
                  <a:pt x="7997263" y="2885704"/>
                  <a:pt x="8011784" y="2906406"/>
                </a:cubicBezTo>
                <a:cubicBezTo>
                  <a:pt x="8026304" y="2927109"/>
                  <a:pt x="8064044" y="2914274"/>
                  <a:pt x="8125004" y="2867903"/>
                </a:cubicBezTo>
                <a:cubicBezTo>
                  <a:pt x="8137782" y="2857867"/>
                  <a:pt x="8150450" y="2850054"/>
                  <a:pt x="8163006" y="2844465"/>
                </a:cubicBezTo>
                <a:cubicBezTo>
                  <a:pt x="8175563" y="2838876"/>
                  <a:pt x="8190047" y="2830908"/>
                  <a:pt x="8206457" y="2820560"/>
                </a:cubicBezTo>
                <a:lnTo>
                  <a:pt x="8265941" y="2778910"/>
                </a:lnTo>
                <a:cubicBezTo>
                  <a:pt x="8282783" y="2767955"/>
                  <a:pt x="8302054" y="2757289"/>
                  <a:pt x="8323758" y="2746911"/>
                </a:cubicBezTo>
                <a:lnTo>
                  <a:pt x="8325174" y="2744528"/>
                </a:lnTo>
                <a:lnTo>
                  <a:pt x="8330818" y="2756625"/>
                </a:lnTo>
                <a:cubicBezTo>
                  <a:pt x="8342293" y="2777575"/>
                  <a:pt x="8355668" y="2791674"/>
                  <a:pt x="8370945" y="2798924"/>
                </a:cubicBezTo>
                <a:cubicBezTo>
                  <a:pt x="8381767" y="2805595"/>
                  <a:pt x="8390758" y="2812058"/>
                  <a:pt x="8397918" y="2818314"/>
                </a:cubicBezTo>
                <a:cubicBezTo>
                  <a:pt x="8407524" y="2825519"/>
                  <a:pt x="8415738" y="2829907"/>
                  <a:pt x="8422556" y="2831479"/>
                </a:cubicBezTo>
                <a:lnTo>
                  <a:pt x="8422556" y="2943820"/>
                </a:lnTo>
                <a:cubicBezTo>
                  <a:pt x="8420081" y="2944309"/>
                  <a:pt x="8416160" y="2945451"/>
                  <a:pt x="8410794" y="2947245"/>
                </a:cubicBezTo>
                <a:cubicBezTo>
                  <a:pt x="8261464" y="2978970"/>
                  <a:pt x="8136500" y="3012533"/>
                  <a:pt x="8035900" y="3047934"/>
                </a:cubicBezTo>
                <a:cubicBezTo>
                  <a:pt x="8013663" y="3054664"/>
                  <a:pt x="8003297" y="3068462"/>
                  <a:pt x="8004802" y="3089328"/>
                </a:cubicBezTo>
                <a:cubicBezTo>
                  <a:pt x="8006306" y="3110194"/>
                  <a:pt x="8012477" y="3129399"/>
                  <a:pt x="8023314" y="3146944"/>
                </a:cubicBezTo>
                <a:cubicBezTo>
                  <a:pt x="8034151" y="3164489"/>
                  <a:pt x="8045610" y="3177798"/>
                  <a:pt x="8057692" y="3186871"/>
                </a:cubicBezTo>
                <a:cubicBezTo>
                  <a:pt x="8069774" y="3195943"/>
                  <a:pt x="8086578" y="3205946"/>
                  <a:pt x="8108103" y="3216880"/>
                </a:cubicBezTo>
                <a:cubicBezTo>
                  <a:pt x="8129629" y="3227813"/>
                  <a:pt x="8158440" y="3225934"/>
                  <a:pt x="8194538" y="3211242"/>
                </a:cubicBezTo>
                <a:cubicBezTo>
                  <a:pt x="8252859" y="3185729"/>
                  <a:pt x="8329799" y="3163774"/>
                  <a:pt x="8425358" y="3145376"/>
                </a:cubicBezTo>
                <a:cubicBezTo>
                  <a:pt x="8425358" y="3151366"/>
                  <a:pt x="8426518" y="3177338"/>
                  <a:pt x="8428839" y="3223295"/>
                </a:cubicBezTo>
                <a:cubicBezTo>
                  <a:pt x="8431159" y="3269251"/>
                  <a:pt x="8430940" y="3341685"/>
                  <a:pt x="8428182" y="3440595"/>
                </a:cubicBezTo>
                <a:cubicBezTo>
                  <a:pt x="8425366" y="3499627"/>
                  <a:pt x="8429832" y="3565745"/>
                  <a:pt x="8441580" y="3638949"/>
                </a:cubicBezTo>
                <a:cubicBezTo>
                  <a:pt x="8453329" y="3712153"/>
                  <a:pt x="8469462" y="3749497"/>
                  <a:pt x="8489980" y="3750979"/>
                </a:cubicBezTo>
                <a:cubicBezTo>
                  <a:pt x="8515078" y="3750979"/>
                  <a:pt x="8530310" y="3738905"/>
                  <a:pt x="8535676" y="3714755"/>
                </a:cubicBezTo>
                <a:cubicBezTo>
                  <a:pt x="8541043" y="3690606"/>
                  <a:pt x="8548870" y="3667301"/>
                  <a:pt x="8559159" y="3644842"/>
                </a:cubicBezTo>
                <a:cubicBezTo>
                  <a:pt x="8569447" y="3622383"/>
                  <a:pt x="8578379" y="3595505"/>
                  <a:pt x="8585954" y="3564211"/>
                </a:cubicBezTo>
                <a:cubicBezTo>
                  <a:pt x="8586636" y="3558844"/>
                  <a:pt x="8593612" y="3549527"/>
                  <a:pt x="8606879" y="3536259"/>
                </a:cubicBezTo>
                <a:cubicBezTo>
                  <a:pt x="8625722" y="3517416"/>
                  <a:pt x="8631451" y="3377523"/>
                  <a:pt x="8624068" y="3116579"/>
                </a:cubicBezTo>
                <a:cubicBezTo>
                  <a:pt x="8738767" y="3096714"/>
                  <a:pt x="8821800" y="3090036"/>
                  <a:pt x="8873168" y="3096544"/>
                </a:cubicBezTo>
                <a:cubicBezTo>
                  <a:pt x="8900696" y="3099331"/>
                  <a:pt x="8924958" y="3090555"/>
                  <a:pt x="8945949" y="3070215"/>
                </a:cubicBezTo>
                <a:cubicBezTo>
                  <a:pt x="8976948" y="3037749"/>
                  <a:pt x="8985531" y="3002400"/>
                  <a:pt x="8971700" y="2964167"/>
                </a:cubicBezTo>
                <a:cubicBezTo>
                  <a:pt x="8967193" y="2952900"/>
                  <a:pt x="8956690" y="2940047"/>
                  <a:pt x="8940190" y="2925608"/>
                </a:cubicBezTo>
                <a:cubicBezTo>
                  <a:pt x="8899170" y="2885700"/>
                  <a:pt x="8852272" y="2871653"/>
                  <a:pt x="8799496" y="2883469"/>
                </a:cubicBezTo>
                <a:cubicBezTo>
                  <a:pt x="8772500" y="2889562"/>
                  <a:pt x="8743589" y="2893539"/>
                  <a:pt x="8712761" y="2895399"/>
                </a:cubicBezTo>
                <a:cubicBezTo>
                  <a:pt x="8681934" y="2897260"/>
                  <a:pt x="8650316" y="2901792"/>
                  <a:pt x="8617908" y="2908997"/>
                </a:cubicBezTo>
                <a:cubicBezTo>
                  <a:pt x="8617375" y="2880252"/>
                  <a:pt x="8617108" y="2838520"/>
                  <a:pt x="8617108" y="2783802"/>
                </a:cubicBezTo>
                <a:cubicBezTo>
                  <a:pt x="8617939" y="2783209"/>
                  <a:pt x="8622267" y="2782127"/>
                  <a:pt x="8630094" y="2780556"/>
                </a:cubicBezTo>
                <a:lnTo>
                  <a:pt x="8708702" y="2749691"/>
                </a:lnTo>
                <a:cubicBezTo>
                  <a:pt x="8728568" y="2744013"/>
                  <a:pt x="8738500" y="2734425"/>
                  <a:pt x="8738500" y="2720927"/>
                </a:cubicBezTo>
                <a:cubicBezTo>
                  <a:pt x="8738500" y="2707430"/>
                  <a:pt x="8740116" y="2696059"/>
                  <a:pt x="8743348" y="2686816"/>
                </a:cubicBezTo>
                <a:cubicBezTo>
                  <a:pt x="8746580" y="2677573"/>
                  <a:pt x="8747940" y="2668585"/>
                  <a:pt x="8747428" y="2659853"/>
                </a:cubicBezTo>
                <a:cubicBezTo>
                  <a:pt x="8746917" y="2651122"/>
                  <a:pt x="8746928" y="2640403"/>
                  <a:pt x="8747462" y="2627699"/>
                </a:cubicBezTo>
                <a:cubicBezTo>
                  <a:pt x="8747996" y="2614994"/>
                  <a:pt x="8743681" y="2605135"/>
                  <a:pt x="8734520" y="2598123"/>
                </a:cubicBezTo>
                <a:cubicBezTo>
                  <a:pt x="8725358" y="2591111"/>
                  <a:pt x="8717957" y="2584525"/>
                  <a:pt x="8712316" y="2578366"/>
                </a:cubicBezTo>
                <a:cubicBezTo>
                  <a:pt x="8706676" y="2572206"/>
                  <a:pt x="8700600" y="2567373"/>
                  <a:pt x="8694093" y="2563867"/>
                </a:cubicBezTo>
                <a:cubicBezTo>
                  <a:pt x="8687585" y="2560361"/>
                  <a:pt x="8679502" y="2554913"/>
                  <a:pt x="8669844" y="2547523"/>
                </a:cubicBezTo>
                <a:cubicBezTo>
                  <a:pt x="8660185" y="2540133"/>
                  <a:pt x="8647603" y="2538632"/>
                  <a:pt x="8632096" y="2543020"/>
                </a:cubicBezTo>
                <a:lnTo>
                  <a:pt x="8617420" y="2548586"/>
                </a:lnTo>
                <a:lnTo>
                  <a:pt x="8620419" y="2504311"/>
                </a:lnTo>
                <a:cubicBezTo>
                  <a:pt x="8622256" y="2489097"/>
                  <a:pt x="8624824" y="2474960"/>
                  <a:pt x="8628126" y="2461900"/>
                </a:cubicBezTo>
                <a:cubicBezTo>
                  <a:pt x="8634731" y="2435779"/>
                  <a:pt x="8630466" y="2411177"/>
                  <a:pt x="8615329" y="2388095"/>
                </a:cubicBezTo>
                <a:cubicBezTo>
                  <a:pt x="8574562" y="2332028"/>
                  <a:pt x="8528902" y="2302868"/>
                  <a:pt x="8478349" y="2300614"/>
                </a:cubicBezTo>
                <a:close/>
                <a:moveTo>
                  <a:pt x="5414642" y="2261844"/>
                </a:moveTo>
                <a:cubicBezTo>
                  <a:pt x="5395689" y="2262963"/>
                  <a:pt x="5380594" y="2269142"/>
                  <a:pt x="5369357" y="2280379"/>
                </a:cubicBezTo>
                <a:cubicBezTo>
                  <a:pt x="5343873" y="2314031"/>
                  <a:pt x="5331131" y="2390178"/>
                  <a:pt x="5331131" y="2508820"/>
                </a:cubicBezTo>
                <a:lnTo>
                  <a:pt x="5331131" y="2783513"/>
                </a:lnTo>
                <a:cubicBezTo>
                  <a:pt x="5301704" y="2786463"/>
                  <a:pt x="5243095" y="2797627"/>
                  <a:pt x="5155303" y="2817002"/>
                </a:cubicBezTo>
                <a:cubicBezTo>
                  <a:pt x="5155303" y="2816943"/>
                  <a:pt x="5156296" y="2785322"/>
                  <a:pt x="5158282" y="2722139"/>
                </a:cubicBezTo>
                <a:cubicBezTo>
                  <a:pt x="5157319" y="2709731"/>
                  <a:pt x="5153101" y="2681616"/>
                  <a:pt x="5145630" y="2637794"/>
                </a:cubicBezTo>
                <a:cubicBezTo>
                  <a:pt x="5143999" y="2625534"/>
                  <a:pt x="5143643" y="2610402"/>
                  <a:pt x="5144563" y="2592397"/>
                </a:cubicBezTo>
                <a:cubicBezTo>
                  <a:pt x="5145482" y="2574393"/>
                  <a:pt x="5144866" y="2555195"/>
                  <a:pt x="5142717" y="2534804"/>
                </a:cubicBezTo>
                <a:cubicBezTo>
                  <a:pt x="5140567" y="2514412"/>
                  <a:pt x="5127959" y="2498442"/>
                  <a:pt x="5104892" y="2486894"/>
                </a:cubicBezTo>
                <a:cubicBezTo>
                  <a:pt x="5092409" y="2480178"/>
                  <a:pt x="5077663" y="2472570"/>
                  <a:pt x="5060651" y="2464067"/>
                </a:cubicBezTo>
                <a:cubicBezTo>
                  <a:pt x="5043640" y="2455566"/>
                  <a:pt x="5027692" y="2453879"/>
                  <a:pt x="5012808" y="2459009"/>
                </a:cubicBezTo>
                <a:cubicBezTo>
                  <a:pt x="4984078" y="2466199"/>
                  <a:pt x="4969713" y="2490837"/>
                  <a:pt x="4969713" y="2532925"/>
                </a:cubicBezTo>
                <a:cubicBezTo>
                  <a:pt x="4969713" y="2575012"/>
                  <a:pt x="4974397" y="2613371"/>
                  <a:pt x="4983766" y="2648001"/>
                </a:cubicBezTo>
                <a:cubicBezTo>
                  <a:pt x="4984731" y="2661358"/>
                  <a:pt x="4988362" y="2681383"/>
                  <a:pt x="4994663" y="2708074"/>
                </a:cubicBezTo>
                <a:cubicBezTo>
                  <a:pt x="5000963" y="2734766"/>
                  <a:pt x="5007078" y="2762707"/>
                  <a:pt x="5013008" y="2791897"/>
                </a:cubicBezTo>
                <a:cubicBezTo>
                  <a:pt x="5018938" y="2821087"/>
                  <a:pt x="5024972" y="2837527"/>
                  <a:pt x="5031109" y="2841218"/>
                </a:cubicBezTo>
                <a:cubicBezTo>
                  <a:pt x="4973145" y="2850395"/>
                  <a:pt x="4906493" y="2868170"/>
                  <a:pt x="4831154" y="2894543"/>
                </a:cubicBezTo>
                <a:cubicBezTo>
                  <a:pt x="4800497" y="2905498"/>
                  <a:pt x="4782181" y="2921709"/>
                  <a:pt x="4776206" y="2943175"/>
                </a:cubicBezTo>
                <a:cubicBezTo>
                  <a:pt x="4772190" y="2960446"/>
                  <a:pt x="4780980" y="2985752"/>
                  <a:pt x="4802579" y="3019092"/>
                </a:cubicBezTo>
                <a:cubicBezTo>
                  <a:pt x="4824179" y="3052433"/>
                  <a:pt x="4844200" y="3072280"/>
                  <a:pt x="4862642" y="3078632"/>
                </a:cubicBezTo>
                <a:cubicBezTo>
                  <a:pt x="4881083" y="3084984"/>
                  <a:pt x="4916885" y="3079459"/>
                  <a:pt x="4970046" y="3062054"/>
                </a:cubicBezTo>
                <a:cubicBezTo>
                  <a:pt x="5054161" y="3032583"/>
                  <a:pt x="5131013" y="3009553"/>
                  <a:pt x="5200600" y="2992964"/>
                </a:cubicBezTo>
                <a:cubicBezTo>
                  <a:pt x="5270187" y="2976375"/>
                  <a:pt x="5309079" y="2966717"/>
                  <a:pt x="5317277" y="2963989"/>
                </a:cubicBezTo>
                <a:cubicBezTo>
                  <a:pt x="5318137" y="3080422"/>
                  <a:pt x="5315773" y="3178613"/>
                  <a:pt x="5310184" y="3258563"/>
                </a:cubicBezTo>
                <a:cubicBezTo>
                  <a:pt x="5310184" y="3268688"/>
                  <a:pt x="5306697" y="3278102"/>
                  <a:pt x="5299721" y="3286804"/>
                </a:cubicBezTo>
                <a:cubicBezTo>
                  <a:pt x="5292746" y="3295506"/>
                  <a:pt x="5292261" y="3308804"/>
                  <a:pt x="5298265" y="3326697"/>
                </a:cubicBezTo>
                <a:cubicBezTo>
                  <a:pt x="5304269" y="3344590"/>
                  <a:pt x="5310347" y="3360534"/>
                  <a:pt x="5316500" y="3374529"/>
                </a:cubicBezTo>
                <a:cubicBezTo>
                  <a:pt x="5318037" y="3378028"/>
                  <a:pt x="5319524" y="3381063"/>
                  <a:pt x="5320960" y="3383636"/>
                </a:cubicBezTo>
                <a:lnTo>
                  <a:pt x="5324572" y="3389137"/>
                </a:lnTo>
                <a:lnTo>
                  <a:pt x="5319893" y="3389986"/>
                </a:lnTo>
                <a:cubicBezTo>
                  <a:pt x="5318227" y="3390655"/>
                  <a:pt x="5316474" y="3391707"/>
                  <a:pt x="5314632" y="3393141"/>
                </a:cubicBezTo>
                <a:cubicBezTo>
                  <a:pt x="5227922" y="3473328"/>
                  <a:pt x="5159239" y="3530844"/>
                  <a:pt x="5108583" y="3565689"/>
                </a:cubicBezTo>
                <a:cubicBezTo>
                  <a:pt x="5057927" y="3600535"/>
                  <a:pt x="4999303" y="3646628"/>
                  <a:pt x="4932710" y="3703970"/>
                </a:cubicBezTo>
                <a:cubicBezTo>
                  <a:pt x="4884826" y="3743760"/>
                  <a:pt x="4864317" y="3770611"/>
                  <a:pt x="4871181" y="3784524"/>
                </a:cubicBezTo>
                <a:cubicBezTo>
                  <a:pt x="4878044" y="3798437"/>
                  <a:pt x="4893696" y="3800464"/>
                  <a:pt x="4918134" y="3790606"/>
                </a:cubicBezTo>
                <a:cubicBezTo>
                  <a:pt x="4942573" y="3780747"/>
                  <a:pt x="4964624" y="3774880"/>
                  <a:pt x="4984289" y="3773005"/>
                </a:cubicBezTo>
                <a:cubicBezTo>
                  <a:pt x="5003954" y="3771130"/>
                  <a:pt x="5028581" y="3762442"/>
                  <a:pt x="5058172" y="3746943"/>
                </a:cubicBezTo>
                <a:cubicBezTo>
                  <a:pt x="5087762" y="3731444"/>
                  <a:pt x="5115202" y="3721360"/>
                  <a:pt x="5140493" y="3716690"/>
                </a:cubicBezTo>
                <a:cubicBezTo>
                  <a:pt x="5192884" y="3705245"/>
                  <a:pt x="5272886" y="3650905"/>
                  <a:pt x="5380497" y="3553670"/>
                </a:cubicBezTo>
                <a:cubicBezTo>
                  <a:pt x="5448883" y="3494653"/>
                  <a:pt x="5515794" y="3431493"/>
                  <a:pt x="5581230" y="3364189"/>
                </a:cubicBezTo>
                <a:lnTo>
                  <a:pt x="5778184" y="3171394"/>
                </a:lnTo>
                <a:cubicBezTo>
                  <a:pt x="5810279" y="3143434"/>
                  <a:pt x="5831100" y="3115112"/>
                  <a:pt x="5840648" y="3086426"/>
                </a:cubicBezTo>
                <a:cubicBezTo>
                  <a:pt x="5850195" y="3057740"/>
                  <a:pt x="5853067" y="3037419"/>
                  <a:pt x="5849264" y="3025463"/>
                </a:cubicBezTo>
                <a:cubicBezTo>
                  <a:pt x="5845462" y="3013507"/>
                  <a:pt x="5843175" y="3005209"/>
                  <a:pt x="5842404" y="3000569"/>
                </a:cubicBezTo>
                <a:cubicBezTo>
                  <a:pt x="5842404" y="2977250"/>
                  <a:pt x="5833806" y="2959275"/>
                  <a:pt x="5816609" y="2946644"/>
                </a:cubicBezTo>
                <a:cubicBezTo>
                  <a:pt x="5796062" y="2930856"/>
                  <a:pt x="5771621" y="2926853"/>
                  <a:pt x="5743283" y="2934636"/>
                </a:cubicBezTo>
                <a:cubicBezTo>
                  <a:pt x="5714946" y="2942419"/>
                  <a:pt x="5694439" y="2959241"/>
                  <a:pt x="5681764" y="2985103"/>
                </a:cubicBezTo>
                <a:cubicBezTo>
                  <a:pt x="5669089" y="3010965"/>
                  <a:pt x="5655518" y="3032575"/>
                  <a:pt x="5641048" y="3049935"/>
                </a:cubicBezTo>
                <a:lnTo>
                  <a:pt x="5499154" y="3232723"/>
                </a:lnTo>
                <a:cubicBezTo>
                  <a:pt x="5503631" y="3207388"/>
                  <a:pt x="5507212" y="3106840"/>
                  <a:pt x="5509894" y="2931078"/>
                </a:cubicBezTo>
                <a:cubicBezTo>
                  <a:pt x="5561944" y="2922139"/>
                  <a:pt x="5627965" y="2913063"/>
                  <a:pt x="5707959" y="2903849"/>
                </a:cubicBezTo>
                <a:cubicBezTo>
                  <a:pt x="5787953" y="2894636"/>
                  <a:pt x="5840195" y="2893950"/>
                  <a:pt x="5864686" y="2901792"/>
                </a:cubicBezTo>
                <a:cubicBezTo>
                  <a:pt x="5892897" y="2912555"/>
                  <a:pt x="5915194" y="2915657"/>
                  <a:pt x="5931576" y="2911098"/>
                </a:cubicBezTo>
                <a:cubicBezTo>
                  <a:pt x="5947956" y="2906540"/>
                  <a:pt x="5962892" y="2899865"/>
                  <a:pt x="5976383" y="2891074"/>
                </a:cubicBezTo>
                <a:cubicBezTo>
                  <a:pt x="5989873" y="2882283"/>
                  <a:pt x="5997686" y="2861862"/>
                  <a:pt x="5999820" y="2829811"/>
                </a:cubicBezTo>
                <a:cubicBezTo>
                  <a:pt x="6001866" y="2773033"/>
                  <a:pt x="5975582" y="2739062"/>
                  <a:pt x="5920968" y="2727899"/>
                </a:cubicBezTo>
                <a:cubicBezTo>
                  <a:pt x="5895662" y="2725364"/>
                  <a:pt x="5876916" y="2719626"/>
                  <a:pt x="5864730" y="2710687"/>
                </a:cubicBezTo>
                <a:cubicBezTo>
                  <a:pt x="5845873" y="2701496"/>
                  <a:pt x="5832424" y="2698979"/>
                  <a:pt x="5824381" y="2703138"/>
                </a:cubicBezTo>
                <a:cubicBezTo>
                  <a:pt x="5816339" y="2707296"/>
                  <a:pt x="5803430" y="2712485"/>
                  <a:pt x="5785656" y="2718704"/>
                </a:cubicBezTo>
                <a:cubicBezTo>
                  <a:pt x="5767881" y="2724923"/>
                  <a:pt x="5726990" y="2731030"/>
                  <a:pt x="5662985" y="2737027"/>
                </a:cubicBezTo>
                <a:cubicBezTo>
                  <a:pt x="5598979" y="2743023"/>
                  <a:pt x="5549232" y="2750113"/>
                  <a:pt x="5513741" y="2758297"/>
                </a:cubicBezTo>
                <a:lnTo>
                  <a:pt x="5511718" y="2689762"/>
                </a:lnTo>
                <a:lnTo>
                  <a:pt x="5511718" y="2648694"/>
                </a:lnTo>
                <a:lnTo>
                  <a:pt x="5524382" y="2646978"/>
                </a:lnTo>
                <a:cubicBezTo>
                  <a:pt x="5537064" y="2645095"/>
                  <a:pt x="5564023" y="2636000"/>
                  <a:pt x="5605258" y="2619693"/>
                </a:cubicBezTo>
                <a:cubicBezTo>
                  <a:pt x="5646492" y="2603386"/>
                  <a:pt x="5687664" y="2581216"/>
                  <a:pt x="5728773" y="2553183"/>
                </a:cubicBezTo>
                <a:cubicBezTo>
                  <a:pt x="5740856" y="2547149"/>
                  <a:pt x="5747234" y="2537083"/>
                  <a:pt x="5747908" y="2522985"/>
                </a:cubicBezTo>
                <a:cubicBezTo>
                  <a:pt x="5748583" y="2508886"/>
                  <a:pt x="5748920" y="2498442"/>
                  <a:pt x="5748920" y="2491653"/>
                </a:cubicBezTo>
                <a:cubicBezTo>
                  <a:pt x="5748920" y="2484863"/>
                  <a:pt x="5745555" y="2468971"/>
                  <a:pt x="5738824" y="2443976"/>
                </a:cubicBezTo>
                <a:cubicBezTo>
                  <a:pt x="5737520" y="2426928"/>
                  <a:pt x="5731156" y="2416121"/>
                  <a:pt x="5719735" y="2411555"/>
                </a:cubicBezTo>
                <a:cubicBezTo>
                  <a:pt x="5708311" y="2406989"/>
                  <a:pt x="5699606" y="2402460"/>
                  <a:pt x="5693617" y="2397968"/>
                </a:cubicBezTo>
                <a:cubicBezTo>
                  <a:pt x="5687627" y="2393476"/>
                  <a:pt x="5681346" y="2390470"/>
                  <a:pt x="5674771" y="2388951"/>
                </a:cubicBezTo>
                <a:cubicBezTo>
                  <a:pt x="5668196" y="2387431"/>
                  <a:pt x="5659535" y="2384422"/>
                  <a:pt x="5648787" y="2379923"/>
                </a:cubicBezTo>
                <a:cubicBezTo>
                  <a:pt x="5638039" y="2375423"/>
                  <a:pt x="5625497" y="2377881"/>
                  <a:pt x="5611162" y="2387294"/>
                </a:cubicBezTo>
                <a:cubicBezTo>
                  <a:pt x="5590823" y="2401111"/>
                  <a:pt x="5564182" y="2415476"/>
                  <a:pt x="5531242" y="2430390"/>
                </a:cubicBezTo>
                <a:cubicBezTo>
                  <a:pt x="5536593" y="2416454"/>
                  <a:pt x="5540259" y="2399640"/>
                  <a:pt x="5542238" y="2379945"/>
                </a:cubicBezTo>
                <a:cubicBezTo>
                  <a:pt x="5544217" y="2360250"/>
                  <a:pt x="5534882" y="2339937"/>
                  <a:pt x="5514231" y="2319004"/>
                </a:cubicBezTo>
                <a:cubicBezTo>
                  <a:pt x="5499717" y="2307590"/>
                  <a:pt x="5484229" y="2294929"/>
                  <a:pt x="5467766" y="2281023"/>
                </a:cubicBezTo>
                <a:cubicBezTo>
                  <a:pt x="5451304" y="2267118"/>
                  <a:pt x="5433595" y="2260725"/>
                  <a:pt x="5414642" y="2261844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85384"/>
                </a:lnTo>
                <a:lnTo>
                  <a:pt x="0" y="6885384"/>
                </a:lnTo>
                <a:close/>
              </a:path>
            </a:pathLst>
          </a:custGeom>
          <a:solidFill>
            <a:srgbClr val="1BA7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/>
          </a:p>
          <a:p>
            <a:pPr algn="ctr"/>
            <a:endParaRPr lang="zh-CN" altLang="en-US"/>
          </a:p>
        </p:txBody>
      </p:sp>
      <p:pic>
        <p:nvPicPr>
          <p:cNvPr id="6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12585700" y="12293600"/>
            <a:ext cx="342900" cy="241300"/>
          </a:xfrm>
          <a:prstGeom prst="cube">
            <a:avLst/>
          </a:prstGeom>
        </p:spPr>
      </p:pic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4113" name="Picture 17">
            <a:extLst>
              <a:ext uri="{FF2B5EF4-FFF2-40B4-BE49-F238E27FC236}">
                <a16:creationId xmlns:a16="http://schemas.microsoft.com/office/drawing/2014/main" xmlns="" id="{D0A0E251-EC76-422A-84CC-ED9DFB1482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91391" y="4437064"/>
            <a:ext cx="738456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6" name="Text Box 20">
            <a:extLst>
              <a:ext uri="{FF2B5EF4-FFF2-40B4-BE49-F238E27FC236}">
                <a16:creationId xmlns:a16="http://schemas.microsoft.com/office/drawing/2014/main" xmlns="" id="{6143C731-D7B9-4E8F-B47D-C9D276DC01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6520" y="3523661"/>
            <a:ext cx="115093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latin typeface="Times New Roman" panose="02020603050405020304" pitchFamily="18" charset="0"/>
              </a:rPr>
              <a:t>约</a:t>
            </a:r>
            <a:r>
              <a:rPr lang="en-US" altLang="zh-CN" sz="2800" b="1">
                <a:latin typeface="Times New Roman" panose="02020603050405020304" pitchFamily="18" charset="0"/>
              </a:rPr>
              <a:t>5 A</a:t>
            </a:r>
            <a:endParaRPr lang="zh-CN" altLang="en-US" sz="2800" b="1">
              <a:latin typeface="Times New Roman" panose="02020603050405020304" pitchFamily="18" charset="0"/>
            </a:endParaRPr>
          </a:p>
        </p:txBody>
      </p:sp>
      <p:sp>
        <p:nvSpPr>
          <p:cNvPr id="4117" name="Text Box 21">
            <a:extLst>
              <a:ext uri="{FF2B5EF4-FFF2-40B4-BE49-F238E27FC236}">
                <a16:creationId xmlns:a16="http://schemas.microsoft.com/office/drawing/2014/main" xmlns="" id="{2C6F4F64-2BA2-4CED-8947-457321E19D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4814" y="3522663"/>
            <a:ext cx="115093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latin typeface="Times New Roman" panose="02020603050405020304" pitchFamily="18" charset="0"/>
              </a:rPr>
              <a:t>约</a:t>
            </a:r>
            <a:r>
              <a:rPr lang="en-US" altLang="zh-CN" sz="2800" b="1">
                <a:latin typeface="Times New Roman" panose="02020603050405020304" pitchFamily="18" charset="0"/>
              </a:rPr>
              <a:t>1 A</a:t>
            </a:r>
            <a:endParaRPr lang="zh-CN" altLang="en-US" sz="2800" b="1">
              <a:latin typeface="Times New Roman" panose="02020603050405020304" pitchFamily="18" charset="0"/>
            </a:endParaRPr>
          </a:p>
        </p:txBody>
      </p:sp>
      <p:sp>
        <p:nvSpPr>
          <p:cNvPr id="4118" name="Text Box 22">
            <a:extLst>
              <a:ext uri="{FF2B5EF4-FFF2-40B4-BE49-F238E27FC236}">
                <a16:creationId xmlns:a16="http://schemas.microsoft.com/office/drawing/2014/main" xmlns="" id="{4DEF9E6C-EFDD-4772-9EB6-710EE5A881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28025" y="3522663"/>
            <a:ext cx="182500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latin typeface="Times New Roman" panose="02020603050405020304" pitchFamily="18" charset="0"/>
              </a:rPr>
              <a:t>约</a:t>
            </a:r>
            <a:r>
              <a:rPr lang="en-US" altLang="zh-CN" sz="2800" b="1">
                <a:latin typeface="Times New Roman" panose="02020603050405020304" pitchFamily="18" charset="0"/>
              </a:rPr>
              <a:t>10 A</a:t>
            </a:r>
            <a:endParaRPr lang="zh-CN" altLang="en-US" sz="2800" b="1">
              <a:latin typeface="Times New Roman" panose="02020603050405020304" pitchFamily="18" charset="0"/>
            </a:endParaRPr>
          </a:p>
        </p:txBody>
      </p:sp>
      <p:sp>
        <p:nvSpPr>
          <p:cNvPr id="4119" name="Text Box 23">
            <a:extLst>
              <a:ext uri="{FF2B5EF4-FFF2-40B4-BE49-F238E27FC236}">
                <a16:creationId xmlns:a16="http://schemas.microsoft.com/office/drawing/2014/main" xmlns="" id="{F2371825-D75D-4FA5-8B39-0C8BA0F82F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2064" y="6042026"/>
            <a:ext cx="11509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latin typeface="Times New Roman" panose="02020603050405020304" pitchFamily="18" charset="0"/>
              </a:rPr>
              <a:t>约</a:t>
            </a:r>
            <a:r>
              <a:rPr lang="en-US" altLang="zh-CN" sz="2800" b="1">
                <a:latin typeface="Times New Roman" panose="02020603050405020304" pitchFamily="18" charset="0"/>
              </a:rPr>
              <a:t>2 A</a:t>
            </a:r>
            <a:endParaRPr lang="zh-CN" altLang="en-US" sz="2800" b="1">
              <a:latin typeface="Times New Roman" panose="02020603050405020304" pitchFamily="18" charset="0"/>
            </a:endParaRPr>
          </a:p>
        </p:txBody>
      </p:sp>
      <p:sp>
        <p:nvSpPr>
          <p:cNvPr id="4120" name="Text Box 24">
            <a:extLst>
              <a:ext uri="{FF2B5EF4-FFF2-40B4-BE49-F238E27FC236}">
                <a16:creationId xmlns:a16="http://schemas.microsoft.com/office/drawing/2014/main" xmlns="" id="{6F953E09-5FF9-4A65-9B85-D9C6634287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9376" y="6042026"/>
            <a:ext cx="15097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latin typeface="Times New Roman" panose="02020603050405020304" pitchFamily="18" charset="0"/>
              </a:rPr>
              <a:t>约</a:t>
            </a:r>
            <a:r>
              <a:rPr lang="en-US" altLang="zh-CN" sz="2800" b="1">
                <a:latin typeface="Times New Roman" panose="02020603050405020304" pitchFamily="18" charset="0"/>
              </a:rPr>
              <a:t>0.5 A</a:t>
            </a:r>
            <a:endParaRPr lang="zh-CN" altLang="en-US" sz="2800" b="1">
              <a:latin typeface="Times New Roman" panose="02020603050405020304" pitchFamily="18" charset="0"/>
            </a:endParaRPr>
          </a:p>
        </p:txBody>
      </p:sp>
      <p:sp>
        <p:nvSpPr>
          <p:cNvPr id="4121" name="Text Box 25">
            <a:extLst>
              <a:ext uri="{FF2B5EF4-FFF2-40B4-BE49-F238E27FC236}">
                <a16:creationId xmlns:a16="http://schemas.microsoft.com/office/drawing/2014/main" xmlns="" id="{198D8B6A-3092-409A-86D7-722B85BE94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2125" y="6042026"/>
            <a:ext cx="14414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latin typeface="Times New Roman" panose="02020603050405020304" pitchFamily="18" charset="0"/>
              </a:rPr>
              <a:t>约</a:t>
            </a:r>
            <a:r>
              <a:rPr lang="en-US" altLang="zh-CN" sz="2800" b="1">
                <a:latin typeface="Times New Roman" panose="02020603050405020304" pitchFamily="18" charset="0"/>
              </a:rPr>
              <a:t>0.2 A</a:t>
            </a:r>
            <a:endParaRPr lang="zh-CN" altLang="en-US" sz="2800" b="1">
              <a:latin typeface="Times New Roman" panose="02020603050405020304" pitchFamily="18" charset="0"/>
            </a:endParaRPr>
          </a:p>
        </p:txBody>
      </p:sp>
      <p:sp>
        <p:nvSpPr>
          <p:cNvPr id="3087" name="Rectangle 27">
            <a:extLst>
              <a:ext uri="{FF2B5EF4-FFF2-40B4-BE49-F238E27FC236}">
                <a16:creationId xmlns:a16="http://schemas.microsoft.com/office/drawing/2014/main" xmlns="" id="{BA052C62-6AF1-43E4-8BD2-7CABF4C76B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71688" y="965671"/>
            <a:ext cx="76850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00"/>
                </a:solidFill>
              </a:rPr>
              <a:t>　　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你知道下列用电器工作时的电流有多大吗？</a:t>
            </a:r>
          </a:p>
        </p:txBody>
      </p:sp>
      <p:sp>
        <p:nvSpPr>
          <p:cNvPr id="4" name="标题 3">
            <a:extLst>
              <a:ext uri="{FF2B5EF4-FFF2-40B4-BE49-F238E27FC236}">
                <a16:creationId xmlns:a16="http://schemas.microsoft.com/office/drawing/2014/main" xmlns="" id="{39E795CD-7827-4AAE-AB19-2763170B8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从生活走向物理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8B5F00AB-BCC9-46E1-B377-305A50FE30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5037" y="1573214"/>
            <a:ext cx="2870489" cy="2105025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FC094FB5-E6BF-451F-97FB-1D4641290D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393" b="93279" l="10000" r="90000">
                        <a14:foregroundMark x1="43115" y1="6557" x2="57869" y2="6557"/>
                        <a14:foregroundMark x1="44426" y1="92459" x2="53115" y2="93279"/>
                        <a14:foregroundMark x1="53115" y1="93279" x2="56557" y2="931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116" y="1563998"/>
            <a:ext cx="1825005" cy="182500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B2778F6E-DA7F-484F-89DE-B64FADC4CF9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431" y="1233494"/>
            <a:ext cx="2669282" cy="2669282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DF05D07E-7207-46E5-A6F1-39B1BF5C59F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2789" y="4329828"/>
            <a:ext cx="2678400" cy="1749826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86E3599E-FB17-4399-BB39-1CD2E0F8B9C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2651" y="4329828"/>
            <a:ext cx="2240813" cy="158432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16" grpId="0"/>
      <p:bldP spid="4117" grpId="0"/>
      <p:bldP spid="4118" grpId="0"/>
      <p:bldP spid="4119" grpId="0"/>
      <p:bldP spid="4120" grpId="0"/>
      <p:bldP spid="41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xmlns="" id="{69EA6C07-07F0-4374-BD4C-70D9ED1A29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5520" y="3170527"/>
            <a:ext cx="8101013" cy="1057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2800" b="1">
                <a:latin typeface="Times New Roman" panose="02020603050405020304" pitchFamily="18" charset="0"/>
              </a:rPr>
              <a:t>　　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通过前面的学习已经知道：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电压是产生电流的原因；电阻表示导体对电流的阻碍作用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xmlns="" id="{8C3623C7-2C84-4998-80CC-0904EA9DF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思考一下</a:t>
            </a:r>
          </a:p>
        </p:txBody>
      </p:sp>
      <p:sp>
        <p:nvSpPr>
          <p:cNvPr id="7" name="矩形: 圆角 6">
            <a:extLst>
              <a:ext uri="{FF2B5EF4-FFF2-40B4-BE49-F238E27FC236}">
                <a16:creationId xmlns:a16="http://schemas.microsoft.com/office/drawing/2014/main" xmlns="" id="{A55E58B2-9830-4FCD-B21F-1BED7CEFBEE7}"/>
              </a:ext>
            </a:extLst>
          </p:cNvPr>
          <p:cNvSpPr/>
          <p:nvPr/>
        </p:nvSpPr>
        <p:spPr>
          <a:xfrm>
            <a:off x="1197048" y="1156946"/>
            <a:ext cx="1874616" cy="571037"/>
          </a:xfrm>
          <a:prstGeom prst="round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CN" altLang="en-US" sz="2800" b="1">
                <a:solidFill>
                  <a:srgbClr val="FFFFFF"/>
                </a:solidFill>
                <a:latin typeface="宋体" panose="02010600030101010101" pitchFamily="2" charset="-122"/>
              </a:rPr>
              <a:t>提出问题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宋体" panose="02010600030101010101" pitchFamily="2" charset="-122"/>
              <a:ea typeface="微软雅黑"/>
              <a:cs typeface="+mn-cs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xmlns="" id="{27C267DD-59A8-40B9-A16E-94FE8F33BF4D}"/>
              </a:ext>
            </a:extLst>
          </p:cNvPr>
          <p:cNvSpPr/>
          <p:nvPr/>
        </p:nvSpPr>
        <p:spPr>
          <a:xfrm>
            <a:off x="2134356" y="2018917"/>
            <a:ext cx="810101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问题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：各种用电器的电流大小不同，那么电流大   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</a:rPr>
              <a:t>	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小与哪些因素有关？</a:t>
            </a:r>
            <a:endParaRPr lang="zh-CN" altLang="en-US" sz="28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958044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xmlns="" id="{8C3623C7-2C84-4998-80CC-0904EA9DF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思考一下</a:t>
            </a:r>
          </a:p>
        </p:txBody>
      </p:sp>
      <p:sp>
        <p:nvSpPr>
          <p:cNvPr id="7" name="矩形: 圆角 6">
            <a:extLst>
              <a:ext uri="{FF2B5EF4-FFF2-40B4-BE49-F238E27FC236}">
                <a16:creationId xmlns:a16="http://schemas.microsoft.com/office/drawing/2014/main" xmlns="" id="{A55E58B2-9830-4FCD-B21F-1BED7CEFBEE7}"/>
              </a:ext>
            </a:extLst>
          </p:cNvPr>
          <p:cNvSpPr/>
          <p:nvPr/>
        </p:nvSpPr>
        <p:spPr>
          <a:xfrm>
            <a:off x="1197048" y="1156946"/>
            <a:ext cx="1874616" cy="571037"/>
          </a:xfrm>
          <a:prstGeom prst="round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CN" altLang="en-US" sz="2800" b="1">
                <a:solidFill>
                  <a:srgbClr val="FFFFFF"/>
                </a:solidFill>
                <a:latin typeface="宋体" panose="02010600030101010101" pitchFamily="2" charset="-122"/>
              </a:rPr>
              <a:t>提出问题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宋体" panose="02010600030101010101" pitchFamily="2" charset="-122"/>
              <a:ea typeface="微软雅黑"/>
              <a:cs typeface="+mn-cs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xmlns="" id="{27C267DD-59A8-40B9-A16E-94FE8F33BF4D}"/>
              </a:ext>
            </a:extLst>
          </p:cNvPr>
          <p:cNvSpPr/>
          <p:nvPr/>
        </p:nvSpPr>
        <p:spPr>
          <a:xfrm>
            <a:off x="2134356" y="2018917"/>
            <a:ext cx="810101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问题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：流过导体的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电流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与导体的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电阻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及加在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</a:rPr>
              <a:t>		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它两端的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电压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存在怎样的定量关系呢？ </a:t>
            </a:r>
          </a:p>
        </p:txBody>
      </p:sp>
    </p:spTree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xmlns="" id="{2814AAA7-1689-4A84-9364-FA549A63A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9557" y="337683"/>
            <a:ext cx="9316923" cy="571037"/>
          </a:xfrm>
        </p:spPr>
        <p:txBody>
          <a:bodyPr/>
          <a:lstStyle/>
          <a:p>
            <a:r>
              <a:rPr lang="zh-CN" altLang="en-US"/>
              <a:t>思考一下</a:t>
            </a:r>
          </a:p>
        </p:txBody>
      </p:sp>
      <p:sp>
        <p:nvSpPr>
          <p:cNvPr id="7" name="矩形: 圆角 6">
            <a:extLst>
              <a:ext uri="{FF2B5EF4-FFF2-40B4-BE49-F238E27FC236}">
                <a16:creationId xmlns:a16="http://schemas.microsoft.com/office/drawing/2014/main" xmlns="" id="{EE068431-31F0-4589-945A-01C9DE218673}"/>
              </a:ext>
            </a:extLst>
          </p:cNvPr>
          <p:cNvSpPr/>
          <p:nvPr/>
        </p:nvSpPr>
        <p:spPr>
          <a:xfrm>
            <a:off x="1197048" y="1156946"/>
            <a:ext cx="1874616" cy="571037"/>
          </a:xfrm>
          <a:prstGeom prst="round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宋体" panose="02010600030101010101" pitchFamily="2" charset="-122"/>
                <a:ea typeface="微软雅黑"/>
                <a:cs typeface="+mn-cs"/>
              </a:rPr>
              <a:t>猜想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xmlns="" id="{CBD7E07D-9537-4306-8364-E61DB0F79531}"/>
              </a:ext>
            </a:extLst>
          </p:cNvPr>
          <p:cNvSpPr/>
          <p:nvPr/>
        </p:nvSpPr>
        <p:spPr>
          <a:xfrm>
            <a:off x="2134356" y="2018917"/>
            <a:ext cx="810101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猜想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</a:p>
          <a:p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　　若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电阻一定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，电流与电压存在什么关系？</a:t>
            </a:r>
          </a:p>
          <a:p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　　猜想依据是什么？</a:t>
            </a:r>
          </a:p>
        </p:txBody>
      </p:sp>
    </p:spTree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xmlns="" id="{2814AAA7-1689-4A84-9364-FA549A63A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9557" y="337683"/>
            <a:ext cx="9316923" cy="571037"/>
          </a:xfrm>
        </p:spPr>
        <p:txBody>
          <a:bodyPr/>
          <a:lstStyle/>
          <a:p>
            <a:r>
              <a:rPr lang="zh-CN" altLang="en-US"/>
              <a:t>思考一下</a:t>
            </a:r>
          </a:p>
        </p:txBody>
      </p:sp>
      <p:sp>
        <p:nvSpPr>
          <p:cNvPr id="7" name="矩形: 圆角 6">
            <a:extLst>
              <a:ext uri="{FF2B5EF4-FFF2-40B4-BE49-F238E27FC236}">
                <a16:creationId xmlns:a16="http://schemas.microsoft.com/office/drawing/2014/main" xmlns="" id="{EE068431-31F0-4589-945A-01C9DE218673}"/>
              </a:ext>
            </a:extLst>
          </p:cNvPr>
          <p:cNvSpPr/>
          <p:nvPr/>
        </p:nvSpPr>
        <p:spPr>
          <a:xfrm>
            <a:off x="1197048" y="1156946"/>
            <a:ext cx="1874616" cy="571037"/>
          </a:xfrm>
          <a:prstGeom prst="round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宋体" panose="02010600030101010101" pitchFamily="2" charset="-122"/>
                <a:ea typeface="微软雅黑"/>
                <a:cs typeface="+mn-cs"/>
              </a:rPr>
              <a:t>猜想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xmlns="" id="{CBD7E07D-9537-4306-8364-E61DB0F79531}"/>
              </a:ext>
            </a:extLst>
          </p:cNvPr>
          <p:cNvSpPr/>
          <p:nvPr/>
        </p:nvSpPr>
        <p:spPr>
          <a:xfrm>
            <a:off x="2134356" y="2018917"/>
            <a:ext cx="810101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猜想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： </a:t>
            </a:r>
          </a:p>
          <a:p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　　若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电压一定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，电流与电阻存在什么关系？</a:t>
            </a:r>
          </a:p>
          <a:p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　　猜想依据是什么？</a:t>
            </a:r>
          </a:p>
        </p:txBody>
      </p:sp>
    </p:spTree>
    <p:extLst>
      <p:ext uri="{BB962C8B-B14F-4D97-AF65-F5344CB8AC3E}">
        <p14:creationId xmlns:p14="http://schemas.microsoft.com/office/powerpoint/2010/main" val="824318093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3794" name="Picture 3" descr="H:\2\人教教参资源\九\图\铡刀开关.JPG">
            <a:extLst>
              <a:ext uri="{FF2B5EF4-FFF2-40B4-BE49-F238E27FC236}">
                <a16:creationId xmlns:a16="http://schemas.microsoft.com/office/drawing/2014/main" xmlns="" id="{B8734B61-1200-4BD7-9497-D06371B472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11824" y="4550370"/>
            <a:ext cx="1527175" cy="97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Picture 6" descr="H:\2\人教教参资源\九\图\电流表.JPG">
            <a:extLst>
              <a:ext uri="{FF2B5EF4-FFF2-40B4-BE49-F238E27FC236}">
                <a16:creationId xmlns:a16="http://schemas.microsoft.com/office/drawing/2014/main" xmlns="" id="{2F8C63D9-3199-4A2B-AFB6-7F42546294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51088" y="1881189"/>
            <a:ext cx="1152624" cy="1364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Picture 7" descr="H:\2\人教教参资源\九\图\电压表.JPG">
            <a:extLst>
              <a:ext uri="{FF2B5EF4-FFF2-40B4-BE49-F238E27FC236}">
                <a16:creationId xmlns:a16="http://schemas.microsoft.com/office/drawing/2014/main" xmlns="" id="{2458C78E-3AB0-4FBF-8D8E-09310D564E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79634" y="1879946"/>
            <a:ext cx="1341620" cy="1365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Picture 14" descr="H:\2\人教教参资源\九\图\蓄电池.jpg">
            <a:extLst>
              <a:ext uri="{FF2B5EF4-FFF2-40B4-BE49-F238E27FC236}">
                <a16:creationId xmlns:a16="http://schemas.microsoft.com/office/drawing/2014/main" xmlns="" id="{3DC9534D-DD76-4F24-B768-945DE48E5B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34187" y="3881473"/>
            <a:ext cx="1527176" cy="1429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0" name="Text Box 6">
            <a:extLst>
              <a:ext uri="{FF2B5EF4-FFF2-40B4-BE49-F238E27FC236}">
                <a16:creationId xmlns:a16="http://schemas.microsoft.com/office/drawing/2014/main" xmlns="" id="{FC29CEF3-0729-4C7F-85C7-4056421A44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992161"/>
            <a:ext cx="75612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　　给你以下实验器材：如何设计实验？</a:t>
            </a:r>
          </a:p>
        </p:txBody>
      </p:sp>
      <p:pic>
        <p:nvPicPr>
          <p:cNvPr id="6151" name="图片 7" descr="导线.jpg">
            <a:extLst>
              <a:ext uri="{FF2B5EF4-FFF2-40B4-BE49-F238E27FC236}">
                <a16:creationId xmlns:a16="http://schemas.microsoft.com/office/drawing/2014/main" xmlns="" id="{DC3830BA-7D9B-463E-98A2-76A3A8314F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lum bright="30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77" b="12196"/>
          <a:stretch>
            <a:fillRect/>
          </a:stretch>
        </p:blipFill>
        <p:spPr bwMode="auto">
          <a:xfrm>
            <a:off x="6923091" y="3822763"/>
            <a:ext cx="1527175" cy="182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0" name="Picture 4" descr="H:\2\人教教参资源\九\ppt\16\16-4-2.JPG">
            <a:extLst>
              <a:ext uri="{FF2B5EF4-FFF2-40B4-BE49-F238E27FC236}">
                <a16:creationId xmlns:a16="http://schemas.microsoft.com/office/drawing/2014/main" xmlns="" id="{EBA14CCC-8F77-4A3E-800B-357E1F538E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70747" y="1951208"/>
            <a:ext cx="2360612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12" descr="H:\2\人教教参资源\九\图\电阻3.jpg">
            <a:extLst>
              <a:ext uri="{FF2B5EF4-FFF2-40B4-BE49-F238E27FC236}">
                <a16:creationId xmlns:a16="http://schemas.microsoft.com/office/drawing/2014/main" xmlns="" id="{019469D3-8CE7-48A0-8892-B71C011CB1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11824" y="3877276"/>
            <a:ext cx="1368425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标题 2">
            <a:extLst>
              <a:ext uri="{FF2B5EF4-FFF2-40B4-BE49-F238E27FC236}">
                <a16:creationId xmlns:a16="http://schemas.microsoft.com/office/drawing/2014/main" xmlns="" id="{277C8D24-878A-45B1-86D6-1E8391C217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思考一下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2771" name="Rectangle 3">
            <a:extLst>
              <a:ext uri="{FF2B5EF4-FFF2-40B4-BE49-F238E27FC236}">
                <a16:creationId xmlns:a16="http://schemas.microsoft.com/office/drawing/2014/main" xmlns="" id="{24DA3CF2-0F2E-4D05-AA53-C66DB6F563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5801" y="2551742"/>
            <a:ext cx="8101013" cy="3222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　　测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电阻两端电压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，选择什么器材？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　　如何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改变电阻两端电压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？怎么操作？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　　测通过电阻的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电流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，选择什么器材？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　　实验过程中的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不变量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是什么，如何控制其不变？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　　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滑动变阻器在实验中起到什么作用？</a:t>
            </a:r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xmlns="" id="{8C849910-9795-44B6-9784-A7D2CCE988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一、探究电流与电压的关系</a:t>
            </a:r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xmlns="" id="{E97BBE5A-1A68-4E26-88AE-0BBC52E3F415}"/>
              </a:ext>
            </a:extLst>
          </p:cNvPr>
          <p:cNvSpPr/>
          <p:nvPr/>
        </p:nvSpPr>
        <p:spPr>
          <a:xfrm>
            <a:off x="1916927" y="1028930"/>
            <a:ext cx="4899153" cy="571037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zh-CN" sz="2400" b="1">
                <a:solidFill>
                  <a:srgbClr val="013A57"/>
                </a:solidFill>
              </a:rPr>
              <a:t>1</a:t>
            </a:r>
            <a:r>
              <a:rPr lang="zh-CN" altLang="en-US" sz="2400" b="1">
                <a:solidFill>
                  <a:srgbClr val="013A57"/>
                </a:solidFill>
              </a:rPr>
              <a:t>．实验探究电流与电压的关系</a:t>
            </a:r>
          </a:p>
        </p:txBody>
      </p:sp>
      <p:sp>
        <p:nvSpPr>
          <p:cNvPr id="7" name="矩形: 圆角 6">
            <a:extLst>
              <a:ext uri="{FF2B5EF4-FFF2-40B4-BE49-F238E27FC236}">
                <a16:creationId xmlns:a16="http://schemas.microsoft.com/office/drawing/2014/main" xmlns="" id="{B2994F60-C846-4793-B3AC-FEDD6EF87F79}"/>
              </a:ext>
            </a:extLst>
          </p:cNvPr>
          <p:cNvSpPr/>
          <p:nvPr/>
        </p:nvSpPr>
        <p:spPr>
          <a:xfrm>
            <a:off x="1916927" y="1849851"/>
            <a:ext cx="1874616" cy="571037"/>
          </a:xfrm>
          <a:prstGeom prst="round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CN" altLang="en-US" sz="2800" b="1">
                <a:solidFill>
                  <a:srgbClr val="FFFFFF"/>
                </a:solidFill>
                <a:latin typeface="宋体" panose="02010600030101010101" pitchFamily="2" charset="-122"/>
              </a:rPr>
              <a:t>设计实验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.xml><?xml version="1.0" encoding="utf-8"?>
<p:tagLst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5.xml><?xml version="1.0" encoding="utf-8"?>
<p:tagLst xmlns:p="http://schemas.openxmlformats.org/presentationml/2006/main">
  <p:tag name="AS_OS" val="Unix 3.10 unknown"/>
  <p:tag name="AS_RELEASE_DATE" val="2020.11.30"/>
  <p:tag name="AS_TITLE" val="Aspose.Slides for Java"/>
  <p:tag name="AS_VERSION" val="20.11"/>
</p:tagLst>
</file>

<file path=ppt/theme/theme1.xml><?xml version="1.0" encoding="utf-8"?>
<a:theme xmlns:r="http://schemas.openxmlformats.org/officeDocument/2006/relationships" xmlns:a="http://schemas.openxmlformats.org/drawingml/2006/main" name="2_Office 主题​​">
  <a:themeElements>
    <a:clrScheme name="自定义 5">
      <a:dk1>
        <a:srgbClr val="080808"/>
      </a:dk1>
      <a:lt1>
        <a:srgbClr val="FFFFFF"/>
      </a:lt1>
      <a:dk2>
        <a:srgbClr val="000000"/>
      </a:dk2>
      <a:lt2>
        <a:srgbClr val="FFFFFF"/>
      </a:lt2>
      <a:accent1>
        <a:srgbClr val="1F3864"/>
      </a:accent1>
      <a:accent2>
        <a:srgbClr val="FFC000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模板字体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161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5" baseType="lpstr">
      <vt:lpstr>Arial</vt:lpstr>
      <vt:lpstr>微软雅黑</vt:lpstr>
      <vt:lpstr>黑体</vt:lpstr>
      <vt:lpstr>思源黑体 CN Bold</vt:lpstr>
      <vt:lpstr>Calibri Light</vt:lpstr>
      <vt:lpstr>Calibri</vt:lpstr>
      <vt:lpstr>宋体</vt:lpstr>
      <vt:lpstr>Times New Roman</vt:lpstr>
      <vt:lpstr>Wingdings</vt:lpstr>
      <vt:lpstr>隶书</vt:lpstr>
      <vt:lpstr>楷体</vt:lpstr>
      <vt:lpstr>Symbol</vt:lpstr>
      <vt:lpstr>2_Office 主题​​</vt:lpstr>
      <vt:lpstr>PowerPoint Presentation</vt:lpstr>
      <vt:lpstr>PowerPoint Presentation</vt:lpstr>
      <vt:lpstr>从生活走向物理</vt:lpstr>
      <vt:lpstr>思考一下</vt:lpstr>
      <vt:lpstr>思考一下</vt:lpstr>
      <vt:lpstr>思考一下</vt:lpstr>
      <vt:lpstr>思考一下</vt:lpstr>
      <vt:lpstr>思考一下</vt:lpstr>
      <vt:lpstr>一、探究电流与电压的关系</vt:lpstr>
      <vt:lpstr>一、探究电流与电压的关系</vt:lpstr>
      <vt:lpstr>一、探究电流与电压的关系</vt:lpstr>
      <vt:lpstr>一、探究电流与电压的关系</vt:lpstr>
      <vt:lpstr>一、探究电流与电压的关系</vt:lpstr>
      <vt:lpstr>一、探究电流与电压的关系</vt:lpstr>
      <vt:lpstr>二、探究电流与电阻的关系</vt:lpstr>
      <vt:lpstr>二、探究电流与电阻的关系</vt:lpstr>
      <vt:lpstr>二、探究电流与电阻的关系</vt:lpstr>
      <vt:lpstr>课堂巩固</vt:lpstr>
      <vt:lpstr>课堂巩固</vt:lpstr>
      <vt:lpstr>课堂巩固</vt:lpstr>
      <vt:lpstr>课堂小结</vt:lpstr>
      <vt:lpstr>PowerPoint Presentation</vt:lpstr>
    </vt:vector>
  </TitlesOfParts>
  <LinksUpToDate>false</LinksUpToDate>
  <SharedDoc>false</SharedDoc>
  <HyperlinksChanged>false</HyperlinksChanged>
  <AppVersion>20.1100</AppVersion>
  <TotalTime>0</TotalTime>
  <Application>Aspose.Slides for Java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2021-10-26T13:21:29Z</cp:lastPrinted>
  <dcterms:created xsi:type="dcterms:W3CDTF">2021-10-26T13:21:29Z</dcterms:created>
  <dcterms:modified xsi:type="dcterms:W3CDTF">2021-10-26T05:21:30Z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