
<file path=[Content_Types].xml><?xml version="1.0" encoding="utf-8"?>
<Types xmlns="http://schemas.openxmlformats.org/package/2006/content-types">
  <Default Extension="9)" ContentType="image/png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2" r:id="rId2"/>
    <p:sldMasterId id="2147483666" r:id="rId3"/>
    <p:sldMasterId id="2147483671" r:id="rId4"/>
    <p:sldMasterId id="2147483676" r:id="rId5"/>
  </p:sldMasterIdLst>
  <p:notesMasterIdLst>
    <p:notesMasterId r:id="rId35"/>
  </p:notesMasterIdLst>
  <p:handoutMasterIdLst>
    <p:handoutMasterId r:id="rId36"/>
  </p:handoutMasterIdLst>
  <p:sldIdLst>
    <p:sldId id="291" r:id="rId6"/>
    <p:sldId id="359" r:id="rId7"/>
    <p:sldId id="323" r:id="rId8"/>
    <p:sldId id="324" r:id="rId9"/>
    <p:sldId id="325" r:id="rId10"/>
    <p:sldId id="326" r:id="rId11"/>
    <p:sldId id="330" r:id="rId12"/>
    <p:sldId id="329" r:id="rId13"/>
    <p:sldId id="327" r:id="rId14"/>
    <p:sldId id="332" r:id="rId15"/>
    <p:sldId id="334" r:id="rId16"/>
    <p:sldId id="335" r:id="rId17"/>
    <p:sldId id="336" r:id="rId18"/>
    <p:sldId id="363" r:id="rId19"/>
    <p:sldId id="339" r:id="rId20"/>
    <p:sldId id="338" r:id="rId21"/>
    <p:sldId id="364" r:id="rId22"/>
    <p:sldId id="367" r:id="rId23"/>
    <p:sldId id="346" r:id="rId24"/>
    <p:sldId id="347" r:id="rId25"/>
    <p:sldId id="348" r:id="rId26"/>
    <p:sldId id="349" r:id="rId27"/>
    <p:sldId id="350" r:id="rId28"/>
    <p:sldId id="354" r:id="rId29"/>
    <p:sldId id="355" r:id="rId30"/>
    <p:sldId id="356" r:id="rId31"/>
    <p:sldId id="357" r:id="rId32"/>
    <p:sldId id="358" r:id="rId33"/>
    <p:sldId id="258" r:id="rId34"/>
  </p:sldIdLst>
  <p:sldSz cx="12192000" cy="6858000"/>
  <p:notesSz cx="6807200" cy="9939338"/>
  <p:embeddedFontLst>
    <p:embeddedFont>
      <p:font typeface="汉仪良品线粗简" panose="02010600030101010101" charset="-122"/>
      <p:regular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黑体" panose="02010609060101010101" pitchFamily="49" charset="-122"/>
      <p:regular r:id="rId42"/>
    </p:embeddedFont>
    <p:embeddedFont>
      <p:font typeface="楷体" panose="02010609060101010101" pitchFamily="49" charset="-122"/>
      <p:regular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6BA5"/>
    <a:srgbClr val="EFA0A3"/>
    <a:srgbClr val="FFFFFF"/>
    <a:srgbClr val="F9B03C"/>
    <a:srgbClr val="FBA10F"/>
    <a:srgbClr val="F8AF3A"/>
    <a:srgbClr val="CCE4F7"/>
    <a:srgbClr val="FCAE2A"/>
    <a:srgbClr val="FDC457"/>
    <a:srgbClr val="FDC0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249" autoAdjust="0"/>
  </p:normalViewPr>
  <p:slideViewPr>
    <p:cSldViewPr snapToGrid="0">
      <p:cViewPr varScale="1">
        <p:scale>
          <a:sx n="98" d="100"/>
          <a:sy n="98" d="100"/>
        </p:scale>
        <p:origin x="82" y="115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-2708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font" Target="fonts/font3.fntdata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font" Target="fonts/font6.fntdata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7.fntdata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font" Target="fonts/font2.fntdata"/><Relationship Id="rId46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font" Target="fonts/font5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91E60E-04F7-4A3A-8128-34E84046B4EF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AE5AC77F-2640-44F8-9BA1-FC5AD44C9482}">
      <dgm:prSet phldrT="[文本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温度</a:t>
          </a:r>
        </a:p>
      </dgm:t>
    </dgm:pt>
    <dgm:pt modelId="{4884C0C9-DA3F-423D-BC3A-E6D0FFDB1FBB}" type="parTrans" cxnId="{4E382402-B66A-4FB4-A52B-5FAE2C83E8BE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B8FDCDE-1641-4535-8026-539EBAD13E9C}" type="sibTrans" cxnId="{4E382402-B66A-4FB4-A52B-5FAE2C83E8BE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801294F1-BA44-46D3-8094-2B50502C3890}">
      <dgm:prSet phldrT="[文本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温度</a:t>
          </a:r>
        </a:p>
      </dgm:t>
    </dgm:pt>
    <dgm:pt modelId="{DCCB8ED1-F4C8-4B54-9516-DE918EDBA07B}" type="parTrans" cxnId="{5AE479DC-FC5E-4D74-B731-1A13E8E5517C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E56AB74-2562-4ECF-AC9F-EE64C382B3D1}" type="sibTrans" cxnId="{5AE479DC-FC5E-4D74-B731-1A13E8E5517C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DDE25C3-11F7-41D0-9C43-EEF38599B4D1}">
      <dgm:prSet phldrT="[文本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温度计</a:t>
          </a:r>
        </a:p>
      </dgm:t>
    </dgm:pt>
    <dgm:pt modelId="{069BFDC2-177E-4950-AE1E-15E6B7D3F6D1}" type="parTrans" cxnId="{85D24CB8-1AFE-41A1-BD01-AD2C6668EB7B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9D54B04-3181-4F41-B86B-F65854F95E66}" type="sibTrans" cxnId="{85D24CB8-1AFE-41A1-BD01-AD2C6668EB7B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6E3EFBB-39A0-42CA-A45A-7D59A16C9AC1}">
      <dgm:prSet phldrT="[文本]" custT="1"/>
      <dgm:spPr/>
      <dgm:t>
        <a:bodyPr/>
        <a:lstStyle/>
        <a:p>
          <a:r>
            <a:rPr lang="zh-CN" altLang="en-US" sz="2000" b="1">
              <a:latin typeface="黑体" panose="02010609060101010101" pitchFamily="49" charset="-122"/>
              <a:ea typeface="黑体" panose="02010609060101010101" pitchFamily="49" charset="-122"/>
            </a:rPr>
            <a:t>表示物体的冷热程度</a:t>
          </a:r>
        </a:p>
      </dgm:t>
    </dgm:pt>
    <dgm:pt modelId="{E31CE607-2BB4-465F-B3FE-25382D5ABDCB}" type="parTrans" cxnId="{1690F571-1F6D-4E86-97E3-4FA7B978E866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B6E8EF1-0AA1-44AF-B646-70ACD360E228}" type="sibTrans" cxnId="{1690F571-1F6D-4E86-97E3-4FA7B978E866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80E84340-F0CE-448B-B952-7292FF625EC2}">
      <dgm:prSet phldrT="[文本]" custT="1"/>
      <dgm:spPr/>
      <dgm:t>
        <a:bodyPr/>
        <a:lstStyle/>
        <a:p>
          <a:r>
            <a:rPr lang="zh-CN" altLang="en-US" sz="2000" b="1">
              <a:latin typeface="黑体" panose="02010609060101010101" pitchFamily="49" charset="-122"/>
              <a:ea typeface="黑体" panose="02010609060101010101" pitchFamily="49" charset="-122"/>
            </a:rPr>
            <a:t>原理：液体的热胀冷缩</a:t>
          </a:r>
        </a:p>
      </dgm:t>
    </dgm:pt>
    <dgm:pt modelId="{894EB136-BBAC-4F27-8365-AE3A99D7BAD2}" type="parTrans" cxnId="{7DFA17EE-3737-4572-8EBD-1CAD8DD1044A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1C30810-4137-41BD-804F-CEB0E834B408}" type="sibTrans" cxnId="{7DFA17EE-3737-4572-8EBD-1CAD8DD1044A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C26DE3E-1FE4-42A4-AEA3-195F40A44DF3}">
      <dgm:prSet phldrT="[文本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摄氏温度的规定</a:t>
          </a:r>
        </a:p>
      </dgm:t>
    </dgm:pt>
    <dgm:pt modelId="{AD1BA2DF-FC02-4339-A2D7-9E86DA26D059}" type="parTrans" cxnId="{36947598-B616-4A9D-8838-1FAD1DFE72D8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E0546C9-1223-42C0-8125-DAAD9142FF7E}" type="sibTrans" cxnId="{36947598-B616-4A9D-8838-1FAD1DFE72D8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BD1D393-ACDB-4FAC-B9DB-F07C27D269F0}">
      <dgm:prSet phldrT="[文本]" custT="1"/>
      <dgm:spPr/>
      <dgm:t>
        <a:bodyPr/>
        <a:lstStyle/>
        <a:p>
          <a:pPr algn="l"/>
          <a:r>
            <a:rPr lang="en-US" altLang="zh-CN" sz="20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1. </a:t>
          </a:r>
          <a:r>
            <a:rPr lang="zh-CN" altLang="en-US" sz="2000" b="1">
              <a:latin typeface="黑体" panose="02010609060101010101" pitchFamily="49" charset="-122"/>
              <a:ea typeface="黑体" panose="02010609060101010101" pitchFamily="49" charset="-122"/>
              <a:sym typeface="+mn-ea"/>
            </a:rPr>
            <a:t>标准大气压下，冰水混合物</a:t>
          </a:r>
          <a:r>
            <a:rPr lang="en-US" altLang="zh-CN" sz="2000" b="1">
              <a:latin typeface="黑体" panose="02010609060101010101" pitchFamily="49" charset="-122"/>
              <a:ea typeface="黑体" panose="02010609060101010101" pitchFamily="49" charset="-122"/>
              <a:sym typeface="+mn-ea"/>
            </a:rPr>
            <a:t>0 ℃</a:t>
          </a:r>
          <a:r>
            <a:rPr lang="zh-CN" altLang="en-US" sz="2000" b="1">
              <a:latin typeface="黑体" panose="02010609060101010101" pitchFamily="49" charset="-122"/>
              <a:ea typeface="黑体" panose="02010609060101010101" pitchFamily="49" charset="-122"/>
              <a:sym typeface="+mn-ea"/>
            </a:rPr>
            <a:t>，沸水</a:t>
          </a:r>
          <a:r>
            <a:rPr lang="en-US" altLang="zh-CN" sz="20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100℃</a:t>
          </a:r>
          <a:r>
            <a:rPr lang="zh-CN" altLang="en-US" sz="2000" b="1">
              <a:latin typeface="黑体" panose="02010609060101010101" pitchFamily="49" charset="-122"/>
              <a:ea typeface="黑体" panose="02010609060101010101" pitchFamily="49" charset="-122"/>
            </a:rPr>
            <a:t>。</a:t>
          </a:r>
        </a:p>
      </dgm:t>
    </dgm:pt>
    <dgm:pt modelId="{D7D0A242-BC6B-43A5-9517-B81994394102}" type="parTrans" cxnId="{75E35332-FB48-4A58-A858-DB0E0EE54D0B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B11F8D4-742D-492D-B2A4-9019535FE971}" type="sibTrans" cxnId="{75E35332-FB48-4A58-A858-DB0E0EE54D0B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0099F17-2738-40CA-B5A3-80F4A5B858FE}">
      <dgm:prSet custT="1"/>
      <dgm:spPr/>
      <dgm:t>
        <a:bodyPr/>
        <a:lstStyle/>
        <a:p>
          <a:pPr algn="l"/>
          <a:r>
            <a:rPr lang="en-US" altLang="zh-CN" sz="20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2. </a:t>
          </a:r>
          <a:r>
            <a:rPr lang="zh-CN" altLang="en-US" sz="2000" b="1">
              <a:latin typeface="黑体" panose="02010609060101010101" pitchFamily="49" charset="-122"/>
              <a:ea typeface="黑体" panose="02010609060101010101" pitchFamily="49" charset="-122"/>
            </a:rPr>
            <a:t>在</a:t>
          </a:r>
          <a:r>
            <a:rPr lang="en-US" altLang="zh-CN" sz="20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0℃</a:t>
          </a:r>
          <a:r>
            <a:rPr lang="zh-CN" altLang="en-US" sz="2000" b="1">
              <a:latin typeface="黑体" panose="02010609060101010101" pitchFamily="49" charset="-122"/>
              <a:ea typeface="黑体" panose="02010609060101010101" pitchFamily="49" charset="-122"/>
              <a:sym typeface="+mn-ea"/>
            </a:rPr>
            <a:t>到</a:t>
          </a:r>
          <a:r>
            <a:rPr lang="en-US" altLang="zh-CN" sz="20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100 ℃</a:t>
          </a:r>
          <a:r>
            <a:rPr lang="zh-CN" altLang="en-US" sz="2000" b="1">
              <a:latin typeface="黑体" panose="02010609060101010101" pitchFamily="49" charset="-122"/>
              <a:ea typeface="黑体" panose="02010609060101010101" pitchFamily="49" charset="-122"/>
              <a:sym typeface="+mn-ea"/>
            </a:rPr>
            <a:t>之间分成</a:t>
          </a:r>
          <a:r>
            <a:rPr lang="en-US" altLang="zh-CN" sz="20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100</a:t>
          </a:r>
          <a:r>
            <a:rPr lang="zh-CN" altLang="en-US" sz="2000" b="1">
              <a:latin typeface="黑体" panose="02010609060101010101" pitchFamily="49" charset="-122"/>
              <a:ea typeface="黑体" panose="02010609060101010101" pitchFamily="49" charset="-122"/>
              <a:sym typeface="+mn-ea"/>
            </a:rPr>
            <a:t>个等份，每等份为</a:t>
          </a:r>
          <a:r>
            <a:rPr lang="en-US" altLang="zh-CN" sz="20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1℃</a:t>
          </a:r>
          <a:r>
            <a:rPr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。</a:t>
          </a:r>
          <a:endParaRPr lang="zh-CN" altLang="en-US" sz="2000" b="1" dirty="0">
            <a:latin typeface="黑体" panose="02010609060101010101" pitchFamily="49" charset="-122"/>
            <a:ea typeface="黑体" panose="02010609060101010101" pitchFamily="49" charset="-122"/>
            <a:cs typeface="Times New Roman" panose="02020603050405020304" pitchFamily="18" charset="0"/>
            <a:sym typeface="+mn-ea"/>
          </a:endParaRPr>
        </a:p>
      </dgm:t>
    </dgm:pt>
    <dgm:pt modelId="{D730455D-E354-4D9E-BE11-C070C7C04930}" type="parTrans" cxnId="{7DD19305-3DE5-4C42-8E98-777C735D262C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B9E5E80-0048-43E8-9BB4-DE227CFFEC81}" type="sibTrans" cxnId="{7DD19305-3DE5-4C42-8E98-777C735D262C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F2DF01D-278B-400D-B7B2-13662EA687DD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温度的使用</a:t>
          </a:r>
          <a:endParaRPr lang="zh-CN" altLang="en-US" sz="2400" b="1" dirty="0">
            <a:solidFill>
              <a:schemeClr val="bg1"/>
            </a:solidFill>
            <a:latin typeface="黑体" panose="02010609060101010101" pitchFamily="49" charset="-122"/>
            <a:ea typeface="黑体" panose="02010609060101010101" pitchFamily="49" charset="-122"/>
            <a:cs typeface="Times New Roman" panose="02020603050405020304" pitchFamily="18" charset="0"/>
            <a:sym typeface="+mn-ea"/>
          </a:endParaRPr>
        </a:p>
      </dgm:t>
    </dgm:pt>
    <dgm:pt modelId="{9E996062-59D2-49D5-8FAD-DF904BE12EBC}" type="parTrans" cxnId="{19BD83BB-B00B-4CDD-A449-4675367BD2FF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C884278-EBA7-41F4-90CC-91762F45A0CF}" type="sibTrans" cxnId="{19BD83BB-B00B-4CDD-A449-4675367BD2FF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67A1C8E-F897-480B-AADF-DE88C5972BEA}">
      <dgm:prSet custT="1"/>
      <dgm:spPr/>
      <dgm:t>
        <a:bodyPr/>
        <a:lstStyle/>
        <a:p>
          <a:r>
            <a:rPr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认、选、拿、放、记、读</a:t>
          </a:r>
          <a:endParaRPr lang="zh-CN" altLang="en-US" sz="2000" b="1" dirty="0">
            <a:latin typeface="黑体" panose="02010609060101010101" pitchFamily="49" charset="-122"/>
            <a:ea typeface="黑体" panose="02010609060101010101" pitchFamily="49" charset="-122"/>
            <a:cs typeface="Times New Roman" panose="02020603050405020304" pitchFamily="18" charset="0"/>
            <a:sym typeface="+mn-ea"/>
          </a:endParaRPr>
        </a:p>
      </dgm:t>
    </dgm:pt>
    <dgm:pt modelId="{E6EF0893-6741-47D9-AABD-E018AAEA2C5B}" type="parTrans" cxnId="{4850B0A8-0FC8-4B3D-9D26-C2719C7989DA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D4F035D-6522-4E5C-8BF4-7CA7B55BCA7A}" type="sibTrans" cxnId="{4850B0A8-0FC8-4B3D-9D26-C2719C7989DA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1C8AB98-5E11-4EE4-92FF-18F27844209C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体温计</a:t>
          </a:r>
          <a:endParaRPr lang="zh-CN" altLang="en-US" sz="2400" b="1" dirty="0">
            <a:solidFill>
              <a:schemeClr val="bg1"/>
            </a:solidFill>
            <a:latin typeface="黑体" panose="02010609060101010101" pitchFamily="49" charset="-122"/>
            <a:ea typeface="黑体" panose="02010609060101010101" pitchFamily="49" charset="-122"/>
            <a:cs typeface="Times New Roman" panose="02020603050405020304" pitchFamily="18" charset="0"/>
            <a:sym typeface="+mn-ea"/>
          </a:endParaRPr>
        </a:p>
      </dgm:t>
    </dgm:pt>
    <dgm:pt modelId="{52C8B95B-EF48-4C7D-A8FD-F8B94EAC1A9D}" type="parTrans" cxnId="{A6A512BD-C48B-4A60-84CA-AEEBCAEA8D47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8F9E97E-0706-4B3F-A1EF-909ED52B2948}" type="sibTrans" cxnId="{A6A512BD-C48B-4A60-84CA-AEEBCAEA8D47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1135A28-2F1C-466D-A744-39152957432E}">
      <dgm:prSet custT="1"/>
      <dgm:spPr/>
      <dgm:t>
        <a:bodyPr/>
        <a:lstStyle/>
        <a:p>
          <a:r>
            <a:rPr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体温计的构造及使用</a:t>
          </a:r>
          <a:endParaRPr lang="zh-CN" altLang="en-US" sz="2000" b="1" dirty="0">
            <a:latin typeface="黑体" panose="02010609060101010101" pitchFamily="49" charset="-122"/>
            <a:ea typeface="黑体" panose="02010609060101010101" pitchFamily="49" charset="-122"/>
            <a:cs typeface="Times New Roman" panose="02020603050405020304" pitchFamily="18" charset="0"/>
            <a:sym typeface="+mn-ea"/>
          </a:endParaRPr>
        </a:p>
      </dgm:t>
    </dgm:pt>
    <dgm:pt modelId="{44C47898-BD76-42D5-BE05-DA5DD9FD807E}" type="parTrans" cxnId="{F25EE7D7-1C1F-409F-BF15-0D81619B5228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E033531-4844-4F65-A17E-50762EEBCE3E}" type="sibTrans" cxnId="{F25EE7D7-1C1F-409F-BF15-0D81619B5228}">
      <dgm:prSet/>
      <dgm:spPr/>
      <dgm:t>
        <a:bodyPr/>
        <a:lstStyle/>
        <a:p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7AE5FE3-2BF4-4F2E-A8FE-600661DEBC3E}" type="pres">
      <dgm:prSet presAssocID="{4491E60E-04F7-4A3A-8128-34E84046B4E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5D84E5B-820A-409C-BC04-B037D5300AF7}" type="pres">
      <dgm:prSet presAssocID="{AE5AC77F-2640-44F8-9BA1-FC5AD44C9482}" presName="hierRoot1" presStyleCnt="0">
        <dgm:presLayoutVars>
          <dgm:hierBranch val="init"/>
        </dgm:presLayoutVars>
      </dgm:prSet>
      <dgm:spPr/>
    </dgm:pt>
    <dgm:pt modelId="{A24C1C91-4438-4B6A-ADD0-B91B25BDA9AD}" type="pres">
      <dgm:prSet presAssocID="{AE5AC77F-2640-44F8-9BA1-FC5AD44C9482}" presName="rootComposite1" presStyleCnt="0"/>
      <dgm:spPr/>
    </dgm:pt>
    <dgm:pt modelId="{AC6E912C-9B07-4902-BCC7-DC508EFF44BC}" type="pres">
      <dgm:prSet presAssocID="{AE5AC77F-2640-44F8-9BA1-FC5AD44C9482}" presName="rootText1" presStyleLbl="node0" presStyleIdx="0" presStyleCnt="1" custScaleX="63931">
        <dgm:presLayoutVars>
          <dgm:chPref val="3"/>
        </dgm:presLayoutVars>
      </dgm:prSet>
      <dgm:spPr>
        <a:prstGeom prst="roundRect">
          <a:avLst/>
        </a:prstGeom>
      </dgm:spPr>
    </dgm:pt>
    <dgm:pt modelId="{DC1FA0DC-A92B-42CC-8941-586364DB72F3}" type="pres">
      <dgm:prSet presAssocID="{AE5AC77F-2640-44F8-9BA1-FC5AD44C9482}" presName="rootConnector1" presStyleLbl="node1" presStyleIdx="0" presStyleCnt="0"/>
      <dgm:spPr/>
    </dgm:pt>
    <dgm:pt modelId="{60922815-81FA-4461-87ED-189EA09F3AAE}" type="pres">
      <dgm:prSet presAssocID="{AE5AC77F-2640-44F8-9BA1-FC5AD44C9482}" presName="hierChild2" presStyleCnt="0"/>
      <dgm:spPr/>
    </dgm:pt>
    <dgm:pt modelId="{3ACC6814-3AEB-4F2A-9E08-362F87AD46EE}" type="pres">
      <dgm:prSet presAssocID="{DCCB8ED1-F4C8-4B54-9516-DE918EDBA07B}" presName="Name64" presStyleLbl="parChTrans1D2" presStyleIdx="0" presStyleCnt="5"/>
      <dgm:spPr/>
    </dgm:pt>
    <dgm:pt modelId="{36BF6A72-E89A-4A37-BAD2-838D696C5B81}" type="pres">
      <dgm:prSet presAssocID="{801294F1-BA44-46D3-8094-2B50502C3890}" presName="hierRoot2" presStyleCnt="0">
        <dgm:presLayoutVars>
          <dgm:hierBranch val="init"/>
        </dgm:presLayoutVars>
      </dgm:prSet>
      <dgm:spPr/>
    </dgm:pt>
    <dgm:pt modelId="{6B9B49EB-A140-4253-A30E-31CF6C841FAD}" type="pres">
      <dgm:prSet presAssocID="{801294F1-BA44-46D3-8094-2B50502C3890}" presName="rootComposite" presStyleCnt="0"/>
      <dgm:spPr/>
    </dgm:pt>
    <dgm:pt modelId="{9A4E6935-B098-430A-916B-C748C11A91B3}" type="pres">
      <dgm:prSet presAssocID="{801294F1-BA44-46D3-8094-2B50502C3890}" presName="rootText" presStyleLbl="node2" presStyleIdx="0" presStyleCnt="5">
        <dgm:presLayoutVars>
          <dgm:chPref val="3"/>
        </dgm:presLayoutVars>
      </dgm:prSet>
      <dgm:spPr>
        <a:prstGeom prst="roundRect">
          <a:avLst/>
        </a:prstGeom>
      </dgm:spPr>
    </dgm:pt>
    <dgm:pt modelId="{690582DE-C714-4B35-9DF3-CA813AB534A7}" type="pres">
      <dgm:prSet presAssocID="{801294F1-BA44-46D3-8094-2B50502C3890}" presName="rootConnector" presStyleLbl="node2" presStyleIdx="0" presStyleCnt="5"/>
      <dgm:spPr/>
    </dgm:pt>
    <dgm:pt modelId="{2BB60A12-408E-43CB-A954-D620D394A39D}" type="pres">
      <dgm:prSet presAssocID="{801294F1-BA44-46D3-8094-2B50502C3890}" presName="hierChild4" presStyleCnt="0"/>
      <dgm:spPr/>
    </dgm:pt>
    <dgm:pt modelId="{F019F70D-B270-4E2E-93A3-66B8280BD62F}" type="pres">
      <dgm:prSet presAssocID="{E31CE607-2BB4-465F-B3FE-25382D5ABDCB}" presName="Name64" presStyleLbl="parChTrans1D3" presStyleIdx="0" presStyleCnt="6"/>
      <dgm:spPr/>
    </dgm:pt>
    <dgm:pt modelId="{0F48E204-6367-45F6-BA89-3D6D9D79C65D}" type="pres">
      <dgm:prSet presAssocID="{46E3EFBB-39A0-42CA-A45A-7D59A16C9AC1}" presName="hierRoot2" presStyleCnt="0">
        <dgm:presLayoutVars>
          <dgm:hierBranch val="init"/>
        </dgm:presLayoutVars>
      </dgm:prSet>
      <dgm:spPr/>
    </dgm:pt>
    <dgm:pt modelId="{7442D4B2-54FA-4E85-A99C-5342840A6289}" type="pres">
      <dgm:prSet presAssocID="{46E3EFBB-39A0-42CA-A45A-7D59A16C9AC1}" presName="rootComposite" presStyleCnt="0"/>
      <dgm:spPr/>
    </dgm:pt>
    <dgm:pt modelId="{6EA78034-99D6-4648-9DB6-9F949D564E57}" type="pres">
      <dgm:prSet presAssocID="{46E3EFBB-39A0-42CA-A45A-7D59A16C9AC1}" presName="rootText" presStyleLbl="node3" presStyleIdx="0" presStyleCnt="6" custScaleX="166633">
        <dgm:presLayoutVars>
          <dgm:chPref val="3"/>
        </dgm:presLayoutVars>
      </dgm:prSet>
      <dgm:spPr>
        <a:prstGeom prst="roundRect">
          <a:avLst/>
        </a:prstGeom>
      </dgm:spPr>
    </dgm:pt>
    <dgm:pt modelId="{A12324D9-BFA2-4F31-851A-D32105FD71FA}" type="pres">
      <dgm:prSet presAssocID="{46E3EFBB-39A0-42CA-A45A-7D59A16C9AC1}" presName="rootConnector" presStyleLbl="node3" presStyleIdx="0" presStyleCnt="6"/>
      <dgm:spPr/>
    </dgm:pt>
    <dgm:pt modelId="{6C6E7897-AC0F-41C9-A276-787E6D1A4831}" type="pres">
      <dgm:prSet presAssocID="{46E3EFBB-39A0-42CA-A45A-7D59A16C9AC1}" presName="hierChild4" presStyleCnt="0"/>
      <dgm:spPr/>
    </dgm:pt>
    <dgm:pt modelId="{ADFA004F-CC18-4F10-AE42-051786F1E67A}" type="pres">
      <dgm:prSet presAssocID="{46E3EFBB-39A0-42CA-A45A-7D59A16C9AC1}" presName="hierChild5" presStyleCnt="0"/>
      <dgm:spPr/>
    </dgm:pt>
    <dgm:pt modelId="{72E16693-25F2-4A16-A0F1-4CBC6909F1F0}" type="pres">
      <dgm:prSet presAssocID="{801294F1-BA44-46D3-8094-2B50502C3890}" presName="hierChild5" presStyleCnt="0"/>
      <dgm:spPr/>
    </dgm:pt>
    <dgm:pt modelId="{80F2CE3C-C9DD-44E5-9D6E-E2B30F2F4A0E}" type="pres">
      <dgm:prSet presAssocID="{069BFDC2-177E-4950-AE1E-15E6B7D3F6D1}" presName="Name64" presStyleLbl="parChTrans1D2" presStyleIdx="1" presStyleCnt="5"/>
      <dgm:spPr/>
    </dgm:pt>
    <dgm:pt modelId="{DAB95AA3-46F1-4024-8D08-BADCF7785268}" type="pres">
      <dgm:prSet presAssocID="{4DDE25C3-11F7-41D0-9C43-EEF38599B4D1}" presName="hierRoot2" presStyleCnt="0">
        <dgm:presLayoutVars>
          <dgm:hierBranch val="init"/>
        </dgm:presLayoutVars>
      </dgm:prSet>
      <dgm:spPr/>
    </dgm:pt>
    <dgm:pt modelId="{2528C19C-3EFD-4F8E-92B6-552A470AA3C8}" type="pres">
      <dgm:prSet presAssocID="{4DDE25C3-11F7-41D0-9C43-EEF38599B4D1}" presName="rootComposite" presStyleCnt="0"/>
      <dgm:spPr/>
    </dgm:pt>
    <dgm:pt modelId="{0CF8578A-69D5-4701-BB04-875D2C86EC12}" type="pres">
      <dgm:prSet presAssocID="{4DDE25C3-11F7-41D0-9C43-EEF38599B4D1}" presName="rootText" presStyleLbl="node2" presStyleIdx="1" presStyleCnt="5">
        <dgm:presLayoutVars>
          <dgm:chPref val="3"/>
        </dgm:presLayoutVars>
      </dgm:prSet>
      <dgm:spPr>
        <a:prstGeom prst="roundRect">
          <a:avLst/>
        </a:prstGeom>
      </dgm:spPr>
    </dgm:pt>
    <dgm:pt modelId="{0A7FD063-5144-4CE6-A3A7-FDFF553AAFCE}" type="pres">
      <dgm:prSet presAssocID="{4DDE25C3-11F7-41D0-9C43-EEF38599B4D1}" presName="rootConnector" presStyleLbl="node2" presStyleIdx="1" presStyleCnt="5"/>
      <dgm:spPr/>
    </dgm:pt>
    <dgm:pt modelId="{8D68AA58-A2CC-44E6-99A7-EE06020EEBCE}" type="pres">
      <dgm:prSet presAssocID="{4DDE25C3-11F7-41D0-9C43-EEF38599B4D1}" presName="hierChild4" presStyleCnt="0"/>
      <dgm:spPr/>
    </dgm:pt>
    <dgm:pt modelId="{95C29CCE-8176-41EE-98F1-E2F64786CD73}" type="pres">
      <dgm:prSet presAssocID="{894EB136-BBAC-4F27-8365-AE3A99D7BAD2}" presName="Name64" presStyleLbl="parChTrans1D3" presStyleIdx="1" presStyleCnt="6"/>
      <dgm:spPr/>
    </dgm:pt>
    <dgm:pt modelId="{0FE3A306-06E5-4B4C-B2BB-35C3AE6DDEF8}" type="pres">
      <dgm:prSet presAssocID="{80E84340-F0CE-448B-B952-7292FF625EC2}" presName="hierRoot2" presStyleCnt="0">
        <dgm:presLayoutVars>
          <dgm:hierBranch val="init"/>
        </dgm:presLayoutVars>
      </dgm:prSet>
      <dgm:spPr/>
    </dgm:pt>
    <dgm:pt modelId="{ADE1EB9E-72A6-4F37-925E-7BD4BBCC3510}" type="pres">
      <dgm:prSet presAssocID="{80E84340-F0CE-448B-B952-7292FF625EC2}" presName="rootComposite" presStyleCnt="0"/>
      <dgm:spPr/>
    </dgm:pt>
    <dgm:pt modelId="{E03E6E44-79AF-4A2D-B197-8E3EA09382E8}" type="pres">
      <dgm:prSet presAssocID="{80E84340-F0CE-448B-B952-7292FF625EC2}" presName="rootText" presStyleLbl="node3" presStyleIdx="1" presStyleCnt="6" custScaleX="166633">
        <dgm:presLayoutVars>
          <dgm:chPref val="3"/>
        </dgm:presLayoutVars>
      </dgm:prSet>
      <dgm:spPr>
        <a:prstGeom prst="roundRect">
          <a:avLst/>
        </a:prstGeom>
      </dgm:spPr>
    </dgm:pt>
    <dgm:pt modelId="{A53D7954-6F4C-4625-90A7-03E561FAC0E8}" type="pres">
      <dgm:prSet presAssocID="{80E84340-F0CE-448B-B952-7292FF625EC2}" presName="rootConnector" presStyleLbl="node3" presStyleIdx="1" presStyleCnt="6"/>
      <dgm:spPr/>
    </dgm:pt>
    <dgm:pt modelId="{84AE1A8C-B3BD-40C3-8F5F-F8E50032851E}" type="pres">
      <dgm:prSet presAssocID="{80E84340-F0CE-448B-B952-7292FF625EC2}" presName="hierChild4" presStyleCnt="0"/>
      <dgm:spPr/>
    </dgm:pt>
    <dgm:pt modelId="{5383B2A7-A7D1-4FE9-A385-59961228F584}" type="pres">
      <dgm:prSet presAssocID="{80E84340-F0CE-448B-B952-7292FF625EC2}" presName="hierChild5" presStyleCnt="0"/>
      <dgm:spPr/>
    </dgm:pt>
    <dgm:pt modelId="{9B9F1555-054B-43F7-A4C0-2E5584E93752}" type="pres">
      <dgm:prSet presAssocID="{4DDE25C3-11F7-41D0-9C43-EEF38599B4D1}" presName="hierChild5" presStyleCnt="0"/>
      <dgm:spPr/>
    </dgm:pt>
    <dgm:pt modelId="{85216023-A442-4E6C-9724-391E9263E1D5}" type="pres">
      <dgm:prSet presAssocID="{AD1BA2DF-FC02-4339-A2D7-9E86DA26D059}" presName="Name64" presStyleLbl="parChTrans1D2" presStyleIdx="2" presStyleCnt="5"/>
      <dgm:spPr/>
    </dgm:pt>
    <dgm:pt modelId="{41FEDD74-C0F4-496B-B423-4603DA96D8E5}" type="pres">
      <dgm:prSet presAssocID="{FC26DE3E-1FE4-42A4-AEA3-195F40A44DF3}" presName="hierRoot2" presStyleCnt="0">
        <dgm:presLayoutVars>
          <dgm:hierBranch val="init"/>
        </dgm:presLayoutVars>
      </dgm:prSet>
      <dgm:spPr/>
    </dgm:pt>
    <dgm:pt modelId="{139DDFFB-2316-4F5C-ACE6-F8727665DC23}" type="pres">
      <dgm:prSet presAssocID="{FC26DE3E-1FE4-42A4-AEA3-195F40A44DF3}" presName="rootComposite" presStyleCnt="0"/>
      <dgm:spPr/>
    </dgm:pt>
    <dgm:pt modelId="{77F7AC92-BD38-42A8-9101-E9099896DC27}" type="pres">
      <dgm:prSet presAssocID="{FC26DE3E-1FE4-42A4-AEA3-195F40A44DF3}" presName="rootText" presStyleLbl="node2" presStyleIdx="2" presStyleCnt="5">
        <dgm:presLayoutVars>
          <dgm:chPref val="3"/>
        </dgm:presLayoutVars>
      </dgm:prSet>
      <dgm:spPr>
        <a:prstGeom prst="roundRect">
          <a:avLst/>
        </a:prstGeom>
      </dgm:spPr>
    </dgm:pt>
    <dgm:pt modelId="{AD197FAF-B0B1-4858-BF58-9546BB14531B}" type="pres">
      <dgm:prSet presAssocID="{FC26DE3E-1FE4-42A4-AEA3-195F40A44DF3}" presName="rootConnector" presStyleLbl="node2" presStyleIdx="2" presStyleCnt="5"/>
      <dgm:spPr/>
    </dgm:pt>
    <dgm:pt modelId="{45DB9BFD-DA42-4F8A-AAB2-A506642A6CC7}" type="pres">
      <dgm:prSet presAssocID="{FC26DE3E-1FE4-42A4-AEA3-195F40A44DF3}" presName="hierChild4" presStyleCnt="0"/>
      <dgm:spPr/>
    </dgm:pt>
    <dgm:pt modelId="{D2C8065C-77E2-4E78-8CEC-AF648837CCCD}" type="pres">
      <dgm:prSet presAssocID="{D7D0A242-BC6B-43A5-9517-B81994394102}" presName="Name64" presStyleLbl="parChTrans1D3" presStyleIdx="2" presStyleCnt="6"/>
      <dgm:spPr/>
    </dgm:pt>
    <dgm:pt modelId="{C8293825-58F5-401E-B224-7576600BD460}" type="pres">
      <dgm:prSet presAssocID="{6BD1D393-ACDB-4FAC-B9DB-F07C27D269F0}" presName="hierRoot2" presStyleCnt="0">
        <dgm:presLayoutVars>
          <dgm:hierBranch val="init"/>
        </dgm:presLayoutVars>
      </dgm:prSet>
      <dgm:spPr/>
    </dgm:pt>
    <dgm:pt modelId="{DFD26492-4559-49A0-9EA2-CD6CD7A4D175}" type="pres">
      <dgm:prSet presAssocID="{6BD1D393-ACDB-4FAC-B9DB-F07C27D269F0}" presName="rootComposite" presStyleCnt="0"/>
      <dgm:spPr/>
    </dgm:pt>
    <dgm:pt modelId="{B52E453F-88B5-4E01-9D3E-76783B3A9954}" type="pres">
      <dgm:prSet presAssocID="{6BD1D393-ACDB-4FAC-B9DB-F07C27D269F0}" presName="rootText" presStyleLbl="node3" presStyleIdx="2" presStyleCnt="6" custScaleX="166633">
        <dgm:presLayoutVars>
          <dgm:chPref val="3"/>
        </dgm:presLayoutVars>
      </dgm:prSet>
      <dgm:spPr>
        <a:prstGeom prst="roundRect">
          <a:avLst/>
        </a:prstGeom>
      </dgm:spPr>
    </dgm:pt>
    <dgm:pt modelId="{ABA61FE8-A913-4384-9A26-937C93980A34}" type="pres">
      <dgm:prSet presAssocID="{6BD1D393-ACDB-4FAC-B9DB-F07C27D269F0}" presName="rootConnector" presStyleLbl="node3" presStyleIdx="2" presStyleCnt="6"/>
      <dgm:spPr/>
    </dgm:pt>
    <dgm:pt modelId="{92799EC0-AC10-42AE-BDB4-A2ADE1F29882}" type="pres">
      <dgm:prSet presAssocID="{6BD1D393-ACDB-4FAC-B9DB-F07C27D269F0}" presName="hierChild4" presStyleCnt="0"/>
      <dgm:spPr/>
    </dgm:pt>
    <dgm:pt modelId="{4FAA97C9-DA73-4663-8FA1-A7CBDC331EFC}" type="pres">
      <dgm:prSet presAssocID="{6BD1D393-ACDB-4FAC-B9DB-F07C27D269F0}" presName="hierChild5" presStyleCnt="0"/>
      <dgm:spPr/>
    </dgm:pt>
    <dgm:pt modelId="{111BD15D-A869-434C-A70C-3D36EC20E241}" type="pres">
      <dgm:prSet presAssocID="{D730455D-E354-4D9E-BE11-C070C7C04930}" presName="Name64" presStyleLbl="parChTrans1D3" presStyleIdx="3" presStyleCnt="6"/>
      <dgm:spPr/>
    </dgm:pt>
    <dgm:pt modelId="{18FFB9CF-4323-4820-A60D-1020523CAB44}" type="pres">
      <dgm:prSet presAssocID="{90099F17-2738-40CA-B5A3-80F4A5B858FE}" presName="hierRoot2" presStyleCnt="0">
        <dgm:presLayoutVars>
          <dgm:hierBranch val="init"/>
        </dgm:presLayoutVars>
      </dgm:prSet>
      <dgm:spPr/>
    </dgm:pt>
    <dgm:pt modelId="{58F4A5C7-0A16-4967-89B5-6E68FA66930B}" type="pres">
      <dgm:prSet presAssocID="{90099F17-2738-40CA-B5A3-80F4A5B858FE}" presName="rootComposite" presStyleCnt="0"/>
      <dgm:spPr/>
    </dgm:pt>
    <dgm:pt modelId="{55B06691-065B-4518-87E3-775545FA96B3}" type="pres">
      <dgm:prSet presAssocID="{90099F17-2738-40CA-B5A3-80F4A5B858FE}" presName="rootText" presStyleLbl="node3" presStyleIdx="3" presStyleCnt="6" custScaleX="166633">
        <dgm:presLayoutVars>
          <dgm:chPref val="3"/>
        </dgm:presLayoutVars>
      </dgm:prSet>
      <dgm:spPr>
        <a:prstGeom prst="roundRect">
          <a:avLst/>
        </a:prstGeom>
      </dgm:spPr>
    </dgm:pt>
    <dgm:pt modelId="{2C7F8CEC-DCEF-4119-9BAF-846B4651C945}" type="pres">
      <dgm:prSet presAssocID="{90099F17-2738-40CA-B5A3-80F4A5B858FE}" presName="rootConnector" presStyleLbl="node3" presStyleIdx="3" presStyleCnt="6"/>
      <dgm:spPr/>
    </dgm:pt>
    <dgm:pt modelId="{498A6A66-3145-45C3-B65F-8C620DEF2928}" type="pres">
      <dgm:prSet presAssocID="{90099F17-2738-40CA-B5A3-80F4A5B858FE}" presName="hierChild4" presStyleCnt="0"/>
      <dgm:spPr/>
    </dgm:pt>
    <dgm:pt modelId="{5CE006E9-14EB-4D5F-9702-909C7AA0EC98}" type="pres">
      <dgm:prSet presAssocID="{90099F17-2738-40CA-B5A3-80F4A5B858FE}" presName="hierChild5" presStyleCnt="0"/>
      <dgm:spPr/>
    </dgm:pt>
    <dgm:pt modelId="{B6758595-B582-4519-B312-48A4BFA8A080}" type="pres">
      <dgm:prSet presAssocID="{FC26DE3E-1FE4-42A4-AEA3-195F40A44DF3}" presName="hierChild5" presStyleCnt="0"/>
      <dgm:spPr/>
    </dgm:pt>
    <dgm:pt modelId="{F9804D0C-8A0B-478B-8605-FCC4A38F3466}" type="pres">
      <dgm:prSet presAssocID="{9E996062-59D2-49D5-8FAD-DF904BE12EBC}" presName="Name64" presStyleLbl="parChTrans1D2" presStyleIdx="3" presStyleCnt="5"/>
      <dgm:spPr/>
    </dgm:pt>
    <dgm:pt modelId="{DAC7033A-5DAD-4C47-8DB6-EE71C03A3922}" type="pres">
      <dgm:prSet presAssocID="{9F2DF01D-278B-400D-B7B2-13662EA687DD}" presName="hierRoot2" presStyleCnt="0">
        <dgm:presLayoutVars>
          <dgm:hierBranch val="init"/>
        </dgm:presLayoutVars>
      </dgm:prSet>
      <dgm:spPr/>
    </dgm:pt>
    <dgm:pt modelId="{57D302A6-D8C8-48A5-94EC-58CCC011C026}" type="pres">
      <dgm:prSet presAssocID="{9F2DF01D-278B-400D-B7B2-13662EA687DD}" presName="rootComposite" presStyleCnt="0"/>
      <dgm:spPr/>
    </dgm:pt>
    <dgm:pt modelId="{6697521D-C3CB-411C-84B2-AA25C44AE77C}" type="pres">
      <dgm:prSet presAssocID="{9F2DF01D-278B-400D-B7B2-13662EA687DD}" presName="rootText" presStyleLbl="node2" presStyleIdx="3" presStyleCnt="5">
        <dgm:presLayoutVars>
          <dgm:chPref val="3"/>
        </dgm:presLayoutVars>
      </dgm:prSet>
      <dgm:spPr>
        <a:prstGeom prst="roundRect">
          <a:avLst/>
        </a:prstGeom>
      </dgm:spPr>
    </dgm:pt>
    <dgm:pt modelId="{CD7EC1C3-C3C1-4610-B3B6-EAE3E9184C2C}" type="pres">
      <dgm:prSet presAssocID="{9F2DF01D-278B-400D-B7B2-13662EA687DD}" presName="rootConnector" presStyleLbl="node2" presStyleIdx="3" presStyleCnt="5"/>
      <dgm:spPr/>
    </dgm:pt>
    <dgm:pt modelId="{31D8D5FB-EAB5-4FE8-A790-8F217F6724F9}" type="pres">
      <dgm:prSet presAssocID="{9F2DF01D-278B-400D-B7B2-13662EA687DD}" presName="hierChild4" presStyleCnt="0"/>
      <dgm:spPr/>
    </dgm:pt>
    <dgm:pt modelId="{0BDFA83B-6D00-4F2E-9E1E-E16BBD341CA0}" type="pres">
      <dgm:prSet presAssocID="{E6EF0893-6741-47D9-AABD-E018AAEA2C5B}" presName="Name64" presStyleLbl="parChTrans1D3" presStyleIdx="4" presStyleCnt="6"/>
      <dgm:spPr/>
    </dgm:pt>
    <dgm:pt modelId="{BC70AB5A-BC0F-44AF-845A-6C56662B926E}" type="pres">
      <dgm:prSet presAssocID="{D67A1C8E-F897-480B-AADF-DE88C5972BEA}" presName="hierRoot2" presStyleCnt="0">
        <dgm:presLayoutVars>
          <dgm:hierBranch val="init"/>
        </dgm:presLayoutVars>
      </dgm:prSet>
      <dgm:spPr/>
    </dgm:pt>
    <dgm:pt modelId="{B1F73EAF-6EA4-4F39-B7EC-94FDE6D4BEA4}" type="pres">
      <dgm:prSet presAssocID="{D67A1C8E-F897-480B-AADF-DE88C5972BEA}" presName="rootComposite" presStyleCnt="0"/>
      <dgm:spPr/>
    </dgm:pt>
    <dgm:pt modelId="{EA324D8D-FC0A-4C96-BC24-19BBE9607E51}" type="pres">
      <dgm:prSet presAssocID="{D67A1C8E-F897-480B-AADF-DE88C5972BEA}" presName="rootText" presStyleLbl="node3" presStyleIdx="4" presStyleCnt="6" custScaleX="166633">
        <dgm:presLayoutVars>
          <dgm:chPref val="3"/>
        </dgm:presLayoutVars>
      </dgm:prSet>
      <dgm:spPr>
        <a:prstGeom prst="roundRect">
          <a:avLst/>
        </a:prstGeom>
      </dgm:spPr>
    </dgm:pt>
    <dgm:pt modelId="{0ADE0239-9AE4-48BC-9207-0E9153D3D01E}" type="pres">
      <dgm:prSet presAssocID="{D67A1C8E-F897-480B-AADF-DE88C5972BEA}" presName="rootConnector" presStyleLbl="node3" presStyleIdx="4" presStyleCnt="6"/>
      <dgm:spPr/>
    </dgm:pt>
    <dgm:pt modelId="{96275BBE-84EB-462A-926D-FE31B8D32A9F}" type="pres">
      <dgm:prSet presAssocID="{D67A1C8E-F897-480B-AADF-DE88C5972BEA}" presName="hierChild4" presStyleCnt="0"/>
      <dgm:spPr/>
    </dgm:pt>
    <dgm:pt modelId="{6EE5169A-2880-4CCC-8C76-17167DA302F0}" type="pres">
      <dgm:prSet presAssocID="{D67A1C8E-F897-480B-AADF-DE88C5972BEA}" presName="hierChild5" presStyleCnt="0"/>
      <dgm:spPr/>
    </dgm:pt>
    <dgm:pt modelId="{2ACE5043-042B-4FBC-8675-31B1F2206979}" type="pres">
      <dgm:prSet presAssocID="{9F2DF01D-278B-400D-B7B2-13662EA687DD}" presName="hierChild5" presStyleCnt="0"/>
      <dgm:spPr/>
    </dgm:pt>
    <dgm:pt modelId="{5408A7F2-0383-4603-B345-9284C3F39402}" type="pres">
      <dgm:prSet presAssocID="{52C8B95B-EF48-4C7D-A8FD-F8B94EAC1A9D}" presName="Name64" presStyleLbl="parChTrans1D2" presStyleIdx="4" presStyleCnt="5"/>
      <dgm:spPr/>
    </dgm:pt>
    <dgm:pt modelId="{36161066-3134-44E7-B25F-7DC967F00788}" type="pres">
      <dgm:prSet presAssocID="{F1C8AB98-5E11-4EE4-92FF-18F27844209C}" presName="hierRoot2" presStyleCnt="0">
        <dgm:presLayoutVars>
          <dgm:hierBranch val="init"/>
        </dgm:presLayoutVars>
      </dgm:prSet>
      <dgm:spPr/>
    </dgm:pt>
    <dgm:pt modelId="{7E1F4230-CA2A-4E5C-B105-992934C530FF}" type="pres">
      <dgm:prSet presAssocID="{F1C8AB98-5E11-4EE4-92FF-18F27844209C}" presName="rootComposite" presStyleCnt="0"/>
      <dgm:spPr/>
    </dgm:pt>
    <dgm:pt modelId="{4349D6DD-0BF3-4734-ABB9-0C69479217CB}" type="pres">
      <dgm:prSet presAssocID="{F1C8AB98-5E11-4EE4-92FF-18F27844209C}" presName="rootText" presStyleLbl="node2" presStyleIdx="4" presStyleCnt="5">
        <dgm:presLayoutVars>
          <dgm:chPref val="3"/>
        </dgm:presLayoutVars>
      </dgm:prSet>
      <dgm:spPr>
        <a:prstGeom prst="roundRect">
          <a:avLst/>
        </a:prstGeom>
      </dgm:spPr>
    </dgm:pt>
    <dgm:pt modelId="{EB69DED1-8534-450A-8E2E-88E9E2A7ADB1}" type="pres">
      <dgm:prSet presAssocID="{F1C8AB98-5E11-4EE4-92FF-18F27844209C}" presName="rootConnector" presStyleLbl="node2" presStyleIdx="4" presStyleCnt="5"/>
      <dgm:spPr/>
    </dgm:pt>
    <dgm:pt modelId="{65ED7DED-C932-4A49-A975-6B62A6E31F06}" type="pres">
      <dgm:prSet presAssocID="{F1C8AB98-5E11-4EE4-92FF-18F27844209C}" presName="hierChild4" presStyleCnt="0"/>
      <dgm:spPr/>
    </dgm:pt>
    <dgm:pt modelId="{6ADE1181-3B65-4B3A-9A1C-3CE304413B2B}" type="pres">
      <dgm:prSet presAssocID="{44C47898-BD76-42D5-BE05-DA5DD9FD807E}" presName="Name64" presStyleLbl="parChTrans1D3" presStyleIdx="5" presStyleCnt="6"/>
      <dgm:spPr/>
    </dgm:pt>
    <dgm:pt modelId="{2CF568C5-5199-460B-8CAF-6B3A663BD835}" type="pres">
      <dgm:prSet presAssocID="{61135A28-2F1C-466D-A744-39152957432E}" presName="hierRoot2" presStyleCnt="0">
        <dgm:presLayoutVars>
          <dgm:hierBranch val="init"/>
        </dgm:presLayoutVars>
      </dgm:prSet>
      <dgm:spPr/>
    </dgm:pt>
    <dgm:pt modelId="{23E1DF1B-4985-4AA9-AA2E-53154F99E40F}" type="pres">
      <dgm:prSet presAssocID="{61135A28-2F1C-466D-A744-39152957432E}" presName="rootComposite" presStyleCnt="0"/>
      <dgm:spPr/>
    </dgm:pt>
    <dgm:pt modelId="{2C2A54EA-0EAD-42F9-9B0B-FD85AD2C4CF3}" type="pres">
      <dgm:prSet presAssocID="{61135A28-2F1C-466D-A744-39152957432E}" presName="rootText" presStyleLbl="node3" presStyleIdx="5" presStyleCnt="6" custScaleX="166633">
        <dgm:presLayoutVars>
          <dgm:chPref val="3"/>
        </dgm:presLayoutVars>
      </dgm:prSet>
      <dgm:spPr>
        <a:prstGeom prst="roundRect">
          <a:avLst/>
        </a:prstGeom>
      </dgm:spPr>
    </dgm:pt>
    <dgm:pt modelId="{BA5AD1F4-D5C6-4E56-B66F-4B7CC77969AC}" type="pres">
      <dgm:prSet presAssocID="{61135A28-2F1C-466D-A744-39152957432E}" presName="rootConnector" presStyleLbl="node3" presStyleIdx="5" presStyleCnt="6"/>
      <dgm:spPr/>
    </dgm:pt>
    <dgm:pt modelId="{7A3B2834-B0E3-4BB6-AB7D-94F2332B7337}" type="pres">
      <dgm:prSet presAssocID="{61135A28-2F1C-466D-A744-39152957432E}" presName="hierChild4" presStyleCnt="0"/>
      <dgm:spPr/>
    </dgm:pt>
    <dgm:pt modelId="{F182EDDE-F170-4826-8016-D280A69EF2B0}" type="pres">
      <dgm:prSet presAssocID="{61135A28-2F1C-466D-A744-39152957432E}" presName="hierChild5" presStyleCnt="0"/>
      <dgm:spPr/>
    </dgm:pt>
    <dgm:pt modelId="{44F4CE9A-2870-40B1-9EFE-D76C6FDDF06B}" type="pres">
      <dgm:prSet presAssocID="{F1C8AB98-5E11-4EE4-92FF-18F27844209C}" presName="hierChild5" presStyleCnt="0"/>
      <dgm:spPr/>
    </dgm:pt>
    <dgm:pt modelId="{0C1A314B-8A09-4112-AD6A-5ECB10754553}" type="pres">
      <dgm:prSet presAssocID="{AE5AC77F-2640-44F8-9BA1-FC5AD44C9482}" presName="hierChild3" presStyleCnt="0"/>
      <dgm:spPr/>
    </dgm:pt>
  </dgm:ptLst>
  <dgm:cxnLst>
    <dgm:cxn modelId="{4E382402-B66A-4FB4-A52B-5FAE2C83E8BE}" srcId="{4491E60E-04F7-4A3A-8128-34E84046B4EF}" destId="{AE5AC77F-2640-44F8-9BA1-FC5AD44C9482}" srcOrd="0" destOrd="0" parTransId="{4884C0C9-DA3F-423D-BC3A-E6D0FFDB1FBB}" sibTransId="{9B8FDCDE-1641-4535-8026-539EBAD13E9C}"/>
    <dgm:cxn modelId="{7DD19305-3DE5-4C42-8E98-777C735D262C}" srcId="{FC26DE3E-1FE4-42A4-AEA3-195F40A44DF3}" destId="{90099F17-2738-40CA-B5A3-80F4A5B858FE}" srcOrd="1" destOrd="0" parTransId="{D730455D-E354-4D9E-BE11-C070C7C04930}" sibTransId="{1B9E5E80-0048-43E8-9BB4-DE227CFFEC81}"/>
    <dgm:cxn modelId="{8CC4370A-2036-405A-9033-DD9333828263}" type="presOf" srcId="{D67A1C8E-F897-480B-AADF-DE88C5972BEA}" destId="{0ADE0239-9AE4-48BC-9207-0E9153D3D01E}" srcOrd="1" destOrd="0" presId="urn:microsoft.com/office/officeart/2009/3/layout/HorizontalOrganizationChart"/>
    <dgm:cxn modelId="{55BDF210-CA8F-4332-9DB0-17AA63B44D55}" type="presOf" srcId="{801294F1-BA44-46D3-8094-2B50502C3890}" destId="{690582DE-C714-4B35-9DF3-CA813AB534A7}" srcOrd="1" destOrd="0" presId="urn:microsoft.com/office/officeart/2009/3/layout/HorizontalOrganizationChart"/>
    <dgm:cxn modelId="{BAA50818-FFE1-4F0B-BABA-05EF4438B380}" type="presOf" srcId="{61135A28-2F1C-466D-A744-39152957432E}" destId="{2C2A54EA-0EAD-42F9-9B0B-FD85AD2C4CF3}" srcOrd="0" destOrd="0" presId="urn:microsoft.com/office/officeart/2009/3/layout/HorizontalOrganizationChart"/>
    <dgm:cxn modelId="{D37A9B1C-06A3-4B02-B5D0-371D19D8E269}" type="presOf" srcId="{90099F17-2738-40CA-B5A3-80F4A5B858FE}" destId="{55B06691-065B-4518-87E3-775545FA96B3}" srcOrd="0" destOrd="0" presId="urn:microsoft.com/office/officeart/2009/3/layout/HorizontalOrganizationChart"/>
    <dgm:cxn modelId="{98BBAB21-FCAA-4781-98DE-868E17DB72C4}" type="presOf" srcId="{D730455D-E354-4D9E-BE11-C070C7C04930}" destId="{111BD15D-A869-434C-A70C-3D36EC20E241}" srcOrd="0" destOrd="0" presId="urn:microsoft.com/office/officeart/2009/3/layout/HorizontalOrganizationChart"/>
    <dgm:cxn modelId="{8851C428-82D1-44ED-A00F-A0DB335564E0}" type="presOf" srcId="{4491E60E-04F7-4A3A-8128-34E84046B4EF}" destId="{B7AE5FE3-2BF4-4F2E-A8FE-600661DEBC3E}" srcOrd="0" destOrd="0" presId="urn:microsoft.com/office/officeart/2009/3/layout/HorizontalOrganizationChart"/>
    <dgm:cxn modelId="{F60F232E-695B-4C54-B89A-AB7D0DC1EB4D}" type="presOf" srcId="{D7D0A242-BC6B-43A5-9517-B81994394102}" destId="{D2C8065C-77E2-4E78-8CEC-AF648837CCCD}" srcOrd="0" destOrd="0" presId="urn:microsoft.com/office/officeart/2009/3/layout/HorizontalOrganizationChart"/>
    <dgm:cxn modelId="{75E35332-FB48-4A58-A858-DB0E0EE54D0B}" srcId="{FC26DE3E-1FE4-42A4-AEA3-195F40A44DF3}" destId="{6BD1D393-ACDB-4FAC-B9DB-F07C27D269F0}" srcOrd="0" destOrd="0" parTransId="{D7D0A242-BC6B-43A5-9517-B81994394102}" sibTransId="{0B11F8D4-742D-492D-B2A4-9019535FE971}"/>
    <dgm:cxn modelId="{6E2FE939-905D-4EF3-BC99-D052D31892AC}" type="presOf" srcId="{61135A28-2F1C-466D-A744-39152957432E}" destId="{BA5AD1F4-D5C6-4E56-B66F-4B7CC77969AC}" srcOrd="1" destOrd="0" presId="urn:microsoft.com/office/officeart/2009/3/layout/HorizontalOrganizationChart"/>
    <dgm:cxn modelId="{8B07DC61-7A9A-405D-9E08-FCD876B8CC15}" type="presOf" srcId="{DCCB8ED1-F4C8-4B54-9516-DE918EDBA07B}" destId="{3ACC6814-3AEB-4F2A-9E08-362F87AD46EE}" srcOrd="0" destOrd="0" presId="urn:microsoft.com/office/officeart/2009/3/layout/HorizontalOrganizationChart"/>
    <dgm:cxn modelId="{01F1AB42-1D1C-488B-A19A-7A2697B84E5D}" type="presOf" srcId="{D67A1C8E-F897-480B-AADF-DE88C5972BEA}" destId="{EA324D8D-FC0A-4C96-BC24-19BBE9607E51}" srcOrd="0" destOrd="0" presId="urn:microsoft.com/office/officeart/2009/3/layout/HorizontalOrganizationChart"/>
    <dgm:cxn modelId="{EC625A6A-D538-47A6-8CA9-728BB0B55692}" type="presOf" srcId="{AD1BA2DF-FC02-4339-A2D7-9E86DA26D059}" destId="{85216023-A442-4E6C-9724-391E9263E1D5}" srcOrd="0" destOrd="0" presId="urn:microsoft.com/office/officeart/2009/3/layout/HorizontalOrganizationChart"/>
    <dgm:cxn modelId="{69EE8C50-420E-4862-906A-8F4F80898CB7}" type="presOf" srcId="{801294F1-BA44-46D3-8094-2B50502C3890}" destId="{9A4E6935-B098-430A-916B-C748C11A91B3}" srcOrd="0" destOrd="0" presId="urn:microsoft.com/office/officeart/2009/3/layout/HorizontalOrganizationChart"/>
    <dgm:cxn modelId="{1690F571-1F6D-4E86-97E3-4FA7B978E866}" srcId="{801294F1-BA44-46D3-8094-2B50502C3890}" destId="{46E3EFBB-39A0-42CA-A45A-7D59A16C9AC1}" srcOrd="0" destOrd="0" parTransId="{E31CE607-2BB4-465F-B3FE-25382D5ABDCB}" sibTransId="{3B6E8EF1-0AA1-44AF-B646-70ACD360E228}"/>
    <dgm:cxn modelId="{F45A1A77-3B62-45DA-A927-BFF81BB4BE07}" type="presOf" srcId="{E31CE607-2BB4-465F-B3FE-25382D5ABDCB}" destId="{F019F70D-B270-4E2E-93A3-66B8280BD62F}" srcOrd="0" destOrd="0" presId="urn:microsoft.com/office/officeart/2009/3/layout/HorizontalOrganizationChart"/>
    <dgm:cxn modelId="{59A54957-06FA-4E94-91CC-DCC58E263C2C}" type="presOf" srcId="{FC26DE3E-1FE4-42A4-AEA3-195F40A44DF3}" destId="{77F7AC92-BD38-42A8-9101-E9099896DC27}" srcOrd="0" destOrd="0" presId="urn:microsoft.com/office/officeart/2009/3/layout/HorizontalOrganizationChart"/>
    <dgm:cxn modelId="{1B859C8E-1D78-4546-8F2F-669A805B4A90}" type="presOf" srcId="{6BD1D393-ACDB-4FAC-B9DB-F07C27D269F0}" destId="{B52E453F-88B5-4E01-9D3E-76783B3A9954}" srcOrd="0" destOrd="0" presId="urn:microsoft.com/office/officeart/2009/3/layout/HorizontalOrganizationChart"/>
    <dgm:cxn modelId="{5B915C91-DF86-446C-AD8F-ABC82B550D6B}" type="presOf" srcId="{46E3EFBB-39A0-42CA-A45A-7D59A16C9AC1}" destId="{A12324D9-BFA2-4F31-851A-D32105FD71FA}" srcOrd="1" destOrd="0" presId="urn:microsoft.com/office/officeart/2009/3/layout/HorizontalOrganizationChart"/>
    <dgm:cxn modelId="{6A360593-D3E3-4590-989D-25AE0E1C728A}" type="presOf" srcId="{AE5AC77F-2640-44F8-9BA1-FC5AD44C9482}" destId="{AC6E912C-9B07-4902-BCC7-DC508EFF44BC}" srcOrd="0" destOrd="0" presId="urn:microsoft.com/office/officeart/2009/3/layout/HorizontalOrganizationChart"/>
    <dgm:cxn modelId="{A925F097-24D6-41AB-934A-39500ED7369C}" type="presOf" srcId="{069BFDC2-177E-4950-AE1E-15E6B7D3F6D1}" destId="{80F2CE3C-C9DD-44E5-9D6E-E2B30F2F4A0E}" srcOrd="0" destOrd="0" presId="urn:microsoft.com/office/officeart/2009/3/layout/HorizontalOrganizationChart"/>
    <dgm:cxn modelId="{36947598-B616-4A9D-8838-1FAD1DFE72D8}" srcId="{AE5AC77F-2640-44F8-9BA1-FC5AD44C9482}" destId="{FC26DE3E-1FE4-42A4-AEA3-195F40A44DF3}" srcOrd="2" destOrd="0" parTransId="{AD1BA2DF-FC02-4339-A2D7-9E86DA26D059}" sibTransId="{6E0546C9-1223-42C0-8125-DAAD9142FF7E}"/>
    <dgm:cxn modelId="{1EF85CA3-0ACD-4B18-9A18-F02372487A76}" type="presOf" srcId="{E6EF0893-6741-47D9-AABD-E018AAEA2C5B}" destId="{0BDFA83B-6D00-4F2E-9E1E-E16BBD341CA0}" srcOrd="0" destOrd="0" presId="urn:microsoft.com/office/officeart/2009/3/layout/HorizontalOrganizationChart"/>
    <dgm:cxn modelId="{50C952A6-D4DC-422A-8BB3-D881DE88CBFD}" type="presOf" srcId="{9F2DF01D-278B-400D-B7B2-13662EA687DD}" destId="{6697521D-C3CB-411C-84B2-AA25C44AE77C}" srcOrd="0" destOrd="0" presId="urn:microsoft.com/office/officeart/2009/3/layout/HorizontalOrganizationChart"/>
    <dgm:cxn modelId="{4850B0A8-0FC8-4B3D-9D26-C2719C7989DA}" srcId="{9F2DF01D-278B-400D-B7B2-13662EA687DD}" destId="{D67A1C8E-F897-480B-AADF-DE88C5972BEA}" srcOrd="0" destOrd="0" parTransId="{E6EF0893-6741-47D9-AABD-E018AAEA2C5B}" sibTransId="{0D4F035D-6522-4E5C-8BF4-7CA7B55BCA7A}"/>
    <dgm:cxn modelId="{85D24CB8-1AFE-41A1-BD01-AD2C6668EB7B}" srcId="{AE5AC77F-2640-44F8-9BA1-FC5AD44C9482}" destId="{4DDE25C3-11F7-41D0-9C43-EEF38599B4D1}" srcOrd="1" destOrd="0" parTransId="{069BFDC2-177E-4950-AE1E-15E6B7D3F6D1}" sibTransId="{99D54B04-3181-4F41-B86B-F65854F95E66}"/>
    <dgm:cxn modelId="{C0FF6EB8-161A-444F-8AE8-56EE7319E19D}" type="presOf" srcId="{90099F17-2738-40CA-B5A3-80F4A5B858FE}" destId="{2C7F8CEC-DCEF-4119-9BAF-846B4651C945}" srcOrd="1" destOrd="0" presId="urn:microsoft.com/office/officeart/2009/3/layout/HorizontalOrganizationChart"/>
    <dgm:cxn modelId="{19BD83BB-B00B-4CDD-A449-4675367BD2FF}" srcId="{AE5AC77F-2640-44F8-9BA1-FC5AD44C9482}" destId="{9F2DF01D-278B-400D-B7B2-13662EA687DD}" srcOrd="3" destOrd="0" parTransId="{9E996062-59D2-49D5-8FAD-DF904BE12EBC}" sibTransId="{7C884278-EBA7-41F4-90CC-91762F45A0CF}"/>
    <dgm:cxn modelId="{A6A512BD-C48B-4A60-84CA-AEEBCAEA8D47}" srcId="{AE5AC77F-2640-44F8-9BA1-FC5AD44C9482}" destId="{F1C8AB98-5E11-4EE4-92FF-18F27844209C}" srcOrd="4" destOrd="0" parTransId="{52C8B95B-EF48-4C7D-A8FD-F8B94EAC1A9D}" sibTransId="{A8F9E97E-0706-4B3F-A1EF-909ED52B2948}"/>
    <dgm:cxn modelId="{7D4469BF-A04A-45DC-8E59-D2C2758D4CA1}" type="presOf" srcId="{9F2DF01D-278B-400D-B7B2-13662EA687DD}" destId="{CD7EC1C3-C3C1-4610-B3B6-EAE3E9184C2C}" srcOrd="1" destOrd="0" presId="urn:microsoft.com/office/officeart/2009/3/layout/HorizontalOrganizationChart"/>
    <dgm:cxn modelId="{E861DAC0-A422-40C9-8589-E3797B6F4C00}" type="presOf" srcId="{9E996062-59D2-49D5-8FAD-DF904BE12EBC}" destId="{F9804D0C-8A0B-478B-8605-FCC4A38F3466}" srcOrd="0" destOrd="0" presId="urn:microsoft.com/office/officeart/2009/3/layout/HorizontalOrganizationChart"/>
    <dgm:cxn modelId="{4CF520C9-6F84-44A5-9D12-2797CFC358BC}" type="presOf" srcId="{80E84340-F0CE-448B-B952-7292FF625EC2}" destId="{E03E6E44-79AF-4A2D-B197-8E3EA09382E8}" srcOrd="0" destOrd="0" presId="urn:microsoft.com/office/officeart/2009/3/layout/HorizontalOrganizationChart"/>
    <dgm:cxn modelId="{6F198DCB-4EEB-44E6-85F7-EAD44F9D53BC}" type="presOf" srcId="{4DDE25C3-11F7-41D0-9C43-EEF38599B4D1}" destId="{0A7FD063-5144-4CE6-A3A7-FDFF553AAFCE}" srcOrd="1" destOrd="0" presId="urn:microsoft.com/office/officeart/2009/3/layout/HorizontalOrganizationChart"/>
    <dgm:cxn modelId="{B42166CF-3728-4CE5-B8F1-1032B0DE7438}" type="presOf" srcId="{F1C8AB98-5E11-4EE4-92FF-18F27844209C}" destId="{EB69DED1-8534-450A-8E2E-88E9E2A7ADB1}" srcOrd="1" destOrd="0" presId="urn:microsoft.com/office/officeart/2009/3/layout/HorizontalOrganizationChart"/>
    <dgm:cxn modelId="{FDA4FCCF-8888-4D06-AE7D-CB6E95103952}" type="presOf" srcId="{6BD1D393-ACDB-4FAC-B9DB-F07C27D269F0}" destId="{ABA61FE8-A913-4384-9A26-937C93980A34}" srcOrd="1" destOrd="0" presId="urn:microsoft.com/office/officeart/2009/3/layout/HorizontalOrganizationChart"/>
    <dgm:cxn modelId="{688B04D1-16E0-4B6E-89D5-A3C079B5992A}" type="presOf" srcId="{894EB136-BBAC-4F27-8365-AE3A99D7BAD2}" destId="{95C29CCE-8176-41EE-98F1-E2F64786CD73}" srcOrd="0" destOrd="0" presId="urn:microsoft.com/office/officeart/2009/3/layout/HorizontalOrganizationChart"/>
    <dgm:cxn modelId="{41BD82D5-ACA1-4AA3-972F-0027B323E8FF}" type="presOf" srcId="{FC26DE3E-1FE4-42A4-AEA3-195F40A44DF3}" destId="{AD197FAF-B0B1-4858-BF58-9546BB14531B}" srcOrd="1" destOrd="0" presId="urn:microsoft.com/office/officeart/2009/3/layout/HorizontalOrganizationChart"/>
    <dgm:cxn modelId="{F25EE7D7-1C1F-409F-BF15-0D81619B5228}" srcId="{F1C8AB98-5E11-4EE4-92FF-18F27844209C}" destId="{61135A28-2F1C-466D-A744-39152957432E}" srcOrd="0" destOrd="0" parTransId="{44C47898-BD76-42D5-BE05-DA5DD9FD807E}" sibTransId="{CE033531-4844-4F65-A17E-50762EEBCE3E}"/>
    <dgm:cxn modelId="{5AE479DC-FC5E-4D74-B731-1A13E8E5517C}" srcId="{AE5AC77F-2640-44F8-9BA1-FC5AD44C9482}" destId="{801294F1-BA44-46D3-8094-2B50502C3890}" srcOrd="0" destOrd="0" parTransId="{DCCB8ED1-F4C8-4B54-9516-DE918EDBA07B}" sibTransId="{EE56AB74-2562-4ECF-AC9F-EE64C382B3D1}"/>
    <dgm:cxn modelId="{FBFC78DE-CA7C-42BE-A977-A3800D0C9AA9}" type="presOf" srcId="{4DDE25C3-11F7-41D0-9C43-EEF38599B4D1}" destId="{0CF8578A-69D5-4701-BB04-875D2C86EC12}" srcOrd="0" destOrd="0" presId="urn:microsoft.com/office/officeart/2009/3/layout/HorizontalOrganizationChart"/>
    <dgm:cxn modelId="{AE5D23E2-5D31-48D1-B57C-7D9B87697856}" type="presOf" srcId="{80E84340-F0CE-448B-B952-7292FF625EC2}" destId="{A53D7954-6F4C-4625-90A7-03E561FAC0E8}" srcOrd="1" destOrd="0" presId="urn:microsoft.com/office/officeart/2009/3/layout/HorizontalOrganizationChart"/>
    <dgm:cxn modelId="{593DB3EB-49FB-45F9-AB65-4EB4F4ECC08F}" type="presOf" srcId="{52C8B95B-EF48-4C7D-A8FD-F8B94EAC1A9D}" destId="{5408A7F2-0383-4603-B345-9284C3F39402}" srcOrd="0" destOrd="0" presId="urn:microsoft.com/office/officeart/2009/3/layout/HorizontalOrganizationChart"/>
    <dgm:cxn modelId="{7DFA17EE-3737-4572-8EBD-1CAD8DD1044A}" srcId="{4DDE25C3-11F7-41D0-9C43-EEF38599B4D1}" destId="{80E84340-F0CE-448B-B952-7292FF625EC2}" srcOrd="0" destOrd="0" parTransId="{894EB136-BBAC-4F27-8365-AE3A99D7BAD2}" sibTransId="{71C30810-4137-41BD-804F-CEB0E834B408}"/>
    <dgm:cxn modelId="{0BB30FF7-D502-4C98-AEAF-3E388E4CF57D}" type="presOf" srcId="{F1C8AB98-5E11-4EE4-92FF-18F27844209C}" destId="{4349D6DD-0BF3-4734-ABB9-0C69479217CB}" srcOrd="0" destOrd="0" presId="urn:microsoft.com/office/officeart/2009/3/layout/HorizontalOrganizationChart"/>
    <dgm:cxn modelId="{60B55BF7-C09E-4C39-977B-714A34B2E2A5}" type="presOf" srcId="{44C47898-BD76-42D5-BE05-DA5DD9FD807E}" destId="{6ADE1181-3B65-4B3A-9A1C-3CE304413B2B}" srcOrd="0" destOrd="0" presId="urn:microsoft.com/office/officeart/2009/3/layout/HorizontalOrganizationChart"/>
    <dgm:cxn modelId="{206BEAFA-12C6-41DD-8FDF-79C81A6C2A33}" type="presOf" srcId="{46E3EFBB-39A0-42CA-A45A-7D59A16C9AC1}" destId="{6EA78034-99D6-4648-9DB6-9F949D564E57}" srcOrd="0" destOrd="0" presId="urn:microsoft.com/office/officeart/2009/3/layout/HorizontalOrganizationChart"/>
    <dgm:cxn modelId="{94EE28FC-776D-4BC5-B42D-0F42FB7FAC60}" type="presOf" srcId="{AE5AC77F-2640-44F8-9BA1-FC5AD44C9482}" destId="{DC1FA0DC-A92B-42CC-8941-586364DB72F3}" srcOrd="1" destOrd="0" presId="urn:microsoft.com/office/officeart/2009/3/layout/HorizontalOrganizationChart"/>
    <dgm:cxn modelId="{C289ABF7-EEC3-42BF-8D33-C925952DD01B}" type="presParOf" srcId="{B7AE5FE3-2BF4-4F2E-A8FE-600661DEBC3E}" destId="{25D84E5B-820A-409C-BC04-B037D5300AF7}" srcOrd="0" destOrd="0" presId="urn:microsoft.com/office/officeart/2009/3/layout/HorizontalOrganizationChart"/>
    <dgm:cxn modelId="{6A08A5C4-C025-4639-BA9E-0DB39BF31BE6}" type="presParOf" srcId="{25D84E5B-820A-409C-BC04-B037D5300AF7}" destId="{A24C1C91-4438-4B6A-ADD0-B91B25BDA9AD}" srcOrd="0" destOrd="0" presId="urn:microsoft.com/office/officeart/2009/3/layout/HorizontalOrganizationChart"/>
    <dgm:cxn modelId="{790E6DC7-9F92-467A-9403-F4079AE7B1DC}" type="presParOf" srcId="{A24C1C91-4438-4B6A-ADD0-B91B25BDA9AD}" destId="{AC6E912C-9B07-4902-BCC7-DC508EFF44BC}" srcOrd="0" destOrd="0" presId="urn:microsoft.com/office/officeart/2009/3/layout/HorizontalOrganizationChart"/>
    <dgm:cxn modelId="{FD5967C1-7085-4DED-9870-2CE115BC4C2C}" type="presParOf" srcId="{A24C1C91-4438-4B6A-ADD0-B91B25BDA9AD}" destId="{DC1FA0DC-A92B-42CC-8941-586364DB72F3}" srcOrd="1" destOrd="0" presId="urn:microsoft.com/office/officeart/2009/3/layout/HorizontalOrganizationChart"/>
    <dgm:cxn modelId="{9954889D-4B4E-4A99-AA1C-701DC07BB8DC}" type="presParOf" srcId="{25D84E5B-820A-409C-BC04-B037D5300AF7}" destId="{60922815-81FA-4461-87ED-189EA09F3AAE}" srcOrd="1" destOrd="0" presId="urn:microsoft.com/office/officeart/2009/3/layout/HorizontalOrganizationChart"/>
    <dgm:cxn modelId="{DA396757-4332-4414-852D-CC9693573D96}" type="presParOf" srcId="{60922815-81FA-4461-87ED-189EA09F3AAE}" destId="{3ACC6814-3AEB-4F2A-9E08-362F87AD46EE}" srcOrd="0" destOrd="0" presId="urn:microsoft.com/office/officeart/2009/3/layout/HorizontalOrganizationChart"/>
    <dgm:cxn modelId="{E3ED6CFD-AB23-4C80-A259-2506013877C3}" type="presParOf" srcId="{60922815-81FA-4461-87ED-189EA09F3AAE}" destId="{36BF6A72-E89A-4A37-BAD2-838D696C5B81}" srcOrd="1" destOrd="0" presId="urn:microsoft.com/office/officeart/2009/3/layout/HorizontalOrganizationChart"/>
    <dgm:cxn modelId="{2C7DDE77-67BA-44F6-8BEA-5897C859647D}" type="presParOf" srcId="{36BF6A72-E89A-4A37-BAD2-838D696C5B81}" destId="{6B9B49EB-A140-4253-A30E-31CF6C841FAD}" srcOrd="0" destOrd="0" presId="urn:microsoft.com/office/officeart/2009/3/layout/HorizontalOrganizationChart"/>
    <dgm:cxn modelId="{6852EECE-D087-4498-875E-40A8740137CD}" type="presParOf" srcId="{6B9B49EB-A140-4253-A30E-31CF6C841FAD}" destId="{9A4E6935-B098-430A-916B-C748C11A91B3}" srcOrd="0" destOrd="0" presId="urn:microsoft.com/office/officeart/2009/3/layout/HorizontalOrganizationChart"/>
    <dgm:cxn modelId="{9EFE764E-8931-4C7D-B06D-454D2D2CE850}" type="presParOf" srcId="{6B9B49EB-A140-4253-A30E-31CF6C841FAD}" destId="{690582DE-C714-4B35-9DF3-CA813AB534A7}" srcOrd="1" destOrd="0" presId="urn:microsoft.com/office/officeart/2009/3/layout/HorizontalOrganizationChart"/>
    <dgm:cxn modelId="{B79D79B5-80B5-4BFA-B93F-17343EB12C9A}" type="presParOf" srcId="{36BF6A72-E89A-4A37-BAD2-838D696C5B81}" destId="{2BB60A12-408E-43CB-A954-D620D394A39D}" srcOrd="1" destOrd="0" presId="urn:microsoft.com/office/officeart/2009/3/layout/HorizontalOrganizationChart"/>
    <dgm:cxn modelId="{10189EE2-FD96-41F4-8887-5BE40E9A3132}" type="presParOf" srcId="{2BB60A12-408E-43CB-A954-D620D394A39D}" destId="{F019F70D-B270-4E2E-93A3-66B8280BD62F}" srcOrd="0" destOrd="0" presId="urn:microsoft.com/office/officeart/2009/3/layout/HorizontalOrganizationChart"/>
    <dgm:cxn modelId="{B0650EFA-8A92-4D9F-905E-7C47827A4496}" type="presParOf" srcId="{2BB60A12-408E-43CB-A954-D620D394A39D}" destId="{0F48E204-6367-45F6-BA89-3D6D9D79C65D}" srcOrd="1" destOrd="0" presId="urn:microsoft.com/office/officeart/2009/3/layout/HorizontalOrganizationChart"/>
    <dgm:cxn modelId="{BC5419EE-B0E0-4CA0-A9AB-C82C33B476F7}" type="presParOf" srcId="{0F48E204-6367-45F6-BA89-3D6D9D79C65D}" destId="{7442D4B2-54FA-4E85-A99C-5342840A6289}" srcOrd="0" destOrd="0" presId="urn:microsoft.com/office/officeart/2009/3/layout/HorizontalOrganizationChart"/>
    <dgm:cxn modelId="{4A5C88E4-4DCC-40A3-A81F-446E1E658035}" type="presParOf" srcId="{7442D4B2-54FA-4E85-A99C-5342840A6289}" destId="{6EA78034-99D6-4648-9DB6-9F949D564E57}" srcOrd="0" destOrd="0" presId="urn:microsoft.com/office/officeart/2009/3/layout/HorizontalOrganizationChart"/>
    <dgm:cxn modelId="{651AD9C8-A441-4A56-899C-A7D04739A532}" type="presParOf" srcId="{7442D4B2-54FA-4E85-A99C-5342840A6289}" destId="{A12324D9-BFA2-4F31-851A-D32105FD71FA}" srcOrd="1" destOrd="0" presId="urn:microsoft.com/office/officeart/2009/3/layout/HorizontalOrganizationChart"/>
    <dgm:cxn modelId="{059D259A-4A43-427E-87F3-774CDF3D54E2}" type="presParOf" srcId="{0F48E204-6367-45F6-BA89-3D6D9D79C65D}" destId="{6C6E7897-AC0F-41C9-A276-787E6D1A4831}" srcOrd="1" destOrd="0" presId="urn:microsoft.com/office/officeart/2009/3/layout/HorizontalOrganizationChart"/>
    <dgm:cxn modelId="{EE9A90BA-EF12-44A1-B47F-8B8108AB78A4}" type="presParOf" srcId="{0F48E204-6367-45F6-BA89-3D6D9D79C65D}" destId="{ADFA004F-CC18-4F10-AE42-051786F1E67A}" srcOrd="2" destOrd="0" presId="urn:microsoft.com/office/officeart/2009/3/layout/HorizontalOrganizationChart"/>
    <dgm:cxn modelId="{6034EDCD-9432-4950-AF70-9BF6045054E6}" type="presParOf" srcId="{36BF6A72-E89A-4A37-BAD2-838D696C5B81}" destId="{72E16693-25F2-4A16-A0F1-4CBC6909F1F0}" srcOrd="2" destOrd="0" presId="urn:microsoft.com/office/officeart/2009/3/layout/HorizontalOrganizationChart"/>
    <dgm:cxn modelId="{6E618E12-0ED2-4F83-9D9A-079AF4D71363}" type="presParOf" srcId="{60922815-81FA-4461-87ED-189EA09F3AAE}" destId="{80F2CE3C-C9DD-44E5-9D6E-E2B30F2F4A0E}" srcOrd="2" destOrd="0" presId="urn:microsoft.com/office/officeart/2009/3/layout/HorizontalOrganizationChart"/>
    <dgm:cxn modelId="{0F7482E7-FB2A-4224-9FED-1CD3AF6C3733}" type="presParOf" srcId="{60922815-81FA-4461-87ED-189EA09F3AAE}" destId="{DAB95AA3-46F1-4024-8D08-BADCF7785268}" srcOrd="3" destOrd="0" presId="urn:microsoft.com/office/officeart/2009/3/layout/HorizontalOrganizationChart"/>
    <dgm:cxn modelId="{C13CDF3A-5EFD-4AC9-A8B7-F021ABBF246B}" type="presParOf" srcId="{DAB95AA3-46F1-4024-8D08-BADCF7785268}" destId="{2528C19C-3EFD-4F8E-92B6-552A470AA3C8}" srcOrd="0" destOrd="0" presId="urn:microsoft.com/office/officeart/2009/3/layout/HorizontalOrganizationChart"/>
    <dgm:cxn modelId="{C43625E2-7BBF-49C1-B023-5D2E4535DF46}" type="presParOf" srcId="{2528C19C-3EFD-4F8E-92B6-552A470AA3C8}" destId="{0CF8578A-69D5-4701-BB04-875D2C86EC12}" srcOrd="0" destOrd="0" presId="urn:microsoft.com/office/officeart/2009/3/layout/HorizontalOrganizationChart"/>
    <dgm:cxn modelId="{091AC5DA-7DD5-466A-BD68-4342A55139E4}" type="presParOf" srcId="{2528C19C-3EFD-4F8E-92B6-552A470AA3C8}" destId="{0A7FD063-5144-4CE6-A3A7-FDFF553AAFCE}" srcOrd="1" destOrd="0" presId="urn:microsoft.com/office/officeart/2009/3/layout/HorizontalOrganizationChart"/>
    <dgm:cxn modelId="{0AD2F91B-7B18-4B97-8954-3F5155B304DC}" type="presParOf" srcId="{DAB95AA3-46F1-4024-8D08-BADCF7785268}" destId="{8D68AA58-A2CC-44E6-99A7-EE06020EEBCE}" srcOrd="1" destOrd="0" presId="urn:microsoft.com/office/officeart/2009/3/layout/HorizontalOrganizationChart"/>
    <dgm:cxn modelId="{70BA32D4-8DC6-4F05-9640-21B2859345B5}" type="presParOf" srcId="{8D68AA58-A2CC-44E6-99A7-EE06020EEBCE}" destId="{95C29CCE-8176-41EE-98F1-E2F64786CD73}" srcOrd="0" destOrd="0" presId="urn:microsoft.com/office/officeart/2009/3/layout/HorizontalOrganizationChart"/>
    <dgm:cxn modelId="{F696183E-28AD-4064-8BF6-F50B1B85ECB9}" type="presParOf" srcId="{8D68AA58-A2CC-44E6-99A7-EE06020EEBCE}" destId="{0FE3A306-06E5-4B4C-B2BB-35C3AE6DDEF8}" srcOrd="1" destOrd="0" presId="urn:microsoft.com/office/officeart/2009/3/layout/HorizontalOrganizationChart"/>
    <dgm:cxn modelId="{9A4ACC0E-8125-4486-95AA-FE5DA3E1FE3E}" type="presParOf" srcId="{0FE3A306-06E5-4B4C-B2BB-35C3AE6DDEF8}" destId="{ADE1EB9E-72A6-4F37-925E-7BD4BBCC3510}" srcOrd="0" destOrd="0" presId="urn:microsoft.com/office/officeart/2009/3/layout/HorizontalOrganizationChart"/>
    <dgm:cxn modelId="{5E3FC140-C20A-4013-B283-86BFAA82FAF5}" type="presParOf" srcId="{ADE1EB9E-72A6-4F37-925E-7BD4BBCC3510}" destId="{E03E6E44-79AF-4A2D-B197-8E3EA09382E8}" srcOrd="0" destOrd="0" presId="urn:microsoft.com/office/officeart/2009/3/layout/HorizontalOrganizationChart"/>
    <dgm:cxn modelId="{D59F036E-990F-47C7-BE69-2CF1950971FE}" type="presParOf" srcId="{ADE1EB9E-72A6-4F37-925E-7BD4BBCC3510}" destId="{A53D7954-6F4C-4625-90A7-03E561FAC0E8}" srcOrd="1" destOrd="0" presId="urn:microsoft.com/office/officeart/2009/3/layout/HorizontalOrganizationChart"/>
    <dgm:cxn modelId="{E055491C-9465-4ABE-95B5-9EF1EC5B9DF5}" type="presParOf" srcId="{0FE3A306-06E5-4B4C-B2BB-35C3AE6DDEF8}" destId="{84AE1A8C-B3BD-40C3-8F5F-F8E50032851E}" srcOrd="1" destOrd="0" presId="urn:microsoft.com/office/officeart/2009/3/layout/HorizontalOrganizationChart"/>
    <dgm:cxn modelId="{0092A0AB-D159-4CFE-B38B-30C51D6EF04A}" type="presParOf" srcId="{0FE3A306-06E5-4B4C-B2BB-35C3AE6DDEF8}" destId="{5383B2A7-A7D1-4FE9-A385-59961228F584}" srcOrd="2" destOrd="0" presId="urn:microsoft.com/office/officeart/2009/3/layout/HorizontalOrganizationChart"/>
    <dgm:cxn modelId="{6BE31EF6-0733-48A6-B6D1-FB43AC2C70CC}" type="presParOf" srcId="{DAB95AA3-46F1-4024-8D08-BADCF7785268}" destId="{9B9F1555-054B-43F7-A4C0-2E5584E93752}" srcOrd="2" destOrd="0" presId="urn:microsoft.com/office/officeart/2009/3/layout/HorizontalOrganizationChart"/>
    <dgm:cxn modelId="{D27B6EBD-7298-4E68-8DB8-83AB77D8F398}" type="presParOf" srcId="{60922815-81FA-4461-87ED-189EA09F3AAE}" destId="{85216023-A442-4E6C-9724-391E9263E1D5}" srcOrd="4" destOrd="0" presId="urn:microsoft.com/office/officeart/2009/3/layout/HorizontalOrganizationChart"/>
    <dgm:cxn modelId="{74F9C257-F2A5-445A-A0C0-BAC5C73F4222}" type="presParOf" srcId="{60922815-81FA-4461-87ED-189EA09F3AAE}" destId="{41FEDD74-C0F4-496B-B423-4603DA96D8E5}" srcOrd="5" destOrd="0" presId="urn:microsoft.com/office/officeart/2009/3/layout/HorizontalOrganizationChart"/>
    <dgm:cxn modelId="{AF0EA7B6-9A4C-4C24-B9D2-111038C7ACED}" type="presParOf" srcId="{41FEDD74-C0F4-496B-B423-4603DA96D8E5}" destId="{139DDFFB-2316-4F5C-ACE6-F8727665DC23}" srcOrd="0" destOrd="0" presId="urn:microsoft.com/office/officeart/2009/3/layout/HorizontalOrganizationChart"/>
    <dgm:cxn modelId="{7AC446B9-7409-426E-8B9D-84D16D8DCA53}" type="presParOf" srcId="{139DDFFB-2316-4F5C-ACE6-F8727665DC23}" destId="{77F7AC92-BD38-42A8-9101-E9099896DC27}" srcOrd="0" destOrd="0" presId="urn:microsoft.com/office/officeart/2009/3/layout/HorizontalOrganizationChart"/>
    <dgm:cxn modelId="{6E3DAD9F-A2BF-45AC-B75E-8FAE72742BE1}" type="presParOf" srcId="{139DDFFB-2316-4F5C-ACE6-F8727665DC23}" destId="{AD197FAF-B0B1-4858-BF58-9546BB14531B}" srcOrd="1" destOrd="0" presId="urn:microsoft.com/office/officeart/2009/3/layout/HorizontalOrganizationChart"/>
    <dgm:cxn modelId="{9687CDAB-DB30-4841-AD7C-ECD0F0E8C6EC}" type="presParOf" srcId="{41FEDD74-C0F4-496B-B423-4603DA96D8E5}" destId="{45DB9BFD-DA42-4F8A-AAB2-A506642A6CC7}" srcOrd="1" destOrd="0" presId="urn:microsoft.com/office/officeart/2009/3/layout/HorizontalOrganizationChart"/>
    <dgm:cxn modelId="{4936446B-BBD8-4C8F-80E4-40AFB2283A56}" type="presParOf" srcId="{45DB9BFD-DA42-4F8A-AAB2-A506642A6CC7}" destId="{D2C8065C-77E2-4E78-8CEC-AF648837CCCD}" srcOrd="0" destOrd="0" presId="urn:microsoft.com/office/officeart/2009/3/layout/HorizontalOrganizationChart"/>
    <dgm:cxn modelId="{4C425A7B-5CCD-4633-B4B4-393AEAF9FAB6}" type="presParOf" srcId="{45DB9BFD-DA42-4F8A-AAB2-A506642A6CC7}" destId="{C8293825-58F5-401E-B224-7576600BD460}" srcOrd="1" destOrd="0" presId="urn:microsoft.com/office/officeart/2009/3/layout/HorizontalOrganizationChart"/>
    <dgm:cxn modelId="{9E11B611-5349-4ACC-86B5-B296A99E469D}" type="presParOf" srcId="{C8293825-58F5-401E-B224-7576600BD460}" destId="{DFD26492-4559-49A0-9EA2-CD6CD7A4D175}" srcOrd="0" destOrd="0" presId="urn:microsoft.com/office/officeart/2009/3/layout/HorizontalOrganizationChart"/>
    <dgm:cxn modelId="{7AB2A0F2-9BB9-40D3-B4C8-C4E67C269A32}" type="presParOf" srcId="{DFD26492-4559-49A0-9EA2-CD6CD7A4D175}" destId="{B52E453F-88B5-4E01-9D3E-76783B3A9954}" srcOrd="0" destOrd="0" presId="urn:microsoft.com/office/officeart/2009/3/layout/HorizontalOrganizationChart"/>
    <dgm:cxn modelId="{DE236E95-6A8A-4A05-997D-85A2392E59A3}" type="presParOf" srcId="{DFD26492-4559-49A0-9EA2-CD6CD7A4D175}" destId="{ABA61FE8-A913-4384-9A26-937C93980A34}" srcOrd="1" destOrd="0" presId="urn:microsoft.com/office/officeart/2009/3/layout/HorizontalOrganizationChart"/>
    <dgm:cxn modelId="{91F0DB44-795D-47A3-A4D0-B566BC91F6F8}" type="presParOf" srcId="{C8293825-58F5-401E-B224-7576600BD460}" destId="{92799EC0-AC10-42AE-BDB4-A2ADE1F29882}" srcOrd="1" destOrd="0" presId="urn:microsoft.com/office/officeart/2009/3/layout/HorizontalOrganizationChart"/>
    <dgm:cxn modelId="{5C1B9483-9C58-4EA7-86C7-DCBB938C4856}" type="presParOf" srcId="{C8293825-58F5-401E-B224-7576600BD460}" destId="{4FAA97C9-DA73-4663-8FA1-A7CBDC331EFC}" srcOrd="2" destOrd="0" presId="urn:microsoft.com/office/officeart/2009/3/layout/HorizontalOrganizationChart"/>
    <dgm:cxn modelId="{534C6E07-0E68-4636-8F85-B90B772DFA23}" type="presParOf" srcId="{45DB9BFD-DA42-4F8A-AAB2-A506642A6CC7}" destId="{111BD15D-A869-434C-A70C-3D36EC20E241}" srcOrd="2" destOrd="0" presId="urn:microsoft.com/office/officeart/2009/3/layout/HorizontalOrganizationChart"/>
    <dgm:cxn modelId="{E1976F43-48B5-4265-8449-978DDA6B8AB4}" type="presParOf" srcId="{45DB9BFD-DA42-4F8A-AAB2-A506642A6CC7}" destId="{18FFB9CF-4323-4820-A60D-1020523CAB44}" srcOrd="3" destOrd="0" presId="urn:microsoft.com/office/officeart/2009/3/layout/HorizontalOrganizationChart"/>
    <dgm:cxn modelId="{3F6546CA-0FF8-401E-ADB4-C6CCF822AB0E}" type="presParOf" srcId="{18FFB9CF-4323-4820-A60D-1020523CAB44}" destId="{58F4A5C7-0A16-4967-89B5-6E68FA66930B}" srcOrd="0" destOrd="0" presId="urn:microsoft.com/office/officeart/2009/3/layout/HorizontalOrganizationChart"/>
    <dgm:cxn modelId="{77F30BBD-AC89-48CC-A9DE-8E8C23DDB553}" type="presParOf" srcId="{58F4A5C7-0A16-4967-89B5-6E68FA66930B}" destId="{55B06691-065B-4518-87E3-775545FA96B3}" srcOrd="0" destOrd="0" presId="urn:microsoft.com/office/officeart/2009/3/layout/HorizontalOrganizationChart"/>
    <dgm:cxn modelId="{4B5D91DA-DB39-4310-98E7-2D2CE3CEBCA7}" type="presParOf" srcId="{58F4A5C7-0A16-4967-89B5-6E68FA66930B}" destId="{2C7F8CEC-DCEF-4119-9BAF-846B4651C945}" srcOrd="1" destOrd="0" presId="urn:microsoft.com/office/officeart/2009/3/layout/HorizontalOrganizationChart"/>
    <dgm:cxn modelId="{10FCFEE7-1FD0-44F1-8BB0-AC68676CF49D}" type="presParOf" srcId="{18FFB9CF-4323-4820-A60D-1020523CAB44}" destId="{498A6A66-3145-45C3-B65F-8C620DEF2928}" srcOrd="1" destOrd="0" presId="urn:microsoft.com/office/officeart/2009/3/layout/HorizontalOrganizationChart"/>
    <dgm:cxn modelId="{B4A68D51-DDD3-4F47-886E-7BEB6E032D43}" type="presParOf" srcId="{18FFB9CF-4323-4820-A60D-1020523CAB44}" destId="{5CE006E9-14EB-4D5F-9702-909C7AA0EC98}" srcOrd="2" destOrd="0" presId="urn:microsoft.com/office/officeart/2009/3/layout/HorizontalOrganizationChart"/>
    <dgm:cxn modelId="{254C91D4-40E3-4B29-B216-70DB7B2EEB44}" type="presParOf" srcId="{41FEDD74-C0F4-496B-B423-4603DA96D8E5}" destId="{B6758595-B582-4519-B312-48A4BFA8A080}" srcOrd="2" destOrd="0" presId="urn:microsoft.com/office/officeart/2009/3/layout/HorizontalOrganizationChart"/>
    <dgm:cxn modelId="{950FA484-8154-445F-B3C2-D96F167B41CA}" type="presParOf" srcId="{60922815-81FA-4461-87ED-189EA09F3AAE}" destId="{F9804D0C-8A0B-478B-8605-FCC4A38F3466}" srcOrd="6" destOrd="0" presId="urn:microsoft.com/office/officeart/2009/3/layout/HorizontalOrganizationChart"/>
    <dgm:cxn modelId="{15AE0D26-B8A0-4523-A105-B93A1986ECF7}" type="presParOf" srcId="{60922815-81FA-4461-87ED-189EA09F3AAE}" destId="{DAC7033A-5DAD-4C47-8DB6-EE71C03A3922}" srcOrd="7" destOrd="0" presId="urn:microsoft.com/office/officeart/2009/3/layout/HorizontalOrganizationChart"/>
    <dgm:cxn modelId="{9B39C3CC-A817-4CBA-B336-A3EA54EDB491}" type="presParOf" srcId="{DAC7033A-5DAD-4C47-8DB6-EE71C03A3922}" destId="{57D302A6-D8C8-48A5-94EC-58CCC011C026}" srcOrd="0" destOrd="0" presId="urn:microsoft.com/office/officeart/2009/3/layout/HorizontalOrganizationChart"/>
    <dgm:cxn modelId="{4BF15161-7ADC-4803-B000-2570BE272BD8}" type="presParOf" srcId="{57D302A6-D8C8-48A5-94EC-58CCC011C026}" destId="{6697521D-C3CB-411C-84B2-AA25C44AE77C}" srcOrd="0" destOrd="0" presId="urn:microsoft.com/office/officeart/2009/3/layout/HorizontalOrganizationChart"/>
    <dgm:cxn modelId="{9C056E26-7875-4E1A-A485-8F473CFB89E7}" type="presParOf" srcId="{57D302A6-D8C8-48A5-94EC-58CCC011C026}" destId="{CD7EC1C3-C3C1-4610-B3B6-EAE3E9184C2C}" srcOrd="1" destOrd="0" presId="urn:microsoft.com/office/officeart/2009/3/layout/HorizontalOrganizationChart"/>
    <dgm:cxn modelId="{478A8CAD-12BE-4142-9F1C-6A4A67915A10}" type="presParOf" srcId="{DAC7033A-5DAD-4C47-8DB6-EE71C03A3922}" destId="{31D8D5FB-EAB5-4FE8-A790-8F217F6724F9}" srcOrd="1" destOrd="0" presId="urn:microsoft.com/office/officeart/2009/3/layout/HorizontalOrganizationChart"/>
    <dgm:cxn modelId="{93446C92-DC89-4080-B33B-4FF683E411BF}" type="presParOf" srcId="{31D8D5FB-EAB5-4FE8-A790-8F217F6724F9}" destId="{0BDFA83B-6D00-4F2E-9E1E-E16BBD341CA0}" srcOrd="0" destOrd="0" presId="urn:microsoft.com/office/officeart/2009/3/layout/HorizontalOrganizationChart"/>
    <dgm:cxn modelId="{8E4C608E-D171-4AE5-9218-967C71A2947F}" type="presParOf" srcId="{31D8D5FB-EAB5-4FE8-A790-8F217F6724F9}" destId="{BC70AB5A-BC0F-44AF-845A-6C56662B926E}" srcOrd="1" destOrd="0" presId="urn:microsoft.com/office/officeart/2009/3/layout/HorizontalOrganizationChart"/>
    <dgm:cxn modelId="{FAC24A99-1C52-498F-9208-BE5537B86F30}" type="presParOf" srcId="{BC70AB5A-BC0F-44AF-845A-6C56662B926E}" destId="{B1F73EAF-6EA4-4F39-B7EC-94FDE6D4BEA4}" srcOrd="0" destOrd="0" presId="urn:microsoft.com/office/officeart/2009/3/layout/HorizontalOrganizationChart"/>
    <dgm:cxn modelId="{EB3624CF-91CA-4EAD-9940-5B639A2C45C7}" type="presParOf" srcId="{B1F73EAF-6EA4-4F39-B7EC-94FDE6D4BEA4}" destId="{EA324D8D-FC0A-4C96-BC24-19BBE9607E51}" srcOrd="0" destOrd="0" presId="urn:microsoft.com/office/officeart/2009/3/layout/HorizontalOrganizationChart"/>
    <dgm:cxn modelId="{BF991086-636E-47DF-AF98-590C160F911D}" type="presParOf" srcId="{B1F73EAF-6EA4-4F39-B7EC-94FDE6D4BEA4}" destId="{0ADE0239-9AE4-48BC-9207-0E9153D3D01E}" srcOrd="1" destOrd="0" presId="urn:microsoft.com/office/officeart/2009/3/layout/HorizontalOrganizationChart"/>
    <dgm:cxn modelId="{0DEFF05A-607A-4E03-9C2A-AFB25CDA2AB0}" type="presParOf" srcId="{BC70AB5A-BC0F-44AF-845A-6C56662B926E}" destId="{96275BBE-84EB-462A-926D-FE31B8D32A9F}" srcOrd="1" destOrd="0" presId="urn:microsoft.com/office/officeart/2009/3/layout/HorizontalOrganizationChart"/>
    <dgm:cxn modelId="{42888050-5D06-4110-BEF7-3F342115CBC9}" type="presParOf" srcId="{BC70AB5A-BC0F-44AF-845A-6C56662B926E}" destId="{6EE5169A-2880-4CCC-8C76-17167DA302F0}" srcOrd="2" destOrd="0" presId="urn:microsoft.com/office/officeart/2009/3/layout/HorizontalOrganizationChart"/>
    <dgm:cxn modelId="{3EC0B1F0-C244-47A3-971A-CD16042DDF88}" type="presParOf" srcId="{DAC7033A-5DAD-4C47-8DB6-EE71C03A3922}" destId="{2ACE5043-042B-4FBC-8675-31B1F2206979}" srcOrd="2" destOrd="0" presId="urn:microsoft.com/office/officeart/2009/3/layout/HorizontalOrganizationChart"/>
    <dgm:cxn modelId="{C94139B6-3153-4E6C-9575-6BD5F46512DD}" type="presParOf" srcId="{60922815-81FA-4461-87ED-189EA09F3AAE}" destId="{5408A7F2-0383-4603-B345-9284C3F39402}" srcOrd="8" destOrd="0" presId="urn:microsoft.com/office/officeart/2009/3/layout/HorizontalOrganizationChart"/>
    <dgm:cxn modelId="{FC382026-BA38-48E9-9C2F-AF7892E6DF4E}" type="presParOf" srcId="{60922815-81FA-4461-87ED-189EA09F3AAE}" destId="{36161066-3134-44E7-B25F-7DC967F00788}" srcOrd="9" destOrd="0" presId="urn:microsoft.com/office/officeart/2009/3/layout/HorizontalOrganizationChart"/>
    <dgm:cxn modelId="{25B6BC34-6710-4386-8E67-CD00FF696E31}" type="presParOf" srcId="{36161066-3134-44E7-B25F-7DC967F00788}" destId="{7E1F4230-CA2A-4E5C-B105-992934C530FF}" srcOrd="0" destOrd="0" presId="urn:microsoft.com/office/officeart/2009/3/layout/HorizontalOrganizationChart"/>
    <dgm:cxn modelId="{C0D50AB5-2B8B-42D6-B37E-E4C3FD1AA97C}" type="presParOf" srcId="{7E1F4230-CA2A-4E5C-B105-992934C530FF}" destId="{4349D6DD-0BF3-4734-ABB9-0C69479217CB}" srcOrd="0" destOrd="0" presId="urn:microsoft.com/office/officeart/2009/3/layout/HorizontalOrganizationChart"/>
    <dgm:cxn modelId="{EE797A2A-DCC2-47EE-B456-F227A56CE321}" type="presParOf" srcId="{7E1F4230-CA2A-4E5C-B105-992934C530FF}" destId="{EB69DED1-8534-450A-8E2E-88E9E2A7ADB1}" srcOrd="1" destOrd="0" presId="urn:microsoft.com/office/officeart/2009/3/layout/HorizontalOrganizationChart"/>
    <dgm:cxn modelId="{7E7DBC90-3B4A-44E2-9841-9424643AD298}" type="presParOf" srcId="{36161066-3134-44E7-B25F-7DC967F00788}" destId="{65ED7DED-C932-4A49-A975-6B62A6E31F06}" srcOrd="1" destOrd="0" presId="urn:microsoft.com/office/officeart/2009/3/layout/HorizontalOrganizationChart"/>
    <dgm:cxn modelId="{040F2BF8-DE85-4C5E-A510-B3E80D26272E}" type="presParOf" srcId="{65ED7DED-C932-4A49-A975-6B62A6E31F06}" destId="{6ADE1181-3B65-4B3A-9A1C-3CE304413B2B}" srcOrd="0" destOrd="0" presId="urn:microsoft.com/office/officeart/2009/3/layout/HorizontalOrganizationChart"/>
    <dgm:cxn modelId="{4BFBFC87-2E1F-45DD-A9DF-2AF0D59D8F51}" type="presParOf" srcId="{65ED7DED-C932-4A49-A975-6B62A6E31F06}" destId="{2CF568C5-5199-460B-8CAF-6B3A663BD835}" srcOrd="1" destOrd="0" presId="urn:microsoft.com/office/officeart/2009/3/layout/HorizontalOrganizationChart"/>
    <dgm:cxn modelId="{435B6655-45EC-480A-9F35-83DDC4149908}" type="presParOf" srcId="{2CF568C5-5199-460B-8CAF-6B3A663BD835}" destId="{23E1DF1B-4985-4AA9-AA2E-53154F99E40F}" srcOrd="0" destOrd="0" presId="urn:microsoft.com/office/officeart/2009/3/layout/HorizontalOrganizationChart"/>
    <dgm:cxn modelId="{DA157549-9A06-4B9A-9544-BBFB5E51A9C1}" type="presParOf" srcId="{23E1DF1B-4985-4AA9-AA2E-53154F99E40F}" destId="{2C2A54EA-0EAD-42F9-9B0B-FD85AD2C4CF3}" srcOrd="0" destOrd="0" presId="urn:microsoft.com/office/officeart/2009/3/layout/HorizontalOrganizationChart"/>
    <dgm:cxn modelId="{2AE00999-41DB-4BD2-BCFC-F8732B58B247}" type="presParOf" srcId="{23E1DF1B-4985-4AA9-AA2E-53154F99E40F}" destId="{BA5AD1F4-D5C6-4E56-B66F-4B7CC77969AC}" srcOrd="1" destOrd="0" presId="urn:microsoft.com/office/officeart/2009/3/layout/HorizontalOrganizationChart"/>
    <dgm:cxn modelId="{B664C4F5-A59F-4DD8-8AB0-FD0D32E1A4A5}" type="presParOf" srcId="{2CF568C5-5199-460B-8CAF-6B3A663BD835}" destId="{7A3B2834-B0E3-4BB6-AB7D-94F2332B7337}" srcOrd="1" destOrd="0" presId="urn:microsoft.com/office/officeart/2009/3/layout/HorizontalOrganizationChart"/>
    <dgm:cxn modelId="{6062055D-AF89-4742-9C9B-2812A8CDA2C7}" type="presParOf" srcId="{2CF568C5-5199-460B-8CAF-6B3A663BD835}" destId="{F182EDDE-F170-4826-8016-D280A69EF2B0}" srcOrd="2" destOrd="0" presId="urn:microsoft.com/office/officeart/2009/3/layout/HorizontalOrganizationChart"/>
    <dgm:cxn modelId="{B36BEEC0-3348-408B-BFA0-4484D628C325}" type="presParOf" srcId="{36161066-3134-44E7-B25F-7DC967F00788}" destId="{44F4CE9A-2870-40B1-9EFE-D76C6FDDF06B}" srcOrd="2" destOrd="0" presId="urn:microsoft.com/office/officeart/2009/3/layout/HorizontalOrganizationChart"/>
    <dgm:cxn modelId="{6E6E6B87-F9C2-4957-9AA5-9D3A3CC284C5}" type="presParOf" srcId="{25D84E5B-820A-409C-BC04-B037D5300AF7}" destId="{0C1A314B-8A09-4112-AD6A-5ECB10754553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DE1181-3B65-4B3A-9A1C-3CE304413B2B}">
      <dsp:nvSpPr>
        <dsp:cNvPr id="0" name=""/>
        <dsp:cNvSpPr/>
      </dsp:nvSpPr>
      <dsp:spPr>
        <a:xfrm>
          <a:off x="4688379" y="5203472"/>
          <a:ext cx="45567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5670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08A7F2-0383-4603-B345-9284C3F39402}">
      <dsp:nvSpPr>
        <dsp:cNvPr id="0" name=""/>
        <dsp:cNvSpPr/>
      </dsp:nvSpPr>
      <dsp:spPr>
        <a:xfrm>
          <a:off x="1954354" y="2799961"/>
          <a:ext cx="455670" cy="24492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7835" y="0"/>
              </a:lnTo>
              <a:lnTo>
                <a:pt x="227835" y="2449231"/>
              </a:lnTo>
              <a:lnTo>
                <a:pt x="455670" y="24492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DFA83B-6D00-4F2E-9E1E-E16BBD341CA0}">
      <dsp:nvSpPr>
        <dsp:cNvPr id="0" name=""/>
        <dsp:cNvSpPr/>
      </dsp:nvSpPr>
      <dsp:spPr>
        <a:xfrm>
          <a:off x="4688379" y="4223779"/>
          <a:ext cx="45567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5670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804D0C-8A0B-478B-8605-FCC4A38F3466}">
      <dsp:nvSpPr>
        <dsp:cNvPr id="0" name=""/>
        <dsp:cNvSpPr/>
      </dsp:nvSpPr>
      <dsp:spPr>
        <a:xfrm>
          <a:off x="1954354" y="2799961"/>
          <a:ext cx="455670" cy="14695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7835" y="0"/>
              </a:lnTo>
              <a:lnTo>
                <a:pt x="227835" y="1469538"/>
              </a:lnTo>
              <a:lnTo>
                <a:pt x="455670" y="14695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1BD15D-A869-434C-A70C-3D36EC20E241}">
      <dsp:nvSpPr>
        <dsp:cNvPr id="0" name=""/>
        <dsp:cNvSpPr/>
      </dsp:nvSpPr>
      <dsp:spPr>
        <a:xfrm>
          <a:off x="4688379" y="2799961"/>
          <a:ext cx="455670" cy="489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7835" y="0"/>
              </a:lnTo>
              <a:lnTo>
                <a:pt x="227835" y="489846"/>
              </a:lnTo>
              <a:lnTo>
                <a:pt x="455670" y="48984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C8065C-77E2-4E78-8CEC-AF648837CCCD}">
      <dsp:nvSpPr>
        <dsp:cNvPr id="0" name=""/>
        <dsp:cNvSpPr/>
      </dsp:nvSpPr>
      <dsp:spPr>
        <a:xfrm>
          <a:off x="4688379" y="2310114"/>
          <a:ext cx="455670" cy="489846"/>
        </a:xfrm>
        <a:custGeom>
          <a:avLst/>
          <a:gdLst/>
          <a:ahLst/>
          <a:cxnLst/>
          <a:rect l="0" t="0" r="0" b="0"/>
          <a:pathLst>
            <a:path>
              <a:moveTo>
                <a:pt x="0" y="489846"/>
              </a:moveTo>
              <a:lnTo>
                <a:pt x="227835" y="489846"/>
              </a:lnTo>
              <a:lnTo>
                <a:pt x="227835" y="0"/>
              </a:lnTo>
              <a:lnTo>
                <a:pt x="455670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216023-A442-4E6C-9724-391E9263E1D5}">
      <dsp:nvSpPr>
        <dsp:cNvPr id="0" name=""/>
        <dsp:cNvSpPr/>
      </dsp:nvSpPr>
      <dsp:spPr>
        <a:xfrm>
          <a:off x="1954354" y="2754241"/>
          <a:ext cx="45567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5670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C29CCE-8176-41EE-98F1-E2F64786CD73}">
      <dsp:nvSpPr>
        <dsp:cNvPr id="0" name=""/>
        <dsp:cNvSpPr/>
      </dsp:nvSpPr>
      <dsp:spPr>
        <a:xfrm>
          <a:off x="4688379" y="1284702"/>
          <a:ext cx="45567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5670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F2CE3C-C9DD-44E5-9D6E-E2B30F2F4A0E}">
      <dsp:nvSpPr>
        <dsp:cNvPr id="0" name=""/>
        <dsp:cNvSpPr/>
      </dsp:nvSpPr>
      <dsp:spPr>
        <a:xfrm>
          <a:off x="1954354" y="1330422"/>
          <a:ext cx="455670" cy="1469538"/>
        </a:xfrm>
        <a:custGeom>
          <a:avLst/>
          <a:gdLst/>
          <a:ahLst/>
          <a:cxnLst/>
          <a:rect l="0" t="0" r="0" b="0"/>
          <a:pathLst>
            <a:path>
              <a:moveTo>
                <a:pt x="0" y="1469538"/>
              </a:moveTo>
              <a:lnTo>
                <a:pt x="227835" y="1469538"/>
              </a:lnTo>
              <a:lnTo>
                <a:pt x="227835" y="0"/>
              </a:lnTo>
              <a:lnTo>
                <a:pt x="455670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19F70D-B270-4E2E-93A3-66B8280BD62F}">
      <dsp:nvSpPr>
        <dsp:cNvPr id="0" name=""/>
        <dsp:cNvSpPr/>
      </dsp:nvSpPr>
      <dsp:spPr>
        <a:xfrm>
          <a:off x="4688379" y="305009"/>
          <a:ext cx="45567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5670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CC6814-3AEB-4F2A-9E08-362F87AD46EE}">
      <dsp:nvSpPr>
        <dsp:cNvPr id="0" name=""/>
        <dsp:cNvSpPr/>
      </dsp:nvSpPr>
      <dsp:spPr>
        <a:xfrm>
          <a:off x="1954354" y="350729"/>
          <a:ext cx="455670" cy="2449231"/>
        </a:xfrm>
        <a:custGeom>
          <a:avLst/>
          <a:gdLst/>
          <a:ahLst/>
          <a:cxnLst/>
          <a:rect l="0" t="0" r="0" b="0"/>
          <a:pathLst>
            <a:path>
              <a:moveTo>
                <a:pt x="0" y="2449231"/>
              </a:moveTo>
              <a:lnTo>
                <a:pt x="227835" y="2449231"/>
              </a:lnTo>
              <a:lnTo>
                <a:pt x="227835" y="0"/>
              </a:lnTo>
              <a:lnTo>
                <a:pt x="455670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6E912C-9B07-4902-BCC7-DC508EFF44BC}">
      <dsp:nvSpPr>
        <dsp:cNvPr id="0" name=""/>
        <dsp:cNvSpPr/>
      </dsp:nvSpPr>
      <dsp:spPr>
        <a:xfrm>
          <a:off x="497779" y="2452511"/>
          <a:ext cx="1456574" cy="694898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温度</a:t>
          </a:r>
        </a:p>
      </dsp:txBody>
      <dsp:txXfrm>
        <a:off x="531701" y="2486433"/>
        <a:ext cx="1388730" cy="627054"/>
      </dsp:txXfrm>
    </dsp:sp>
    <dsp:sp modelId="{9A4E6935-B098-430A-916B-C748C11A91B3}">
      <dsp:nvSpPr>
        <dsp:cNvPr id="0" name=""/>
        <dsp:cNvSpPr/>
      </dsp:nvSpPr>
      <dsp:spPr>
        <a:xfrm>
          <a:off x="2410025" y="3280"/>
          <a:ext cx="2278354" cy="694898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温度</a:t>
          </a:r>
        </a:p>
      </dsp:txBody>
      <dsp:txXfrm>
        <a:off x="2443947" y="37202"/>
        <a:ext cx="2210510" cy="627054"/>
      </dsp:txXfrm>
    </dsp:sp>
    <dsp:sp modelId="{6EA78034-99D6-4648-9DB6-9F949D564E57}">
      <dsp:nvSpPr>
        <dsp:cNvPr id="0" name=""/>
        <dsp:cNvSpPr/>
      </dsp:nvSpPr>
      <dsp:spPr>
        <a:xfrm>
          <a:off x="5144050" y="3280"/>
          <a:ext cx="3796490" cy="69489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>
              <a:latin typeface="黑体" panose="02010609060101010101" pitchFamily="49" charset="-122"/>
              <a:ea typeface="黑体" panose="02010609060101010101" pitchFamily="49" charset="-122"/>
            </a:rPr>
            <a:t>表示物体的冷热程度</a:t>
          </a:r>
        </a:p>
      </dsp:txBody>
      <dsp:txXfrm>
        <a:off x="5177972" y="37202"/>
        <a:ext cx="3728646" cy="627054"/>
      </dsp:txXfrm>
    </dsp:sp>
    <dsp:sp modelId="{0CF8578A-69D5-4701-BB04-875D2C86EC12}">
      <dsp:nvSpPr>
        <dsp:cNvPr id="0" name=""/>
        <dsp:cNvSpPr/>
      </dsp:nvSpPr>
      <dsp:spPr>
        <a:xfrm>
          <a:off x="2410025" y="982973"/>
          <a:ext cx="2278354" cy="694898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温度计</a:t>
          </a:r>
        </a:p>
      </dsp:txBody>
      <dsp:txXfrm>
        <a:off x="2443947" y="1016895"/>
        <a:ext cx="2210510" cy="627054"/>
      </dsp:txXfrm>
    </dsp:sp>
    <dsp:sp modelId="{E03E6E44-79AF-4A2D-B197-8E3EA09382E8}">
      <dsp:nvSpPr>
        <dsp:cNvPr id="0" name=""/>
        <dsp:cNvSpPr/>
      </dsp:nvSpPr>
      <dsp:spPr>
        <a:xfrm>
          <a:off x="5144050" y="982973"/>
          <a:ext cx="3796490" cy="69489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>
              <a:latin typeface="黑体" panose="02010609060101010101" pitchFamily="49" charset="-122"/>
              <a:ea typeface="黑体" panose="02010609060101010101" pitchFamily="49" charset="-122"/>
            </a:rPr>
            <a:t>原理：液体的热胀冷缩</a:t>
          </a:r>
        </a:p>
      </dsp:txBody>
      <dsp:txXfrm>
        <a:off x="5177972" y="1016895"/>
        <a:ext cx="3728646" cy="627054"/>
      </dsp:txXfrm>
    </dsp:sp>
    <dsp:sp modelId="{77F7AC92-BD38-42A8-9101-E9099896DC27}">
      <dsp:nvSpPr>
        <dsp:cNvPr id="0" name=""/>
        <dsp:cNvSpPr/>
      </dsp:nvSpPr>
      <dsp:spPr>
        <a:xfrm>
          <a:off x="2410025" y="2452511"/>
          <a:ext cx="2278354" cy="694898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摄氏温度的规定</a:t>
          </a:r>
        </a:p>
      </dsp:txBody>
      <dsp:txXfrm>
        <a:off x="2443947" y="2486433"/>
        <a:ext cx="2210510" cy="627054"/>
      </dsp:txXfrm>
    </dsp:sp>
    <dsp:sp modelId="{B52E453F-88B5-4E01-9D3E-76783B3A9954}">
      <dsp:nvSpPr>
        <dsp:cNvPr id="0" name=""/>
        <dsp:cNvSpPr/>
      </dsp:nvSpPr>
      <dsp:spPr>
        <a:xfrm>
          <a:off x="5144050" y="1962665"/>
          <a:ext cx="3796490" cy="69489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1. </a:t>
          </a:r>
          <a:r>
            <a:rPr lang="zh-CN" altLang="en-US" sz="2000" b="1" kern="1200">
              <a:latin typeface="黑体" panose="02010609060101010101" pitchFamily="49" charset="-122"/>
              <a:ea typeface="黑体" panose="02010609060101010101" pitchFamily="49" charset="-122"/>
              <a:sym typeface="+mn-ea"/>
            </a:rPr>
            <a:t>标准大气压下，冰水混合物</a:t>
          </a:r>
          <a:r>
            <a:rPr lang="en-US" altLang="zh-CN" sz="2000" b="1" kern="1200">
              <a:latin typeface="黑体" panose="02010609060101010101" pitchFamily="49" charset="-122"/>
              <a:ea typeface="黑体" panose="02010609060101010101" pitchFamily="49" charset="-122"/>
              <a:sym typeface="+mn-ea"/>
            </a:rPr>
            <a:t>0 ℃</a:t>
          </a:r>
          <a:r>
            <a:rPr lang="zh-CN" altLang="en-US" sz="2000" b="1" kern="1200">
              <a:latin typeface="黑体" panose="02010609060101010101" pitchFamily="49" charset="-122"/>
              <a:ea typeface="黑体" panose="02010609060101010101" pitchFamily="49" charset="-122"/>
              <a:sym typeface="+mn-ea"/>
            </a:rPr>
            <a:t>，沸水</a:t>
          </a:r>
          <a:r>
            <a:rPr lang="en-US" altLang="zh-CN" sz="2000" b="1" kern="12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100℃</a:t>
          </a:r>
          <a:r>
            <a:rPr lang="zh-CN" altLang="en-US" sz="2000" b="1" kern="1200">
              <a:latin typeface="黑体" panose="02010609060101010101" pitchFamily="49" charset="-122"/>
              <a:ea typeface="黑体" panose="02010609060101010101" pitchFamily="49" charset="-122"/>
            </a:rPr>
            <a:t>。</a:t>
          </a:r>
        </a:p>
      </dsp:txBody>
      <dsp:txXfrm>
        <a:off x="5177972" y="1996587"/>
        <a:ext cx="3728646" cy="627054"/>
      </dsp:txXfrm>
    </dsp:sp>
    <dsp:sp modelId="{55B06691-065B-4518-87E3-775545FA96B3}">
      <dsp:nvSpPr>
        <dsp:cNvPr id="0" name=""/>
        <dsp:cNvSpPr/>
      </dsp:nvSpPr>
      <dsp:spPr>
        <a:xfrm>
          <a:off x="5144050" y="2942358"/>
          <a:ext cx="3796490" cy="69489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2. </a:t>
          </a:r>
          <a:r>
            <a:rPr lang="zh-CN" altLang="en-US" sz="2000" b="1" kern="1200">
              <a:latin typeface="黑体" panose="02010609060101010101" pitchFamily="49" charset="-122"/>
              <a:ea typeface="黑体" panose="02010609060101010101" pitchFamily="49" charset="-122"/>
            </a:rPr>
            <a:t>在</a:t>
          </a:r>
          <a:r>
            <a:rPr lang="en-US" altLang="zh-CN" sz="2000" b="1" kern="12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0℃</a:t>
          </a:r>
          <a:r>
            <a:rPr lang="zh-CN" altLang="en-US" sz="2000" b="1" kern="1200">
              <a:latin typeface="黑体" panose="02010609060101010101" pitchFamily="49" charset="-122"/>
              <a:ea typeface="黑体" panose="02010609060101010101" pitchFamily="49" charset="-122"/>
              <a:sym typeface="+mn-ea"/>
            </a:rPr>
            <a:t>到</a:t>
          </a:r>
          <a:r>
            <a:rPr lang="en-US" altLang="zh-CN" sz="2000" b="1" kern="12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100 ℃</a:t>
          </a:r>
          <a:r>
            <a:rPr lang="zh-CN" altLang="en-US" sz="2000" b="1" kern="1200">
              <a:latin typeface="黑体" panose="02010609060101010101" pitchFamily="49" charset="-122"/>
              <a:ea typeface="黑体" panose="02010609060101010101" pitchFamily="49" charset="-122"/>
              <a:sym typeface="+mn-ea"/>
            </a:rPr>
            <a:t>之间分成</a:t>
          </a:r>
          <a:r>
            <a:rPr lang="en-US" altLang="zh-CN" sz="2000" b="1" kern="12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100</a:t>
          </a:r>
          <a:r>
            <a:rPr lang="zh-CN" altLang="en-US" sz="2000" b="1" kern="1200">
              <a:latin typeface="黑体" panose="02010609060101010101" pitchFamily="49" charset="-122"/>
              <a:ea typeface="黑体" panose="02010609060101010101" pitchFamily="49" charset="-122"/>
              <a:sym typeface="+mn-ea"/>
            </a:rPr>
            <a:t>个等份，每等份为</a:t>
          </a:r>
          <a:r>
            <a:rPr lang="en-US" altLang="zh-CN" sz="2000" b="1" kern="12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1℃</a:t>
          </a:r>
          <a:r>
            <a:rPr lang="zh-CN" altLang="en-US" sz="2000" b="1" kern="12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。</a:t>
          </a:r>
          <a:endParaRPr lang="zh-CN" altLang="en-US" sz="2000" b="1" kern="1200" dirty="0">
            <a:latin typeface="黑体" panose="02010609060101010101" pitchFamily="49" charset="-122"/>
            <a:ea typeface="黑体" panose="02010609060101010101" pitchFamily="49" charset="-122"/>
            <a:cs typeface="Times New Roman" panose="02020603050405020304" pitchFamily="18" charset="0"/>
            <a:sym typeface="+mn-ea"/>
          </a:endParaRPr>
        </a:p>
      </dsp:txBody>
      <dsp:txXfrm>
        <a:off x="5177972" y="2976280"/>
        <a:ext cx="3728646" cy="627054"/>
      </dsp:txXfrm>
    </dsp:sp>
    <dsp:sp modelId="{6697521D-C3CB-411C-84B2-AA25C44AE77C}">
      <dsp:nvSpPr>
        <dsp:cNvPr id="0" name=""/>
        <dsp:cNvSpPr/>
      </dsp:nvSpPr>
      <dsp:spPr>
        <a:xfrm>
          <a:off x="2410025" y="3922050"/>
          <a:ext cx="2278354" cy="694898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温度的使用</a:t>
          </a:r>
          <a:endParaRPr lang="zh-CN" altLang="en-US" sz="2400" b="1" kern="1200" dirty="0">
            <a:solidFill>
              <a:schemeClr val="bg1"/>
            </a:solidFill>
            <a:latin typeface="黑体" panose="02010609060101010101" pitchFamily="49" charset="-122"/>
            <a:ea typeface="黑体" panose="02010609060101010101" pitchFamily="49" charset="-122"/>
            <a:cs typeface="Times New Roman" panose="02020603050405020304" pitchFamily="18" charset="0"/>
            <a:sym typeface="+mn-ea"/>
          </a:endParaRPr>
        </a:p>
      </dsp:txBody>
      <dsp:txXfrm>
        <a:off x="2443947" y="3955972"/>
        <a:ext cx="2210510" cy="627054"/>
      </dsp:txXfrm>
    </dsp:sp>
    <dsp:sp modelId="{EA324D8D-FC0A-4C96-BC24-19BBE9607E51}">
      <dsp:nvSpPr>
        <dsp:cNvPr id="0" name=""/>
        <dsp:cNvSpPr/>
      </dsp:nvSpPr>
      <dsp:spPr>
        <a:xfrm>
          <a:off x="5144050" y="3922050"/>
          <a:ext cx="3796490" cy="69489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认、选、拿、放、记、读</a:t>
          </a:r>
          <a:endParaRPr lang="zh-CN" altLang="en-US" sz="2000" b="1" kern="1200" dirty="0">
            <a:latin typeface="黑体" panose="02010609060101010101" pitchFamily="49" charset="-122"/>
            <a:ea typeface="黑体" panose="02010609060101010101" pitchFamily="49" charset="-122"/>
            <a:cs typeface="Times New Roman" panose="02020603050405020304" pitchFamily="18" charset="0"/>
            <a:sym typeface="+mn-ea"/>
          </a:endParaRPr>
        </a:p>
      </dsp:txBody>
      <dsp:txXfrm>
        <a:off x="5177972" y="3955972"/>
        <a:ext cx="3728646" cy="627054"/>
      </dsp:txXfrm>
    </dsp:sp>
    <dsp:sp modelId="{4349D6DD-0BF3-4734-ABB9-0C69479217CB}">
      <dsp:nvSpPr>
        <dsp:cNvPr id="0" name=""/>
        <dsp:cNvSpPr/>
      </dsp:nvSpPr>
      <dsp:spPr>
        <a:xfrm>
          <a:off x="2410025" y="4901742"/>
          <a:ext cx="2278354" cy="694898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体温计</a:t>
          </a:r>
          <a:endParaRPr lang="zh-CN" altLang="en-US" sz="2400" b="1" kern="1200" dirty="0">
            <a:solidFill>
              <a:schemeClr val="bg1"/>
            </a:solidFill>
            <a:latin typeface="黑体" panose="02010609060101010101" pitchFamily="49" charset="-122"/>
            <a:ea typeface="黑体" panose="02010609060101010101" pitchFamily="49" charset="-122"/>
            <a:cs typeface="Times New Roman" panose="02020603050405020304" pitchFamily="18" charset="0"/>
            <a:sym typeface="+mn-ea"/>
          </a:endParaRPr>
        </a:p>
      </dsp:txBody>
      <dsp:txXfrm>
        <a:off x="2443947" y="4935664"/>
        <a:ext cx="2210510" cy="627054"/>
      </dsp:txXfrm>
    </dsp:sp>
    <dsp:sp modelId="{2C2A54EA-0EAD-42F9-9B0B-FD85AD2C4CF3}">
      <dsp:nvSpPr>
        <dsp:cNvPr id="0" name=""/>
        <dsp:cNvSpPr/>
      </dsp:nvSpPr>
      <dsp:spPr>
        <a:xfrm>
          <a:off x="5144050" y="4901742"/>
          <a:ext cx="3796490" cy="69489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rPr>
            <a:t>体温计的构造及使用</a:t>
          </a:r>
          <a:endParaRPr lang="zh-CN" altLang="en-US" sz="2000" b="1" kern="1200" dirty="0">
            <a:latin typeface="黑体" panose="02010609060101010101" pitchFamily="49" charset="-122"/>
            <a:ea typeface="黑体" panose="02010609060101010101" pitchFamily="49" charset="-122"/>
            <a:cs typeface="Times New Roman" panose="02020603050405020304" pitchFamily="18" charset="0"/>
            <a:sym typeface="+mn-ea"/>
          </a:endParaRPr>
        </a:p>
      </dsp:txBody>
      <dsp:txXfrm>
        <a:off x="5177972" y="4935664"/>
        <a:ext cx="3728646" cy="6270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>
                <a:latin typeface="Times New Roman" panose="02020603050405020304" pitchFamily="18" charset="0"/>
              </a:rPr>
              <a:t>2022/10/18</a:t>
            </a:fld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>
                <a:latin typeface="Times New Roman" panose="02020603050405020304" pitchFamily="18" charset="0"/>
              </a:rPr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4452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panose="02020603050405020304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54B23CFE-E85A-4CB1-B388-FD452395EFF5}" type="datetimeFigureOut">
              <a:rPr lang="zh-CN" altLang="en-US" smtClean="0"/>
              <a:pPr/>
              <a:t>2022/10/18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panose="02020603050405020304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7313E388-8A17-44FA-AE8B-AAB64D7735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699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ppt</a:t>
            </a:r>
            <a:r>
              <a:rPr lang="zh-CN" altLang="en-US" dirty="0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6844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05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227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0800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387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4032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482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9697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2798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231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jp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  <a:latin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199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4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2022/10/18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2" y="6356354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4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7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093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6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81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8" y="439107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453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4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2022/10/18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2" y="6356354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4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7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7969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rgbClr val="EEECE1">
                    <a:lumMod val="10000"/>
                  </a:srgbClr>
                </a:solidFill>
              </a:ln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683985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 userDrawn="1"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618" y="497179"/>
            <a:ext cx="768256" cy="578337"/>
          </a:xfrm>
          <a:prstGeom prst="rect">
            <a:avLst/>
          </a:prstGeom>
        </p:spPr>
      </p:pic>
      <p:cxnSp>
        <p:nvCxnSpPr>
          <p:cNvPr id="54" name="直接连接符 53"/>
          <p:cNvCxnSpPr/>
          <p:nvPr userDrawn="1"/>
        </p:nvCxnSpPr>
        <p:spPr>
          <a:xfrm>
            <a:off x="3719426" y="1073243"/>
            <a:ext cx="1872452" cy="0"/>
          </a:xfrm>
          <a:prstGeom prst="line">
            <a:avLst/>
          </a:prstGeom>
          <a:ln w="28575">
            <a:solidFill>
              <a:srgbClr val="569DD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占位符 57"/>
          <p:cNvSpPr>
            <a:spLocks noGrp="1"/>
          </p:cNvSpPr>
          <p:nvPr>
            <p:ph type="body" sz="quarter" idx="11" hasCustomPrompt="1"/>
          </p:nvPr>
        </p:nvSpPr>
        <p:spPr>
          <a:xfrm>
            <a:off x="3575391" y="591072"/>
            <a:ext cx="2592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>
                <a:solidFill>
                  <a:srgbClr val="569DD8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/>
            <a:r>
              <a:rPr lang="zh-CN" altLang="en-US" sz="2400" dirty="0">
                <a:solidFill>
                  <a:srgbClr val="569DD8"/>
                </a:solidFill>
                <a:latin typeface="汉仪良品线粗简" panose="00020600040101010101" pitchFamily="18" charset="-122"/>
                <a:ea typeface="汉仪良品线粗简" panose="00020600040101010101" pitchFamily="18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42577377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8724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35267335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rgbClr val="EEECE1">
                    <a:lumMod val="10000"/>
                  </a:srgbClr>
                </a:solidFill>
              </a:ln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11" y="44301"/>
            <a:ext cx="805270" cy="284905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668220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 userDrawn="1"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618" y="497179"/>
            <a:ext cx="768256" cy="578337"/>
          </a:xfrm>
          <a:prstGeom prst="rect">
            <a:avLst/>
          </a:prstGeom>
        </p:spPr>
      </p:pic>
      <p:cxnSp>
        <p:nvCxnSpPr>
          <p:cNvPr id="54" name="直接连接符 53"/>
          <p:cNvCxnSpPr/>
          <p:nvPr userDrawn="1"/>
        </p:nvCxnSpPr>
        <p:spPr>
          <a:xfrm>
            <a:off x="3719426" y="1073243"/>
            <a:ext cx="1872452" cy="0"/>
          </a:xfrm>
          <a:prstGeom prst="line">
            <a:avLst/>
          </a:prstGeom>
          <a:ln w="28575">
            <a:solidFill>
              <a:srgbClr val="569DD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占位符 57"/>
          <p:cNvSpPr>
            <a:spLocks noGrp="1"/>
          </p:cNvSpPr>
          <p:nvPr>
            <p:ph type="body" sz="quarter" idx="11" hasCustomPrompt="1"/>
          </p:nvPr>
        </p:nvSpPr>
        <p:spPr>
          <a:xfrm>
            <a:off x="3575391" y="591072"/>
            <a:ext cx="2592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>
                <a:solidFill>
                  <a:srgbClr val="569DD8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/>
            <a:r>
              <a:rPr lang="zh-CN" altLang="en-US" sz="2400" dirty="0">
                <a:solidFill>
                  <a:srgbClr val="569DD8"/>
                </a:solidFill>
                <a:latin typeface="汉仪良品线粗简" panose="00020600040101010101" pitchFamily="18" charset="-122"/>
                <a:ea typeface="汉仪良品线粗简" panose="00020600040101010101" pitchFamily="18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10933403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735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Times New Roman" panose="02020603050405020304" pitchFamily="18" charset="0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12165543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rgbClr val="EEECE1">
                    <a:lumMod val="10000"/>
                  </a:srgbClr>
                </a:solidFill>
              </a:ln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11" y="44301"/>
            <a:ext cx="805270" cy="284905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858060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 userDrawn="1"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618" y="497179"/>
            <a:ext cx="768256" cy="578337"/>
          </a:xfrm>
          <a:prstGeom prst="rect">
            <a:avLst/>
          </a:prstGeom>
        </p:spPr>
      </p:pic>
      <p:cxnSp>
        <p:nvCxnSpPr>
          <p:cNvPr id="54" name="直接连接符 53"/>
          <p:cNvCxnSpPr/>
          <p:nvPr userDrawn="1"/>
        </p:nvCxnSpPr>
        <p:spPr>
          <a:xfrm>
            <a:off x="3719426" y="1073243"/>
            <a:ext cx="1872452" cy="0"/>
          </a:xfrm>
          <a:prstGeom prst="line">
            <a:avLst/>
          </a:prstGeom>
          <a:ln w="28575">
            <a:solidFill>
              <a:srgbClr val="569DD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占位符 57"/>
          <p:cNvSpPr>
            <a:spLocks noGrp="1"/>
          </p:cNvSpPr>
          <p:nvPr>
            <p:ph type="body" sz="quarter" idx="11" hasCustomPrompt="1"/>
          </p:nvPr>
        </p:nvSpPr>
        <p:spPr>
          <a:xfrm>
            <a:off x="3575391" y="591072"/>
            <a:ext cx="2592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>
                <a:solidFill>
                  <a:srgbClr val="569DD8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/>
            <a:r>
              <a:rPr lang="zh-CN" altLang="en-US" sz="2400" dirty="0">
                <a:solidFill>
                  <a:srgbClr val="569DD8"/>
                </a:solidFill>
                <a:latin typeface="汉仪良品线粗简" panose="00020600040101010101" pitchFamily="18" charset="-122"/>
                <a:ea typeface="汉仪良品线粗简" panose="00020600040101010101" pitchFamily="18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3690797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6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pic>
      <p:sp>
        <p:nvSpPr>
          <p:cNvPr id="8" name="文本框 7"/>
          <p:cNvSpPr txBox="1"/>
          <p:nvPr userDrawn="1"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355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Times New Roman" panose="02020603050405020304" pitchFamily="18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blipFill dpi="0" rotWithShape="1">
          <a:blip r:embed="rId2">
            <a:lum/>
          </a:blip>
          <a:srcRect/>
          <a:tile tx="0" ty="0" sx="32000" sy="32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2022/10/18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2022/10/18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2022/10/18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3050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309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876" indent="-285721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2886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040" indent="-228577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194" indent="-228577" algn="l" defTabSz="914309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349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3355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673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308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9)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13.png"/><Relationship Id="rId7" Type="http://schemas.openxmlformats.org/officeDocument/2006/relationships/image" Target="file:///C:\Users\admin\AppData\Local\Temp\wps\INetCache\ed314045af31ce127917453c8dd345bf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13.png"/><Relationship Id="rId7" Type="http://schemas.openxmlformats.org/officeDocument/2006/relationships/image" Target="file:///C:\Users\admin\AppData\Local\Temp\wps\INetCache\70f8a3995aa9de40960dcd594be803bf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0.jpeg"/><Relationship Id="rId5" Type="http://schemas.openxmlformats.org/officeDocument/2006/relationships/image" Target="file:///C:\Users\admin\AppData\Local\Temp\wps\INetCache\e5f19a918045cb14164b202dbf78d0e6" TargetMode="External"/><Relationship Id="rId10" Type="http://schemas.openxmlformats.org/officeDocument/2006/relationships/image" Target="../media/image42.jpeg"/><Relationship Id="rId4" Type="http://schemas.openxmlformats.org/officeDocument/2006/relationships/image" Target="../media/image39.jpeg"/><Relationship Id="rId9" Type="http://schemas.openxmlformats.org/officeDocument/2006/relationships/image" Target="file:///C:\Users\admin\AppData\Local\Temp\wps\INetCache\5de4cae976526b29828b966c5032ab42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6.9)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microsoft.com/office/2007/relationships/hdphoto" Target="../media/hdphoto1.wdp"/><Relationship Id="rId7" Type="http://schemas.openxmlformats.org/officeDocument/2006/relationships/image" Target="../media/image5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microsoft.com/office/2007/relationships/hdphoto" Target="../media/hdphoto1.wdp"/><Relationship Id="rId7" Type="http://schemas.openxmlformats.org/officeDocument/2006/relationships/image" Target="../media/image5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2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6" Type="http://schemas.microsoft.com/office/2007/relationships/hdphoto" Target="../media/hdphoto1.wdp"/><Relationship Id="rId5" Type="http://schemas.openxmlformats.org/officeDocument/2006/relationships/image" Target="../media/image23.png"/><Relationship Id="rId4" Type="http://schemas.openxmlformats.org/officeDocument/2006/relationships/image" Target="../media/image13.png"/><Relationship Id="rId9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2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3.png"/><Relationship Id="rId9" Type="http://schemas.microsoft.com/office/2007/relationships/diagramDrawing" Target="../diagrams/drawing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13.pn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9)"/><Relationship Id="rId3" Type="http://schemas.microsoft.com/office/2007/relationships/hdphoto" Target="../media/hdphoto1.wdp"/><Relationship Id="rId7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"/>
          <p:cNvSpPr/>
          <p:nvPr/>
        </p:nvSpPr>
        <p:spPr>
          <a:xfrm>
            <a:off x="6462828" y="-12700"/>
            <a:ext cx="5854700" cy="6870700"/>
          </a:xfrm>
          <a:custGeom>
            <a:avLst/>
            <a:gdLst>
              <a:gd name="connsiteX0" fmla="*/ 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0 w 5321300"/>
              <a:gd name="connsiteY4" fmla="*/ 0 h 6858000"/>
              <a:gd name="connsiteX0-1" fmla="*/ 2489200 w 5321300"/>
              <a:gd name="connsiteY0-2" fmla="*/ 0 h 6858000"/>
              <a:gd name="connsiteX1-3" fmla="*/ 5321300 w 5321300"/>
              <a:gd name="connsiteY1-4" fmla="*/ 0 h 6858000"/>
              <a:gd name="connsiteX2-5" fmla="*/ 5321300 w 5321300"/>
              <a:gd name="connsiteY2-6" fmla="*/ 6858000 h 6858000"/>
              <a:gd name="connsiteX3-7" fmla="*/ 0 w 5321300"/>
              <a:gd name="connsiteY3-8" fmla="*/ 6858000 h 6858000"/>
              <a:gd name="connsiteX4-9" fmla="*/ 2489200 w 5321300"/>
              <a:gd name="connsiteY4-10" fmla="*/ 0 h 6858000"/>
              <a:gd name="connsiteX0-11" fmla="*/ 1930400 w 5321300"/>
              <a:gd name="connsiteY0-12" fmla="*/ 0 h 6858000"/>
              <a:gd name="connsiteX1-13" fmla="*/ 5321300 w 5321300"/>
              <a:gd name="connsiteY1-14" fmla="*/ 0 h 6858000"/>
              <a:gd name="connsiteX2-15" fmla="*/ 5321300 w 5321300"/>
              <a:gd name="connsiteY2-16" fmla="*/ 6858000 h 6858000"/>
              <a:gd name="connsiteX3-17" fmla="*/ 0 w 5321300"/>
              <a:gd name="connsiteY3-18" fmla="*/ 6858000 h 6858000"/>
              <a:gd name="connsiteX4-19" fmla="*/ 1930400 w 5321300"/>
              <a:gd name="connsiteY4-20" fmla="*/ 0 h 6858000"/>
              <a:gd name="connsiteX0-21" fmla="*/ 3098800 w 6489700"/>
              <a:gd name="connsiteY0-22" fmla="*/ 0 h 6858000"/>
              <a:gd name="connsiteX1-23" fmla="*/ 6489700 w 6489700"/>
              <a:gd name="connsiteY1-24" fmla="*/ 0 h 6858000"/>
              <a:gd name="connsiteX2-25" fmla="*/ 6489700 w 6489700"/>
              <a:gd name="connsiteY2-26" fmla="*/ 6858000 h 6858000"/>
              <a:gd name="connsiteX3-27" fmla="*/ 0 w 6489700"/>
              <a:gd name="connsiteY3-28" fmla="*/ 6858000 h 6858000"/>
              <a:gd name="connsiteX4-29" fmla="*/ 3098800 w 6489700"/>
              <a:gd name="connsiteY4-30" fmla="*/ 0 h 6858000"/>
              <a:gd name="connsiteX0-31" fmla="*/ 3556000 w 6489700"/>
              <a:gd name="connsiteY0-32" fmla="*/ 38100 h 6858000"/>
              <a:gd name="connsiteX1-33" fmla="*/ 6489700 w 6489700"/>
              <a:gd name="connsiteY1-34" fmla="*/ 0 h 6858000"/>
              <a:gd name="connsiteX2-35" fmla="*/ 6489700 w 6489700"/>
              <a:gd name="connsiteY2-36" fmla="*/ 6858000 h 6858000"/>
              <a:gd name="connsiteX3-37" fmla="*/ 0 w 6489700"/>
              <a:gd name="connsiteY3-38" fmla="*/ 6858000 h 6858000"/>
              <a:gd name="connsiteX4-39" fmla="*/ 3556000 w 6489700"/>
              <a:gd name="connsiteY4-40" fmla="*/ 38100 h 6858000"/>
              <a:gd name="connsiteX0-41" fmla="*/ 2527300 w 5461000"/>
              <a:gd name="connsiteY0-42" fmla="*/ 38100 h 6858000"/>
              <a:gd name="connsiteX1-43" fmla="*/ 5461000 w 5461000"/>
              <a:gd name="connsiteY1-44" fmla="*/ 0 h 6858000"/>
              <a:gd name="connsiteX2-45" fmla="*/ 5461000 w 5461000"/>
              <a:gd name="connsiteY2-46" fmla="*/ 6858000 h 6858000"/>
              <a:gd name="connsiteX3-47" fmla="*/ 0 w 5461000"/>
              <a:gd name="connsiteY3-48" fmla="*/ 6845300 h 6858000"/>
              <a:gd name="connsiteX4-49" fmla="*/ 2527300 w 5461000"/>
              <a:gd name="connsiteY4-50" fmla="*/ 38100 h 6858000"/>
              <a:gd name="connsiteX0-51" fmla="*/ 2503556 w 5461000"/>
              <a:gd name="connsiteY0-52" fmla="*/ 76200 h 6858000"/>
              <a:gd name="connsiteX1-53" fmla="*/ 5461000 w 5461000"/>
              <a:gd name="connsiteY1-54" fmla="*/ 0 h 6858000"/>
              <a:gd name="connsiteX2-55" fmla="*/ 5461000 w 5461000"/>
              <a:gd name="connsiteY2-56" fmla="*/ 6858000 h 6858000"/>
              <a:gd name="connsiteX3-57" fmla="*/ 0 w 5461000"/>
              <a:gd name="connsiteY3-58" fmla="*/ 6845300 h 6858000"/>
              <a:gd name="connsiteX4-59" fmla="*/ 2503556 w 5461000"/>
              <a:gd name="connsiteY4-60" fmla="*/ 76200 h 6858000"/>
              <a:gd name="connsiteX0-61" fmla="*/ 2515428 w 5461000"/>
              <a:gd name="connsiteY0-62" fmla="*/ 12700 h 6858000"/>
              <a:gd name="connsiteX1-63" fmla="*/ 5461000 w 5461000"/>
              <a:gd name="connsiteY1-64" fmla="*/ 0 h 6858000"/>
              <a:gd name="connsiteX2-65" fmla="*/ 5461000 w 5461000"/>
              <a:gd name="connsiteY2-66" fmla="*/ 6858000 h 6858000"/>
              <a:gd name="connsiteX3-67" fmla="*/ 0 w 5461000"/>
              <a:gd name="connsiteY3-68" fmla="*/ 6845300 h 6858000"/>
              <a:gd name="connsiteX4-69" fmla="*/ 2515428 w 5461000"/>
              <a:gd name="connsiteY4-70" fmla="*/ 12700 h 6858000"/>
              <a:gd name="connsiteX0-71" fmla="*/ 2527300 w 5472872"/>
              <a:gd name="connsiteY0-72" fmla="*/ 12700 h 6870700"/>
              <a:gd name="connsiteX1-73" fmla="*/ 5472872 w 5472872"/>
              <a:gd name="connsiteY1-74" fmla="*/ 0 h 6870700"/>
              <a:gd name="connsiteX2-75" fmla="*/ 5472872 w 5472872"/>
              <a:gd name="connsiteY2-76" fmla="*/ 6858000 h 6870700"/>
              <a:gd name="connsiteX3-77" fmla="*/ 0 w 5472872"/>
              <a:gd name="connsiteY3-78" fmla="*/ 6870700 h 6870700"/>
              <a:gd name="connsiteX4-79" fmla="*/ 2527300 w 5472872"/>
              <a:gd name="connsiteY4-80" fmla="*/ 12700 h 6870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472872" h="6870700">
                <a:moveTo>
                  <a:pt x="2527300" y="12700"/>
                </a:moveTo>
                <a:lnTo>
                  <a:pt x="5472872" y="0"/>
                </a:lnTo>
                <a:lnTo>
                  <a:pt x="5472872" y="6858000"/>
                </a:lnTo>
                <a:lnTo>
                  <a:pt x="0" y="6870700"/>
                </a:lnTo>
                <a:lnTo>
                  <a:pt x="2527300" y="12700"/>
                </a:lnTo>
                <a:close/>
              </a:path>
            </a:pathLst>
          </a:custGeom>
          <a:blipFill dpi="0" rotWithShape="1">
            <a:blip r:embed="rId3"/>
            <a:srcRect/>
            <a:tile tx="19050" ty="0" sx="28000" sy="28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zh-CN" altLang="en-US" sz="6000">
                <a:solidFill>
                  <a:srgbClr val="026BA5"/>
                </a:solidFill>
              </a:rPr>
              <a:t>三</a:t>
            </a:r>
            <a:r>
              <a:rPr lang="zh-CN" altLang="en-US" sz="600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物态变化</a:t>
            </a:r>
            <a:endParaRPr lang="zh-CN" altLang="en-US" sz="6000" dirty="0">
              <a:solidFill>
                <a:srgbClr val="026BA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856337"/>
            <a:ext cx="5833655" cy="769441"/>
          </a:xfrm>
        </p:spPr>
        <p:txBody>
          <a:bodyPr/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温度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094679" y="4725636"/>
            <a:ext cx="2431536" cy="53360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3642" y="3961105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560641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850" y="141075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9336" y="2260873"/>
            <a:ext cx="1572904" cy="658425"/>
            <a:chOff x="118542" y="795531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9131" y="3110989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11221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4833826" y="644721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用自制温度计测温度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772003" y="352384"/>
            <a:ext cx="2094553" cy="907326"/>
            <a:chOff x="2957062" y="468369"/>
            <a:chExt cx="2094553" cy="907326"/>
          </a:xfrm>
        </p:grpSpPr>
        <p:sp>
          <p:nvSpPr>
            <p:cNvPr id="25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6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059842" y="686300"/>
              <a:ext cx="1991773" cy="689395"/>
              <a:chOff x="3142878" y="1753554"/>
              <a:chExt cx="1991773" cy="689395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3372406" y="1903173"/>
                <a:ext cx="1676526" cy="42591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3797830" y="1874362"/>
                <a:ext cx="1336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小实验</a:t>
                </a:r>
                <a:endParaRPr lang="zh-CN" altLang="en-US" sz="2400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1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8" name="Group 36312"/>
            <p:cNvGrpSpPr/>
            <p:nvPr/>
          </p:nvGrpSpPr>
          <p:grpSpPr>
            <a:xfrm rot="18900000" flipH="1">
              <a:off x="3276645" y="759871"/>
              <a:ext cx="263623" cy="558483"/>
              <a:chOff x="0" y="0"/>
              <a:chExt cx="884237" cy="1873250"/>
            </a:xfrm>
          </p:grpSpPr>
          <p:sp>
            <p:nvSpPr>
              <p:cNvPr id="29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0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2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3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5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7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8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0809" y="1504788"/>
            <a:ext cx="1944264" cy="201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6064" y="1504788"/>
            <a:ext cx="2034424" cy="201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7" name="文本框 46"/>
          <p:cNvSpPr txBox="1"/>
          <p:nvPr/>
        </p:nvSpPr>
        <p:spPr>
          <a:xfrm>
            <a:off x="4780809" y="3520788"/>
            <a:ext cx="1944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在热水中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196224" y="3504598"/>
            <a:ext cx="1944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在冷水中</a:t>
            </a:r>
          </a:p>
        </p:txBody>
      </p:sp>
      <p:sp>
        <p:nvSpPr>
          <p:cNvPr id="49" name="矩形 48"/>
          <p:cNvSpPr/>
          <p:nvPr/>
        </p:nvSpPr>
        <p:spPr>
          <a:xfrm>
            <a:off x="2964531" y="4772154"/>
            <a:ext cx="5416868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温度计的原理：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液体的热胀冷缩性质；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100469" y="5421984"/>
            <a:ext cx="4724370" cy="478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用液柱长短表示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温度高低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转换法</a:t>
            </a:r>
            <a:r>
              <a:rPr lang="en-US" altLang="zh-CN" b="1">
                <a:latin typeface="Times New Roman" panose="02020603050405020304" pitchFamily="18" charset="0"/>
                <a:sym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32034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40885" y="-1919245"/>
            <a:ext cx="422266" cy="9500989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420850" y="3907894"/>
            <a:ext cx="1156571" cy="533604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817825" y="3907894"/>
            <a:ext cx="1434194" cy="45430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816464" y="403136"/>
            <a:ext cx="3165450" cy="899144"/>
            <a:chOff x="2816464" y="403136"/>
            <a:chExt cx="3165450" cy="899144"/>
          </a:xfrm>
        </p:grpSpPr>
        <p:grpSp>
          <p:nvGrpSpPr>
            <p:cNvPr id="35" name="组合 34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组合 37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41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2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39" name="文本框 38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摄氏温度</a:t>
                </a:r>
                <a:endParaRPr lang="zh-CN" altLang="en-US" sz="32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6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5" name="圆角矩形标注 44"/>
          <p:cNvSpPr/>
          <p:nvPr/>
        </p:nvSpPr>
        <p:spPr>
          <a:xfrm>
            <a:off x="10445930" y="1594512"/>
            <a:ext cx="1158694" cy="524386"/>
          </a:xfrm>
          <a:prstGeom prst="wedgeRoundRectCallout">
            <a:avLst>
              <a:gd name="adj1" fmla="val 12145"/>
              <a:gd name="adj2" fmla="val 200929"/>
              <a:gd name="adj3" fmla="val 16667"/>
            </a:avLst>
          </a:prstGeom>
          <a:ln>
            <a:solidFill>
              <a:srgbClr val="EE903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符号</a:t>
            </a:r>
          </a:p>
        </p:txBody>
      </p:sp>
      <p:sp>
        <p:nvSpPr>
          <p:cNvPr id="23" name="矩形 22"/>
          <p:cNvSpPr/>
          <p:nvPr/>
        </p:nvSpPr>
        <p:spPr>
          <a:xfrm>
            <a:off x="2997631" y="3256679"/>
            <a:ext cx="6548588" cy="113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kumimoji="1" lang="zh-CN" altLang="en-US" sz="2400" b="1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温度计</a:t>
            </a:r>
            <a:r>
              <a:rPr lang="zh-CN" altLang="en-US" sz="2400" b="1">
                <a:solidFill>
                  <a:srgbClr val="231F2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kumimoji="1" lang="zh-CN" altLang="en-US" sz="2400" b="1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的符号℃表示的是摄氏温度</a:t>
            </a:r>
            <a:endParaRPr kumimoji="1" lang="en-US" altLang="zh-CN" sz="2400" b="1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kumimoji="1" lang="zh-CN" altLang="en-US" sz="2400" b="1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摄氏温度的单位：摄氏度，用符号℃表示。</a:t>
            </a:r>
          </a:p>
        </p:txBody>
      </p:sp>
      <p:sp>
        <p:nvSpPr>
          <p:cNvPr id="62" name="Rectangle 44"/>
          <p:cNvSpPr>
            <a:spLocks noChangeArrowheads="1"/>
          </p:cNvSpPr>
          <p:nvPr/>
        </p:nvSpPr>
        <p:spPr bwMode="auto">
          <a:xfrm>
            <a:off x="3086603" y="1484992"/>
            <a:ext cx="1715534" cy="60939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en-US" altLang="zh-CN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 </a:t>
            </a:r>
            <a:r>
              <a:rPr kumimoji="1" lang="zh-CN" altLang="en-US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摄氏度</a:t>
            </a:r>
            <a:endParaRPr kumimoji="1" lang="zh-CN" altLang="en-US" sz="2800" b="1" dirty="0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46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23" grpId="0" uiExpand="1" build="p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996935" y="5928051"/>
            <a:ext cx="1021466" cy="53360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2950586" y="5880306"/>
            <a:ext cx="1882263" cy="53360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35" name="图片 60634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8507668" y="2087443"/>
            <a:ext cx="2687938" cy="3931208"/>
          </a:xfrm>
          <a:prstGeom prst="rect">
            <a:avLst/>
          </a:prstGeom>
        </p:spPr>
      </p:pic>
      <p:pic>
        <p:nvPicPr>
          <p:cNvPr id="36" name="图片 40"/>
          <p:cNvPicPr>
            <a:picLocks noChangeAspect="1"/>
          </p:cNvPicPr>
          <p:nvPr/>
        </p:nvPicPr>
        <p:blipFill>
          <a:blip r:embed="rId8" cstate="print"/>
          <a:srcRect t="1088"/>
          <a:stretch>
            <a:fillRect/>
          </a:stretch>
        </p:blipFill>
        <p:spPr>
          <a:xfrm>
            <a:off x="3787076" y="2037076"/>
            <a:ext cx="2500405" cy="3840082"/>
          </a:xfrm>
          <a:prstGeom prst="rect">
            <a:avLst/>
          </a:prstGeom>
          <a:ln>
            <a:noFill/>
          </a:ln>
        </p:spPr>
      </p:pic>
      <p:sp>
        <p:nvSpPr>
          <p:cNvPr id="37" name="文本框 36"/>
          <p:cNvSpPr txBox="1"/>
          <p:nvPr/>
        </p:nvSpPr>
        <p:spPr>
          <a:xfrm>
            <a:off x="2994694" y="5916276"/>
            <a:ext cx="4085168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sz="2400" b="1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冰水混合物的温度规定为0℃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904821" y="5936848"/>
            <a:ext cx="3893633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ClrTx/>
              <a:buSzTx/>
              <a:buFontTx/>
            </a:pPr>
            <a:r>
              <a:rPr kumimoji="1" lang="zh-CN" altLang="en-US" sz="2400" b="1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沸水的温度规定为100℃</a:t>
            </a:r>
          </a:p>
        </p:txBody>
      </p:sp>
      <p:sp>
        <p:nvSpPr>
          <p:cNvPr id="41" name="Rectangle 44"/>
          <p:cNvSpPr>
            <a:spLocks noChangeArrowheads="1"/>
          </p:cNvSpPr>
          <p:nvPr/>
        </p:nvSpPr>
        <p:spPr bwMode="auto">
          <a:xfrm>
            <a:off x="2994694" y="620689"/>
            <a:ext cx="3158237" cy="60939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 </a:t>
            </a:r>
            <a:r>
              <a:rPr kumimoji="1" lang="zh-CN" altLang="en-US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摄氏温度的规定</a:t>
            </a:r>
            <a:endParaRPr kumimoji="1" lang="zh-CN" altLang="en-US" sz="2800" b="1" dirty="0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39974" y="140079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zh-CN" altLang="en-US" sz="2400" b="1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在标准大气压下</a:t>
            </a:r>
          </a:p>
        </p:txBody>
      </p:sp>
    </p:spTree>
    <p:extLst>
      <p:ext uri="{BB962C8B-B14F-4D97-AF65-F5344CB8AC3E}">
        <p14:creationId xmlns:p14="http://schemas.microsoft.com/office/powerpoint/2010/main" val="26880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1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图片 18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9642081" y="1553440"/>
            <a:ext cx="1504891" cy="53360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187" name="图片 1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96138" y="2855046"/>
            <a:ext cx="8137955" cy="2257011"/>
          </a:xfrm>
          <a:prstGeom prst="rect">
            <a:avLst/>
          </a:prstGeom>
        </p:spPr>
      </p:pic>
      <p:sp>
        <p:nvSpPr>
          <p:cNvPr id="188" name="Rectangle 44"/>
          <p:cNvSpPr>
            <a:spLocks noChangeArrowheads="1"/>
          </p:cNvSpPr>
          <p:nvPr/>
        </p:nvSpPr>
        <p:spPr bwMode="auto">
          <a:xfrm>
            <a:off x="2994694" y="620689"/>
            <a:ext cx="3158237" cy="60939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 </a:t>
            </a:r>
            <a:r>
              <a:rPr kumimoji="1" lang="zh-CN" altLang="en-US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摄氏温度的规定</a:t>
            </a:r>
            <a:endParaRPr kumimoji="1" lang="zh-CN" altLang="en-US" sz="2800" b="1" dirty="0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2796138" y="1606034"/>
            <a:ext cx="84669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在0℃和100℃之间分成100等份，每一等份就是叫做1摄氏度。</a:t>
            </a:r>
          </a:p>
        </p:txBody>
      </p:sp>
    </p:spTree>
    <p:extLst>
      <p:ext uri="{BB962C8B-B14F-4D97-AF65-F5344CB8AC3E}">
        <p14:creationId xmlns:p14="http://schemas.microsoft.com/office/powerpoint/2010/main" val="182036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" grpId="0"/>
      <p:bldP spid="1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706264" y="3141190"/>
            <a:ext cx="4237844" cy="576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人正常体温为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36~37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℃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690" y="1498129"/>
            <a:ext cx="1266992" cy="1725612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7357577" y="3141190"/>
            <a:ext cx="465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人体最适宜的环境温度约为23℃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6790" y="1498129"/>
            <a:ext cx="999535" cy="1705039"/>
          </a:xfrm>
          <a:prstGeom prst="rect">
            <a:avLst/>
          </a:prstGeom>
        </p:spPr>
      </p:pic>
      <p:sp>
        <p:nvSpPr>
          <p:cNvPr id="39" name="Rectangle 44"/>
          <p:cNvSpPr>
            <a:spLocks noChangeArrowheads="1"/>
          </p:cNvSpPr>
          <p:nvPr/>
        </p:nvSpPr>
        <p:spPr bwMode="auto">
          <a:xfrm>
            <a:off x="2866357" y="491937"/>
            <a:ext cx="3158237" cy="60939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 </a:t>
            </a:r>
            <a:r>
              <a:rPr kumimoji="1" lang="zh-CN" altLang="en-US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一些物体的温度</a:t>
            </a:r>
            <a:endParaRPr kumimoji="1" lang="zh-CN" altLang="en-US" sz="2800" b="1" dirty="0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0" name="图片 39"/>
          <p:cNvPicPr/>
          <p:nvPr/>
        </p:nvPicPr>
        <p:blipFill>
          <a:blip r:embed="rId6" r:link="rId7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13957" b="15213"/>
          <a:stretch>
            <a:fillRect/>
          </a:stretch>
        </p:blipFill>
        <p:spPr>
          <a:xfrm>
            <a:off x="3546663" y="4163717"/>
            <a:ext cx="2545986" cy="159357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" name="文本框 40"/>
          <p:cNvSpPr txBox="1"/>
          <p:nvPr/>
        </p:nvSpPr>
        <p:spPr>
          <a:xfrm>
            <a:off x="3170510" y="5777825"/>
            <a:ext cx="3298293" cy="576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人洗澡水温度约40℃</a:t>
            </a:r>
          </a:p>
        </p:txBody>
      </p:sp>
      <p:sp>
        <p:nvSpPr>
          <p:cNvPr id="24" name="矩形 23"/>
          <p:cNvSpPr/>
          <p:nvPr/>
        </p:nvSpPr>
        <p:spPr>
          <a:xfrm>
            <a:off x="8272183" y="5770965"/>
            <a:ext cx="2828748" cy="583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太阳表面约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000 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℃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7888" y="4029125"/>
            <a:ext cx="1737339" cy="1737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94609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3" grpId="0"/>
      <p:bldP spid="39" grpId="0"/>
      <p:bldP spid="41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2841513" y="6022760"/>
            <a:ext cx="3862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标压下烧开的水为</a:t>
            </a:r>
            <a:r>
              <a: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100℃</a:t>
            </a:r>
          </a:p>
        </p:txBody>
      </p:sp>
      <p:pic>
        <p:nvPicPr>
          <p:cNvPr id="26" name="图片 25"/>
          <p:cNvPicPr/>
          <p:nvPr/>
        </p:nvPicPr>
        <p:blipFill>
          <a:blip r:embed="rId4" r:link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1764" y="4335327"/>
            <a:ext cx="1902203" cy="160613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Rectangle 44"/>
          <p:cNvSpPr>
            <a:spLocks noChangeArrowheads="1"/>
          </p:cNvSpPr>
          <p:nvPr/>
        </p:nvSpPr>
        <p:spPr bwMode="auto">
          <a:xfrm>
            <a:off x="2866357" y="491937"/>
            <a:ext cx="3158237" cy="60939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 </a:t>
            </a:r>
            <a:r>
              <a:rPr kumimoji="1" lang="zh-CN" altLang="en-US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一些物体的温度</a:t>
            </a:r>
            <a:endParaRPr kumimoji="1" lang="zh-CN" altLang="en-US" sz="2800" b="1" dirty="0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83444" y="2911324"/>
            <a:ext cx="4714008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冰箱冷冻室的温度约为-5℃</a:t>
            </a:r>
          </a:p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冷藏室的温度约为5℃</a:t>
            </a:r>
          </a:p>
        </p:txBody>
      </p:sp>
      <p:pic>
        <p:nvPicPr>
          <p:cNvPr id="29" name="图片 28"/>
          <p:cNvPicPr/>
          <p:nvPr/>
        </p:nvPicPr>
        <p:blipFill>
          <a:blip r:embed="rId6" r:link="rId7"/>
          <a:stretch>
            <a:fillRect/>
          </a:stretch>
        </p:blipFill>
        <p:spPr>
          <a:xfrm>
            <a:off x="3756929" y="1232351"/>
            <a:ext cx="1967038" cy="16631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文本框 29"/>
          <p:cNvSpPr txBox="1"/>
          <p:nvPr/>
        </p:nvSpPr>
        <p:spPr>
          <a:xfrm>
            <a:off x="7808667" y="2911324"/>
            <a:ext cx="347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标压下冰水混合物为</a:t>
            </a:r>
            <a:r>
              <a: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0℃</a:t>
            </a:r>
          </a:p>
        </p:txBody>
      </p:sp>
      <p:pic>
        <p:nvPicPr>
          <p:cNvPr id="31" name="图片 30"/>
          <p:cNvPicPr/>
          <p:nvPr/>
        </p:nvPicPr>
        <p:blipFill>
          <a:blip r:embed="rId8" r:link="rId9">
            <a:clrChange>
              <a:clrFrom>
                <a:srgbClr val="FEFFFA">
                  <a:alpha val="100000"/>
                </a:srgbClr>
              </a:clrFrom>
              <a:clrTo>
                <a:srgbClr val="FEFF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0266" y="796636"/>
            <a:ext cx="2571626" cy="23245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0" name="Picture 2" descr="https://gimg2.baidu.com/image_search/src=http%3A%2F%2Fimg12.360buyimg.com%2Fn1%2Fjfs%2Ft3850%2F286%2F2733644204%2F77755%2F8ce59fcf%2F5865f9a6N32fb8a33.jpg&amp;refer=http%3A%2F%2Fimg12.360buyimg.com&amp;app=2002&amp;size=f9999,10000&amp;q=a80&amp;n=0&amp;g=0n&amp;fmt=jpeg?sec=1625996211&amp;t=12de40ca0930ba0da5ebea5b9d98b4dd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4707" y="4138722"/>
            <a:ext cx="1802741" cy="180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矩形 31"/>
          <p:cNvSpPr/>
          <p:nvPr/>
        </p:nvSpPr>
        <p:spPr>
          <a:xfrm>
            <a:off x="6904469" y="6146638"/>
            <a:ext cx="4963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高压锅内沸水的温度可以达到</a:t>
            </a:r>
            <a:r>
              <a: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℃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8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8" grpId="0"/>
      <p:bldP spid="30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39" name="Rectangle 44"/>
          <p:cNvSpPr>
            <a:spLocks noChangeArrowheads="1"/>
          </p:cNvSpPr>
          <p:nvPr/>
        </p:nvSpPr>
        <p:spPr bwMode="auto">
          <a:xfrm>
            <a:off x="2866357" y="491937"/>
            <a:ext cx="3158237" cy="60939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 </a:t>
            </a:r>
            <a:r>
              <a:rPr kumimoji="1" lang="zh-CN" altLang="en-US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一些物体的温度</a:t>
            </a:r>
            <a:endParaRPr kumimoji="1" lang="zh-CN" altLang="en-US" sz="2800" b="1" dirty="0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42463" y="5594688"/>
            <a:ext cx="40881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我国最高气温（新疆火焰山）可达49.6℃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5b0988e595225.cdn.sohucs.com/images/20170822/46a9e848774a474a8eae802ef10ed3b9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0"/>
          <a:stretch/>
        </p:blipFill>
        <p:spPr bwMode="auto">
          <a:xfrm>
            <a:off x="8346423" y="3795477"/>
            <a:ext cx="2680269" cy="16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41" name="文本框 40"/>
          <p:cNvSpPr txBox="1"/>
          <p:nvPr/>
        </p:nvSpPr>
        <p:spPr>
          <a:xfrm>
            <a:off x="2691831" y="5594688"/>
            <a:ext cx="3842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我国最低气温（黑龙江漠河）可达</a:t>
            </a:r>
            <a:r>
              <a: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-52.3 </a:t>
            </a:r>
            <a:r>
              <a: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℃</a:t>
            </a:r>
            <a:endParaRPr lang="zh-CN" altLang="en-US" sz="2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954" y="3795477"/>
            <a:ext cx="2256000" cy="16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33" name="文本框 32"/>
          <p:cNvSpPr txBox="1"/>
          <p:nvPr/>
        </p:nvSpPr>
        <p:spPr>
          <a:xfrm>
            <a:off x="7357577" y="2889601"/>
            <a:ext cx="465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地球表面最低气温可达 </a:t>
            </a:r>
            <a:r>
              <a: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-88.3</a:t>
            </a:r>
            <a:r>
              <a: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℃ 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511" y="1197601"/>
            <a:ext cx="2708093" cy="16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28" name="文本框 27"/>
          <p:cNvSpPr txBox="1"/>
          <p:nvPr/>
        </p:nvSpPr>
        <p:spPr>
          <a:xfrm>
            <a:off x="2494032" y="2889601"/>
            <a:ext cx="4237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氢弹爆炸中心</a:t>
            </a:r>
            <a:r>
              <a: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5×10</a:t>
            </a:r>
            <a:r>
              <a:rPr lang="en-US" altLang="zh-CN" sz="2400" baseline="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 </a:t>
            </a:r>
            <a:r>
              <a: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℃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281" y="1197601"/>
            <a:ext cx="2421346" cy="16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58041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4" grpId="0"/>
      <p:bldP spid="41" grpId="0"/>
      <p:bldP spid="33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51" name="Rectangle 44"/>
          <p:cNvSpPr>
            <a:spLocks noChangeArrowheads="1"/>
          </p:cNvSpPr>
          <p:nvPr/>
        </p:nvSpPr>
        <p:spPr bwMode="auto">
          <a:xfrm>
            <a:off x="2977673" y="1383646"/>
            <a:ext cx="1354858" cy="60939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 </a:t>
            </a:r>
            <a:r>
              <a:rPr kumimoji="1" lang="zh-CN" altLang="en-US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构造</a:t>
            </a:r>
            <a:endParaRPr kumimoji="1" lang="zh-CN" altLang="en-US" sz="2800" b="1" dirty="0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2" name="图片 51" descr="6.9温度计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928261" y="-1137661"/>
            <a:ext cx="490825" cy="8841850"/>
          </a:xfrm>
          <a:prstGeom prst="rect">
            <a:avLst/>
          </a:prstGeom>
        </p:spPr>
      </p:pic>
      <p:sp>
        <p:nvSpPr>
          <p:cNvPr id="53" name="圆角矩形标注 52"/>
          <p:cNvSpPr/>
          <p:nvPr/>
        </p:nvSpPr>
        <p:spPr>
          <a:xfrm>
            <a:off x="3222650" y="2252899"/>
            <a:ext cx="1158694" cy="501270"/>
          </a:xfrm>
          <a:prstGeom prst="wedgeRoundRectCallout">
            <a:avLst>
              <a:gd name="adj1" fmla="val -60768"/>
              <a:gd name="adj2" fmla="val 145500"/>
              <a:gd name="adj3" fmla="val 16667"/>
            </a:avLst>
          </a:prstGeom>
          <a:ln>
            <a:solidFill>
              <a:srgbClr val="EE903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玻璃泡</a:t>
            </a:r>
          </a:p>
        </p:txBody>
      </p:sp>
      <p:sp>
        <p:nvSpPr>
          <p:cNvPr id="54" name="圆角矩形标注 53"/>
          <p:cNvSpPr/>
          <p:nvPr/>
        </p:nvSpPr>
        <p:spPr>
          <a:xfrm>
            <a:off x="5011191" y="2252899"/>
            <a:ext cx="1158694" cy="501270"/>
          </a:xfrm>
          <a:prstGeom prst="wedgeRoundRectCallout">
            <a:avLst>
              <a:gd name="adj1" fmla="val -77351"/>
              <a:gd name="adj2" fmla="val 160166"/>
              <a:gd name="adj3" fmla="val 16667"/>
            </a:avLst>
          </a:prstGeom>
          <a:ln>
            <a:solidFill>
              <a:srgbClr val="EE903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液体</a:t>
            </a:r>
          </a:p>
        </p:txBody>
      </p:sp>
      <p:sp>
        <p:nvSpPr>
          <p:cNvPr id="55" name="圆角矩形标注 54"/>
          <p:cNvSpPr/>
          <p:nvPr/>
        </p:nvSpPr>
        <p:spPr>
          <a:xfrm>
            <a:off x="8647364" y="2252899"/>
            <a:ext cx="1158694" cy="501270"/>
          </a:xfrm>
          <a:prstGeom prst="wedgeRoundRectCallout">
            <a:avLst>
              <a:gd name="adj1" fmla="val -64285"/>
              <a:gd name="adj2" fmla="val 156333"/>
              <a:gd name="adj3" fmla="val 16667"/>
            </a:avLst>
          </a:prstGeom>
          <a:ln>
            <a:solidFill>
              <a:srgbClr val="EE903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毛细管</a:t>
            </a:r>
          </a:p>
        </p:txBody>
      </p:sp>
      <p:sp>
        <p:nvSpPr>
          <p:cNvPr id="56" name="圆角矩形标注 55"/>
          <p:cNvSpPr/>
          <p:nvPr/>
        </p:nvSpPr>
        <p:spPr>
          <a:xfrm>
            <a:off x="6664667" y="2252899"/>
            <a:ext cx="1158694" cy="501270"/>
          </a:xfrm>
          <a:prstGeom prst="wedgeRoundRectCallout">
            <a:avLst>
              <a:gd name="adj1" fmla="val -61753"/>
              <a:gd name="adj2" fmla="val 181717"/>
              <a:gd name="adj3" fmla="val 16667"/>
            </a:avLst>
          </a:prstGeom>
          <a:ln>
            <a:solidFill>
              <a:srgbClr val="EE903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刻度</a:t>
            </a:r>
          </a:p>
        </p:txBody>
      </p:sp>
      <p:sp>
        <p:nvSpPr>
          <p:cNvPr id="57" name="圆角矩形标注 56"/>
          <p:cNvSpPr/>
          <p:nvPr/>
        </p:nvSpPr>
        <p:spPr>
          <a:xfrm>
            <a:off x="10435905" y="2252899"/>
            <a:ext cx="1158694" cy="501270"/>
          </a:xfrm>
          <a:prstGeom prst="wedgeRoundRectCallout">
            <a:avLst>
              <a:gd name="adj1" fmla="val -45477"/>
              <a:gd name="adj2" fmla="val 134500"/>
              <a:gd name="adj3" fmla="val 16667"/>
            </a:avLst>
          </a:prstGeom>
          <a:ln>
            <a:solidFill>
              <a:srgbClr val="EE903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符号</a:t>
            </a:r>
          </a:p>
        </p:txBody>
      </p:sp>
      <p:sp>
        <p:nvSpPr>
          <p:cNvPr id="65" name="任意多边形 64"/>
          <p:cNvSpPr/>
          <p:nvPr/>
        </p:nvSpPr>
        <p:spPr>
          <a:xfrm>
            <a:off x="2847496" y="3638681"/>
            <a:ext cx="6433779" cy="2924063"/>
          </a:xfrm>
          <a:custGeom>
            <a:avLst/>
            <a:gdLst>
              <a:gd name="connsiteX0" fmla="*/ 427173 w 7182540"/>
              <a:gd name="connsiteY0" fmla="*/ 481263 h 1854304"/>
              <a:gd name="connsiteX1" fmla="*/ 1331948 w 7182540"/>
              <a:gd name="connsiteY1" fmla="*/ 240631 h 1854304"/>
              <a:gd name="connsiteX2" fmla="*/ 2775737 w 7182540"/>
              <a:gd name="connsiteY2" fmla="*/ 211755 h 1854304"/>
              <a:gd name="connsiteX3" fmla="*/ 4075148 w 7182540"/>
              <a:gd name="connsiteY3" fmla="*/ 0 h 1854304"/>
              <a:gd name="connsiteX4" fmla="*/ 5586314 w 7182540"/>
              <a:gd name="connsiteY4" fmla="*/ 211755 h 1854304"/>
              <a:gd name="connsiteX5" fmla="*/ 6924226 w 7182540"/>
              <a:gd name="connsiteY5" fmla="*/ 904774 h 1854304"/>
              <a:gd name="connsiteX6" fmla="*/ 6519965 w 7182540"/>
              <a:gd name="connsiteY6" fmla="*/ 1722922 h 1854304"/>
              <a:gd name="connsiteX7" fmla="*/ 504175 w 7182540"/>
              <a:gd name="connsiteY7" fmla="*/ 1722922 h 1854304"/>
              <a:gd name="connsiteX8" fmla="*/ 427173 w 7182540"/>
              <a:gd name="connsiteY8" fmla="*/ 481263 h 185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82540" h="1854304">
                <a:moveTo>
                  <a:pt x="427173" y="481263"/>
                </a:moveTo>
                <a:cubicBezTo>
                  <a:pt x="565135" y="234215"/>
                  <a:pt x="940521" y="285549"/>
                  <a:pt x="1331948" y="240631"/>
                </a:cubicBezTo>
                <a:cubicBezTo>
                  <a:pt x="1723375" y="195713"/>
                  <a:pt x="2318537" y="251860"/>
                  <a:pt x="2775737" y="211755"/>
                </a:cubicBezTo>
                <a:cubicBezTo>
                  <a:pt x="3232937" y="171650"/>
                  <a:pt x="3606719" y="0"/>
                  <a:pt x="4075148" y="0"/>
                </a:cubicBezTo>
                <a:cubicBezTo>
                  <a:pt x="4543577" y="0"/>
                  <a:pt x="5111468" y="60959"/>
                  <a:pt x="5586314" y="211755"/>
                </a:cubicBezTo>
                <a:cubicBezTo>
                  <a:pt x="6061160" y="362551"/>
                  <a:pt x="6768618" y="652913"/>
                  <a:pt x="6924226" y="904774"/>
                </a:cubicBezTo>
                <a:cubicBezTo>
                  <a:pt x="7079834" y="1156635"/>
                  <a:pt x="7589973" y="1586564"/>
                  <a:pt x="6519965" y="1722922"/>
                </a:cubicBezTo>
                <a:cubicBezTo>
                  <a:pt x="5449957" y="1859280"/>
                  <a:pt x="1513224" y="1933074"/>
                  <a:pt x="504175" y="1722922"/>
                </a:cubicBezTo>
                <a:cubicBezTo>
                  <a:pt x="-504874" y="1512770"/>
                  <a:pt x="289211" y="728311"/>
                  <a:pt x="427173" y="481263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8"/>
          <p:cNvSpPr>
            <a:spLocks noChangeArrowheads="1"/>
          </p:cNvSpPr>
          <p:nvPr/>
        </p:nvSpPr>
        <p:spPr bwMode="auto">
          <a:xfrm>
            <a:off x="3222650" y="4181316"/>
            <a:ext cx="5424714" cy="2323148"/>
          </a:xfrm>
          <a:prstGeom prst="roundRect">
            <a:avLst>
              <a:gd name="adj" fmla="val 7949"/>
            </a:avLst>
          </a:prstGeom>
          <a:noFill/>
          <a:ln w="28575">
            <a:noFill/>
            <a:prstDash val="sysDot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8000" tIns="0" rIns="1800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4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不同温度计中的液体不同，常见温度计中的液体分别是：</a:t>
            </a:r>
            <a:endParaRPr kumimoji="1" lang="en-US" altLang="zh-CN" sz="24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24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实验室用温度计</a:t>
            </a:r>
            <a:r>
              <a:rPr kumimoji="1" lang="en-US" altLang="zh-CN" sz="24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24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煤油、水银</a:t>
            </a:r>
            <a:endParaRPr kumimoji="1" lang="en-US" altLang="zh-CN" sz="24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24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体温计</a:t>
            </a:r>
            <a:r>
              <a:rPr kumimoji="1" lang="en-US" altLang="zh-CN" sz="24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24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水银</a:t>
            </a:r>
            <a:endParaRPr kumimoji="1" lang="en-US" altLang="zh-CN" sz="24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24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寒暑表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酒精</a:t>
            </a:r>
            <a:endParaRPr kumimoji="1" lang="en-US" altLang="zh-CN" sz="24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454" y="4630330"/>
            <a:ext cx="1205498" cy="1689258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2830224" y="331012"/>
            <a:ext cx="3584336" cy="899144"/>
            <a:chOff x="2816464" y="403136"/>
            <a:chExt cx="3584336" cy="899144"/>
          </a:xfrm>
        </p:grpSpPr>
        <p:grpSp>
          <p:nvGrpSpPr>
            <p:cNvPr id="34" name="组合 33"/>
            <p:cNvGrpSpPr/>
            <p:nvPr/>
          </p:nvGrpSpPr>
          <p:grpSpPr>
            <a:xfrm>
              <a:off x="2816464" y="403136"/>
              <a:ext cx="3584336" cy="899144"/>
              <a:chOff x="2758541" y="349904"/>
              <a:chExt cx="3584336" cy="899144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7" name="组合 36"/>
              <p:cNvGrpSpPr/>
              <p:nvPr/>
            </p:nvGrpSpPr>
            <p:grpSpPr>
              <a:xfrm>
                <a:off x="2758541" y="349904"/>
                <a:ext cx="3584336" cy="899144"/>
                <a:chOff x="3127094" y="518364"/>
                <a:chExt cx="2748198" cy="689395"/>
              </a:xfrm>
            </p:grpSpPr>
            <p:sp>
              <p:nvSpPr>
                <p:cNvPr id="39" name="圆角矩形 38"/>
                <p:cNvSpPr/>
                <p:nvPr/>
              </p:nvSpPr>
              <p:spPr>
                <a:xfrm>
                  <a:off x="3358903" y="667983"/>
                  <a:ext cx="251638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40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1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dirty="0">
                      <a:solidFill>
                        <a:prstClr val="black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dirty="0">
                      <a:solidFill>
                        <a:prstClr val="black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38" name="文本框 37"/>
              <p:cNvSpPr txBox="1"/>
              <p:nvPr/>
            </p:nvSpPr>
            <p:spPr>
              <a:xfrm>
                <a:off x="3723025" y="563189"/>
                <a:ext cx="2491515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温度计的使用</a:t>
                </a:r>
                <a:endParaRPr lang="zh-CN" altLang="en-US" sz="3200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5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375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3" grpId="0" animBg="1"/>
      <p:bldP spid="54" grpId="0" animBg="1"/>
      <p:bldP spid="55" grpId="0" animBg="1"/>
      <p:bldP spid="56" grpId="0" animBg="1"/>
      <p:bldP spid="57" grpId="0" animBg="1"/>
      <p:bldP spid="65" grpId="0" animBg="1"/>
      <p:bldP spid="58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554154" y="1815430"/>
            <a:ext cx="1244759" cy="524466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617540" y="1838301"/>
            <a:ext cx="836180" cy="533604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3780948" y="1789691"/>
            <a:ext cx="5948045" cy="575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认清温度计的量程和分度值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816464" y="403136"/>
            <a:ext cx="3584336" cy="899144"/>
            <a:chOff x="2816464" y="403136"/>
            <a:chExt cx="3584336" cy="899144"/>
          </a:xfrm>
        </p:grpSpPr>
        <p:grpSp>
          <p:nvGrpSpPr>
            <p:cNvPr id="25" name="组合 24"/>
            <p:cNvGrpSpPr/>
            <p:nvPr/>
          </p:nvGrpSpPr>
          <p:grpSpPr>
            <a:xfrm>
              <a:off x="2816464" y="403136"/>
              <a:ext cx="3584336" cy="899144"/>
              <a:chOff x="2758541" y="349904"/>
              <a:chExt cx="3584336" cy="899144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" name="组合 27"/>
              <p:cNvGrpSpPr/>
              <p:nvPr/>
            </p:nvGrpSpPr>
            <p:grpSpPr>
              <a:xfrm>
                <a:off x="2758541" y="349904"/>
                <a:ext cx="3584336" cy="899144"/>
                <a:chOff x="3127094" y="518364"/>
                <a:chExt cx="2748198" cy="689395"/>
              </a:xfrm>
            </p:grpSpPr>
            <p:sp>
              <p:nvSpPr>
                <p:cNvPr id="30" name="圆角矩形 29"/>
                <p:cNvSpPr/>
                <p:nvPr/>
              </p:nvSpPr>
              <p:spPr>
                <a:xfrm>
                  <a:off x="3358903" y="667983"/>
                  <a:ext cx="251638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31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2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dirty="0">
                      <a:solidFill>
                        <a:prstClr val="black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3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dirty="0">
                      <a:solidFill>
                        <a:prstClr val="black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29" name="文本框 28"/>
              <p:cNvSpPr txBox="1"/>
              <p:nvPr/>
            </p:nvSpPr>
            <p:spPr>
              <a:xfrm>
                <a:off x="3723025" y="563189"/>
                <a:ext cx="2491515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温度计的使用</a:t>
                </a:r>
                <a:endParaRPr lang="zh-CN" altLang="en-US" sz="3200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6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2721133" y="1893277"/>
            <a:ext cx="920115" cy="426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581433" y="1898992"/>
            <a:ext cx="415290" cy="415290"/>
          </a:xfrm>
          <a:prstGeom prst="ellipse">
            <a:avLst/>
          </a:prstGeom>
          <a:solidFill>
            <a:srgbClr val="528E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7" name="矩形 36"/>
          <p:cNvSpPr/>
          <p:nvPr/>
        </p:nvSpPr>
        <p:spPr>
          <a:xfrm>
            <a:off x="2949960" y="1783422"/>
            <a:ext cx="1017905" cy="57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会认</a:t>
            </a: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8780660" y="4746511"/>
            <a:ext cx="1244759" cy="524466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844046" y="4769382"/>
            <a:ext cx="836180" cy="533604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9990611" y="5622855"/>
            <a:ext cx="1244759" cy="524466"/>
          </a:xfrm>
          <a:prstGeom prst="rect">
            <a:avLst/>
          </a:prstGeom>
        </p:spPr>
      </p:pic>
      <p:sp>
        <p:nvSpPr>
          <p:cNvPr id="59" name="椭圆 58"/>
          <p:cNvSpPr>
            <a:spLocks noChangeAspect="1"/>
          </p:cNvSpPr>
          <p:nvPr/>
        </p:nvSpPr>
        <p:spPr>
          <a:xfrm>
            <a:off x="2553960" y="4781820"/>
            <a:ext cx="396000" cy="396000"/>
          </a:xfrm>
          <a:prstGeom prst="ellipse">
            <a:avLst/>
          </a:prstGeom>
          <a:solidFill>
            <a:srgbClr val="EE90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0" name="矩形 59"/>
          <p:cNvSpPr/>
          <p:nvPr/>
        </p:nvSpPr>
        <p:spPr>
          <a:xfrm>
            <a:off x="2922487" y="4655820"/>
            <a:ext cx="828000" cy="64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会选</a:t>
            </a:r>
          </a:p>
        </p:txBody>
      </p:sp>
      <p:sp>
        <p:nvSpPr>
          <p:cNvPr id="61" name="矩形 60"/>
          <p:cNvSpPr/>
          <p:nvPr/>
        </p:nvSpPr>
        <p:spPr>
          <a:xfrm>
            <a:off x="2543995" y="5645376"/>
            <a:ext cx="920115" cy="426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椭圆 61"/>
          <p:cNvSpPr>
            <a:spLocks noChangeAspect="1"/>
          </p:cNvSpPr>
          <p:nvPr/>
        </p:nvSpPr>
        <p:spPr>
          <a:xfrm>
            <a:off x="2553960" y="5629336"/>
            <a:ext cx="396000" cy="396000"/>
          </a:xfrm>
          <a:prstGeom prst="ellipse">
            <a:avLst/>
          </a:prstGeom>
          <a:solidFill>
            <a:srgbClr val="F2B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3" name="矩形 62"/>
          <p:cNvSpPr/>
          <p:nvPr/>
        </p:nvSpPr>
        <p:spPr>
          <a:xfrm>
            <a:off x="2922487" y="5503336"/>
            <a:ext cx="828000" cy="64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会拿</a:t>
            </a:r>
            <a:endParaRPr lang="en-US" altLang="zh-CN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753475" y="5503336"/>
            <a:ext cx="7596000" cy="559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要拿住温度计的上部，不可让手触及温度计的玻璃泡 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3753475" y="4656655"/>
            <a:ext cx="7911063" cy="559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先估计被测物体的温度，选择量程和分度值合适的温度计</a:t>
            </a:r>
          </a:p>
        </p:txBody>
      </p:sp>
      <p:sp>
        <p:nvSpPr>
          <p:cNvPr id="49" name="文本框 21"/>
          <p:cNvSpPr txBox="1">
            <a:spLocks noChangeArrowheads="1"/>
          </p:cNvSpPr>
          <p:nvPr/>
        </p:nvSpPr>
        <p:spPr bwMode="auto">
          <a:xfrm>
            <a:off x="3179806" y="3818437"/>
            <a:ext cx="18297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分度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值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文本框 21"/>
          <p:cNvSpPr txBox="1">
            <a:spLocks noChangeArrowheads="1"/>
          </p:cNvSpPr>
          <p:nvPr/>
        </p:nvSpPr>
        <p:spPr bwMode="auto">
          <a:xfrm>
            <a:off x="3179806" y="3239267"/>
            <a:ext cx="429514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实验室用温度计</a:t>
            </a:r>
            <a:r>
              <a:rPr lang="en-US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量程:</a:t>
            </a:r>
            <a:r>
              <a:rPr lang="en-US" altLang="zh-CN" sz="2400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endParaRPr lang="en-US" altLang="en-US"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595536" y="3251805"/>
            <a:ext cx="2079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-20℃</a:t>
            </a:r>
            <a:r>
              <a:rPr lang="en-US" altLang="en-US" sz="2400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~</a:t>
            </a:r>
            <a:r>
              <a:rPr lang="en-US" altLang="zh-CN" sz="2400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 ℃</a:t>
            </a:r>
            <a:r>
              <a:rPr lang="en-US" altLang="en-US" sz="2400" b="1" noProof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2" name="矩形 51"/>
          <p:cNvSpPr/>
          <p:nvPr/>
        </p:nvSpPr>
        <p:spPr>
          <a:xfrm>
            <a:off x="4854725" y="3839399"/>
            <a:ext cx="7312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1℃</a:t>
            </a:r>
            <a:endParaRPr lang="zh-CN" altLang="en-US" sz="240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33204" y="-1431973"/>
            <a:ext cx="386211" cy="868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20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5" grpId="0" animBg="1"/>
      <p:bldP spid="36" grpId="0" animBg="1"/>
      <p:bldP spid="37" grpId="0"/>
      <p:bldP spid="59" grpId="0" animBg="1"/>
      <p:bldP spid="60" grpId="0"/>
      <p:bldP spid="61" grpId="0" animBg="1"/>
      <p:bldP spid="62" grpId="0" animBg="1"/>
      <p:bldP spid="63" grpId="0"/>
      <p:bldP spid="64" grpId="0"/>
      <p:bldP spid="65" grpId="0"/>
      <p:bldP spid="49" grpId="0"/>
      <p:bldP spid="50" grpId="0"/>
      <p:bldP spid="51" grpId="0"/>
      <p:bldP spid="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9015303" y="1696537"/>
            <a:ext cx="1291595" cy="533604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584593" y="2229306"/>
            <a:ext cx="1291595" cy="533604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941608" y="2243154"/>
            <a:ext cx="1291595" cy="53360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816464" y="403136"/>
            <a:ext cx="3584336" cy="899144"/>
            <a:chOff x="2816464" y="403136"/>
            <a:chExt cx="3584336" cy="899144"/>
          </a:xfrm>
        </p:grpSpPr>
        <p:grpSp>
          <p:nvGrpSpPr>
            <p:cNvPr id="27" name="组合 26"/>
            <p:cNvGrpSpPr/>
            <p:nvPr/>
          </p:nvGrpSpPr>
          <p:grpSpPr>
            <a:xfrm>
              <a:off x="2816464" y="403136"/>
              <a:ext cx="3584336" cy="899144"/>
              <a:chOff x="2758541" y="349904"/>
              <a:chExt cx="3584336" cy="899144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0" name="组合 29"/>
              <p:cNvGrpSpPr/>
              <p:nvPr/>
            </p:nvGrpSpPr>
            <p:grpSpPr>
              <a:xfrm>
                <a:off x="2758541" y="349904"/>
                <a:ext cx="3584336" cy="899144"/>
                <a:chOff x="3127094" y="518364"/>
                <a:chExt cx="2748198" cy="689395"/>
              </a:xfrm>
            </p:grpSpPr>
            <p:sp>
              <p:nvSpPr>
                <p:cNvPr id="32" name="圆角矩形 31"/>
                <p:cNvSpPr/>
                <p:nvPr/>
              </p:nvSpPr>
              <p:spPr>
                <a:xfrm>
                  <a:off x="3358903" y="667983"/>
                  <a:ext cx="251638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33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4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dirty="0">
                      <a:solidFill>
                        <a:prstClr val="black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5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dirty="0">
                      <a:solidFill>
                        <a:prstClr val="black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31" name="文本框 30"/>
              <p:cNvSpPr txBox="1"/>
              <p:nvPr/>
            </p:nvSpPr>
            <p:spPr>
              <a:xfrm>
                <a:off x="3723025" y="563189"/>
                <a:ext cx="2491515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温度计的使用</a:t>
                </a:r>
                <a:endParaRPr lang="zh-CN" altLang="en-US" sz="3200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8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2516371" y="1706484"/>
            <a:ext cx="920115" cy="426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椭圆 57"/>
          <p:cNvSpPr>
            <a:spLocks noChangeAspect="1"/>
          </p:cNvSpPr>
          <p:nvPr/>
        </p:nvSpPr>
        <p:spPr>
          <a:xfrm>
            <a:off x="2632576" y="1721154"/>
            <a:ext cx="396000" cy="396000"/>
          </a:xfrm>
          <a:prstGeom prst="ellipse">
            <a:avLst/>
          </a:prstGeom>
          <a:solidFill>
            <a:srgbClr val="528E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59" name="矩形 58"/>
          <p:cNvSpPr/>
          <p:nvPr/>
        </p:nvSpPr>
        <p:spPr>
          <a:xfrm>
            <a:off x="2956593" y="1595154"/>
            <a:ext cx="828000" cy="64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会放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3850013" y="1595154"/>
            <a:ext cx="7596000" cy="11137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测量液体温度时，温度计的玻璃泡应该全部浸入被测的液体中，且不要碰到 容器底或容器壁 。</a:t>
            </a:r>
          </a:p>
        </p:txBody>
      </p:sp>
      <p:pic>
        <p:nvPicPr>
          <p:cNvPr id="71" name="图片 60653"/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3850013" y="2866804"/>
            <a:ext cx="4663366" cy="3452784"/>
          </a:xfrm>
          <a:prstGeom prst="rect">
            <a:avLst/>
          </a:prstGeom>
        </p:spPr>
      </p:pic>
      <p:pic>
        <p:nvPicPr>
          <p:cNvPr id="72" name="图片 71" descr="形状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32072" y="5964050"/>
            <a:ext cx="610302" cy="756000"/>
          </a:xfrm>
          <a:prstGeom prst="rect">
            <a:avLst/>
          </a:prstGeom>
        </p:spPr>
      </p:pic>
      <p:pic>
        <p:nvPicPr>
          <p:cNvPr id="73" name="图片 72" descr="形状 6 拷贝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89051" y="5964050"/>
            <a:ext cx="783847" cy="756000"/>
          </a:xfrm>
          <a:prstGeom prst="rect">
            <a:avLst/>
          </a:prstGeom>
        </p:spPr>
      </p:pic>
      <p:pic>
        <p:nvPicPr>
          <p:cNvPr id="74" name="图片 73" descr="形状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85266" y="5964050"/>
            <a:ext cx="609964" cy="756000"/>
          </a:xfrm>
          <a:prstGeom prst="rect">
            <a:avLst/>
          </a:prstGeom>
        </p:spPr>
      </p:pic>
      <p:pic>
        <p:nvPicPr>
          <p:cNvPr id="75" name="图片 74" descr="形状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9837" y="5964050"/>
            <a:ext cx="609964" cy="7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775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/>
      <p:bldP spid="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03501" y="1407205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850" y="556379"/>
            <a:ext cx="1572904" cy="658425"/>
            <a:chOff x="118542" y="795531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36507" y="2258031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8134" y="3959683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6507" y="3108857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19337" y="4810509"/>
            <a:ext cx="1572699" cy="658339"/>
            <a:chOff x="3142451" y="548680"/>
            <a:chExt cx="1572904" cy="658425"/>
          </a:xfrm>
        </p:grpSpPr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8" name="文本框 11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7" name="内容占位符 1"/>
          <p:cNvSpPr txBox="1"/>
          <p:nvPr/>
        </p:nvSpPr>
        <p:spPr>
          <a:xfrm>
            <a:off x="2702776" y="2127303"/>
            <a:ext cx="8162806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温度及摄氏温度的规定。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内容占位符 1"/>
          <p:cNvSpPr txBox="1"/>
          <p:nvPr/>
        </p:nvSpPr>
        <p:spPr>
          <a:xfrm>
            <a:off x="2702776" y="2860329"/>
            <a:ext cx="8789533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通过观察和实验，了解温度计的结构及工作原理</a:t>
            </a:r>
            <a:r>
              <a:rPr lang="zh-CN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内容占位符 1"/>
          <p:cNvSpPr txBox="1"/>
          <p:nvPr/>
        </p:nvSpPr>
        <p:spPr>
          <a:xfrm>
            <a:off x="2702776" y="4326381"/>
            <a:ext cx="8789533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了解生活中一些常见的温度值，感受物理与生活的紧密联系</a:t>
            </a:r>
            <a:r>
              <a:rPr lang="zh-CN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内容占位符 1"/>
          <p:cNvSpPr txBox="1"/>
          <p:nvPr/>
        </p:nvSpPr>
        <p:spPr>
          <a:xfrm>
            <a:off x="2702776" y="3593355"/>
            <a:ext cx="8586669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会用温度计测量温度</a:t>
            </a:r>
            <a:r>
              <a:rPr lang="zh-CN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内容占位符 1"/>
          <p:cNvSpPr txBox="1"/>
          <p:nvPr/>
        </p:nvSpPr>
        <p:spPr>
          <a:xfrm>
            <a:off x="2696415" y="4973526"/>
            <a:ext cx="8789533" cy="1065098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通过“用温度计测量水的温度”的实验，学会温度计的使用方法，体会观察和测量的意义</a:t>
            </a:r>
            <a:r>
              <a:rPr lang="zh-CN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7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8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9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0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3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4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5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7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8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0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35" name="文本框 34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51" name="直接连接符 50"/>
          <p:cNvCxnSpPr/>
          <p:nvPr/>
        </p:nvCxnSpPr>
        <p:spPr>
          <a:xfrm>
            <a:off x="2645324" y="6367837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2580189" y="137341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3771401" y="2559743"/>
            <a:ext cx="3326141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7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133743" y="4031807"/>
            <a:ext cx="2798002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7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 rot="21106913">
            <a:off x="5879440" y="3339598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难点</a:t>
            </a:r>
          </a:p>
        </p:txBody>
      </p:sp>
      <p:sp>
        <p:nvSpPr>
          <p:cNvPr id="77" name="矩形 76"/>
          <p:cNvSpPr/>
          <p:nvPr/>
        </p:nvSpPr>
        <p:spPr>
          <a:xfrm rot="20913814">
            <a:off x="6262568" y="1663564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</a:t>
            </a:r>
          </a:p>
        </p:txBody>
      </p:sp>
    </p:spTree>
    <p:extLst>
      <p:ext uri="{BB962C8B-B14F-4D97-AF65-F5344CB8AC3E}">
        <p14:creationId xmlns:p14="http://schemas.microsoft.com/office/powerpoint/2010/main" val="37264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470408" y="1671167"/>
            <a:ext cx="1673595" cy="533604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9658781" y="2203170"/>
            <a:ext cx="1673595" cy="53360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45" name="图片 60653"/>
          <p:cNvPicPr/>
          <p:nvPr/>
        </p:nvPicPr>
        <p:blipFill rotWithShape="1">
          <a:blip r:embed="rId6"/>
          <a:srcRect l="46363" r="29634" b="10811"/>
          <a:stretch/>
        </p:blipFill>
        <p:spPr>
          <a:xfrm>
            <a:off x="3852853" y="2955034"/>
            <a:ext cx="1119352" cy="3079488"/>
          </a:xfrm>
          <a:prstGeom prst="rect">
            <a:avLst/>
          </a:prstGeom>
        </p:spPr>
      </p:pic>
      <p:sp>
        <p:nvSpPr>
          <p:cNvPr id="46" name="矩形 45"/>
          <p:cNvSpPr>
            <a:spLocks noChangeAspect="1"/>
          </p:cNvSpPr>
          <p:nvPr/>
        </p:nvSpPr>
        <p:spPr>
          <a:xfrm>
            <a:off x="7366696" y="4578339"/>
            <a:ext cx="853875" cy="3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082492" y="1563311"/>
            <a:ext cx="828000" cy="64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会读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904267" y="1563311"/>
            <a:ext cx="793563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待温度计的示数稳定后再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读数，读数时温度计的玻璃泡要继续留在液体中，视线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要与温度计中液柱的液面相齐平 。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2816464" y="403136"/>
            <a:ext cx="3584336" cy="899144"/>
            <a:chOff x="2816464" y="403136"/>
            <a:chExt cx="3584336" cy="899144"/>
          </a:xfrm>
        </p:grpSpPr>
        <p:grpSp>
          <p:nvGrpSpPr>
            <p:cNvPr id="51" name="组合 50"/>
            <p:cNvGrpSpPr/>
            <p:nvPr/>
          </p:nvGrpSpPr>
          <p:grpSpPr>
            <a:xfrm>
              <a:off x="2816464" y="403136"/>
              <a:ext cx="3584336" cy="899144"/>
              <a:chOff x="2758541" y="349904"/>
              <a:chExt cx="3584336" cy="899144"/>
            </a:xfrm>
          </p:grpSpPr>
          <p:cxnSp>
            <p:nvCxnSpPr>
              <p:cNvPr id="53" name="直接连接符 52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4" name="组合 53"/>
              <p:cNvGrpSpPr/>
              <p:nvPr/>
            </p:nvGrpSpPr>
            <p:grpSpPr>
              <a:xfrm>
                <a:off x="2758541" y="349904"/>
                <a:ext cx="3584336" cy="899144"/>
                <a:chOff x="3127094" y="518364"/>
                <a:chExt cx="2748198" cy="689395"/>
              </a:xfrm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3358903" y="667983"/>
                  <a:ext cx="251638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61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2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dirty="0">
                      <a:solidFill>
                        <a:prstClr val="black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3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dirty="0">
                      <a:solidFill>
                        <a:prstClr val="black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55" name="文本框 54"/>
              <p:cNvSpPr txBox="1"/>
              <p:nvPr/>
            </p:nvSpPr>
            <p:spPr>
              <a:xfrm>
                <a:off x="3723025" y="563189"/>
                <a:ext cx="2491515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温度计的使用</a:t>
                </a:r>
                <a:endParaRPr lang="zh-CN" altLang="en-US" sz="3200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2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64" name="椭圆 63"/>
          <p:cNvSpPr>
            <a:spLocks noChangeAspect="1"/>
          </p:cNvSpPr>
          <p:nvPr/>
        </p:nvSpPr>
        <p:spPr>
          <a:xfrm>
            <a:off x="2592123" y="1689311"/>
            <a:ext cx="396000" cy="396000"/>
          </a:xfrm>
          <a:prstGeom prst="ellipse">
            <a:avLst/>
          </a:prstGeom>
          <a:solidFill>
            <a:srgbClr val="EE90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65" name="图片 60651" descr="C:\Users\xsli9\AppData\Roaming\IFLY\localfiles\media\39db59fe012763c165bbc0bd3ca2a4d4.png"/>
          <p:cNvPicPr/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144003" y="3149038"/>
            <a:ext cx="3897767" cy="3154790"/>
          </a:xfrm>
          <a:prstGeom prst="rect">
            <a:avLst/>
          </a:prstGeom>
          <a:ln>
            <a:noFill/>
          </a:ln>
        </p:spPr>
      </p:pic>
      <p:pic>
        <p:nvPicPr>
          <p:cNvPr id="69" name="图片 68" descr="形状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05343" y="3435967"/>
            <a:ext cx="523116" cy="648000"/>
          </a:xfrm>
          <a:prstGeom prst="rect">
            <a:avLst/>
          </a:prstGeom>
        </p:spPr>
      </p:pic>
      <p:pic>
        <p:nvPicPr>
          <p:cNvPr id="70" name="图片 69" descr="形状 6 拷贝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5947" y="4504553"/>
            <a:ext cx="671869" cy="648000"/>
          </a:xfrm>
          <a:prstGeom prst="rect">
            <a:avLst/>
          </a:prstGeom>
        </p:spPr>
      </p:pic>
      <p:pic>
        <p:nvPicPr>
          <p:cNvPr id="76" name="图片 75" descr="形状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66960" y="5493297"/>
            <a:ext cx="522826" cy="648000"/>
          </a:xfrm>
          <a:prstGeom prst="rect">
            <a:avLst/>
          </a:prstGeom>
        </p:spPr>
      </p:pic>
      <p:cxnSp>
        <p:nvCxnSpPr>
          <p:cNvPr id="79" name="直接连接符 78"/>
          <p:cNvCxnSpPr/>
          <p:nvPr/>
        </p:nvCxnSpPr>
        <p:spPr>
          <a:xfrm flipV="1">
            <a:off x="4483621" y="4414543"/>
            <a:ext cx="979763" cy="3508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60651" descr="C:\Users\xsli9\AppData\Roaming\IFLY\localfiles\media\39db59fe012763c165bbc0bd3ca2a4d4.png"/>
          <p:cNvPicPr/>
          <p:nvPr/>
        </p:nvPicPr>
        <p:blipFill rotWithShape="1">
          <a:blip r:embed="rId7" cstate="print"/>
          <a:srcRect l="6329" t="39017" r="78158" b="37608"/>
          <a:stretch/>
        </p:blipFill>
        <p:spPr>
          <a:xfrm flipH="1">
            <a:off x="5520729" y="3989014"/>
            <a:ext cx="604684" cy="737419"/>
          </a:xfrm>
          <a:prstGeom prst="rect">
            <a:avLst/>
          </a:prstGeom>
          <a:ln>
            <a:noFill/>
          </a:ln>
        </p:spPr>
      </p:pic>
      <p:pic>
        <p:nvPicPr>
          <p:cNvPr id="58" name="图片 57" descr="形状 6 拷贝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41511" y="5877560"/>
            <a:ext cx="671869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51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3" name="椭圆 22"/>
          <p:cNvSpPr>
            <a:spLocks noChangeAspect="1"/>
          </p:cNvSpPr>
          <p:nvPr/>
        </p:nvSpPr>
        <p:spPr>
          <a:xfrm>
            <a:off x="2553703" y="1725159"/>
            <a:ext cx="396000" cy="396000"/>
          </a:xfrm>
          <a:prstGeom prst="ellipse">
            <a:avLst/>
          </a:prstGeom>
          <a:solidFill>
            <a:srgbClr val="F2B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5" name="矩形 24"/>
          <p:cNvSpPr/>
          <p:nvPr/>
        </p:nvSpPr>
        <p:spPr>
          <a:xfrm>
            <a:off x="2915388" y="1567035"/>
            <a:ext cx="800219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会记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618519" y="2162492"/>
            <a:ext cx="2167426" cy="533604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2816464" y="403136"/>
            <a:ext cx="3584336" cy="899144"/>
            <a:chOff x="2816464" y="403136"/>
            <a:chExt cx="3584336" cy="899144"/>
          </a:xfrm>
        </p:grpSpPr>
        <p:grpSp>
          <p:nvGrpSpPr>
            <p:cNvPr id="28" name="组合 27"/>
            <p:cNvGrpSpPr/>
            <p:nvPr/>
          </p:nvGrpSpPr>
          <p:grpSpPr>
            <a:xfrm>
              <a:off x="2816464" y="403136"/>
              <a:ext cx="3584336" cy="899144"/>
              <a:chOff x="2758541" y="349904"/>
              <a:chExt cx="3584336" cy="899144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" name="组合 30"/>
              <p:cNvGrpSpPr/>
              <p:nvPr/>
            </p:nvGrpSpPr>
            <p:grpSpPr>
              <a:xfrm>
                <a:off x="2758541" y="349904"/>
                <a:ext cx="3584336" cy="899144"/>
                <a:chOff x="3127094" y="518364"/>
                <a:chExt cx="2748198" cy="689395"/>
              </a:xfrm>
            </p:grpSpPr>
            <p:sp>
              <p:nvSpPr>
                <p:cNvPr id="33" name="圆角矩形 32"/>
                <p:cNvSpPr/>
                <p:nvPr/>
              </p:nvSpPr>
              <p:spPr>
                <a:xfrm>
                  <a:off x="3358903" y="667983"/>
                  <a:ext cx="251638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34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5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dirty="0">
                      <a:solidFill>
                        <a:prstClr val="black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6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dirty="0">
                      <a:solidFill>
                        <a:prstClr val="black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32" name="文本框 31"/>
              <p:cNvSpPr txBox="1"/>
              <p:nvPr/>
            </p:nvSpPr>
            <p:spPr>
              <a:xfrm>
                <a:off x="3723025" y="563189"/>
                <a:ext cx="2491515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温度计的使用</a:t>
                </a:r>
                <a:endParaRPr lang="zh-CN" altLang="en-US" sz="3200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7" name="文本框 36"/>
          <p:cNvSpPr txBox="1">
            <a:spLocks noChangeAspect="1"/>
          </p:cNvSpPr>
          <p:nvPr/>
        </p:nvSpPr>
        <p:spPr>
          <a:xfrm>
            <a:off x="4522270" y="4807278"/>
            <a:ext cx="24939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写成：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18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℃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读成：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18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摄氏度</a:t>
            </a:r>
          </a:p>
        </p:txBody>
      </p:sp>
      <p:sp>
        <p:nvSpPr>
          <p:cNvPr id="38" name="文本框 37"/>
          <p:cNvSpPr txBox="1">
            <a:spLocks noChangeAspect="1"/>
          </p:cNvSpPr>
          <p:nvPr/>
        </p:nvSpPr>
        <p:spPr>
          <a:xfrm>
            <a:off x="8797158" y="4780221"/>
            <a:ext cx="30561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写成：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- 4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℃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读成：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负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摄氏度或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  零下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摄氏度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" b="26611"/>
          <a:stretch/>
        </p:blipFill>
        <p:spPr>
          <a:xfrm>
            <a:off x="2855183" y="3434719"/>
            <a:ext cx="2002963" cy="2851012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5308"/>
          <a:stretch/>
        </p:blipFill>
        <p:spPr>
          <a:xfrm>
            <a:off x="7378949" y="3638681"/>
            <a:ext cx="1587087" cy="2766994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5221134" y="2958221"/>
            <a:ext cx="2123222" cy="1660091"/>
            <a:chOff x="9419578" y="2606247"/>
            <a:chExt cx="2123222" cy="1660091"/>
          </a:xfrm>
        </p:grpSpPr>
        <p:pic>
          <p:nvPicPr>
            <p:cNvPr id="46" name="图片 45" descr="1231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419578" y="2606247"/>
              <a:ext cx="2123222" cy="1660091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9663391" y="3020795"/>
              <a:ext cx="16355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不可记做摄氏</a:t>
              </a:r>
              <a:r>
                <a:rPr lang="en-US" altLang="zh-CN" sz="24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24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度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778590" y="1581489"/>
            <a:ext cx="8029782" cy="11137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记录温度值时，不必估读，要写单位，且要注意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温度是</a:t>
            </a:r>
            <a:endParaRPr lang="en-US" altLang="zh-CN" sz="24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零上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还是零下。</a:t>
            </a:r>
          </a:p>
        </p:txBody>
      </p:sp>
    </p:spTree>
    <p:extLst>
      <p:ext uri="{BB962C8B-B14F-4D97-AF65-F5344CB8AC3E}">
        <p14:creationId xmlns:p14="http://schemas.microsoft.com/office/powerpoint/2010/main" val="215188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/>
      <p:bldP spid="37" grpId="0" uiExpand="1" build="p"/>
      <p:bldP spid="38" grpId="0" uiExpand="1" build="p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816464" y="403136"/>
            <a:ext cx="3216777" cy="899144"/>
            <a:chOff x="2816464" y="403136"/>
            <a:chExt cx="3216777" cy="899144"/>
          </a:xfrm>
        </p:grpSpPr>
        <p:grpSp>
          <p:nvGrpSpPr>
            <p:cNvPr id="24" name="组合 23"/>
            <p:cNvGrpSpPr/>
            <p:nvPr/>
          </p:nvGrpSpPr>
          <p:grpSpPr>
            <a:xfrm>
              <a:off x="2816464" y="403136"/>
              <a:ext cx="3216777" cy="899144"/>
              <a:chOff x="2758541" y="349904"/>
              <a:chExt cx="3216777" cy="899144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组合 26"/>
              <p:cNvGrpSpPr/>
              <p:nvPr/>
            </p:nvGrpSpPr>
            <p:grpSpPr>
              <a:xfrm>
                <a:off x="2758541" y="349904"/>
                <a:ext cx="3095606" cy="899144"/>
                <a:chOff x="3127094" y="518364"/>
                <a:chExt cx="2373477" cy="689395"/>
              </a:xfrm>
            </p:grpSpPr>
            <p:sp>
              <p:nvSpPr>
                <p:cNvPr id="29" name="圆角矩形 28"/>
                <p:cNvSpPr/>
                <p:nvPr/>
              </p:nvSpPr>
              <p:spPr>
                <a:xfrm>
                  <a:off x="3358904" y="667983"/>
                  <a:ext cx="214166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30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1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dirty="0">
                      <a:solidFill>
                        <a:prstClr val="black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2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dirty="0">
                      <a:solidFill>
                        <a:prstClr val="black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28" name="文本框 27"/>
              <p:cNvSpPr txBox="1"/>
              <p:nvPr/>
            </p:nvSpPr>
            <p:spPr>
              <a:xfrm>
                <a:off x="3483803" y="565187"/>
                <a:ext cx="2491515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体温计</a:t>
                </a:r>
                <a:endParaRPr lang="zh-CN" altLang="en-US" sz="3200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5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3" name="Rectangle 44"/>
          <p:cNvSpPr>
            <a:spLocks noChangeArrowheads="1"/>
          </p:cNvSpPr>
          <p:nvPr/>
        </p:nvSpPr>
        <p:spPr bwMode="auto">
          <a:xfrm>
            <a:off x="2844268" y="1519725"/>
            <a:ext cx="1354858" cy="60939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en-US" altLang="zh-CN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kumimoji="1" lang="zh-CN" altLang="en-US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构造</a:t>
            </a:r>
            <a:r>
              <a:rPr kumimoji="1" lang="en-US" altLang="zh-CN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kumimoji="1" lang="zh-CN" altLang="en-US" sz="2800" b="1" dirty="0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895677" y="-218032"/>
            <a:ext cx="1387005" cy="7489823"/>
          </a:xfrm>
          <a:prstGeom prst="rect">
            <a:avLst/>
          </a:prstGeom>
        </p:spPr>
      </p:pic>
      <p:sp>
        <p:nvSpPr>
          <p:cNvPr id="35" name="文本框 21"/>
          <p:cNvSpPr txBox="1">
            <a:spLocks noChangeArrowheads="1"/>
          </p:cNvSpPr>
          <p:nvPr/>
        </p:nvSpPr>
        <p:spPr bwMode="auto">
          <a:xfrm>
            <a:off x="2997631" y="4804558"/>
            <a:ext cx="18297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值</a:t>
            </a:r>
            <a:r>
              <a: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21"/>
          <p:cNvSpPr txBox="1">
            <a:spLocks noChangeArrowheads="1"/>
          </p:cNvSpPr>
          <p:nvPr/>
        </p:nvSpPr>
        <p:spPr bwMode="auto">
          <a:xfrm>
            <a:off x="2997631" y="4211199"/>
            <a:ext cx="223774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体温计</a:t>
            </a:r>
            <a:r>
              <a:rPr lang="en-US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量程:</a:t>
            </a:r>
            <a:r>
              <a:rPr lang="en-US" altLang="zh-CN" sz="2400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endParaRPr lang="en-US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59526" y="4211199"/>
            <a:ext cx="19784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35℃</a:t>
            </a:r>
            <a:r>
              <a:rPr lang="en-US" altLang="en-US" sz="2400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en-US" sz="2400" b="1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~ </a:t>
            </a:r>
            <a:r>
              <a:rPr lang="en-US" altLang="zh-CN" sz="2400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42 ℃</a:t>
            </a:r>
            <a:r>
              <a:rPr lang="en-US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38" name="矩形 37"/>
          <p:cNvSpPr/>
          <p:nvPr/>
        </p:nvSpPr>
        <p:spPr>
          <a:xfrm>
            <a:off x="4595978" y="4812530"/>
            <a:ext cx="962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0.1℃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9" name="文本框 21"/>
          <p:cNvSpPr txBox="1">
            <a:spLocks noChangeArrowheads="1"/>
          </p:cNvSpPr>
          <p:nvPr/>
        </p:nvSpPr>
        <p:spPr bwMode="auto">
          <a:xfrm>
            <a:off x="2997631" y="5397917"/>
            <a:ext cx="2130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测温液体</a:t>
            </a:r>
            <a:r>
              <a: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939435" y="5404027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水银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标注 40"/>
          <p:cNvSpPr/>
          <p:nvPr/>
        </p:nvSpPr>
        <p:spPr>
          <a:xfrm>
            <a:off x="4934741" y="2473752"/>
            <a:ext cx="1158694" cy="501270"/>
          </a:xfrm>
          <a:prstGeom prst="wedgeRoundRectCallout">
            <a:avLst>
              <a:gd name="adj1" fmla="val -60480"/>
              <a:gd name="adj2" fmla="val 175833"/>
              <a:gd name="adj3" fmla="val 16667"/>
            </a:avLst>
          </a:prstGeom>
          <a:ln>
            <a:solidFill>
              <a:srgbClr val="EE903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缩口</a:t>
            </a:r>
          </a:p>
        </p:txBody>
      </p:sp>
      <p:sp>
        <p:nvSpPr>
          <p:cNvPr id="42" name="文本框 21"/>
          <p:cNvSpPr txBox="1">
            <a:spLocks noChangeArrowheads="1"/>
          </p:cNvSpPr>
          <p:nvPr/>
        </p:nvSpPr>
        <p:spPr bwMode="auto">
          <a:xfrm>
            <a:off x="2997631" y="5991277"/>
            <a:ext cx="2130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特殊构造</a:t>
            </a:r>
            <a:r>
              <a: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965220" y="6007904"/>
            <a:ext cx="14991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细弯缩口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533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2" grpId="0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4471181" y="5561799"/>
            <a:ext cx="1693136" cy="524466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266035" y="6094246"/>
            <a:ext cx="1693136" cy="52446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23" name="Picture 2" descr="温度计（2分48秒）[20111005-2012221]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93934" y="2030890"/>
            <a:ext cx="3239231" cy="331200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24" name="Picture 3" descr="温度计（2分48秒）[20111005-2012332]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12999" y="2077851"/>
            <a:ext cx="3306623" cy="331200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25" name="AutoShape 4"/>
          <p:cNvSpPr/>
          <p:nvPr/>
        </p:nvSpPr>
        <p:spPr>
          <a:xfrm>
            <a:off x="3687591" y="2347000"/>
            <a:ext cx="1567180" cy="1170305"/>
          </a:xfrm>
          <a:prstGeom prst="wedgeRoundRectCallout">
            <a:avLst>
              <a:gd name="adj1" fmla="val 60426"/>
              <a:gd name="adj2" fmla="val 142457"/>
              <a:gd name="adj3" fmla="val 16667"/>
            </a:avLst>
          </a:prstGeom>
          <a:solidFill>
            <a:srgbClr val="99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测温时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水银沿缩口上升</a:t>
            </a:r>
          </a:p>
        </p:txBody>
      </p:sp>
      <p:sp>
        <p:nvSpPr>
          <p:cNvPr id="26" name="AutoShape 5"/>
          <p:cNvSpPr/>
          <p:nvPr/>
        </p:nvSpPr>
        <p:spPr>
          <a:xfrm>
            <a:off x="9494320" y="2076369"/>
            <a:ext cx="1615640" cy="1687064"/>
          </a:xfrm>
          <a:prstGeom prst="wedgeRoundRectCallout">
            <a:avLst>
              <a:gd name="adj1" fmla="val -57519"/>
              <a:gd name="adj2" fmla="val 89906"/>
              <a:gd name="adj3" fmla="val 16667"/>
            </a:avLst>
          </a:prstGeom>
          <a:solidFill>
            <a:srgbClr val="99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离开人体后，水银从缩口处断开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816464" y="403136"/>
            <a:ext cx="3216777" cy="899144"/>
            <a:chOff x="2816464" y="403136"/>
            <a:chExt cx="3216777" cy="899144"/>
          </a:xfrm>
        </p:grpSpPr>
        <p:grpSp>
          <p:nvGrpSpPr>
            <p:cNvPr id="28" name="组合 27"/>
            <p:cNvGrpSpPr/>
            <p:nvPr/>
          </p:nvGrpSpPr>
          <p:grpSpPr>
            <a:xfrm>
              <a:off x="2816464" y="403136"/>
              <a:ext cx="3216777" cy="899144"/>
              <a:chOff x="2758541" y="349904"/>
              <a:chExt cx="3216777" cy="899144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" name="组合 30"/>
              <p:cNvGrpSpPr/>
              <p:nvPr/>
            </p:nvGrpSpPr>
            <p:grpSpPr>
              <a:xfrm>
                <a:off x="2758541" y="349904"/>
                <a:ext cx="3095606" cy="899144"/>
                <a:chOff x="3127094" y="518364"/>
                <a:chExt cx="2373477" cy="689395"/>
              </a:xfrm>
            </p:grpSpPr>
            <p:sp>
              <p:nvSpPr>
                <p:cNvPr id="33" name="圆角矩形 32"/>
                <p:cNvSpPr/>
                <p:nvPr/>
              </p:nvSpPr>
              <p:spPr>
                <a:xfrm>
                  <a:off x="3358904" y="667983"/>
                  <a:ext cx="214166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34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5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dirty="0">
                      <a:solidFill>
                        <a:prstClr val="black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6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dirty="0">
                      <a:solidFill>
                        <a:prstClr val="black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32" name="文本框 31"/>
              <p:cNvSpPr txBox="1"/>
              <p:nvPr/>
            </p:nvSpPr>
            <p:spPr>
              <a:xfrm>
                <a:off x="3483803" y="565187"/>
                <a:ext cx="2491515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体温计</a:t>
                </a:r>
                <a:endParaRPr lang="zh-CN" altLang="en-US" sz="3200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2997631" y="5560767"/>
            <a:ext cx="5701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使用时，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离开人体读数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 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前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甩一甩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，使水银回到玻璃泡。</a:t>
            </a:r>
          </a:p>
        </p:txBody>
      </p:sp>
      <p:sp>
        <p:nvSpPr>
          <p:cNvPr id="38" name="Rectangle 44"/>
          <p:cNvSpPr>
            <a:spLocks noChangeArrowheads="1"/>
          </p:cNvSpPr>
          <p:nvPr/>
        </p:nvSpPr>
        <p:spPr bwMode="auto">
          <a:xfrm>
            <a:off x="2844268" y="1519725"/>
            <a:ext cx="1354858" cy="60939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kumimoji="1" lang="zh-CN" altLang="en-US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使用</a:t>
            </a:r>
            <a:r>
              <a:rPr kumimoji="1" lang="en-US" altLang="zh-CN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kumimoji="1" lang="zh-CN" altLang="en-US" sz="2800" b="1" dirty="0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59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uiExpand="1" animBg="1"/>
      <p:bldP spid="37" grpId="0" uiExpand="1" build="p"/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2730356" y="548681"/>
            <a:ext cx="864096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正常情况下，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37℃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应该属于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)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人的正常体温	</a:t>
            </a:r>
            <a:endParaRPr lang="en-US" altLang="zh-CN" sz="24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冰水混合物的温度	</a:t>
            </a:r>
            <a:endParaRPr lang="en-US" altLang="zh-CN" sz="24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 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桂林冬季的最低温度	</a:t>
            </a:r>
            <a:endParaRPr lang="en-US" altLang="zh-CN" sz="24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 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国家规定商场夏季室內空调设置最低温度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9336" y="3105008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850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850" y="1400790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7950" y="3957117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6643352" y="735509"/>
            <a:ext cx="407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3044783" y="3763433"/>
            <a:ext cx="8694039" cy="2961930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724356" y="3889345"/>
            <a:ext cx="1543461" cy="2046058"/>
            <a:chOff x="2716330" y="3863526"/>
            <a:chExt cx="1543461" cy="2046058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6330" y="3863526"/>
              <a:ext cx="1543461" cy="2046058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solidFill>
                    <a:prstClr val="black"/>
                  </a:solidFill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098285" y="4607536"/>
            <a:ext cx="77629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kumimoji="1"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1"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、人的正常体温是</a:t>
            </a:r>
            <a:r>
              <a:rPr kumimoji="1"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37℃;</a:t>
            </a:r>
          </a:p>
          <a:p>
            <a:pPr eaLnBrk="0" hangingPunct="0"/>
            <a:r>
              <a:rPr kumimoji="1"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1"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、冰水混合物的温度为</a:t>
            </a:r>
            <a:r>
              <a:rPr kumimoji="1"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0℃;</a:t>
            </a:r>
          </a:p>
          <a:p>
            <a:pPr eaLnBrk="0" hangingPunct="0"/>
            <a:r>
              <a:rPr kumimoji="1"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1"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、桂林在南方冬季的最低温度为</a:t>
            </a:r>
            <a:r>
              <a:rPr kumimoji="1"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0℃</a:t>
            </a:r>
            <a:r>
              <a:rPr kumimoji="1"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左右</a:t>
            </a:r>
            <a:r>
              <a:rPr kumimoji="1"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;</a:t>
            </a:r>
          </a:p>
          <a:p>
            <a:pPr eaLnBrk="0" hangingPunct="0"/>
            <a:r>
              <a:rPr kumimoji="1"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1"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、国家规定商场夏季室內空调设置最低温度为</a:t>
            </a:r>
            <a:r>
              <a:rPr kumimoji="1"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26℃;</a:t>
            </a:r>
            <a:endParaRPr kumimoji="1" lang="zh-CN" altLang="en-US" sz="24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50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2711624" y="235175"/>
            <a:ext cx="8712968" cy="3453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用温度计测液体温度有以下说法：</a:t>
            </a:r>
          </a:p>
          <a:p>
            <a:pPr algn="just" eaLnBrk="1" hangingPunct="1">
              <a:lnSpc>
                <a:spcPct val="130000"/>
              </a:lnSpc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使用前应观察它的量程和认清最小刻度值；</a:t>
            </a:r>
          </a:p>
          <a:p>
            <a:pPr algn="just" eaLnBrk="1" hangingPunct="1">
              <a:lnSpc>
                <a:spcPct val="130000"/>
              </a:lnSpc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测量时使温度计的玻璃泡与被测液体充分接触；</a:t>
            </a:r>
          </a:p>
          <a:p>
            <a:pPr algn="just" eaLnBrk="1" hangingPunct="1">
              <a:lnSpc>
                <a:spcPct val="130000"/>
              </a:lnSpc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读数时应在温度计示数稳定后读数；</a:t>
            </a:r>
          </a:p>
          <a:p>
            <a:pPr algn="just" eaLnBrk="1" hangingPunct="1">
              <a:lnSpc>
                <a:spcPct val="130000"/>
              </a:lnSpc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(4)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读数时温度计的玻璃泡不一定要留在被测液体中．其中正确的是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en-US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(1)(2)(3)(4)               B.(1)(3)                C.(2)(4)              D.(1)(2)(3)</a:t>
            </a:r>
            <a:endParaRPr lang="zh-CN" altLang="en-US" sz="2400" kern="1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3607583" y="2680491"/>
            <a:ext cx="407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19336" y="3105008"/>
            <a:ext cx="1572904" cy="658425"/>
            <a:chOff x="118542" y="795531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850" y="2252899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850" y="1400790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7950" y="3957117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 rot="-60000">
            <a:off x="6266193" y="2596184"/>
            <a:ext cx="1122541" cy="8509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3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904624" y="4148795"/>
            <a:ext cx="6982475" cy="2374058"/>
            <a:chOff x="2904624" y="4148795"/>
            <a:chExt cx="6982475" cy="2374058"/>
          </a:xfrm>
        </p:grpSpPr>
        <p:sp>
          <p:nvSpPr>
            <p:cNvPr id="33" name="任意多边形 32"/>
            <p:cNvSpPr/>
            <p:nvPr/>
          </p:nvSpPr>
          <p:spPr>
            <a:xfrm>
              <a:off x="2904624" y="4473669"/>
              <a:ext cx="6982475" cy="2049184"/>
            </a:xfrm>
            <a:custGeom>
              <a:avLst/>
              <a:gdLst>
                <a:gd name="connsiteX0" fmla="*/ 467173 w 9694331"/>
                <a:gd name="connsiteY0" fmla="*/ 143919 h 2043595"/>
                <a:gd name="connsiteX1" fmla="*/ 2316293 w 9694331"/>
                <a:gd name="connsiteY1" fmla="*/ 326799 h 2043595"/>
                <a:gd name="connsiteX2" fmla="*/ 4795333 w 9694331"/>
                <a:gd name="connsiteY2" fmla="*/ 21999 h 2043595"/>
                <a:gd name="connsiteX3" fmla="*/ 8137973 w 9694331"/>
                <a:gd name="connsiteY3" fmla="*/ 113439 h 2043595"/>
                <a:gd name="connsiteX4" fmla="*/ 9418133 w 9694331"/>
                <a:gd name="connsiteY4" fmla="*/ 824639 h 2043595"/>
                <a:gd name="connsiteX5" fmla="*/ 9367333 w 9694331"/>
                <a:gd name="connsiteY5" fmla="*/ 1850799 h 2043595"/>
                <a:gd name="connsiteX6" fmla="*/ 5953573 w 9694331"/>
                <a:gd name="connsiteY6" fmla="*/ 2013359 h 2043595"/>
                <a:gd name="connsiteX7" fmla="*/ 3596453 w 9694331"/>
                <a:gd name="connsiteY7" fmla="*/ 2023519 h 2043595"/>
                <a:gd name="connsiteX8" fmla="*/ 284293 w 9694331"/>
                <a:gd name="connsiteY8" fmla="*/ 1799999 h 2043595"/>
                <a:gd name="connsiteX9" fmla="*/ 396053 w 9694331"/>
                <a:gd name="connsiteY9" fmla="*/ 32159 h 204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94331" h="2043595">
                  <a:moveTo>
                    <a:pt x="467173" y="143919"/>
                  </a:moveTo>
                  <a:cubicBezTo>
                    <a:pt x="1031053" y="245519"/>
                    <a:pt x="1594933" y="347119"/>
                    <a:pt x="2316293" y="326799"/>
                  </a:cubicBezTo>
                  <a:cubicBezTo>
                    <a:pt x="3037653" y="306479"/>
                    <a:pt x="3825053" y="57559"/>
                    <a:pt x="4795333" y="21999"/>
                  </a:cubicBezTo>
                  <a:cubicBezTo>
                    <a:pt x="5765613" y="-13561"/>
                    <a:pt x="7367506" y="-20334"/>
                    <a:pt x="8137973" y="113439"/>
                  </a:cubicBezTo>
                  <a:cubicBezTo>
                    <a:pt x="8908440" y="247212"/>
                    <a:pt x="9213240" y="535079"/>
                    <a:pt x="9418133" y="824639"/>
                  </a:cubicBezTo>
                  <a:cubicBezTo>
                    <a:pt x="9623026" y="1114199"/>
                    <a:pt x="9944760" y="1652679"/>
                    <a:pt x="9367333" y="1850799"/>
                  </a:cubicBezTo>
                  <a:cubicBezTo>
                    <a:pt x="8789906" y="2048919"/>
                    <a:pt x="6915386" y="1984572"/>
                    <a:pt x="5953573" y="2013359"/>
                  </a:cubicBezTo>
                  <a:cubicBezTo>
                    <a:pt x="4991760" y="2042146"/>
                    <a:pt x="4541333" y="2059079"/>
                    <a:pt x="3596453" y="2023519"/>
                  </a:cubicBezTo>
                  <a:cubicBezTo>
                    <a:pt x="2651573" y="1987959"/>
                    <a:pt x="817693" y="2131892"/>
                    <a:pt x="284293" y="1799999"/>
                  </a:cubicBezTo>
                  <a:cubicBezTo>
                    <a:pt x="-249107" y="1468106"/>
                    <a:pt x="73473" y="750132"/>
                    <a:pt x="396053" y="32159"/>
                  </a:cubicBezTo>
                </a:path>
              </a:pathLst>
            </a:custGeom>
            <a:solidFill>
              <a:srgbClr val="FDC252">
                <a:alpha val="29000"/>
              </a:srgbClr>
            </a:solidFill>
            <a:ln w="31750">
              <a:noFill/>
            </a:ln>
            <a:effectLst>
              <a:glow>
                <a:schemeClr val="accent1"/>
              </a:glow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4" name="Text Box 15"/>
            <p:cNvSpPr txBox="1">
              <a:spLocks noChangeArrowheads="1"/>
            </p:cNvSpPr>
            <p:nvPr/>
          </p:nvSpPr>
          <p:spPr bwMode="auto">
            <a:xfrm>
              <a:off x="4392720" y="5077957"/>
              <a:ext cx="5114306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1" lang="zh-CN" altLang="en-US" sz="240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读数时温度计的玻璃泡一定要留在被测液体中，不留在被测液体中测量不准确。</a:t>
              </a:r>
              <a:endPara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08494" y="4148795"/>
              <a:ext cx="1543461" cy="2046058"/>
              <a:chOff x="2766138" y="3864422"/>
              <a:chExt cx="1543461" cy="2046058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66138" y="3864422"/>
                <a:ext cx="1543461" cy="2046058"/>
              </a:xfrm>
              <a:prstGeom prst="rect">
                <a:avLst/>
              </a:prstGeom>
            </p:spPr>
          </p:pic>
          <p:sp>
            <p:nvSpPr>
              <p:cNvPr id="37" name="矩形 36"/>
              <p:cNvSpPr/>
              <p:nvPr/>
            </p:nvSpPr>
            <p:spPr>
              <a:xfrm>
                <a:off x="3192689" y="5023832"/>
                <a:ext cx="95767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kern="100" dirty="0">
                    <a:solidFill>
                      <a:prstClr val="black"/>
                    </a:solidFill>
                    <a:effectLst>
                      <a:glow>
                        <a:srgbClr val="FDC050"/>
                      </a:glow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  <a:cs typeface="仿宋" panose="02010609060101010101" pitchFamily="49" charset="-122"/>
                  </a:rPr>
                  <a:t>解析</a:t>
                </a:r>
                <a:endPara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7427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9336" y="3957117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850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7950" y="1400790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aphicFrame>
        <p:nvGraphicFramePr>
          <p:cNvPr id="24" name="图示 23"/>
          <p:cNvGraphicFramePr/>
          <p:nvPr>
            <p:extLst>
              <p:ext uri="{D42A27DB-BD31-4B8C-83A1-F6EECF244321}">
                <p14:modId xmlns:p14="http://schemas.microsoft.com/office/powerpoint/2010/main" val="349203111"/>
              </p:ext>
            </p:extLst>
          </p:nvPr>
        </p:nvGraphicFramePr>
        <p:xfrm>
          <a:off x="2221448" y="838720"/>
          <a:ext cx="9438321" cy="55999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9726395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542" y="4809226"/>
            <a:ext cx="1572699" cy="658339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850" y="2252899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7950" y="1400790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6" y="3957117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841513" y="6022760"/>
            <a:ext cx="3862705" cy="576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红外线体温仪</a:t>
            </a:r>
            <a:endParaRPr lang="en-US" altLang="zh-CN" sz="240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7" name="Rectangle 44"/>
          <p:cNvSpPr>
            <a:spLocks noChangeArrowheads="1"/>
          </p:cNvSpPr>
          <p:nvPr/>
        </p:nvSpPr>
        <p:spPr bwMode="auto">
          <a:xfrm>
            <a:off x="2866357" y="491937"/>
            <a:ext cx="3070071" cy="60939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各式各样的温度计</a:t>
            </a:r>
            <a:endParaRPr kumimoji="1" lang="zh-CN" altLang="en-US" sz="2800" b="1" dirty="0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383444" y="2911324"/>
            <a:ext cx="4714008" cy="576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电子温度计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808667" y="2911324"/>
            <a:ext cx="347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测温枪</a:t>
            </a:r>
            <a:endParaRPr lang="en-US" altLang="zh-CN" sz="240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687090" y="608875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热电偶温度仪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4055" y="796636"/>
            <a:ext cx="1701608" cy="2153999"/>
          </a:xfrm>
          <a:prstGeom prst="rect">
            <a:avLst/>
          </a:prstGeom>
        </p:spPr>
      </p:pic>
      <p:pic>
        <p:nvPicPr>
          <p:cNvPr id="42" name="图片 41"/>
          <p:cNvPicPr/>
          <p:nvPr/>
        </p:nvPicPr>
        <p:blipFill>
          <a:blip r:embed="rId6"/>
          <a:stretch>
            <a:fillRect/>
          </a:stretch>
        </p:blipFill>
        <p:spPr>
          <a:xfrm>
            <a:off x="3506829" y="1169686"/>
            <a:ext cx="2148160" cy="212154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" name="Picture 2" descr="https://ss2.baidu.com/6ONYsjip0QIZ8tyhnq/it/u=2366427304,346939559&amp;fm=199&amp;app=68&amp;f=JPEG?w=750&amp;h=750&amp;s=EC13CF18CEDF1FEB143C28CE0300B0E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5"/>
          <a:stretch/>
        </p:blipFill>
        <p:spPr bwMode="auto">
          <a:xfrm>
            <a:off x="3402221" y="3831739"/>
            <a:ext cx="2755482" cy="219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91188" y="3763433"/>
            <a:ext cx="2623130" cy="2315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6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1124" y="5661249"/>
            <a:ext cx="1572699" cy="658339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850" y="2252871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7950" y="1400776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4966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9336" y="3957061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1123" y="4809156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37610" y="760352"/>
            <a:ext cx="7048163" cy="5358535"/>
            <a:chOff x="3236815" y="760351"/>
            <a:chExt cx="7048163" cy="535853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6815" y="760351"/>
              <a:ext cx="7048163" cy="535853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4175491" y="1568808"/>
              <a:ext cx="914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作业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4869770" y="2881135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869770" y="3691788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934506" y="4565728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7800724" y="4978884"/>
              <a:ext cx="14889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u="sng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</a:t>
              </a:r>
              <a:r>
                <a:rPr lang="zh-CN" altLang="en-US" sz="20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月</a:t>
              </a:r>
              <a:r>
                <a:rPr lang="zh-CN" altLang="en-US" sz="2000" u="sng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</a:t>
              </a:r>
              <a:r>
                <a:rPr lang="zh-CN" altLang="en-US" sz="20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15307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tile tx="0" ty="0" sx="32000" sy="32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03501" y="1407205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850" y="556379"/>
            <a:ext cx="1572904" cy="658425"/>
            <a:chOff x="118542" y="795531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36507" y="2258031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8134" y="3959683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6507" y="3108857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19337" y="4810509"/>
            <a:ext cx="1572699" cy="658339"/>
            <a:chOff x="3142451" y="548680"/>
            <a:chExt cx="1572904" cy="658425"/>
          </a:xfrm>
        </p:grpSpPr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8" name="文本框 11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5" name="文本框 4"/>
          <p:cNvSpPr txBox="1">
            <a:spLocks noChangeArrowheads="1"/>
          </p:cNvSpPr>
          <p:nvPr/>
        </p:nvSpPr>
        <p:spPr bwMode="auto">
          <a:xfrm>
            <a:off x="4238822" y="5336560"/>
            <a:ext cx="6552371" cy="52197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   青铜冰鉴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中国</a:t>
            </a:r>
            <a:r>
              <a:rPr lang="zh-CN" altLang="en-US" b="1" i="0" dirty="0">
                <a:latin typeface="楷体" panose="02010609060101010101" pitchFamily="49" charset="-122"/>
                <a:ea typeface="楷体" panose="02010609060101010101" pitchFamily="49" charset="-122"/>
              </a:rPr>
              <a:t>古代的“冰箱”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031490" y="1133475"/>
            <a:ext cx="36569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古人对热现象的认识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455" y="1940878"/>
            <a:ext cx="2988000" cy="298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193" y="1940878"/>
            <a:ext cx="2988000" cy="298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7783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03501" y="1407205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850" y="556379"/>
            <a:ext cx="1572904" cy="658425"/>
            <a:chOff x="118542" y="795531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36507" y="2258031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8134" y="3959683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6507" y="3108857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19337" y="4810509"/>
            <a:ext cx="1572699" cy="658339"/>
            <a:chOff x="3142451" y="548680"/>
            <a:chExt cx="1572904" cy="658425"/>
          </a:xfrm>
        </p:grpSpPr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8" name="文本框 11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031490" y="1133475"/>
            <a:ext cx="36569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对自然界冷热的感知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523481" y="2330039"/>
            <a:ext cx="3521003" cy="3494816"/>
            <a:chOff x="3402523" y="2330039"/>
            <a:chExt cx="3521003" cy="3494816"/>
          </a:xfrm>
        </p:grpSpPr>
        <p:sp>
          <p:nvSpPr>
            <p:cNvPr id="25" name="文本框 4"/>
            <p:cNvSpPr txBox="1">
              <a:spLocks noChangeArrowheads="1"/>
            </p:cNvSpPr>
            <p:nvPr/>
          </p:nvSpPr>
          <p:spPr bwMode="auto">
            <a:xfrm>
              <a:off x="4314347" y="5302885"/>
              <a:ext cx="1697355" cy="52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ts val="120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夏季炎热                         </a:t>
              </a:r>
              <a:r>
                <a:rPr lang="en-US" altLang="zh-CN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439"/>
            <a:stretch/>
          </p:blipFill>
          <p:spPr>
            <a:xfrm>
              <a:off x="3402523" y="2330039"/>
              <a:ext cx="3521003" cy="2916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10" name="组合 9"/>
          <p:cNvGrpSpPr/>
          <p:nvPr/>
        </p:nvGrpSpPr>
        <p:grpSpPr>
          <a:xfrm>
            <a:off x="7926090" y="2330039"/>
            <a:ext cx="3480619" cy="3537354"/>
            <a:chOff x="7926090" y="2330039"/>
            <a:chExt cx="3480619" cy="3537354"/>
          </a:xfrm>
        </p:grpSpPr>
        <p:sp>
          <p:nvSpPr>
            <p:cNvPr id="27" name="文本框 26"/>
            <p:cNvSpPr txBox="1"/>
            <p:nvPr/>
          </p:nvSpPr>
          <p:spPr>
            <a:xfrm>
              <a:off x="8852714" y="5344173"/>
              <a:ext cx="1627369" cy="52322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eaLnBrk="1" hangingPunct="1">
                <a:lnSpc>
                  <a:spcPct val="100000"/>
                </a:lnSpc>
                <a:spcBef>
                  <a:spcPts val="1200"/>
                </a:spcBef>
                <a:buFontTx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冬季寒冷</a:t>
              </a:r>
              <a:endParaRPr lang="zh-CN" altLang="en-US">
                <a:latin typeface="Times New Roman" panose="02020603050405020304" pitchFamily="18" charset="0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23" r="6682"/>
            <a:stretch/>
          </p:blipFill>
          <p:spPr>
            <a:xfrm>
              <a:off x="7926090" y="2330039"/>
              <a:ext cx="3480619" cy="2916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95735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03501" y="1407205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850" y="556379"/>
            <a:ext cx="1572904" cy="658425"/>
            <a:chOff x="118542" y="795531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36507" y="2258031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8134" y="3959683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6507" y="3108857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19337" y="4810509"/>
            <a:ext cx="1572699" cy="658339"/>
            <a:chOff x="3142451" y="548680"/>
            <a:chExt cx="1572904" cy="658425"/>
          </a:xfrm>
        </p:grpSpPr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8" name="文本框 11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031490" y="1133475"/>
            <a:ext cx="36569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对食物冷热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的感知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137851" y="2065630"/>
            <a:ext cx="3444241" cy="3630250"/>
            <a:chOff x="3137851" y="2065630"/>
            <a:chExt cx="3444241" cy="3630250"/>
          </a:xfrm>
        </p:grpSpPr>
        <p:pic>
          <p:nvPicPr>
            <p:cNvPr id="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03" r="11895"/>
            <a:stretch/>
          </p:blipFill>
          <p:spPr bwMode="auto">
            <a:xfrm>
              <a:off x="3137851" y="2065630"/>
              <a:ext cx="3444241" cy="2916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0" name="文本框 4"/>
            <p:cNvSpPr txBox="1">
              <a:spLocks noChangeArrowheads="1"/>
            </p:cNvSpPr>
            <p:nvPr/>
          </p:nvSpPr>
          <p:spPr bwMode="auto">
            <a:xfrm>
              <a:off x="4011294" y="5173910"/>
              <a:ext cx="1697355" cy="52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1200"/>
                </a:spcBef>
                <a:buFontTx/>
                <a:buNone/>
              </a:pPr>
              <a:r>
                <a:rPr lang="zh-CN" altLang="en-US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冷饮                         </a:t>
              </a:r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665720" y="2065630"/>
            <a:ext cx="3520440" cy="3653161"/>
            <a:chOff x="7665720" y="2065630"/>
            <a:chExt cx="3520440" cy="3653161"/>
          </a:xfrm>
        </p:grpSpPr>
        <p:sp>
          <p:nvSpPr>
            <p:cNvPr id="31" name="文本框 30"/>
            <p:cNvSpPr txBox="1"/>
            <p:nvPr/>
          </p:nvSpPr>
          <p:spPr>
            <a:xfrm>
              <a:off x="8794998" y="5195571"/>
              <a:ext cx="1261884" cy="52322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热火锅</a:t>
              </a:r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00" r="10554"/>
            <a:stretch/>
          </p:blipFill>
          <p:spPr>
            <a:xfrm>
              <a:off x="7665720" y="2065630"/>
              <a:ext cx="3520440" cy="2916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226438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53" name="TextBox 8"/>
          <p:cNvSpPr>
            <a:spLocks noChangeArrowheads="1"/>
          </p:cNvSpPr>
          <p:nvPr/>
        </p:nvSpPr>
        <p:spPr bwMode="auto">
          <a:xfrm>
            <a:off x="2957062" y="1629678"/>
            <a:ext cx="8755311" cy="580787"/>
          </a:xfrm>
          <a:prstGeom prst="roundRect">
            <a:avLst>
              <a:gd name="adj" fmla="val 7949"/>
            </a:avLst>
          </a:prstGeom>
          <a:noFill/>
          <a:ln w="28575">
            <a:noFill/>
            <a:prstDash val="sysDot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8000" tIns="0" rIns="1800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240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物理意义：表示物体冷热程度的物理量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zh-CN" altLang="en-US" sz="240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55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Times New Roman" panose="02020603050405020304" pitchFamily="18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2816464" y="403136"/>
            <a:ext cx="3165450" cy="899144"/>
            <a:chOff x="2816464" y="403136"/>
            <a:chExt cx="3165450" cy="899144"/>
          </a:xfrm>
        </p:grpSpPr>
        <p:grpSp>
          <p:nvGrpSpPr>
            <p:cNvPr id="57" name="组合 56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72" name="直接连接符 71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3" name="组合 72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75" name="圆角矩形 74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76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77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8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74" name="文本框 73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温度</a:t>
                </a:r>
                <a:endParaRPr lang="zh-CN" altLang="en-US" sz="32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1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 rot="-60000">
            <a:off x="5818128" y="2181858"/>
            <a:ext cx="124928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8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Times New Roman" panose="02020603050405020304" pitchFamily="18" charset="0"/>
              </a:endParaRPr>
            </a:p>
          </p:txBody>
        </p:sp>
        <p:sp>
          <p:nvSpPr>
            <p:cNvPr id="8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419776" y="2805217"/>
            <a:ext cx="2781604" cy="2652149"/>
            <a:chOff x="7419776" y="3638681"/>
            <a:chExt cx="2781604" cy="2652149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348" b="7016"/>
            <a:stretch/>
          </p:blipFill>
          <p:spPr>
            <a:xfrm>
              <a:off x="7758354" y="3638681"/>
              <a:ext cx="2104448" cy="198297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44" name="文本框 15"/>
            <p:cNvSpPr txBox="1">
              <a:spLocks noChangeArrowheads="1"/>
            </p:cNvSpPr>
            <p:nvPr/>
          </p:nvSpPr>
          <p:spPr bwMode="auto">
            <a:xfrm>
              <a:off x="7419776" y="5767610"/>
              <a:ext cx="27816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zh-CN" altLang="en-US" b="1" dirty="0">
                  <a:solidFill>
                    <a:srgbClr val="0D0D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冷的物体温度低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997631" y="2805217"/>
            <a:ext cx="2905056" cy="2652149"/>
            <a:chOff x="2997631" y="3638681"/>
            <a:chExt cx="2905056" cy="2652149"/>
          </a:xfrm>
        </p:grpSpPr>
        <p:sp>
          <p:nvSpPr>
            <p:cNvPr id="46" name="文本框 14"/>
            <p:cNvSpPr txBox="1">
              <a:spLocks noChangeArrowheads="1"/>
            </p:cNvSpPr>
            <p:nvPr/>
          </p:nvSpPr>
          <p:spPr bwMode="auto">
            <a:xfrm>
              <a:off x="2997631" y="5767610"/>
              <a:ext cx="29050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zh-CN" altLang="en-US" b="1" dirty="0">
                  <a:solidFill>
                    <a:srgbClr val="0D0D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热的物体温度高</a:t>
              </a: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665"/>
            <a:stretch/>
          </p:blipFill>
          <p:spPr>
            <a:xfrm>
              <a:off x="3357536" y="3638681"/>
              <a:ext cx="2185246" cy="198297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334374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4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735797" y="692364"/>
            <a:ext cx="86920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把两只手分别放入热水和冷水中。过一会，再把双手同时放入温水中。两只手对“温水”的感觉相同吗？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0197" y="2389218"/>
            <a:ext cx="6592904" cy="334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29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>
            <a:fillRect/>
          </a:stretch>
        </p:blipFill>
        <p:spPr>
          <a:xfrm>
            <a:off x="5002108" y="2336817"/>
            <a:ext cx="979806" cy="53360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400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8353" y="225289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957117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10500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09226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816464" y="403136"/>
            <a:ext cx="3165450" cy="899144"/>
            <a:chOff x="2816464" y="403136"/>
            <a:chExt cx="3165450" cy="899144"/>
          </a:xfrm>
        </p:grpSpPr>
        <p:grpSp>
          <p:nvGrpSpPr>
            <p:cNvPr id="50" name="组合 49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3" name="组合 52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55" name="圆角矩形 54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56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7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8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54" name="文本框 53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温度计</a:t>
                </a:r>
                <a:endParaRPr lang="zh-CN" altLang="en-US" sz="32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1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61" name="TextBox 8"/>
          <p:cNvSpPr>
            <a:spLocks noChangeArrowheads="1"/>
          </p:cNvSpPr>
          <p:nvPr/>
        </p:nvSpPr>
        <p:spPr bwMode="auto">
          <a:xfrm>
            <a:off x="2854112" y="2953878"/>
            <a:ext cx="5100110" cy="1161574"/>
          </a:xfrm>
          <a:prstGeom prst="roundRect">
            <a:avLst>
              <a:gd name="adj" fmla="val 7949"/>
            </a:avLst>
          </a:prstGeom>
          <a:noFill/>
          <a:ln w="28575">
            <a:noFill/>
            <a:prstDash val="sysDot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8000" tIns="0" rIns="1800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240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常见温度计：实验室用温度计、体温计、寒暑表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zh-CN" altLang="en-US" sz="240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9523294" y="704002"/>
            <a:ext cx="881973" cy="4408055"/>
            <a:chOff x="9462374" y="761092"/>
            <a:chExt cx="881973" cy="440805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539360" y="761092"/>
              <a:ext cx="728001" cy="3931203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9462374" y="4799815"/>
              <a:ext cx="8819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1" b="1">
                  <a:solidFill>
                    <a:srgbClr val="0D0D0D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r>
                <a:rPr lang="zh-CN" altLang="en-US"/>
                <a:t>体温计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0595793" y="669218"/>
            <a:ext cx="1045036" cy="3617111"/>
            <a:chOff x="10546603" y="953404"/>
            <a:chExt cx="1045036" cy="3617111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546603" y="953404"/>
              <a:ext cx="1045036" cy="3147051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0628135" y="4201183"/>
              <a:ext cx="8819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1" b="1">
                  <a:solidFill>
                    <a:srgbClr val="0D0D0D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r>
                <a:rPr lang="zh-CN" altLang="en-US"/>
                <a:t>寒暑表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59315" y="566701"/>
            <a:ext cx="1811714" cy="5975928"/>
            <a:chOff x="7980530" y="478017"/>
            <a:chExt cx="1811714" cy="5975928"/>
          </a:xfrm>
        </p:grpSpPr>
        <p:sp>
          <p:nvSpPr>
            <p:cNvPr id="66" name="文本框 65"/>
            <p:cNvSpPr txBox="1"/>
            <p:nvPr/>
          </p:nvSpPr>
          <p:spPr>
            <a:xfrm>
              <a:off x="7980530" y="6084613"/>
              <a:ext cx="18117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1" b="1">
                  <a:solidFill>
                    <a:srgbClr val="0D0D0D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r>
                <a:rPr lang="zh-CN" altLang="en-US"/>
                <a:t>实验室用温度计</a:t>
              </a: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763467" y="478017"/>
              <a:ext cx="245841" cy="5531432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2854112" y="170231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要准确地判断温度的高低，就要用测量温度的工具</a:t>
            </a:r>
            <a:r>
              <a:rPr kumimoji="1" lang="en-US" altLang="zh-CN" sz="240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kumimoji="1" lang="zh-CN" altLang="en-US" sz="240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温度计进行测量。</a:t>
            </a:r>
          </a:p>
        </p:txBody>
      </p:sp>
    </p:spTree>
    <p:extLst>
      <p:ext uri="{BB962C8B-B14F-4D97-AF65-F5344CB8AC3E}">
        <p14:creationId xmlns:p14="http://schemas.microsoft.com/office/powerpoint/2010/main" val="79741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3642" y="3961105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560641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850" y="141075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9336" y="2260873"/>
            <a:ext cx="1572904" cy="658425"/>
            <a:chOff x="118542" y="795531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9131" y="3110989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811221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341" y="1706313"/>
            <a:ext cx="9169538" cy="2737350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4833826" y="644721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用自制温度计测温度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198145" y="1949110"/>
            <a:ext cx="72402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  在小瓶里装满带颜色的水。给小瓶配一个橡皮塞，橡皮塞上插进一根细玻璃管，使橡皮塞塞住瓶口。如图。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  将小瓶放入热水中，观察细管中水柱的位置，然后将小瓶放入冷水中，观察细管中水柱的位置。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2772003" y="352384"/>
            <a:ext cx="2094553" cy="907326"/>
            <a:chOff x="2957062" y="468369"/>
            <a:chExt cx="2094553" cy="907326"/>
          </a:xfrm>
        </p:grpSpPr>
        <p:sp>
          <p:nvSpPr>
            <p:cNvPr id="69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6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3059842" y="686300"/>
              <a:ext cx="1991773" cy="689395"/>
              <a:chOff x="3142878" y="1753554"/>
              <a:chExt cx="1991773" cy="689395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3372406" y="1903173"/>
                <a:ext cx="1676526" cy="42591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3797830" y="1874362"/>
                <a:ext cx="13368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小实验</a:t>
                </a:r>
                <a:endPara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1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78" name="Group 36312"/>
            <p:cNvGrpSpPr/>
            <p:nvPr/>
          </p:nvGrpSpPr>
          <p:grpSpPr>
            <a:xfrm rot="18900000" flipH="1">
              <a:off x="3276645" y="759871"/>
              <a:ext cx="263623" cy="558483"/>
              <a:chOff x="0" y="0"/>
              <a:chExt cx="884237" cy="1873250"/>
            </a:xfrm>
          </p:grpSpPr>
          <p:sp>
            <p:nvSpPr>
              <p:cNvPr id="79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0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1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3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4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5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6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7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8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>
                  <a:latin typeface="Times New Roman" panose="02020603050405020304" pitchFamily="18" charset="0"/>
                </a:endParaRPr>
              </a:p>
            </p:txBody>
          </p:sp>
        </p:grpSp>
      </p:grpSp>
      <p:pic>
        <p:nvPicPr>
          <p:cNvPr id="96" name="Picture 4" descr="https://bj.download.cycore.cn/question/2021/1/20/11/8/2b274dda-9d10-4cc4-b609-702909aee32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024" y="2189399"/>
            <a:ext cx="9144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3363418" y="5038830"/>
            <a:ext cx="7561256" cy="1593713"/>
            <a:chOff x="3363418" y="5038830"/>
            <a:chExt cx="7561256" cy="1593713"/>
          </a:xfrm>
        </p:grpSpPr>
        <p:grpSp>
          <p:nvGrpSpPr>
            <p:cNvPr id="92" name="组合 91"/>
            <p:cNvGrpSpPr/>
            <p:nvPr/>
          </p:nvGrpSpPr>
          <p:grpSpPr>
            <a:xfrm>
              <a:off x="4619254" y="5058196"/>
              <a:ext cx="6305420" cy="1554981"/>
              <a:chOff x="5428813" y="4770648"/>
              <a:chExt cx="6305420" cy="1554981"/>
            </a:xfrm>
          </p:grpSpPr>
          <p:sp>
            <p:nvSpPr>
              <p:cNvPr id="93" name="任意多边形 92"/>
              <p:cNvSpPr/>
              <p:nvPr/>
            </p:nvSpPr>
            <p:spPr>
              <a:xfrm>
                <a:off x="5428813" y="4770648"/>
                <a:ext cx="6305420" cy="1554981"/>
              </a:xfrm>
              <a:custGeom>
                <a:avLst/>
                <a:gdLst>
                  <a:gd name="connsiteX0" fmla="*/ 427173 w 7182540"/>
                  <a:gd name="connsiteY0" fmla="*/ 481263 h 1854304"/>
                  <a:gd name="connsiteX1" fmla="*/ 1331948 w 7182540"/>
                  <a:gd name="connsiteY1" fmla="*/ 240631 h 1854304"/>
                  <a:gd name="connsiteX2" fmla="*/ 2775737 w 7182540"/>
                  <a:gd name="connsiteY2" fmla="*/ 211755 h 1854304"/>
                  <a:gd name="connsiteX3" fmla="*/ 4075148 w 7182540"/>
                  <a:gd name="connsiteY3" fmla="*/ 0 h 1854304"/>
                  <a:gd name="connsiteX4" fmla="*/ 5586314 w 7182540"/>
                  <a:gd name="connsiteY4" fmla="*/ 211755 h 1854304"/>
                  <a:gd name="connsiteX5" fmla="*/ 6924226 w 7182540"/>
                  <a:gd name="connsiteY5" fmla="*/ 904774 h 1854304"/>
                  <a:gd name="connsiteX6" fmla="*/ 6519965 w 7182540"/>
                  <a:gd name="connsiteY6" fmla="*/ 1722922 h 1854304"/>
                  <a:gd name="connsiteX7" fmla="*/ 504175 w 7182540"/>
                  <a:gd name="connsiteY7" fmla="*/ 1722922 h 1854304"/>
                  <a:gd name="connsiteX8" fmla="*/ 427173 w 7182540"/>
                  <a:gd name="connsiteY8" fmla="*/ 481263 h 1854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82540" h="1854304">
                    <a:moveTo>
                      <a:pt x="427173" y="481263"/>
                    </a:moveTo>
                    <a:cubicBezTo>
                      <a:pt x="565135" y="234215"/>
                      <a:pt x="940521" y="285549"/>
                      <a:pt x="1331948" y="240631"/>
                    </a:cubicBezTo>
                    <a:cubicBezTo>
                      <a:pt x="1723375" y="195713"/>
                      <a:pt x="2318537" y="251860"/>
                      <a:pt x="2775737" y="211755"/>
                    </a:cubicBezTo>
                    <a:cubicBezTo>
                      <a:pt x="3232937" y="171650"/>
                      <a:pt x="3606719" y="0"/>
                      <a:pt x="4075148" y="0"/>
                    </a:cubicBezTo>
                    <a:cubicBezTo>
                      <a:pt x="4543577" y="0"/>
                      <a:pt x="5111468" y="60959"/>
                      <a:pt x="5586314" y="211755"/>
                    </a:cubicBezTo>
                    <a:cubicBezTo>
                      <a:pt x="6061160" y="362551"/>
                      <a:pt x="6768618" y="652913"/>
                      <a:pt x="6924226" y="904774"/>
                    </a:cubicBezTo>
                    <a:cubicBezTo>
                      <a:pt x="7079834" y="1156635"/>
                      <a:pt x="7589973" y="1586564"/>
                      <a:pt x="6519965" y="1722922"/>
                    </a:cubicBezTo>
                    <a:cubicBezTo>
                      <a:pt x="5449957" y="1859280"/>
                      <a:pt x="1513224" y="1933074"/>
                      <a:pt x="504175" y="1722922"/>
                    </a:cubicBezTo>
                    <a:cubicBezTo>
                      <a:pt x="-504874" y="1512770"/>
                      <a:pt x="289211" y="728311"/>
                      <a:pt x="427173" y="48126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75000"/>
                      <a:lumOff val="2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5654541" y="5260330"/>
                <a:ext cx="5766344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4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1. </a:t>
                </a:r>
                <a:r>
                  <a:rPr lang="zh-CN" altLang="en-US" sz="24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自制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温度计是</a:t>
                </a:r>
                <a:r>
                  <a:rPr lang="zh-CN" altLang="en-US" sz="24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根据什么原理测温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en-US" sz="24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呢？</a:t>
                </a:r>
                <a:endParaRPr lang="en-US" altLang="zh-CN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4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en-US" sz="24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它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是如何显示温度高低的呢？</a:t>
                </a:r>
              </a:p>
            </p:txBody>
          </p:sp>
        </p:grp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3418" y="5038830"/>
              <a:ext cx="1527901" cy="15937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74937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A000520150323A00KPBG</Template>
  <TotalTime>2191</TotalTime>
  <Words>1639</Words>
  <Application>Microsoft Office PowerPoint</Application>
  <PresentationFormat>宽屏</PresentationFormat>
  <Paragraphs>369</Paragraphs>
  <Slides>29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楷体</vt:lpstr>
      <vt:lpstr>黑体</vt:lpstr>
      <vt:lpstr>Times New Roman</vt:lpstr>
      <vt:lpstr>Wingdings</vt:lpstr>
      <vt:lpstr>汉仪良品线粗简</vt:lpstr>
      <vt:lpstr>Calibri</vt:lpstr>
      <vt:lpstr>Arial</vt:lpstr>
      <vt:lpstr>主题1</vt:lpstr>
      <vt:lpstr>1_Office 主题</vt:lpstr>
      <vt:lpstr>Office 主题</vt:lpstr>
      <vt:lpstr>2_Office 主题</vt:lpstr>
      <vt:lpstr>3_Office 主题</vt:lpstr>
      <vt:lpstr>第三章 物态变化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ZS</cp:lastModifiedBy>
  <cp:revision>985</cp:revision>
  <cp:lastPrinted>2021-03-01T08:24:00Z</cp:lastPrinted>
  <dcterms:created xsi:type="dcterms:W3CDTF">2018-12-13T05:08:00Z</dcterms:created>
  <dcterms:modified xsi:type="dcterms:W3CDTF">2022-10-18T11:20:08Z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SaveFontToCloudKey">
    <vt:lpwstr>245049775_embed</vt:lpwstr>
  </property>
  <property fmtid="{D5CDD505-2E9C-101B-9397-08002B2CF9AE}" pid="3" name="ICV">
    <vt:lpwstr>73F5C6A8777A4E8FAC67717DFECC367A</vt:lpwstr>
  </property>
  <property fmtid="{D5CDD505-2E9C-101B-9397-08002B2CF9AE}" pid="4" name="KSOProductBuildVer">
    <vt:lpwstr>2052-11.1.0.10577</vt:lpwstr>
  </property>
</Properties>
</file>