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1" r:id="rId2"/>
    <p:sldId id="346" r:id="rId3"/>
    <p:sldId id="347" r:id="rId4"/>
    <p:sldId id="376" r:id="rId5"/>
    <p:sldId id="381" r:id="rId6"/>
    <p:sldId id="369" r:id="rId7"/>
    <p:sldId id="379" r:id="rId8"/>
    <p:sldId id="334" r:id="rId9"/>
    <p:sldId id="382" r:id="rId10"/>
    <p:sldId id="387" r:id="rId11"/>
    <p:sldId id="388" r:id="rId12"/>
    <p:sldId id="389" r:id="rId13"/>
    <p:sldId id="390" r:id="rId14"/>
    <p:sldId id="392" r:id="rId15"/>
    <p:sldId id="393" r:id="rId16"/>
    <p:sldId id="394" r:id="rId17"/>
  </p:sldIdLst>
  <p:sldSz cx="9144000" cy="5143500" type="screen16x9"/>
  <p:notesSz cx="6858000" cy="9144000"/>
  <p:custDataLst>
    <p:tags r:id="rId20"/>
  </p:custDataLst>
  <p:defaultTextStyle>
    <a:defPPr>
      <a:defRPr lang="zh-CN"/>
    </a:defPPr>
    <a:lvl1pPr marL="0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1950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24535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86485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49070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11020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72970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35555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97505" algn="l" defTabSz="7245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7">
          <p15:clr>
            <a:srgbClr val="A4A3A4"/>
          </p15:clr>
        </p15:guide>
        <p15:guide id="2" pos="288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1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696" y="120"/>
      </p:cViewPr>
      <p:guideLst>
        <p:guide orient="horz" pos="1677"/>
        <p:guide pos="288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-4008" y="-90"/>
      </p:cViewPr>
      <p:guideLst>
        <p:guide orient="horz" pos="2981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87006-5904-4AF7-AADA-EF8E6B0C6C07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6FC0E-B95D-4D43-AE20-5A72E2E00F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FFF5A-CA59-4C02-B5A1-93B13E50A77A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3E313-CCFD-4E94-8086-CBA4614125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61950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24535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86485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449070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11020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172970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35555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897505" algn="l" defTabSz="7245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158354"/>
            <a:ext cx="8229601" cy="857250"/>
          </a:xfrm>
          <a:prstGeom prst="rect">
            <a:avLst/>
          </a:prstGeom>
        </p:spPr>
        <p:txBody>
          <a:bodyPr lIns="72443" tIns="36221" rIns="72443" bIns="36221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2" y="1200155"/>
            <a:ext cx="8229601" cy="3394472"/>
          </a:xfrm>
          <a:prstGeom prst="rect">
            <a:avLst/>
          </a:prstGeom>
        </p:spPr>
        <p:txBody>
          <a:bodyPr lIns="72443" tIns="36221" rIns="72443" bIns="3622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3" y="158358"/>
            <a:ext cx="6019800" cy="4436269"/>
          </a:xfrm>
          <a:prstGeom prst="rect">
            <a:avLst/>
          </a:prstGeom>
        </p:spPr>
        <p:txBody>
          <a:bodyPr vert="eaVert" lIns="72443" tIns="36221" rIns="72443" bIns="3622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457202" y="205978"/>
            <a:ext cx="8229601" cy="857250"/>
          </a:xfrm>
          <a:prstGeom prst="rect">
            <a:avLst/>
          </a:prstGeom>
        </p:spPr>
        <p:txBody>
          <a:bodyPr lIns="72443" tIns="36221" rIns="72443" bIns="36221"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05978"/>
            <a:ext cx="8229601" cy="857250"/>
          </a:xfrm>
          <a:prstGeom prst="rect">
            <a:avLst/>
          </a:prstGeom>
        </p:spPr>
        <p:txBody>
          <a:bodyPr lIns="72443" tIns="36221" rIns="72443" bIns="36221"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2" y="158358"/>
            <a:ext cx="2057401" cy="4436269"/>
          </a:xfrm>
          <a:prstGeom prst="rect">
            <a:avLst/>
          </a:prstGeom>
        </p:spPr>
        <p:txBody>
          <a:bodyPr vert="eaVert" lIns="72443" tIns="36221" rIns="72443" bIns="36221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3" y="158358"/>
            <a:ext cx="6019800" cy="4436269"/>
          </a:xfrm>
          <a:prstGeom prst="rect">
            <a:avLst/>
          </a:prstGeom>
        </p:spPr>
        <p:txBody>
          <a:bodyPr vert="eaVert" lIns="72443" tIns="36221" rIns="72443" bIns="3622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05978"/>
            <a:ext cx="8229601" cy="857250"/>
          </a:xfrm>
          <a:prstGeom prst="rect">
            <a:avLst/>
          </a:prstGeom>
        </p:spPr>
        <p:txBody>
          <a:bodyPr lIns="72443" tIns="36221" rIns="72443" bIns="36221"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2" y="841776"/>
            <a:ext cx="6858000" cy="1790700"/>
          </a:xfrm>
          <a:prstGeom prst="rect">
            <a:avLst/>
          </a:prstGeom>
        </p:spPr>
        <p:txBody>
          <a:bodyPr lIns="72443" tIns="36221" rIns="72443" bIns="36221" anchor="b"/>
          <a:lstStyle>
            <a:lvl1pPr algn="ctr">
              <a:defRPr sz="47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2" y="2701529"/>
            <a:ext cx="6858000" cy="1241822"/>
          </a:xfrm>
          <a:prstGeom prst="rect">
            <a:avLst/>
          </a:prstGeom>
        </p:spPr>
        <p:txBody>
          <a:bodyPr lIns="72443" tIns="36221" rIns="72443" bIns="36221"/>
          <a:lstStyle>
            <a:lvl1pPr marL="0" indent="0" algn="ctr">
              <a:buNone/>
              <a:defRPr sz="1800"/>
            </a:lvl1pPr>
            <a:lvl2pPr marL="361950" indent="0" algn="ctr">
              <a:buNone/>
              <a:defRPr sz="1600"/>
            </a:lvl2pPr>
            <a:lvl3pPr marL="724535" indent="0" algn="ctr">
              <a:buNone/>
              <a:defRPr sz="1400"/>
            </a:lvl3pPr>
            <a:lvl4pPr marL="1086485" indent="0" algn="ctr">
              <a:buNone/>
              <a:defRPr sz="1300"/>
            </a:lvl4pPr>
            <a:lvl5pPr marL="1449070" indent="0" algn="ctr">
              <a:buNone/>
              <a:defRPr sz="1300"/>
            </a:lvl5pPr>
            <a:lvl6pPr marL="1811020" indent="0" algn="ctr">
              <a:buNone/>
              <a:defRPr sz="1300"/>
            </a:lvl6pPr>
            <a:lvl7pPr marL="2172970" indent="0" algn="ctr">
              <a:buNone/>
              <a:defRPr sz="1300"/>
            </a:lvl7pPr>
            <a:lvl8pPr marL="2535555" indent="0" algn="ctr">
              <a:buNone/>
              <a:defRPr sz="1300"/>
            </a:lvl8pPr>
            <a:lvl9pPr marL="2897505" indent="0" algn="ctr">
              <a:buNone/>
              <a:defRPr sz="13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2" y="4767265"/>
            <a:ext cx="2057401" cy="273844"/>
          </a:xfrm>
          <a:prstGeom prst="rect">
            <a:avLst/>
          </a:prstGeom>
        </p:spPr>
        <p:txBody>
          <a:bodyPr lIns="72443" tIns="36221" rIns="72443" bIns="36221"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2" y="4767265"/>
            <a:ext cx="3086100" cy="273844"/>
          </a:xfrm>
          <a:prstGeom prst="rect">
            <a:avLst/>
          </a:prstGeom>
        </p:spPr>
        <p:txBody>
          <a:bodyPr lIns="72443" tIns="36221" rIns="72443" bIns="36221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120447" y="4869656"/>
            <a:ext cx="727682" cy="273844"/>
          </a:xfrm>
          <a:prstGeom prst="rect">
            <a:avLst/>
          </a:prstGeom>
        </p:spPr>
        <p:txBody>
          <a:bodyPr lIns="69778" tIns="34889" rIns="69778" bIns="34889"/>
          <a:lstStyle/>
          <a:p>
            <a:r>
              <a:rPr lang="zh-CN" altLang="en-US"/>
              <a:t>第</a:t>
            </a:r>
            <a:fld id="{565CE74E-AB26-4998-AD42-012C4C1AD076}" type="slidenum">
              <a:rPr lang="zh-CN" altLang="en-US" smtClean="0"/>
              <a:t>‹#›</a:t>
            </a:fld>
            <a:r>
              <a:rPr lang="zh-CN" altLang="en-US"/>
              <a:t>页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272097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158354"/>
            <a:ext cx="8229601" cy="857250"/>
          </a:xfrm>
          <a:prstGeom prst="rect">
            <a:avLst/>
          </a:prstGeom>
        </p:spPr>
        <p:txBody>
          <a:bodyPr lIns="72443" tIns="36221" rIns="72443" bIns="36221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2" y="1200155"/>
            <a:ext cx="8229601" cy="3394472"/>
          </a:xfrm>
          <a:prstGeom prst="rect">
            <a:avLst/>
          </a:prstGeom>
        </p:spPr>
        <p:txBody>
          <a:bodyPr lIns="72443" tIns="36221" rIns="72443" bIns="3622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158354"/>
            <a:ext cx="8229601" cy="857250"/>
          </a:xfrm>
          <a:prstGeom prst="rect">
            <a:avLst/>
          </a:prstGeom>
        </p:spPr>
        <p:txBody>
          <a:bodyPr lIns="72443" tIns="36221" rIns="72443" bIns="36221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2" y="1200155"/>
            <a:ext cx="8229601" cy="3394472"/>
          </a:xfrm>
          <a:prstGeom prst="rect">
            <a:avLst/>
          </a:prstGeom>
        </p:spPr>
        <p:txBody>
          <a:bodyPr lIns="72443" tIns="36221" rIns="72443" bIns="3622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4" y="3305177"/>
            <a:ext cx="7772400" cy="1021556"/>
          </a:xfrm>
          <a:prstGeom prst="rect">
            <a:avLst/>
          </a:prstGeom>
        </p:spPr>
        <p:txBody>
          <a:bodyPr lIns="72443" tIns="36221" rIns="72443" bIns="36221" anchor="t"/>
          <a:lstStyle>
            <a:lvl1pPr algn="l">
              <a:defRPr sz="32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4" y="2180036"/>
            <a:ext cx="7772400" cy="1125141"/>
          </a:xfrm>
          <a:prstGeom prst="rect">
            <a:avLst/>
          </a:prstGeom>
        </p:spPr>
        <p:txBody>
          <a:bodyPr lIns="72443" tIns="36221" rIns="72443" bIns="36221" anchor="b"/>
          <a:lstStyle>
            <a:lvl1pPr marL="0" indent="0">
              <a:buNone/>
              <a:defRPr sz="1600"/>
            </a:lvl1pPr>
            <a:lvl2pPr marL="361950" indent="0">
              <a:buNone/>
              <a:defRPr sz="1400"/>
            </a:lvl2pPr>
            <a:lvl3pPr marL="724535" indent="0">
              <a:buNone/>
              <a:defRPr sz="1300"/>
            </a:lvl3pPr>
            <a:lvl4pPr marL="1086485" indent="0">
              <a:buNone/>
              <a:defRPr sz="1100"/>
            </a:lvl4pPr>
            <a:lvl5pPr marL="1449070" indent="0">
              <a:buNone/>
              <a:defRPr sz="1100"/>
            </a:lvl5pPr>
            <a:lvl6pPr marL="1811020" indent="0">
              <a:buNone/>
              <a:defRPr sz="1100"/>
            </a:lvl6pPr>
            <a:lvl7pPr marL="2172970" indent="0">
              <a:buNone/>
              <a:defRPr sz="1100"/>
            </a:lvl7pPr>
            <a:lvl8pPr marL="2535555" indent="0">
              <a:buNone/>
              <a:defRPr sz="1100"/>
            </a:lvl8pPr>
            <a:lvl9pPr marL="2897505" indent="0">
              <a:buNone/>
              <a:defRPr sz="1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4" y="3305177"/>
            <a:ext cx="7772400" cy="1021556"/>
          </a:xfrm>
          <a:prstGeom prst="rect">
            <a:avLst/>
          </a:prstGeom>
        </p:spPr>
        <p:txBody>
          <a:bodyPr lIns="72443" tIns="36221" rIns="72443" bIns="36221" anchor="t"/>
          <a:lstStyle>
            <a:lvl1pPr algn="l">
              <a:defRPr sz="32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4" y="2180036"/>
            <a:ext cx="7772400" cy="1125141"/>
          </a:xfrm>
          <a:prstGeom prst="rect">
            <a:avLst/>
          </a:prstGeom>
        </p:spPr>
        <p:txBody>
          <a:bodyPr lIns="72443" tIns="36221" rIns="72443" bIns="36221" anchor="b"/>
          <a:lstStyle>
            <a:lvl1pPr marL="0" indent="0">
              <a:buNone/>
              <a:defRPr sz="1600"/>
            </a:lvl1pPr>
            <a:lvl2pPr marL="361950" indent="0">
              <a:buNone/>
              <a:defRPr sz="1400"/>
            </a:lvl2pPr>
            <a:lvl3pPr marL="724535" indent="0">
              <a:buNone/>
              <a:defRPr sz="1300"/>
            </a:lvl3pPr>
            <a:lvl4pPr marL="1086485" indent="0">
              <a:buNone/>
              <a:defRPr sz="1100"/>
            </a:lvl4pPr>
            <a:lvl5pPr marL="1449070" indent="0">
              <a:buNone/>
              <a:defRPr sz="1100"/>
            </a:lvl5pPr>
            <a:lvl6pPr marL="1811020" indent="0">
              <a:buNone/>
              <a:defRPr sz="1100"/>
            </a:lvl6pPr>
            <a:lvl7pPr marL="2172970" indent="0">
              <a:buNone/>
              <a:defRPr sz="1100"/>
            </a:lvl7pPr>
            <a:lvl8pPr marL="2535555" indent="0">
              <a:buNone/>
              <a:defRPr sz="1100"/>
            </a:lvl8pPr>
            <a:lvl9pPr marL="2897505" indent="0">
              <a:buNone/>
              <a:defRPr sz="1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04790"/>
            <a:ext cx="3008313" cy="871537"/>
          </a:xfrm>
          <a:prstGeom prst="rect">
            <a:avLst/>
          </a:prstGeom>
        </p:spPr>
        <p:txBody>
          <a:bodyPr lIns="72443" tIns="36221" rIns="72443" bIns="36221" anchor="b"/>
          <a:lstStyle>
            <a:lvl1pPr algn="l">
              <a:defRPr sz="16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2" y="204793"/>
            <a:ext cx="5111750" cy="4389834"/>
          </a:xfrm>
          <a:prstGeom prst="rect">
            <a:avLst/>
          </a:prstGeom>
        </p:spPr>
        <p:txBody>
          <a:bodyPr lIns="72443" tIns="36221" rIns="72443" bIns="36221"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8"/>
          </a:xfrm>
          <a:prstGeom prst="rect">
            <a:avLst/>
          </a:prstGeom>
        </p:spPr>
        <p:txBody>
          <a:bodyPr lIns="72443" tIns="36221" rIns="72443" bIns="36221"/>
          <a:lstStyle>
            <a:lvl1pPr marL="0" indent="0">
              <a:buNone/>
              <a:defRPr sz="1100"/>
            </a:lvl1pPr>
            <a:lvl2pPr marL="361950" indent="0">
              <a:buNone/>
              <a:defRPr sz="1000"/>
            </a:lvl2pPr>
            <a:lvl3pPr marL="724535" indent="0">
              <a:buNone/>
              <a:defRPr sz="800"/>
            </a:lvl3pPr>
            <a:lvl4pPr marL="1086485" indent="0">
              <a:buNone/>
              <a:defRPr sz="700"/>
            </a:lvl4pPr>
            <a:lvl5pPr marL="1449070" indent="0">
              <a:buNone/>
              <a:defRPr sz="700"/>
            </a:lvl5pPr>
            <a:lvl6pPr marL="1811020" indent="0">
              <a:buNone/>
              <a:defRPr sz="700"/>
            </a:lvl6pPr>
            <a:lvl7pPr marL="2172970" indent="0">
              <a:buNone/>
              <a:defRPr sz="700"/>
            </a:lvl7pPr>
            <a:lvl8pPr marL="2535555" indent="0">
              <a:buNone/>
              <a:defRPr sz="700"/>
            </a:lvl8pPr>
            <a:lvl9pPr marL="2897505" indent="0">
              <a:buNone/>
              <a:defRPr sz="7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90" y="3600452"/>
            <a:ext cx="5486400" cy="425053"/>
          </a:xfrm>
          <a:prstGeom prst="rect">
            <a:avLst/>
          </a:prstGeom>
        </p:spPr>
        <p:txBody>
          <a:bodyPr lIns="72443" tIns="36221" rIns="72443" bIns="36221" anchor="b"/>
          <a:lstStyle>
            <a:lvl1pPr algn="l">
              <a:defRPr sz="16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90" y="459583"/>
            <a:ext cx="5486400" cy="3086100"/>
          </a:xfrm>
          <a:prstGeom prst="rect">
            <a:avLst/>
          </a:prstGeom>
        </p:spPr>
        <p:txBody>
          <a:bodyPr lIns="72443" tIns="36221" rIns="72443" bIns="36221"/>
          <a:lstStyle>
            <a:lvl1pPr marL="0" indent="0">
              <a:buNone/>
              <a:defRPr sz="2500"/>
            </a:lvl1pPr>
            <a:lvl2pPr marL="361950" indent="0">
              <a:buNone/>
              <a:defRPr sz="2200"/>
            </a:lvl2pPr>
            <a:lvl3pPr marL="724535" indent="0">
              <a:buNone/>
              <a:defRPr sz="1800"/>
            </a:lvl3pPr>
            <a:lvl4pPr marL="1086485" indent="0">
              <a:buNone/>
              <a:defRPr sz="1600"/>
            </a:lvl4pPr>
            <a:lvl5pPr marL="1449070" indent="0">
              <a:buNone/>
              <a:defRPr sz="1600"/>
            </a:lvl5pPr>
            <a:lvl6pPr marL="1811020" indent="0">
              <a:buNone/>
              <a:defRPr sz="1600"/>
            </a:lvl6pPr>
            <a:lvl7pPr marL="2172970" indent="0">
              <a:buNone/>
              <a:defRPr sz="1600"/>
            </a:lvl7pPr>
            <a:lvl8pPr marL="2535555" indent="0">
              <a:buNone/>
              <a:defRPr sz="1600"/>
            </a:lvl8pPr>
            <a:lvl9pPr marL="2897505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90" y="4025507"/>
            <a:ext cx="5486400" cy="603647"/>
          </a:xfrm>
          <a:prstGeom prst="rect">
            <a:avLst/>
          </a:prstGeom>
        </p:spPr>
        <p:txBody>
          <a:bodyPr lIns="72443" tIns="36221" rIns="72443" bIns="36221"/>
          <a:lstStyle>
            <a:lvl1pPr marL="0" indent="0">
              <a:buNone/>
              <a:defRPr sz="1100"/>
            </a:lvl1pPr>
            <a:lvl2pPr marL="361950" indent="0">
              <a:buNone/>
              <a:defRPr sz="1000"/>
            </a:lvl2pPr>
            <a:lvl3pPr marL="724535" indent="0">
              <a:buNone/>
              <a:defRPr sz="800"/>
            </a:lvl3pPr>
            <a:lvl4pPr marL="1086485" indent="0">
              <a:buNone/>
              <a:defRPr sz="700"/>
            </a:lvl4pPr>
            <a:lvl5pPr marL="1449070" indent="0">
              <a:buNone/>
              <a:defRPr sz="700"/>
            </a:lvl5pPr>
            <a:lvl6pPr marL="1811020" indent="0">
              <a:buNone/>
              <a:defRPr sz="700"/>
            </a:lvl6pPr>
            <a:lvl7pPr marL="2172970" indent="0">
              <a:buNone/>
              <a:defRPr sz="700"/>
            </a:lvl7pPr>
            <a:lvl8pPr marL="2535555" indent="0">
              <a:buNone/>
              <a:defRPr sz="700"/>
            </a:lvl8pPr>
            <a:lvl9pPr marL="2897505" indent="0">
              <a:buNone/>
              <a:defRPr sz="7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158354"/>
            <a:ext cx="8229601" cy="857250"/>
          </a:xfrm>
          <a:prstGeom prst="rect">
            <a:avLst/>
          </a:prstGeom>
        </p:spPr>
        <p:txBody>
          <a:bodyPr lIns="72443" tIns="36221" rIns="72443" bIns="36221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2" y="1200155"/>
            <a:ext cx="8229601" cy="3394472"/>
          </a:xfrm>
          <a:prstGeom prst="rect">
            <a:avLst/>
          </a:prstGeom>
        </p:spPr>
        <p:txBody>
          <a:bodyPr vert="eaVert" lIns="72443" tIns="36221" rIns="72443" bIns="3622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 4"/>
          <p:cNvSpPr/>
          <p:nvPr userDrawn="1"/>
        </p:nvSpPr>
        <p:spPr>
          <a:xfrm>
            <a:off x="-1" y="16687"/>
            <a:ext cx="8696326" cy="459563"/>
          </a:xfrm>
          <a:custGeom>
            <a:avLst/>
            <a:gdLst>
              <a:gd name="connsiteX0" fmla="*/ 4324187 w 12191999"/>
              <a:gd name="connsiteY0" fmla="*/ 0 h 1133339"/>
              <a:gd name="connsiteX1" fmla="*/ 4828786 w 12191999"/>
              <a:gd name="connsiteY1" fmla="*/ 268294 h 1133339"/>
              <a:gd name="connsiteX2" fmla="*/ 4852161 w 12191999"/>
              <a:gd name="connsiteY2" fmla="*/ 311359 h 1133339"/>
              <a:gd name="connsiteX3" fmla="*/ 4874652 w 12191999"/>
              <a:gd name="connsiteY3" fmla="*/ 309092 h 1133339"/>
              <a:gd name="connsiteX4" fmla="*/ 5307165 w 12191999"/>
              <a:gd name="connsiteY4" fmla="*/ 539058 h 1133339"/>
              <a:gd name="connsiteX5" fmla="*/ 5334082 w 12191999"/>
              <a:gd name="connsiteY5" fmla="*/ 588645 h 1133339"/>
              <a:gd name="connsiteX6" fmla="*/ 5405825 w 12191999"/>
              <a:gd name="connsiteY6" fmla="*/ 549703 h 1133339"/>
              <a:gd name="connsiteX7" fmla="*/ 5608854 w 12191999"/>
              <a:gd name="connsiteY7" fmla="*/ 508714 h 1133339"/>
              <a:gd name="connsiteX8" fmla="*/ 5653102 w 12191999"/>
              <a:gd name="connsiteY8" fmla="*/ 512618 h 1133339"/>
              <a:gd name="connsiteX9" fmla="*/ 5684350 w 12191999"/>
              <a:gd name="connsiteY9" fmla="*/ 474742 h 1133339"/>
              <a:gd name="connsiteX10" fmla="*/ 6053173 w 12191999"/>
              <a:gd name="connsiteY10" fmla="*/ 321971 h 1133339"/>
              <a:gd name="connsiteX11" fmla="*/ 6256201 w 12191999"/>
              <a:gd name="connsiteY11" fmla="*/ 362960 h 1133339"/>
              <a:gd name="connsiteX12" fmla="*/ 6335091 w 12191999"/>
              <a:gd name="connsiteY12" fmla="*/ 405780 h 1133339"/>
              <a:gd name="connsiteX13" fmla="*/ 6344312 w 12191999"/>
              <a:gd name="connsiteY13" fmla="*/ 398172 h 1133339"/>
              <a:gd name="connsiteX14" fmla="*/ 6635938 w 12191999"/>
              <a:gd name="connsiteY14" fmla="*/ 309092 h 1133339"/>
              <a:gd name="connsiteX15" fmla="*/ 7004761 w 12191999"/>
              <a:gd name="connsiteY15" fmla="*/ 461863 h 1133339"/>
              <a:gd name="connsiteX16" fmla="*/ 7041595 w 12191999"/>
              <a:gd name="connsiteY16" fmla="*/ 506507 h 1133339"/>
              <a:gd name="connsiteX17" fmla="*/ 7048024 w 12191999"/>
              <a:gd name="connsiteY17" fmla="*/ 501203 h 1133339"/>
              <a:gd name="connsiteX18" fmla="*/ 7339652 w 12191999"/>
              <a:gd name="connsiteY18" fmla="*/ 412123 h 1133339"/>
              <a:gd name="connsiteX19" fmla="*/ 7820257 w 12191999"/>
              <a:gd name="connsiteY19" fmla="*/ 730689 h 1133339"/>
              <a:gd name="connsiteX20" fmla="*/ 7823882 w 12191999"/>
              <a:gd name="connsiteY20" fmla="*/ 742369 h 1133339"/>
              <a:gd name="connsiteX21" fmla="*/ 7829379 w 12191999"/>
              <a:gd name="connsiteY21" fmla="*/ 732242 h 1133339"/>
              <a:gd name="connsiteX22" fmla="*/ 8261893 w 12191999"/>
              <a:gd name="connsiteY22" fmla="*/ 502276 h 1133339"/>
              <a:gd name="connsiteX23" fmla="*/ 8441234 w 12191999"/>
              <a:gd name="connsiteY23" fmla="*/ 533926 h 1133339"/>
              <a:gd name="connsiteX24" fmla="*/ 8512634 w 12191999"/>
              <a:gd name="connsiteY24" fmla="*/ 567236 h 1133339"/>
              <a:gd name="connsiteX25" fmla="*/ 8534598 w 12191999"/>
              <a:gd name="connsiteY25" fmla="*/ 526771 h 1133339"/>
              <a:gd name="connsiteX26" fmla="*/ 8840079 w 12191999"/>
              <a:gd name="connsiteY26" fmla="*/ 364348 h 1133339"/>
              <a:gd name="connsiteX27" fmla="*/ 9145560 w 12191999"/>
              <a:gd name="connsiteY27" fmla="*/ 526771 h 1133339"/>
              <a:gd name="connsiteX28" fmla="*/ 9164773 w 12191999"/>
              <a:gd name="connsiteY28" fmla="*/ 562169 h 1133339"/>
              <a:gd name="connsiteX29" fmla="*/ 9187740 w 12191999"/>
              <a:gd name="connsiteY29" fmla="*/ 549703 h 1133339"/>
              <a:gd name="connsiteX30" fmla="*/ 9390768 w 12191999"/>
              <a:gd name="connsiteY30" fmla="*/ 508714 h 1133339"/>
              <a:gd name="connsiteX31" fmla="*/ 9836849 w 12191999"/>
              <a:gd name="connsiteY31" fmla="*/ 759843 h 1133339"/>
              <a:gd name="connsiteX32" fmla="*/ 9846695 w 12191999"/>
              <a:gd name="connsiteY32" fmla="*/ 779672 h 1133339"/>
              <a:gd name="connsiteX33" fmla="*/ 9859902 w 12191999"/>
              <a:gd name="connsiteY33" fmla="*/ 737128 h 1133339"/>
              <a:gd name="connsiteX34" fmla="*/ 10340506 w 12191999"/>
              <a:gd name="connsiteY34" fmla="*/ 418562 h 1133339"/>
              <a:gd name="connsiteX35" fmla="*/ 10543534 w 12191999"/>
              <a:gd name="connsiteY35" fmla="*/ 459551 h 1133339"/>
              <a:gd name="connsiteX36" fmla="*/ 10626367 w 12191999"/>
              <a:gd name="connsiteY36" fmla="*/ 504512 h 1133339"/>
              <a:gd name="connsiteX37" fmla="*/ 10672181 w 12191999"/>
              <a:gd name="connsiteY37" fmla="*/ 448985 h 1133339"/>
              <a:gd name="connsiteX38" fmla="*/ 11041003 w 12191999"/>
              <a:gd name="connsiteY38" fmla="*/ 296214 h 1133339"/>
              <a:gd name="connsiteX39" fmla="*/ 11332631 w 12191999"/>
              <a:gd name="connsiteY39" fmla="*/ 385294 h 1133339"/>
              <a:gd name="connsiteX40" fmla="*/ 11371408 w 12191999"/>
              <a:gd name="connsiteY40" fmla="*/ 417288 h 1133339"/>
              <a:gd name="connsiteX41" fmla="*/ 11406247 w 12191999"/>
              <a:gd name="connsiteY41" fmla="*/ 398377 h 1133339"/>
              <a:gd name="connsiteX42" fmla="*/ 11609275 w 12191999"/>
              <a:gd name="connsiteY42" fmla="*/ 357388 h 1133339"/>
              <a:gd name="connsiteX43" fmla="*/ 12089879 w 12191999"/>
              <a:gd name="connsiteY43" fmla="*/ 675954 h 1133339"/>
              <a:gd name="connsiteX44" fmla="*/ 12109865 w 12191999"/>
              <a:gd name="connsiteY44" fmla="*/ 740336 h 1133339"/>
              <a:gd name="connsiteX45" fmla="*/ 12187741 w 12191999"/>
              <a:gd name="connsiteY45" fmla="*/ 732486 h 1133339"/>
              <a:gd name="connsiteX46" fmla="*/ 12191999 w 12191999"/>
              <a:gd name="connsiteY46" fmla="*/ 732755 h 1133339"/>
              <a:gd name="connsiteX47" fmla="*/ 12191999 w 12191999"/>
              <a:gd name="connsiteY47" fmla="*/ 1133339 h 1133339"/>
              <a:gd name="connsiteX48" fmla="*/ 0 w 12191999"/>
              <a:gd name="connsiteY48" fmla="*/ 1133339 h 1133339"/>
              <a:gd name="connsiteX49" fmla="*/ 0 w 12191999"/>
              <a:gd name="connsiteY49" fmla="*/ 662259 h 1133339"/>
              <a:gd name="connsiteX50" fmla="*/ 35270 w 12191999"/>
              <a:gd name="connsiteY50" fmla="*/ 627821 h 1133339"/>
              <a:gd name="connsiteX51" fmla="*/ 367052 w 12191999"/>
              <a:gd name="connsiteY51" fmla="*/ 508714 h 1133339"/>
              <a:gd name="connsiteX52" fmla="*/ 761454 w 12191999"/>
              <a:gd name="connsiteY52" fmla="*/ 688964 h 1133339"/>
              <a:gd name="connsiteX53" fmla="*/ 765322 w 12191999"/>
              <a:gd name="connsiteY53" fmla="*/ 694269 h 1133339"/>
              <a:gd name="connsiteX54" fmla="*/ 779363 w 12191999"/>
              <a:gd name="connsiteY54" fmla="*/ 668401 h 1133339"/>
              <a:gd name="connsiteX55" fmla="*/ 1249255 w 12191999"/>
              <a:gd name="connsiteY55" fmla="*/ 418562 h 1133339"/>
              <a:gd name="connsiteX56" fmla="*/ 1469828 w 12191999"/>
              <a:gd name="connsiteY56" fmla="*/ 463094 h 1133339"/>
              <a:gd name="connsiteX57" fmla="*/ 1529039 w 12191999"/>
              <a:gd name="connsiteY57" fmla="*/ 495232 h 1133339"/>
              <a:gd name="connsiteX58" fmla="*/ 1556571 w 12191999"/>
              <a:gd name="connsiteY58" fmla="*/ 461863 h 1133339"/>
              <a:gd name="connsiteX59" fmla="*/ 1925393 w 12191999"/>
              <a:gd name="connsiteY59" fmla="*/ 309092 h 1133339"/>
              <a:gd name="connsiteX60" fmla="*/ 2128421 w 12191999"/>
              <a:gd name="connsiteY60" fmla="*/ 350081 h 1133339"/>
              <a:gd name="connsiteX61" fmla="*/ 2211864 w 12191999"/>
              <a:gd name="connsiteY61" fmla="*/ 395372 h 1133339"/>
              <a:gd name="connsiteX62" fmla="*/ 2265051 w 12191999"/>
              <a:gd name="connsiteY62" fmla="*/ 366503 h 1133339"/>
              <a:gd name="connsiteX63" fmla="*/ 2485624 w 12191999"/>
              <a:gd name="connsiteY63" fmla="*/ 321971 h 1133339"/>
              <a:gd name="connsiteX64" fmla="*/ 3007763 w 12191999"/>
              <a:gd name="connsiteY64" fmla="*/ 668067 h 1133339"/>
              <a:gd name="connsiteX65" fmla="*/ 3028976 w 12191999"/>
              <a:gd name="connsiteY65" fmla="*/ 736404 h 1133339"/>
              <a:gd name="connsiteX66" fmla="*/ 3043766 w 12191999"/>
              <a:gd name="connsiteY66" fmla="*/ 731813 h 1133339"/>
              <a:gd name="connsiteX67" fmla="*/ 3148886 w 12191999"/>
              <a:gd name="connsiteY67" fmla="*/ 721216 h 1133339"/>
              <a:gd name="connsiteX68" fmla="*/ 3166919 w 12191999"/>
              <a:gd name="connsiteY68" fmla="*/ 722353 h 1133339"/>
              <a:gd name="connsiteX69" fmla="*/ 3196314 w 12191999"/>
              <a:gd name="connsiteY69" fmla="*/ 627658 h 1133339"/>
              <a:gd name="connsiteX70" fmla="*/ 3676918 w 12191999"/>
              <a:gd name="connsiteY70" fmla="*/ 309092 h 1133339"/>
              <a:gd name="connsiteX71" fmla="*/ 3782038 w 12191999"/>
              <a:gd name="connsiteY71" fmla="*/ 319689 h 1133339"/>
              <a:gd name="connsiteX72" fmla="*/ 3790298 w 12191999"/>
              <a:gd name="connsiteY72" fmla="*/ 322253 h 1133339"/>
              <a:gd name="connsiteX73" fmla="*/ 3819586 w 12191999"/>
              <a:gd name="connsiteY73" fmla="*/ 268294 h 1133339"/>
              <a:gd name="connsiteX74" fmla="*/ 4324187 w 12191999"/>
              <a:gd name="connsiteY74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2191999" h="1133339">
                <a:moveTo>
                  <a:pt x="4324187" y="0"/>
                </a:moveTo>
                <a:cubicBezTo>
                  <a:pt x="4534237" y="0"/>
                  <a:pt x="4719430" y="106424"/>
                  <a:pt x="4828786" y="268294"/>
                </a:cubicBezTo>
                <a:lnTo>
                  <a:pt x="4852161" y="311359"/>
                </a:lnTo>
                <a:lnTo>
                  <a:pt x="4874652" y="309092"/>
                </a:lnTo>
                <a:cubicBezTo>
                  <a:pt x="5054694" y="309092"/>
                  <a:pt x="5213432" y="400313"/>
                  <a:pt x="5307165" y="539058"/>
                </a:cubicBezTo>
                <a:lnTo>
                  <a:pt x="5334082" y="588645"/>
                </a:lnTo>
                <a:lnTo>
                  <a:pt x="5405825" y="549703"/>
                </a:lnTo>
                <a:cubicBezTo>
                  <a:pt x="5468228" y="523309"/>
                  <a:pt x="5536836" y="508714"/>
                  <a:pt x="5608854" y="508714"/>
                </a:cubicBezTo>
                <a:lnTo>
                  <a:pt x="5653102" y="512618"/>
                </a:lnTo>
                <a:lnTo>
                  <a:pt x="5684350" y="474742"/>
                </a:lnTo>
                <a:cubicBezTo>
                  <a:pt x="5778740" y="380352"/>
                  <a:pt x="5909139" y="321971"/>
                  <a:pt x="6053173" y="321971"/>
                </a:cubicBezTo>
                <a:cubicBezTo>
                  <a:pt x="6125190" y="321971"/>
                  <a:pt x="6193799" y="336566"/>
                  <a:pt x="6256201" y="362960"/>
                </a:cubicBezTo>
                <a:lnTo>
                  <a:pt x="6335091" y="405780"/>
                </a:lnTo>
                <a:lnTo>
                  <a:pt x="6344312" y="398172"/>
                </a:lnTo>
                <a:cubicBezTo>
                  <a:pt x="6427558" y="341931"/>
                  <a:pt x="6527914" y="309092"/>
                  <a:pt x="6635938" y="309092"/>
                </a:cubicBezTo>
                <a:cubicBezTo>
                  <a:pt x="6779972" y="309092"/>
                  <a:pt x="6910371" y="367473"/>
                  <a:pt x="7004761" y="461863"/>
                </a:cubicBezTo>
                <a:lnTo>
                  <a:pt x="7041595" y="506507"/>
                </a:lnTo>
                <a:lnTo>
                  <a:pt x="7048024" y="501203"/>
                </a:lnTo>
                <a:cubicBezTo>
                  <a:pt x="7131271" y="444962"/>
                  <a:pt x="7231627" y="412123"/>
                  <a:pt x="7339652" y="412123"/>
                </a:cubicBezTo>
                <a:cubicBezTo>
                  <a:pt x="7555703" y="412123"/>
                  <a:pt x="7741074" y="543481"/>
                  <a:pt x="7820257" y="730689"/>
                </a:cubicBezTo>
                <a:lnTo>
                  <a:pt x="7823882" y="742369"/>
                </a:lnTo>
                <a:lnTo>
                  <a:pt x="7829379" y="732242"/>
                </a:lnTo>
                <a:cubicBezTo>
                  <a:pt x="7923114" y="593497"/>
                  <a:pt x="8081851" y="502276"/>
                  <a:pt x="8261893" y="502276"/>
                </a:cubicBezTo>
                <a:cubicBezTo>
                  <a:pt x="8324908" y="502276"/>
                  <a:pt x="8385313" y="513450"/>
                  <a:pt x="8441234" y="533926"/>
                </a:cubicBezTo>
                <a:lnTo>
                  <a:pt x="8512634" y="567236"/>
                </a:lnTo>
                <a:lnTo>
                  <a:pt x="8534598" y="526771"/>
                </a:lnTo>
                <a:cubicBezTo>
                  <a:pt x="8600802" y="428776"/>
                  <a:pt x="8712916" y="364348"/>
                  <a:pt x="8840079" y="364348"/>
                </a:cubicBezTo>
                <a:cubicBezTo>
                  <a:pt x="8967241" y="364348"/>
                  <a:pt x="9079356" y="428776"/>
                  <a:pt x="9145560" y="526771"/>
                </a:cubicBezTo>
                <a:lnTo>
                  <a:pt x="9164773" y="562169"/>
                </a:lnTo>
                <a:lnTo>
                  <a:pt x="9187740" y="549703"/>
                </a:lnTo>
                <a:cubicBezTo>
                  <a:pt x="9250143" y="523309"/>
                  <a:pt x="9318751" y="508714"/>
                  <a:pt x="9390768" y="508714"/>
                </a:cubicBezTo>
                <a:cubicBezTo>
                  <a:pt x="9579813" y="508714"/>
                  <a:pt x="9745368" y="609285"/>
                  <a:pt x="9836849" y="759843"/>
                </a:cubicBezTo>
                <a:lnTo>
                  <a:pt x="9846695" y="779672"/>
                </a:lnTo>
                <a:lnTo>
                  <a:pt x="9859902" y="737128"/>
                </a:lnTo>
                <a:cubicBezTo>
                  <a:pt x="9939084" y="549920"/>
                  <a:pt x="10124455" y="418562"/>
                  <a:pt x="10340506" y="418562"/>
                </a:cubicBezTo>
                <a:cubicBezTo>
                  <a:pt x="10412523" y="418562"/>
                  <a:pt x="10481131" y="433157"/>
                  <a:pt x="10543534" y="459551"/>
                </a:cubicBezTo>
                <a:lnTo>
                  <a:pt x="10626367" y="504512"/>
                </a:lnTo>
                <a:lnTo>
                  <a:pt x="10672181" y="448985"/>
                </a:lnTo>
                <a:cubicBezTo>
                  <a:pt x="10766571" y="354595"/>
                  <a:pt x="10896969" y="296214"/>
                  <a:pt x="11041003" y="296214"/>
                </a:cubicBezTo>
                <a:cubicBezTo>
                  <a:pt x="11149029" y="296214"/>
                  <a:pt x="11249384" y="329053"/>
                  <a:pt x="11332631" y="385294"/>
                </a:cubicBezTo>
                <a:lnTo>
                  <a:pt x="11371408" y="417288"/>
                </a:lnTo>
                <a:lnTo>
                  <a:pt x="11406247" y="398377"/>
                </a:lnTo>
                <a:cubicBezTo>
                  <a:pt x="11468650" y="371983"/>
                  <a:pt x="11537258" y="357388"/>
                  <a:pt x="11609275" y="357388"/>
                </a:cubicBezTo>
                <a:cubicBezTo>
                  <a:pt x="11825326" y="357388"/>
                  <a:pt x="12010697" y="488746"/>
                  <a:pt x="12089879" y="675954"/>
                </a:cubicBezTo>
                <a:lnTo>
                  <a:pt x="12109865" y="740336"/>
                </a:lnTo>
                <a:lnTo>
                  <a:pt x="12187741" y="732486"/>
                </a:lnTo>
                <a:lnTo>
                  <a:pt x="12191999" y="732755"/>
                </a:lnTo>
                <a:lnTo>
                  <a:pt x="12191999" y="1133339"/>
                </a:lnTo>
                <a:lnTo>
                  <a:pt x="0" y="1133339"/>
                </a:lnTo>
                <a:lnTo>
                  <a:pt x="0" y="662259"/>
                </a:lnTo>
                <a:lnTo>
                  <a:pt x="35270" y="627821"/>
                </a:lnTo>
                <a:cubicBezTo>
                  <a:pt x="125433" y="553412"/>
                  <a:pt x="241023" y="508714"/>
                  <a:pt x="367052" y="508714"/>
                </a:cubicBezTo>
                <a:cubicBezTo>
                  <a:pt x="524589" y="508714"/>
                  <a:pt x="665814" y="578555"/>
                  <a:pt x="761454" y="688964"/>
                </a:cubicBezTo>
                <a:lnTo>
                  <a:pt x="765322" y="694269"/>
                </a:lnTo>
                <a:lnTo>
                  <a:pt x="779363" y="668401"/>
                </a:lnTo>
                <a:cubicBezTo>
                  <a:pt x="881198" y="517666"/>
                  <a:pt x="1053653" y="418562"/>
                  <a:pt x="1249255" y="418562"/>
                </a:cubicBezTo>
                <a:cubicBezTo>
                  <a:pt x="1327495" y="418562"/>
                  <a:pt x="1402032" y="434418"/>
                  <a:pt x="1469828" y="463094"/>
                </a:cubicBezTo>
                <a:lnTo>
                  <a:pt x="1529039" y="495232"/>
                </a:lnTo>
                <a:lnTo>
                  <a:pt x="1556571" y="461863"/>
                </a:lnTo>
                <a:cubicBezTo>
                  <a:pt x="1650961" y="367473"/>
                  <a:pt x="1781359" y="309092"/>
                  <a:pt x="1925393" y="309092"/>
                </a:cubicBezTo>
                <a:cubicBezTo>
                  <a:pt x="1997410" y="309092"/>
                  <a:pt x="2066018" y="323687"/>
                  <a:pt x="2128421" y="350081"/>
                </a:cubicBezTo>
                <a:lnTo>
                  <a:pt x="2211864" y="395372"/>
                </a:lnTo>
                <a:lnTo>
                  <a:pt x="2265051" y="366503"/>
                </a:lnTo>
                <a:cubicBezTo>
                  <a:pt x="2332847" y="337827"/>
                  <a:pt x="2407384" y="321971"/>
                  <a:pt x="2485624" y="321971"/>
                </a:cubicBezTo>
                <a:cubicBezTo>
                  <a:pt x="2720347" y="321971"/>
                  <a:pt x="2921738" y="464681"/>
                  <a:pt x="3007763" y="668067"/>
                </a:cubicBezTo>
                <a:lnTo>
                  <a:pt x="3028976" y="736404"/>
                </a:lnTo>
                <a:lnTo>
                  <a:pt x="3043766" y="731813"/>
                </a:lnTo>
                <a:cubicBezTo>
                  <a:pt x="3077721" y="724865"/>
                  <a:pt x="3112877" y="721216"/>
                  <a:pt x="3148886" y="721216"/>
                </a:cubicBezTo>
                <a:lnTo>
                  <a:pt x="3166919" y="722353"/>
                </a:lnTo>
                <a:lnTo>
                  <a:pt x="3196314" y="627658"/>
                </a:lnTo>
                <a:cubicBezTo>
                  <a:pt x="3275496" y="440450"/>
                  <a:pt x="3460867" y="309092"/>
                  <a:pt x="3676918" y="309092"/>
                </a:cubicBezTo>
                <a:cubicBezTo>
                  <a:pt x="3712927" y="309092"/>
                  <a:pt x="3748083" y="312741"/>
                  <a:pt x="3782038" y="319689"/>
                </a:cubicBezTo>
                <a:lnTo>
                  <a:pt x="3790298" y="322253"/>
                </a:lnTo>
                <a:lnTo>
                  <a:pt x="3819586" y="268294"/>
                </a:lnTo>
                <a:cubicBezTo>
                  <a:pt x="3928943" y="106424"/>
                  <a:pt x="4114136" y="0"/>
                  <a:pt x="4324187" y="0"/>
                </a:cubicBezTo>
                <a:close/>
              </a:path>
            </a:pathLst>
          </a:custGeom>
          <a:solidFill>
            <a:srgbClr val="339966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778" tIns="34889" rIns="69778" bIns="34889" rtlCol="0" anchor="ctr"/>
          <a:lstStyle/>
          <a:p>
            <a:pPr algn="ctr"/>
            <a:endParaRPr lang="zh-CN" altLang="en-US"/>
          </a:p>
        </p:txBody>
      </p:sp>
      <p:sp>
        <p:nvSpPr>
          <p:cNvPr id="10" name="直接连接符 1051"/>
          <p:cNvSpPr>
            <a:spLocks noChangeShapeType="1"/>
          </p:cNvSpPr>
          <p:nvPr/>
        </p:nvSpPr>
        <p:spPr bwMode="auto">
          <a:xfrm flipV="1">
            <a:off x="-1" y="483315"/>
            <a:ext cx="9144001" cy="16668"/>
          </a:xfrm>
          <a:prstGeom prst="line">
            <a:avLst/>
          </a:prstGeom>
          <a:noFill/>
          <a:ln w="19050">
            <a:solidFill>
              <a:srgbClr val="996633"/>
            </a:solidFill>
            <a:round/>
          </a:ln>
        </p:spPr>
        <p:txBody>
          <a:bodyPr lIns="72443" tIns="36221" rIns="72443" bIns="36221"/>
          <a:lstStyle/>
          <a:p>
            <a:endParaRPr lang="zh-CN" altLang="en-US"/>
          </a:p>
        </p:txBody>
      </p:sp>
      <p:sp>
        <p:nvSpPr>
          <p:cNvPr id="4" name="矩形 2"/>
          <p:cNvSpPr>
            <a:spLocks noChangeArrowheads="1"/>
          </p:cNvSpPr>
          <p:nvPr userDrawn="1"/>
        </p:nvSpPr>
        <p:spPr bwMode="auto">
          <a:xfrm>
            <a:off x="7096125" y="104775"/>
            <a:ext cx="1533525" cy="41670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69778" tIns="34889" rIns="69778" bIns="34889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00" b="1">
                <a:solidFill>
                  <a:schemeClr val="tx2"/>
                </a:solidFill>
                <a:latin typeface="方正行楷_GBK" panose="02000000000000000000" pitchFamily="65" charset="-122"/>
                <a:ea typeface="方正行楷_GBK" panose="02000000000000000000" pitchFamily="65" charset="-122"/>
                <a:cs typeface="Times New Roman" panose="02020603050405020304" pitchFamily="18" charset="0"/>
              </a:rPr>
              <a:t>第一章 机械运动</a:t>
            </a:r>
          </a:p>
        </p:txBody>
      </p:sp>
      <p:pic>
        <p:nvPicPr>
          <p:cNvPr id="2" name="图片 1" descr="学科网PPT-标记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-1905" y="0"/>
            <a:ext cx="9138920" cy="5143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anose="020B0604020202020204" pitchFamily="34" charset="0"/>
          <a:ea typeface="隶书" panose="02010509060101010101" pitchFamily="1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anose="020B0604020202020204" pitchFamily="34" charset="0"/>
          <a:ea typeface="隶书" panose="02010509060101010101" pitchFamily="1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anose="020B0604020202020204" pitchFamily="34" charset="0"/>
          <a:ea typeface="隶书" panose="02010509060101010101" pitchFamily="1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anose="020B0604020202020204" pitchFamily="34" charset="0"/>
          <a:ea typeface="隶书" panose="02010509060101010101" pitchFamily="1" charset="-122"/>
        </a:defRPr>
      </a:lvl5pPr>
      <a:lvl6pPr marL="36195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anose="020B0604020202020204" pitchFamily="34" charset="0"/>
          <a:ea typeface="隶书" panose="02010509060101010101" pitchFamily="1" charset="-122"/>
        </a:defRPr>
      </a:lvl6pPr>
      <a:lvl7pPr marL="724535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anose="020B0604020202020204" pitchFamily="34" charset="0"/>
          <a:ea typeface="隶书" panose="02010509060101010101" pitchFamily="1" charset="-122"/>
        </a:defRPr>
      </a:lvl7pPr>
      <a:lvl8pPr marL="1086485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anose="020B0604020202020204" pitchFamily="34" charset="0"/>
          <a:ea typeface="隶书" panose="02010509060101010101" pitchFamily="1" charset="-122"/>
        </a:defRPr>
      </a:lvl8pPr>
      <a:lvl9pPr marL="1449070" algn="ctr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anose="020B0604020202020204" pitchFamily="34" charset="0"/>
          <a:ea typeface="隶书" panose="02010509060101010101" pitchFamily="1" charset="-122"/>
        </a:defRPr>
      </a:lvl9pPr>
    </p:titleStyle>
    <p:bodyStyle>
      <a:lvl1pPr marL="271780" indent="-271780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88645" indent="-226695" algn="l" rtl="0" eaLnBrk="1" fontAlgn="base" hangingPunct="1">
        <a:spcBef>
          <a:spcPct val="20000"/>
        </a:spcBef>
        <a:spcAft>
          <a:spcPct val="0"/>
        </a:spcAft>
        <a:buBlip>
          <a:blip r:embed="rId20"/>
        </a:buBlip>
        <a:defRPr sz="2200">
          <a:solidFill>
            <a:schemeClr val="tx1"/>
          </a:solidFill>
          <a:latin typeface="+mn-lt"/>
          <a:ea typeface="+mn-ea"/>
        </a:defRPr>
      </a:lvl2pPr>
      <a:lvl3pPr marL="905510" indent="-180975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800">
          <a:solidFill>
            <a:schemeClr val="tx1"/>
          </a:solidFill>
          <a:latin typeface="+mn-lt"/>
          <a:ea typeface="+mn-ea"/>
        </a:defRPr>
      </a:lvl3pPr>
      <a:lvl4pPr marL="1267460" indent="-180975" algn="l" rtl="0" eaLnBrk="1" fontAlgn="base" hangingPunct="1">
        <a:spcBef>
          <a:spcPct val="20000"/>
        </a:spcBef>
        <a:spcAft>
          <a:spcPct val="0"/>
        </a:spcAft>
        <a:buBlip>
          <a:blip r:embed="rId20"/>
        </a:buBlip>
        <a:defRPr sz="1600">
          <a:solidFill>
            <a:schemeClr val="tx1"/>
          </a:solidFill>
          <a:latin typeface="+mn-lt"/>
          <a:ea typeface="+mn-ea"/>
        </a:defRPr>
      </a:lvl4pPr>
      <a:lvl5pPr marL="1630045" indent="-180975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600">
          <a:solidFill>
            <a:schemeClr val="tx1"/>
          </a:solidFill>
          <a:latin typeface="+mn-lt"/>
          <a:ea typeface="+mn-ea"/>
        </a:defRPr>
      </a:lvl5pPr>
      <a:lvl6pPr marL="1991995" indent="-180975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600">
          <a:solidFill>
            <a:schemeClr val="tx1"/>
          </a:solidFill>
          <a:latin typeface="+mn-lt"/>
          <a:ea typeface="+mn-ea"/>
        </a:defRPr>
      </a:lvl6pPr>
      <a:lvl7pPr marL="2354580" indent="-180975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600">
          <a:solidFill>
            <a:schemeClr val="tx1"/>
          </a:solidFill>
          <a:latin typeface="+mn-lt"/>
          <a:ea typeface="+mn-ea"/>
        </a:defRPr>
      </a:lvl7pPr>
      <a:lvl8pPr marL="2716530" indent="-180975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600">
          <a:solidFill>
            <a:schemeClr val="tx1"/>
          </a:solidFill>
          <a:latin typeface="+mn-lt"/>
          <a:ea typeface="+mn-ea"/>
        </a:defRPr>
      </a:lvl8pPr>
      <a:lvl9pPr marL="3079115" indent="-180975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24535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86485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49070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11020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72970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35555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97505" algn="l" defTabSz="72453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5" Type="http://schemas.openxmlformats.org/officeDocument/2006/relationships/slide" Target="slide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组合 38"/>
          <p:cNvGrpSpPr/>
          <p:nvPr/>
        </p:nvGrpSpPr>
        <p:grpSpPr>
          <a:xfrm>
            <a:off x="0" y="2188845"/>
            <a:ext cx="8429625" cy="2619375"/>
            <a:chOff x="123825" y="2524125"/>
            <a:chExt cx="7905749" cy="2619375"/>
          </a:xfrm>
        </p:grpSpPr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  <a:lum bright="-1000" contrast="2000"/>
            </a:blip>
            <a:stretch>
              <a:fillRect/>
            </a:stretch>
          </p:blipFill>
          <p:spPr bwMode="auto">
            <a:xfrm>
              <a:off x="123825" y="2524125"/>
              <a:ext cx="3752850" cy="26193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 bwMode="auto">
            <a:xfrm>
              <a:off x="3981450" y="4410075"/>
              <a:ext cx="1790700" cy="571500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pic>
          <p:nvPicPr>
            <p:cNvPr id="1041" name="Picture 17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 bwMode="auto">
            <a:xfrm>
              <a:off x="6348413" y="3406855"/>
              <a:ext cx="1681161" cy="1736645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</p:grpSp>
      <p:grpSp>
        <p:nvGrpSpPr>
          <p:cNvPr id="23" name="组合 1"/>
          <p:cNvGrpSpPr/>
          <p:nvPr/>
        </p:nvGrpSpPr>
        <p:grpSpPr>
          <a:xfrm rot="222902">
            <a:off x="4967349" y="1281981"/>
            <a:ext cx="2153177" cy="573282"/>
            <a:chOff x="0" y="36366"/>
            <a:chExt cx="3468372" cy="784684"/>
          </a:xfrm>
        </p:grpSpPr>
        <p:sp>
          <p:nvSpPr>
            <p:cNvPr id="24" name="Freeform 83"/>
            <p:cNvSpPr/>
            <p:nvPr/>
          </p:nvSpPr>
          <p:spPr bwMode="auto">
            <a:xfrm>
              <a:off x="220469" y="36366"/>
              <a:ext cx="851750" cy="299961"/>
            </a:xfrm>
            <a:custGeom>
              <a:avLst/>
              <a:gdLst/>
              <a:ahLst/>
              <a:cxnLst>
                <a:cxn ang="0">
                  <a:pos x="1128" y="395"/>
                </a:cxn>
                <a:cxn ang="0">
                  <a:pos x="1128" y="382"/>
                </a:cxn>
                <a:cxn ang="0">
                  <a:pos x="948" y="165"/>
                </a:cxn>
                <a:cxn ang="0">
                  <a:pos x="784" y="293"/>
                </a:cxn>
                <a:cxn ang="0">
                  <a:pos x="758" y="266"/>
                </a:cxn>
                <a:cxn ang="0">
                  <a:pos x="759" y="241"/>
                </a:cxn>
                <a:cxn ang="0">
                  <a:pos x="641" y="99"/>
                </a:cxn>
                <a:cxn ang="0">
                  <a:pos x="607" y="105"/>
                </a:cxn>
                <a:cxn ang="0">
                  <a:pos x="430" y="0"/>
                </a:cxn>
                <a:cxn ang="0">
                  <a:pos x="214" y="200"/>
                </a:cxn>
                <a:cxn ang="0">
                  <a:pos x="181" y="196"/>
                </a:cxn>
                <a:cxn ang="0">
                  <a:pos x="0" y="395"/>
                </a:cxn>
                <a:cxn ang="0">
                  <a:pos x="1128" y="395"/>
                </a:cxn>
              </a:cxnLst>
              <a:rect l="0" t="0" r="r" b="b"/>
              <a:pathLst>
                <a:path w="1128" h="395">
                  <a:moveTo>
                    <a:pt x="1128" y="395"/>
                  </a:moveTo>
                  <a:cubicBezTo>
                    <a:pt x="1128" y="391"/>
                    <a:pt x="1128" y="387"/>
                    <a:pt x="1128" y="382"/>
                  </a:cubicBezTo>
                  <a:cubicBezTo>
                    <a:pt x="1128" y="263"/>
                    <a:pt x="1047" y="165"/>
                    <a:pt x="948" y="165"/>
                  </a:cubicBezTo>
                  <a:cubicBezTo>
                    <a:pt x="875" y="165"/>
                    <a:pt x="812" y="218"/>
                    <a:pt x="784" y="293"/>
                  </a:cubicBezTo>
                  <a:cubicBezTo>
                    <a:pt x="776" y="283"/>
                    <a:pt x="767" y="274"/>
                    <a:pt x="758" y="266"/>
                  </a:cubicBezTo>
                  <a:cubicBezTo>
                    <a:pt x="759" y="258"/>
                    <a:pt x="759" y="250"/>
                    <a:pt x="759" y="241"/>
                  </a:cubicBezTo>
                  <a:cubicBezTo>
                    <a:pt x="759" y="162"/>
                    <a:pt x="707" y="99"/>
                    <a:pt x="641" y="99"/>
                  </a:cubicBezTo>
                  <a:cubicBezTo>
                    <a:pt x="629" y="99"/>
                    <a:pt x="618" y="101"/>
                    <a:pt x="607" y="105"/>
                  </a:cubicBezTo>
                  <a:cubicBezTo>
                    <a:pt x="566" y="41"/>
                    <a:pt x="502" y="0"/>
                    <a:pt x="430" y="0"/>
                  </a:cubicBezTo>
                  <a:cubicBezTo>
                    <a:pt x="326" y="0"/>
                    <a:pt x="240" y="85"/>
                    <a:pt x="214" y="200"/>
                  </a:cubicBezTo>
                  <a:cubicBezTo>
                    <a:pt x="203" y="198"/>
                    <a:pt x="192" y="196"/>
                    <a:pt x="181" y="196"/>
                  </a:cubicBezTo>
                  <a:cubicBezTo>
                    <a:pt x="86" y="196"/>
                    <a:pt x="9" y="283"/>
                    <a:pt x="0" y="395"/>
                  </a:cubicBezTo>
                  <a:lnTo>
                    <a:pt x="1128" y="395"/>
                  </a:lnTo>
                  <a:close/>
                </a:path>
              </a:pathLst>
            </a:custGeom>
            <a:solidFill>
              <a:srgbClr val="8FBE7C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Freeform 83"/>
            <p:cNvSpPr/>
            <p:nvPr/>
          </p:nvSpPr>
          <p:spPr bwMode="auto">
            <a:xfrm>
              <a:off x="1032756" y="366344"/>
              <a:ext cx="562211" cy="197994"/>
            </a:xfrm>
            <a:custGeom>
              <a:avLst/>
              <a:gdLst/>
              <a:ahLst/>
              <a:cxnLst>
                <a:cxn ang="0">
                  <a:pos x="1128" y="395"/>
                </a:cxn>
                <a:cxn ang="0">
                  <a:pos x="1128" y="382"/>
                </a:cxn>
                <a:cxn ang="0">
                  <a:pos x="948" y="165"/>
                </a:cxn>
                <a:cxn ang="0">
                  <a:pos x="784" y="293"/>
                </a:cxn>
                <a:cxn ang="0">
                  <a:pos x="758" y="266"/>
                </a:cxn>
                <a:cxn ang="0">
                  <a:pos x="759" y="241"/>
                </a:cxn>
                <a:cxn ang="0">
                  <a:pos x="641" y="99"/>
                </a:cxn>
                <a:cxn ang="0">
                  <a:pos x="607" y="105"/>
                </a:cxn>
                <a:cxn ang="0">
                  <a:pos x="430" y="0"/>
                </a:cxn>
                <a:cxn ang="0">
                  <a:pos x="214" y="200"/>
                </a:cxn>
                <a:cxn ang="0">
                  <a:pos x="181" y="196"/>
                </a:cxn>
                <a:cxn ang="0">
                  <a:pos x="0" y="395"/>
                </a:cxn>
                <a:cxn ang="0">
                  <a:pos x="1128" y="395"/>
                </a:cxn>
              </a:cxnLst>
              <a:rect l="0" t="0" r="r" b="b"/>
              <a:pathLst>
                <a:path w="1128" h="395">
                  <a:moveTo>
                    <a:pt x="1128" y="395"/>
                  </a:moveTo>
                  <a:cubicBezTo>
                    <a:pt x="1128" y="391"/>
                    <a:pt x="1128" y="387"/>
                    <a:pt x="1128" y="382"/>
                  </a:cubicBezTo>
                  <a:cubicBezTo>
                    <a:pt x="1128" y="263"/>
                    <a:pt x="1047" y="165"/>
                    <a:pt x="948" y="165"/>
                  </a:cubicBezTo>
                  <a:cubicBezTo>
                    <a:pt x="875" y="165"/>
                    <a:pt x="812" y="218"/>
                    <a:pt x="784" y="293"/>
                  </a:cubicBezTo>
                  <a:cubicBezTo>
                    <a:pt x="776" y="283"/>
                    <a:pt x="767" y="274"/>
                    <a:pt x="758" y="266"/>
                  </a:cubicBezTo>
                  <a:cubicBezTo>
                    <a:pt x="759" y="258"/>
                    <a:pt x="759" y="250"/>
                    <a:pt x="759" y="241"/>
                  </a:cubicBezTo>
                  <a:cubicBezTo>
                    <a:pt x="759" y="162"/>
                    <a:pt x="707" y="99"/>
                    <a:pt x="641" y="99"/>
                  </a:cubicBezTo>
                  <a:cubicBezTo>
                    <a:pt x="629" y="99"/>
                    <a:pt x="618" y="101"/>
                    <a:pt x="607" y="105"/>
                  </a:cubicBezTo>
                  <a:cubicBezTo>
                    <a:pt x="566" y="41"/>
                    <a:pt x="502" y="0"/>
                    <a:pt x="430" y="0"/>
                  </a:cubicBezTo>
                  <a:cubicBezTo>
                    <a:pt x="326" y="0"/>
                    <a:pt x="240" y="85"/>
                    <a:pt x="214" y="200"/>
                  </a:cubicBezTo>
                  <a:cubicBezTo>
                    <a:pt x="203" y="198"/>
                    <a:pt x="192" y="196"/>
                    <a:pt x="181" y="196"/>
                  </a:cubicBezTo>
                  <a:cubicBezTo>
                    <a:pt x="86" y="196"/>
                    <a:pt x="9" y="283"/>
                    <a:pt x="0" y="395"/>
                  </a:cubicBezTo>
                  <a:lnTo>
                    <a:pt x="1128" y="395"/>
                  </a:lnTo>
                  <a:close/>
                </a:path>
              </a:pathLst>
            </a:custGeom>
            <a:solidFill>
              <a:srgbClr val="339966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Freeform 83"/>
            <p:cNvSpPr/>
            <p:nvPr/>
          </p:nvSpPr>
          <p:spPr bwMode="auto">
            <a:xfrm>
              <a:off x="1433962" y="104591"/>
              <a:ext cx="2034410" cy="716459"/>
            </a:xfrm>
            <a:custGeom>
              <a:avLst/>
              <a:gdLst/>
              <a:ahLst/>
              <a:cxnLst>
                <a:cxn ang="0">
                  <a:pos x="1128" y="395"/>
                </a:cxn>
                <a:cxn ang="0">
                  <a:pos x="1128" y="382"/>
                </a:cxn>
                <a:cxn ang="0">
                  <a:pos x="948" y="165"/>
                </a:cxn>
                <a:cxn ang="0">
                  <a:pos x="784" y="293"/>
                </a:cxn>
                <a:cxn ang="0">
                  <a:pos x="758" y="266"/>
                </a:cxn>
                <a:cxn ang="0">
                  <a:pos x="759" y="241"/>
                </a:cxn>
                <a:cxn ang="0">
                  <a:pos x="641" y="99"/>
                </a:cxn>
                <a:cxn ang="0">
                  <a:pos x="607" y="105"/>
                </a:cxn>
                <a:cxn ang="0">
                  <a:pos x="430" y="0"/>
                </a:cxn>
                <a:cxn ang="0">
                  <a:pos x="214" y="200"/>
                </a:cxn>
                <a:cxn ang="0">
                  <a:pos x="181" y="196"/>
                </a:cxn>
                <a:cxn ang="0">
                  <a:pos x="0" y="395"/>
                </a:cxn>
                <a:cxn ang="0">
                  <a:pos x="1128" y="395"/>
                </a:cxn>
              </a:cxnLst>
              <a:rect l="0" t="0" r="r" b="b"/>
              <a:pathLst>
                <a:path w="1128" h="395">
                  <a:moveTo>
                    <a:pt x="1128" y="395"/>
                  </a:moveTo>
                  <a:cubicBezTo>
                    <a:pt x="1128" y="391"/>
                    <a:pt x="1128" y="387"/>
                    <a:pt x="1128" y="382"/>
                  </a:cubicBezTo>
                  <a:cubicBezTo>
                    <a:pt x="1128" y="263"/>
                    <a:pt x="1047" y="165"/>
                    <a:pt x="948" y="165"/>
                  </a:cubicBezTo>
                  <a:cubicBezTo>
                    <a:pt x="875" y="165"/>
                    <a:pt x="812" y="218"/>
                    <a:pt x="784" y="293"/>
                  </a:cubicBezTo>
                  <a:cubicBezTo>
                    <a:pt x="776" y="283"/>
                    <a:pt x="767" y="274"/>
                    <a:pt x="758" y="266"/>
                  </a:cubicBezTo>
                  <a:cubicBezTo>
                    <a:pt x="759" y="258"/>
                    <a:pt x="759" y="250"/>
                    <a:pt x="759" y="241"/>
                  </a:cubicBezTo>
                  <a:cubicBezTo>
                    <a:pt x="759" y="162"/>
                    <a:pt x="707" y="99"/>
                    <a:pt x="641" y="99"/>
                  </a:cubicBezTo>
                  <a:cubicBezTo>
                    <a:pt x="629" y="99"/>
                    <a:pt x="618" y="101"/>
                    <a:pt x="607" y="105"/>
                  </a:cubicBezTo>
                  <a:cubicBezTo>
                    <a:pt x="566" y="41"/>
                    <a:pt x="502" y="0"/>
                    <a:pt x="430" y="0"/>
                  </a:cubicBezTo>
                  <a:cubicBezTo>
                    <a:pt x="326" y="0"/>
                    <a:pt x="240" y="85"/>
                    <a:pt x="214" y="200"/>
                  </a:cubicBezTo>
                  <a:cubicBezTo>
                    <a:pt x="203" y="198"/>
                    <a:pt x="192" y="196"/>
                    <a:pt x="181" y="196"/>
                  </a:cubicBezTo>
                  <a:cubicBezTo>
                    <a:pt x="86" y="196"/>
                    <a:pt x="9" y="283"/>
                    <a:pt x="0" y="395"/>
                  </a:cubicBezTo>
                  <a:lnTo>
                    <a:pt x="1128" y="395"/>
                  </a:lnTo>
                  <a:close/>
                </a:path>
              </a:pathLst>
            </a:custGeom>
            <a:solidFill>
              <a:srgbClr val="8FBE7C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Freeform 83"/>
            <p:cNvSpPr/>
            <p:nvPr/>
          </p:nvSpPr>
          <p:spPr bwMode="auto">
            <a:xfrm>
              <a:off x="0" y="522853"/>
              <a:ext cx="818862" cy="288379"/>
            </a:xfrm>
            <a:custGeom>
              <a:avLst/>
              <a:gdLst/>
              <a:ahLst/>
              <a:cxnLst>
                <a:cxn ang="0">
                  <a:pos x="1128" y="395"/>
                </a:cxn>
                <a:cxn ang="0">
                  <a:pos x="1128" y="382"/>
                </a:cxn>
                <a:cxn ang="0">
                  <a:pos x="948" y="165"/>
                </a:cxn>
                <a:cxn ang="0">
                  <a:pos x="784" y="293"/>
                </a:cxn>
                <a:cxn ang="0">
                  <a:pos x="758" y="266"/>
                </a:cxn>
                <a:cxn ang="0">
                  <a:pos x="759" y="241"/>
                </a:cxn>
                <a:cxn ang="0">
                  <a:pos x="641" y="99"/>
                </a:cxn>
                <a:cxn ang="0">
                  <a:pos x="607" y="105"/>
                </a:cxn>
                <a:cxn ang="0">
                  <a:pos x="430" y="0"/>
                </a:cxn>
                <a:cxn ang="0">
                  <a:pos x="214" y="200"/>
                </a:cxn>
                <a:cxn ang="0">
                  <a:pos x="181" y="196"/>
                </a:cxn>
                <a:cxn ang="0">
                  <a:pos x="0" y="395"/>
                </a:cxn>
                <a:cxn ang="0">
                  <a:pos x="1128" y="395"/>
                </a:cxn>
              </a:cxnLst>
              <a:rect l="0" t="0" r="r" b="b"/>
              <a:pathLst>
                <a:path w="1128" h="395">
                  <a:moveTo>
                    <a:pt x="1128" y="395"/>
                  </a:moveTo>
                  <a:cubicBezTo>
                    <a:pt x="1128" y="391"/>
                    <a:pt x="1128" y="387"/>
                    <a:pt x="1128" y="382"/>
                  </a:cubicBezTo>
                  <a:cubicBezTo>
                    <a:pt x="1128" y="263"/>
                    <a:pt x="1047" y="165"/>
                    <a:pt x="948" y="165"/>
                  </a:cubicBezTo>
                  <a:cubicBezTo>
                    <a:pt x="875" y="165"/>
                    <a:pt x="812" y="218"/>
                    <a:pt x="784" y="293"/>
                  </a:cubicBezTo>
                  <a:cubicBezTo>
                    <a:pt x="776" y="283"/>
                    <a:pt x="767" y="274"/>
                    <a:pt x="758" y="266"/>
                  </a:cubicBezTo>
                  <a:cubicBezTo>
                    <a:pt x="759" y="258"/>
                    <a:pt x="759" y="250"/>
                    <a:pt x="759" y="241"/>
                  </a:cubicBezTo>
                  <a:cubicBezTo>
                    <a:pt x="759" y="162"/>
                    <a:pt x="707" y="99"/>
                    <a:pt x="641" y="99"/>
                  </a:cubicBezTo>
                  <a:cubicBezTo>
                    <a:pt x="629" y="99"/>
                    <a:pt x="618" y="101"/>
                    <a:pt x="607" y="105"/>
                  </a:cubicBezTo>
                  <a:cubicBezTo>
                    <a:pt x="566" y="41"/>
                    <a:pt x="502" y="0"/>
                    <a:pt x="430" y="0"/>
                  </a:cubicBezTo>
                  <a:cubicBezTo>
                    <a:pt x="326" y="0"/>
                    <a:pt x="240" y="85"/>
                    <a:pt x="214" y="200"/>
                  </a:cubicBezTo>
                  <a:cubicBezTo>
                    <a:pt x="203" y="198"/>
                    <a:pt x="192" y="196"/>
                    <a:pt x="181" y="196"/>
                  </a:cubicBezTo>
                  <a:cubicBezTo>
                    <a:pt x="86" y="196"/>
                    <a:pt x="9" y="283"/>
                    <a:pt x="0" y="395"/>
                  </a:cubicBezTo>
                  <a:lnTo>
                    <a:pt x="1128" y="395"/>
                  </a:lnTo>
                  <a:close/>
                </a:path>
              </a:pathLst>
            </a:custGeom>
            <a:solidFill>
              <a:srgbClr val="002060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Freeform 83"/>
            <p:cNvSpPr/>
            <p:nvPr/>
          </p:nvSpPr>
          <p:spPr bwMode="auto">
            <a:xfrm>
              <a:off x="448146" y="265139"/>
              <a:ext cx="588963" cy="207415"/>
            </a:xfrm>
            <a:custGeom>
              <a:avLst/>
              <a:gdLst/>
              <a:ahLst/>
              <a:cxnLst>
                <a:cxn ang="0">
                  <a:pos x="1128" y="395"/>
                </a:cxn>
                <a:cxn ang="0">
                  <a:pos x="1128" y="382"/>
                </a:cxn>
                <a:cxn ang="0">
                  <a:pos x="948" y="165"/>
                </a:cxn>
                <a:cxn ang="0">
                  <a:pos x="784" y="293"/>
                </a:cxn>
                <a:cxn ang="0">
                  <a:pos x="758" y="266"/>
                </a:cxn>
                <a:cxn ang="0">
                  <a:pos x="759" y="241"/>
                </a:cxn>
                <a:cxn ang="0">
                  <a:pos x="641" y="99"/>
                </a:cxn>
                <a:cxn ang="0">
                  <a:pos x="607" y="105"/>
                </a:cxn>
                <a:cxn ang="0">
                  <a:pos x="430" y="0"/>
                </a:cxn>
                <a:cxn ang="0">
                  <a:pos x="214" y="200"/>
                </a:cxn>
                <a:cxn ang="0">
                  <a:pos x="181" y="196"/>
                </a:cxn>
                <a:cxn ang="0">
                  <a:pos x="0" y="395"/>
                </a:cxn>
                <a:cxn ang="0">
                  <a:pos x="1128" y="395"/>
                </a:cxn>
              </a:cxnLst>
              <a:rect l="0" t="0" r="r" b="b"/>
              <a:pathLst>
                <a:path w="1128" h="395">
                  <a:moveTo>
                    <a:pt x="1128" y="395"/>
                  </a:moveTo>
                  <a:cubicBezTo>
                    <a:pt x="1128" y="391"/>
                    <a:pt x="1128" y="387"/>
                    <a:pt x="1128" y="382"/>
                  </a:cubicBezTo>
                  <a:cubicBezTo>
                    <a:pt x="1128" y="263"/>
                    <a:pt x="1047" y="165"/>
                    <a:pt x="948" y="165"/>
                  </a:cubicBezTo>
                  <a:cubicBezTo>
                    <a:pt x="875" y="165"/>
                    <a:pt x="812" y="218"/>
                    <a:pt x="784" y="293"/>
                  </a:cubicBezTo>
                  <a:cubicBezTo>
                    <a:pt x="776" y="283"/>
                    <a:pt x="767" y="274"/>
                    <a:pt x="758" y="266"/>
                  </a:cubicBezTo>
                  <a:cubicBezTo>
                    <a:pt x="759" y="258"/>
                    <a:pt x="759" y="250"/>
                    <a:pt x="759" y="241"/>
                  </a:cubicBezTo>
                  <a:cubicBezTo>
                    <a:pt x="759" y="162"/>
                    <a:pt x="707" y="99"/>
                    <a:pt x="641" y="99"/>
                  </a:cubicBezTo>
                  <a:cubicBezTo>
                    <a:pt x="629" y="99"/>
                    <a:pt x="618" y="101"/>
                    <a:pt x="607" y="105"/>
                  </a:cubicBezTo>
                  <a:cubicBezTo>
                    <a:pt x="566" y="41"/>
                    <a:pt x="502" y="0"/>
                    <a:pt x="430" y="0"/>
                  </a:cubicBezTo>
                  <a:cubicBezTo>
                    <a:pt x="326" y="0"/>
                    <a:pt x="240" y="85"/>
                    <a:pt x="214" y="200"/>
                  </a:cubicBezTo>
                  <a:cubicBezTo>
                    <a:pt x="203" y="198"/>
                    <a:pt x="192" y="196"/>
                    <a:pt x="181" y="196"/>
                  </a:cubicBezTo>
                  <a:cubicBezTo>
                    <a:pt x="86" y="196"/>
                    <a:pt x="9" y="283"/>
                    <a:pt x="0" y="395"/>
                  </a:cubicBezTo>
                  <a:lnTo>
                    <a:pt x="1128" y="395"/>
                  </a:lnTo>
                  <a:close/>
                </a:path>
              </a:pathLst>
            </a:custGeom>
            <a:solidFill>
              <a:srgbClr val="B0D0A4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" name="组合 60"/>
          <p:cNvGrpSpPr/>
          <p:nvPr/>
        </p:nvGrpSpPr>
        <p:grpSpPr>
          <a:xfrm>
            <a:off x="5157562" y="1175900"/>
            <a:ext cx="1476847" cy="547364"/>
            <a:chOff x="0" y="0"/>
            <a:chExt cx="2290763" cy="809626"/>
          </a:xfrm>
          <a:solidFill>
            <a:srgbClr val="996633"/>
          </a:solidFill>
        </p:grpSpPr>
        <p:sp>
          <p:nvSpPr>
            <p:cNvPr id="4" name="Freeform 74"/>
            <p:cNvSpPr/>
            <p:nvPr/>
          </p:nvSpPr>
          <p:spPr bwMode="auto">
            <a:xfrm>
              <a:off x="636587" y="438151"/>
              <a:ext cx="411163" cy="158750"/>
            </a:xfrm>
            <a:custGeom>
              <a:avLst/>
              <a:gdLst/>
              <a:ahLst/>
              <a:cxnLst>
                <a:cxn ang="0">
                  <a:pos x="102" y="10"/>
                </a:cxn>
                <a:cxn ang="0">
                  <a:pos x="58" y="25"/>
                </a:cxn>
                <a:cxn ang="0">
                  <a:pos x="3" y="17"/>
                </a:cxn>
                <a:cxn ang="0">
                  <a:pos x="15" y="17"/>
                </a:cxn>
                <a:cxn ang="0">
                  <a:pos x="49" y="37"/>
                </a:cxn>
                <a:cxn ang="0">
                  <a:pos x="62" y="35"/>
                </a:cxn>
                <a:cxn ang="0">
                  <a:pos x="93" y="16"/>
                </a:cxn>
                <a:cxn ang="0">
                  <a:pos x="102" y="10"/>
                </a:cxn>
              </a:cxnLst>
              <a:rect l="0" t="0" r="r" b="b"/>
              <a:pathLst>
                <a:path w="109" h="42">
                  <a:moveTo>
                    <a:pt x="102" y="10"/>
                  </a:moveTo>
                  <a:cubicBezTo>
                    <a:pt x="85" y="7"/>
                    <a:pt x="69" y="13"/>
                    <a:pt x="58" y="25"/>
                  </a:cubicBezTo>
                  <a:cubicBezTo>
                    <a:pt x="46" y="7"/>
                    <a:pt x="20" y="0"/>
                    <a:pt x="3" y="17"/>
                  </a:cubicBezTo>
                  <a:cubicBezTo>
                    <a:pt x="0" y="20"/>
                    <a:pt x="13" y="19"/>
                    <a:pt x="15" y="17"/>
                  </a:cubicBezTo>
                  <a:cubicBezTo>
                    <a:pt x="28" y="3"/>
                    <a:pt x="46" y="27"/>
                    <a:pt x="49" y="37"/>
                  </a:cubicBezTo>
                  <a:cubicBezTo>
                    <a:pt x="51" y="42"/>
                    <a:pt x="61" y="38"/>
                    <a:pt x="62" y="35"/>
                  </a:cubicBezTo>
                  <a:cubicBezTo>
                    <a:pt x="68" y="23"/>
                    <a:pt x="77" y="13"/>
                    <a:pt x="93" y="16"/>
                  </a:cubicBezTo>
                  <a:cubicBezTo>
                    <a:pt x="97" y="17"/>
                    <a:pt x="109" y="11"/>
                    <a:pt x="102" y="1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" name="Freeform 75"/>
            <p:cNvSpPr/>
            <p:nvPr/>
          </p:nvSpPr>
          <p:spPr bwMode="auto">
            <a:xfrm>
              <a:off x="0" y="166688"/>
              <a:ext cx="411163" cy="160338"/>
            </a:xfrm>
            <a:custGeom>
              <a:avLst/>
              <a:gdLst/>
              <a:ahLst/>
              <a:cxnLst>
                <a:cxn ang="0">
                  <a:pos x="102" y="10"/>
                </a:cxn>
                <a:cxn ang="0">
                  <a:pos x="58" y="25"/>
                </a:cxn>
                <a:cxn ang="0">
                  <a:pos x="3" y="17"/>
                </a:cxn>
                <a:cxn ang="0">
                  <a:pos x="15" y="17"/>
                </a:cxn>
                <a:cxn ang="0">
                  <a:pos x="50" y="37"/>
                </a:cxn>
                <a:cxn ang="0">
                  <a:pos x="63" y="35"/>
                </a:cxn>
                <a:cxn ang="0">
                  <a:pos x="94" y="16"/>
                </a:cxn>
                <a:cxn ang="0">
                  <a:pos x="102" y="10"/>
                </a:cxn>
              </a:cxnLst>
              <a:rect l="0" t="0" r="r" b="b"/>
              <a:pathLst>
                <a:path w="109" h="42">
                  <a:moveTo>
                    <a:pt x="102" y="10"/>
                  </a:moveTo>
                  <a:cubicBezTo>
                    <a:pt x="85" y="7"/>
                    <a:pt x="69" y="13"/>
                    <a:pt x="58" y="25"/>
                  </a:cubicBezTo>
                  <a:cubicBezTo>
                    <a:pt x="46" y="7"/>
                    <a:pt x="20" y="0"/>
                    <a:pt x="3" y="17"/>
                  </a:cubicBezTo>
                  <a:cubicBezTo>
                    <a:pt x="0" y="20"/>
                    <a:pt x="13" y="19"/>
                    <a:pt x="15" y="17"/>
                  </a:cubicBezTo>
                  <a:cubicBezTo>
                    <a:pt x="29" y="3"/>
                    <a:pt x="46" y="27"/>
                    <a:pt x="50" y="37"/>
                  </a:cubicBezTo>
                  <a:cubicBezTo>
                    <a:pt x="51" y="42"/>
                    <a:pt x="61" y="38"/>
                    <a:pt x="63" y="35"/>
                  </a:cubicBezTo>
                  <a:cubicBezTo>
                    <a:pt x="69" y="23"/>
                    <a:pt x="77" y="13"/>
                    <a:pt x="94" y="16"/>
                  </a:cubicBezTo>
                  <a:cubicBezTo>
                    <a:pt x="97" y="17"/>
                    <a:pt x="109" y="11"/>
                    <a:pt x="102" y="1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" name="Freeform 76"/>
            <p:cNvSpPr/>
            <p:nvPr/>
          </p:nvSpPr>
          <p:spPr bwMode="auto">
            <a:xfrm>
              <a:off x="609600" y="57151"/>
              <a:ext cx="411163" cy="160338"/>
            </a:xfrm>
            <a:custGeom>
              <a:avLst/>
              <a:gdLst/>
              <a:ahLst/>
              <a:cxnLst>
                <a:cxn ang="0">
                  <a:pos x="102" y="11"/>
                </a:cxn>
                <a:cxn ang="0">
                  <a:pos x="58" y="25"/>
                </a:cxn>
                <a:cxn ang="0">
                  <a:pos x="4" y="17"/>
                </a:cxn>
                <a:cxn ang="0">
                  <a:pos x="16" y="17"/>
                </a:cxn>
                <a:cxn ang="0">
                  <a:pos x="50" y="38"/>
                </a:cxn>
                <a:cxn ang="0">
                  <a:pos x="63" y="36"/>
                </a:cxn>
                <a:cxn ang="0">
                  <a:pos x="94" y="17"/>
                </a:cxn>
                <a:cxn ang="0">
                  <a:pos x="102" y="11"/>
                </a:cxn>
              </a:cxnLst>
              <a:rect l="0" t="0" r="r" b="b"/>
              <a:pathLst>
                <a:path w="109" h="42">
                  <a:moveTo>
                    <a:pt x="102" y="11"/>
                  </a:moveTo>
                  <a:cubicBezTo>
                    <a:pt x="85" y="8"/>
                    <a:pt x="69" y="13"/>
                    <a:pt x="58" y="25"/>
                  </a:cubicBezTo>
                  <a:cubicBezTo>
                    <a:pt x="46" y="7"/>
                    <a:pt x="20" y="0"/>
                    <a:pt x="4" y="17"/>
                  </a:cubicBezTo>
                  <a:cubicBezTo>
                    <a:pt x="0" y="21"/>
                    <a:pt x="13" y="20"/>
                    <a:pt x="16" y="17"/>
                  </a:cubicBezTo>
                  <a:cubicBezTo>
                    <a:pt x="29" y="4"/>
                    <a:pt x="47" y="28"/>
                    <a:pt x="50" y="38"/>
                  </a:cubicBezTo>
                  <a:cubicBezTo>
                    <a:pt x="51" y="42"/>
                    <a:pt x="62" y="39"/>
                    <a:pt x="63" y="36"/>
                  </a:cubicBezTo>
                  <a:cubicBezTo>
                    <a:pt x="69" y="24"/>
                    <a:pt x="77" y="14"/>
                    <a:pt x="94" y="17"/>
                  </a:cubicBezTo>
                  <a:cubicBezTo>
                    <a:pt x="97" y="18"/>
                    <a:pt x="109" y="12"/>
                    <a:pt x="102" y="1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Freeform 77"/>
            <p:cNvSpPr/>
            <p:nvPr/>
          </p:nvSpPr>
          <p:spPr bwMode="auto">
            <a:xfrm>
              <a:off x="1262062" y="258763"/>
              <a:ext cx="411163" cy="160338"/>
            </a:xfrm>
            <a:custGeom>
              <a:avLst/>
              <a:gdLst/>
              <a:ahLst/>
              <a:cxnLst>
                <a:cxn ang="0">
                  <a:pos x="102" y="11"/>
                </a:cxn>
                <a:cxn ang="0">
                  <a:pos x="58" y="25"/>
                </a:cxn>
                <a:cxn ang="0">
                  <a:pos x="4" y="17"/>
                </a:cxn>
                <a:cxn ang="0">
                  <a:pos x="16" y="17"/>
                </a:cxn>
                <a:cxn ang="0">
                  <a:pos x="50" y="38"/>
                </a:cxn>
                <a:cxn ang="0">
                  <a:pos x="63" y="36"/>
                </a:cxn>
                <a:cxn ang="0">
                  <a:pos x="94" y="17"/>
                </a:cxn>
                <a:cxn ang="0">
                  <a:pos x="102" y="11"/>
                </a:cxn>
              </a:cxnLst>
              <a:rect l="0" t="0" r="r" b="b"/>
              <a:pathLst>
                <a:path w="109" h="42">
                  <a:moveTo>
                    <a:pt x="102" y="11"/>
                  </a:moveTo>
                  <a:cubicBezTo>
                    <a:pt x="85" y="8"/>
                    <a:pt x="69" y="13"/>
                    <a:pt x="58" y="25"/>
                  </a:cubicBezTo>
                  <a:cubicBezTo>
                    <a:pt x="46" y="7"/>
                    <a:pt x="20" y="0"/>
                    <a:pt x="4" y="17"/>
                  </a:cubicBezTo>
                  <a:cubicBezTo>
                    <a:pt x="0" y="21"/>
                    <a:pt x="13" y="20"/>
                    <a:pt x="16" y="17"/>
                  </a:cubicBezTo>
                  <a:cubicBezTo>
                    <a:pt x="29" y="4"/>
                    <a:pt x="47" y="28"/>
                    <a:pt x="50" y="38"/>
                  </a:cubicBezTo>
                  <a:cubicBezTo>
                    <a:pt x="51" y="42"/>
                    <a:pt x="62" y="39"/>
                    <a:pt x="63" y="36"/>
                  </a:cubicBezTo>
                  <a:cubicBezTo>
                    <a:pt x="69" y="24"/>
                    <a:pt x="77" y="14"/>
                    <a:pt x="94" y="17"/>
                  </a:cubicBezTo>
                  <a:cubicBezTo>
                    <a:pt x="97" y="17"/>
                    <a:pt x="109" y="12"/>
                    <a:pt x="102" y="1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Freeform 78"/>
            <p:cNvSpPr/>
            <p:nvPr/>
          </p:nvSpPr>
          <p:spPr bwMode="auto">
            <a:xfrm>
              <a:off x="1119187" y="650876"/>
              <a:ext cx="414338" cy="158750"/>
            </a:xfrm>
            <a:custGeom>
              <a:avLst/>
              <a:gdLst/>
              <a:ahLst/>
              <a:cxnLst>
                <a:cxn ang="0">
                  <a:pos x="103" y="11"/>
                </a:cxn>
                <a:cxn ang="0">
                  <a:pos x="59" y="25"/>
                </a:cxn>
                <a:cxn ang="0">
                  <a:pos x="4" y="17"/>
                </a:cxn>
                <a:cxn ang="0">
                  <a:pos x="16" y="17"/>
                </a:cxn>
                <a:cxn ang="0">
                  <a:pos x="50" y="38"/>
                </a:cxn>
                <a:cxn ang="0">
                  <a:pos x="63" y="35"/>
                </a:cxn>
                <a:cxn ang="0">
                  <a:pos x="94" y="17"/>
                </a:cxn>
                <a:cxn ang="0">
                  <a:pos x="103" y="11"/>
                </a:cxn>
              </a:cxnLst>
              <a:rect l="0" t="0" r="r" b="b"/>
              <a:pathLst>
                <a:path w="110" h="42">
                  <a:moveTo>
                    <a:pt x="103" y="11"/>
                  </a:moveTo>
                  <a:cubicBezTo>
                    <a:pt x="86" y="8"/>
                    <a:pt x="70" y="13"/>
                    <a:pt x="59" y="25"/>
                  </a:cubicBezTo>
                  <a:cubicBezTo>
                    <a:pt x="47" y="7"/>
                    <a:pt x="20" y="0"/>
                    <a:pt x="4" y="17"/>
                  </a:cubicBezTo>
                  <a:cubicBezTo>
                    <a:pt x="0" y="20"/>
                    <a:pt x="13" y="20"/>
                    <a:pt x="16" y="17"/>
                  </a:cubicBezTo>
                  <a:cubicBezTo>
                    <a:pt x="29" y="3"/>
                    <a:pt x="47" y="27"/>
                    <a:pt x="50" y="38"/>
                  </a:cubicBezTo>
                  <a:cubicBezTo>
                    <a:pt x="51" y="42"/>
                    <a:pt x="62" y="38"/>
                    <a:pt x="63" y="35"/>
                  </a:cubicBezTo>
                  <a:cubicBezTo>
                    <a:pt x="69" y="24"/>
                    <a:pt x="77" y="14"/>
                    <a:pt x="94" y="17"/>
                  </a:cubicBezTo>
                  <a:cubicBezTo>
                    <a:pt x="97" y="17"/>
                    <a:pt x="110" y="12"/>
                    <a:pt x="103" y="1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Freeform 79"/>
            <p:cNvSpPr/>
            <p:nvPr/>
          </p:nvSpPr>
          <p:spPr bwMode="auto">
            <a:xfrm>
              <a:off x="1879600" y="0"/>
              <a:ext cx="411163" cy="160338"/>
            </a:xfrm>
            <a:custGeom>
              <a:avLst/>
              <a:gdLst/>
              <a:ahLst/>
              <a:cxnLst>
                <a:cxn ang="0">
                  <a:pos x="102" y="11"/>
                </a:cxn>
                <a:cxn ang="0">
                  <a:pos x="58" y="25"/>
                </a:cxn>
                <a:cxn ang="0">
                  <a:pos x="3" y="17"/>
                </a:cxn>
                <a:cxn ang="0">
                  <a:pos x="16" y="17"/>
                </a:cxn>
                <a:cxn ang="0">
                  <a:pos x="50" y="38"/>
                </a:cxn>
                <a:cxn ang="0">
                  <a:pos x="63" y="36"/>
                </a:cxn>
                <a:cxn ang="0">
                  <a:pos x="94" y="17"/>
                </a:cxn>
                <a:cxn ang="0">
                  <a:pos x="102" y="11"/>
                </a:cxn>
              </a:cxnLst>
              <a:rect l="0" t="0" r="r" b="b"/>
              <a:pathLst>
                <a:path w="109" h="42">
                  <a:moveTo>
                    <a:pt x="102" y="11"/>
                  </a:moveTo>
                  <a:cubicBezTo>
                    <a:pt x="85" y="8"/>
                    <a:pt x="69" y="13"/>
                    <a:pt x="58" y="25"/>
                  </a:cubicBezTo>
                  <a:cubicBezTo>
                    <a:pt x="46" y="7"/>
                    <a:pt x="20" y="0"/>
                    <a:pt x="3" y="17"/>
                  </a:cubicBezTo>
                  <a:cubicBezTo>
                    <a:pt x="0" y="21"/>
                    <a:pt x="13" y="20"/>
                    <a:pt x="16" y="17"/>
                  </a:cubicBezTo>
                  <a:cubicBezTo>
                    <a:pt x="29" y="3"/>
                    <a:pt x="46" y="27"/>
                    <a:pt x="50" y="38"/>
                  </a:cubicBezTo>
                  <a:cubicBezTo>
                    <a:pt x="51" y="42"/>
                    <a:pt x="61" y="38"/>
                    <a:pt x="63" y="36"/>
                  </a:cubicBezTo>
                  <a:cubicBezTo>
                    <a:pt x="69" y="24"/>
                    <a:pt x="77" y="14"/>
                    <a:pt x="94" y="17"/>
                  </a:cubicBezTo>
                  <a:cubicBezTo>
                    <a:pt x="97" y="17"/>
                    <a:pt x="109" y="12"/>
                    <a:pt x="102" y="1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" name="组合 120"/>
          <p:cNvGrpSpPr/>
          <p:nvPr/>
        </p:nvGrpSpPr>
        <p:grpSpPr>
          <a:xfrm>
            <a:off x="1946339" y="1588907"/>
            <a:ext cx="5754109" cy="1401408"/>
            <a:chOff x="-1" y="0"/>
            <a:chExt cx="7139936" cy="1704424"/>
          </a:xfrm>
        </p:grpSpPr>
        <p:grpSp>
          <p:nvGrpSpPr>
            <p:cNvPr id="11" name="组合 55"/>
            <p:cNvGrpSpPr/>
            <p:nvPr/>
          </p:nvGrpSpPr>
          <p:grpSpPr>
            <a:xfrm>
              <a:off x="-1" y="0"/>
              <a:ext cx="6898284" cy="1704424"/>
              <a:chOff x="0" y="0"/>
              <a:chExt cx="7338995" cy="1813314"/>
            </a:xfrm>
          </p:grpSpPr>
          <p:sp>
            <p:nvSpPr>
              <p:cNvPr id="14" name="矩形 3"/>
              <p:cNvSpPr/>
              <p:nvPr/>
            </p:nvSpPr>
            <p:spPr bwMode="auto">
              <a:xfrm>
                <a:off x="0" y="0"/>
                <a:ext cx="6657271" cy="12478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393111" y="386080"/>
                  </a:cxn>
                  <a:cxn ang="0">
                    <a:pos x="6657271" y="1247861"/>
                  </a:cxn>
                  <a:cxn ang="0">
                    <a:pos x="213360" y="1247861"/>
                  </a:cxn>
                  <a:cxn ang="0">
                    <a:pos x="0" y="0"/>
                  </a:cxn>
                </a:cxnLst>
                <a:rect l="0" t="0" r="r" b="b"/>
                <a:pathLst>
                  <a:path w="6657271" h="1247861">
                    <a:moveTo>
                      <a:pt x="0" y="0"/>
                    </a:moveTo>
                    <a:lnTo>
                      <a:pt x="6393111" y="386080"/>
                    </a:lnTo>
                    <a:lnTo>
                      <a:pt x="6657271" y="1247861"/>
                    </a:lnTo>
                    <a:lnTo>
                      <a:pt x="213360" y="12478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endParaRPr lang="zh-CN" altLang="en-US" sz="2100"/>
              </a:p>
            </p:txBody>
          </p:sp>
          <p:sp>
            <p:nvSpPr>
              <p:cNvPr id="15" name="矩形 3"/>
              <p:cNvSpPr/>
              <p:nvPr/>
            </p:nvSpPr>
            <p:spPr bwMode="auto">
              <a:xfrm>
                <a:off x="1504614" y="943523"/>
                <a:ext cx="5834381" cy="869791"/>
              </a:xfrm>
              <a:custGeom>
                <a:avLst/>
                <a:gdLst/>
                <a:ahLst/>
                <a:cxnLst>
                  <a:cxn ang="0">
                    <a:pos x="0" y="121920"/>
                  </a:cxn>
                  <a:cxn ang="0">
                    <a:pos x="6301671" y="0"/>
                  </a:cxn>
                  <a:cxn ang="0">
                    <a:pos x="6423591" y="678901"/>
                  </a:cxn>
                  <a:cxn ang="0">
                    <a:pos x="30480" y="617941"/>
                  </a:cxn>
                  <a:cxn ang="0">
                    <a:pos x="0" y="121920"/>
                  </a:cxn>
                </a:cxnLst>
                <a:rect l="0" t="0" r="r" b="b"/>
                <a:pathLst>
                  <a:path w="6423591" h="678901">
                    <a:moveTo>
                      <a:pt x="0" y="121920"/>
                    </a:moveTo>
                    <a:lnTo>
                      <a:pt x="6301671" y="0"/>
                    </a:lnTo>
                    <a:lnTo>
                      <a:pt x="6423591" y="678901"/>
                    </a:lnTo>
                    <a:lnTo>
                      <a:pt x="30480" y="617941"/>
                    </a:lnTo>
                    <a:lnTo>
                      <a:pt x="0" y="121920"/>
                    </a:lnTo>
                    <a:close/>
                  </a:path>
                </a:pathLst>
              </a:custGeom>
              <a:solidFill>
                <a:srgbClr val="B0D0A4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endParaRPr lang="zh-CN" altLang="en-US"/>
              </a:p>
            </p:txBody>
          </p:sp>
        </p:grpSp>
        <p:sp>
          <p:nvSpPr>
            <p:cNvPr id="12" name="文本框 115"/>
            <p:cNvSpPr txBox="1">
              <a:spLocks noChangeArrowheads="1"/>
            </p:cNvSpPr>
            <p:nvPr/>
          </p:nvSpPr>
          <p:spPr bwMode="auto">
            <a:xfrm>
              <a:off x="651019" y="274716"/>
              <a:ext cx="3517949" cy="7696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zh-CN" altLang="en-US" sz="34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第六章</a:t>
              </a:r>
            </a:p>
          </p:txBody>
        </p:sp>
        <p:sp>
          <p:nvSpPr>
            <p:cNvPr id="13" name="文本框 119"/>
            <p:cNvSpPr txBox="1">
              <a:spLocks noChangeArrowheads="1"/>
            </p:cNvSpPr>
            <p:nvPr/>
          </p:nvSpPr>
          <p:spPr bwMode="auto">
            <a:xfrm>
              <a:off x="1667732" y="948499"/>
              <a:ext cx="5472203" cy="692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zh-CN" altLang="en-US" sz="3100" b="1" dirty="0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</a:t>
              </a:r>
              <a:r>
                <a:rPr lang="en-US" altLang="zh-CN" sz="3100" b="1" dirty="0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3100" b="1" dirty="0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节  密度</a:t>
              </a:r>
            </a:p>
          </p:txBody>
        </p:sp>
      </p:grpSp>
      <p:sp>
        <p:nvSpPr>
          <p:cNvPr id="32" name="动作按钮: 第一张 31">
            <a:hlinkClick r:id="rId5" action="ppaction://hlinksldjump" highlightClick="1"/>
          </p:cNvPr>
          <p:cNvSpPr/>
          <p:nvPr/>
        </p:nvSpPr>
        <p:spPr>
          <a:xfrm>
            <a:off x="8902083" y="4579036"/>
            <a:ext cx="241918" cy="22918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778" tIns="34889" rIns="69778" bIns="34889"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文本框 30721"/>
          <p:cNvSpPr txBox="1"/>
          <p:nvPr/>
        </p:nvSpPr>
        <p:spPr>
          <a:xfrm flipH="1">
            <a:off x="1292668" y="762911"/>
            <a:ext cx="6558663" cy="24375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 dirty="0">
                <a:latin typeface="Arial" panose="020B0604020202020204" pitchFamily="34" charset="0"/>
              </a:rPr>
              <a:t>1.一只烧杯装满水，总质量为350g，放一石块后（全部浸入）溢出一部分水，这时总质量为440g，取出石块后，烧杯和水总质量为300g，求石块的密度？</a:t>
            </a:r>
          </a:p>
          <a:p>
            <a:endParaRPr lang="zh-CN" altLang="en-US" sz="1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文本框 31745"/>
          <p:cNvSpPr txBox="1"/>
          <p:nvPr/>
        </p:nvSpPr>
        <p:spPr>
          <a:xfrm>
            <a:off x="1385888" y="465535"/>
            <a:ext cx="6897500" cy="2215991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 dirty="0">
                <a:latin typeface="Arial" panose="020B0604020202020204" pitchFamily="34" charset="0"/>
              </a:rPr>
              <a:t>8、小红在探究甲、乙两种不同物质的质量和体积的关系时，得出了如图所示的图象.由此可知，甲、乙两种物质的密度之比ρ</a:t>
            </a:r>
            <a:r>
              <a:rPr lang="zh-CN" altLang="en-US" sz="2400" b="1" baseline="-25000" dirty="0">
                <a:latin typeface="Arial" panose="020B0604020202020204" pitchFamily="34" charset="0"/>
              </a:rPr>
              <a:t>甲</a:t>
            </a:r>
            <a:r>
              <a:rPr lang="zh-CN" altLang="en-US" sz="2400" b="1" dirty="0">
                <a:latin typeface="Arial" panose="020B0604020202020204" pitchFamily="34" charset="0"/>
              </a:rPr>
              <a:t>：ρ</a:t>
            </a:r>
            <a:r>
              <a:rPr lang="zh-CN" altLang="en-US" sz="2400" b="1" baseline="-25000" dirty="0">
                <a:latin typeface="Arial" panose="020B0604020202020204" pitchFamily="34" charset="0"/>
              </a:rPr>
              <a:t>乙</a:t>
            </a:r>
            <a:r>
              <a:rPr lang="zh-CN" altLang="en-US" sz="2400" b="1" dirty="0">
                <a:latin typeface="Arial" panose="020B0604020202020204" pitchFamily="34" charset="0"/>
              </a:rPr>
              <a:t>=</a:t>
            </a:r>
            <a:r>
              <a:rPr lang="zh-CN" altLang="en-US" sz="2400" b="1" u="sng" dirty="0">
                <a:latin typeface="Arial" panose="020B0604020202020204" pitchFamily="34" charset="0"/>
              </a:rPr>
              <a:t>          </a:t>
            </a:r>
            <a:r>
              <a:rPr lang="zh-CN" altLang="en-US" sz="2400" b="1" dirty="0">
                <a:latin typeface="Arial" panose="020B0604020202020204" pitchFamily="34" charset="0"/>
              </a:rPr>
              <a:t>；用甲、乙两种不同物质做成质量相同的实心体，则它们的体积之比V</a:t>
            </a:r>
            <a:r>
              <a:rPr lang="zh-CN" altLang="en-US" sz="2400" b="1" baseline="-25000" dirty="0">
                <a:latin typeface="Arial" panose="020B0604020202020204" pitchFamily="34" charset="0"/>
              </a:rPr>
              <a:t>甲</a:t>
            </a:r>
            <a:r>
              <a:rPr lang="zh-CN" altLang="en-US" sz="2400" b="1" dirty="0">
                <a:latin typeface="Arial" panose="020B0604020202020204" pitchFamily="34" charset="0"/>
              </a:rPr>
              <a:t>：V</a:t>
            </a:r>
            <a:r>
              <a:rPr lang="zh-CN" altLang="en-US" sz="2400" b="1" baseline="-25000" dirty="0">
                <a:latin typeface="Arial" panose="020B0604020202020204" pitchFamily="34" charset="0"/>
              </a:rPr>
              <a:t>乙</a:t>
            </a:r>
            <a:r>
              <a:rPr lang="zh-CN" altLang="en-US" sz="2400" b="1" dirty="0">
                <a:latin typeface="Arial" panose="020B0604020202020204" pitchFamily="34" charset="0"/>
              </a:rPr>
              <a:t>= </a:t>
            </a:r>
            <a:r>
              <a:rPr lang="zh-CN" altLang="en-US" sz="2400" b="1" u="sng" dirty="0">
                <a:latin typeface="Arial" panose="020B0604020202020204" pitchFamily="34" charset="0"/>
              </a:rPr>
              <a:t>            </a:t>
            </a:r>
            <a:r>
              <a:rPr lang="zh-CN" altLang="en-US" sz="2400" b="1" dirty="0">
                <a:latin typeface="Arial" panose="020B0604020202020204" pitchFamily="34" charset="0"/>
              </a:rPr>
              <a:t>。</a:t>
            </a:r>
          </a:p>
          <a:p>
            <a:endParaRPr lang="zh-CN" altLang="en-US" sz="1800" b="1" dirty="0">
              <a:latin typeface="Arial" panose="020B0604020202020204" pitchFamily="34" charset="0"/>
            </a:endParaRPr>
          </a:p>
        </p:txBody>
      </p:sp>
      <p:pic>
        <p:nvPicPr>
          <p:cNvPr id="31747" name="内容占位符 31746"/>
          <p:cNvPicPr>
            <a:picLocks noGrp="1" noChangeAspect="1"/>
          </p:cNvPicPr>
          <p:nvPr>
            <p:ph idx="1"/>
          </p:nvPr>
        </p:nvPicPr>
        <p:blipFill>
          <a:blip r:embed="rId2"/>
          <a:srcRect b="14487"/>
          <a:stretch>
            <a:fillRect/>
          </a:stretch>
        </p:blipFill>
        <p:spPr>
          <a:xfrm>
            <a:off x="1439467" y="1762126"/>
            <a:ext cx="2659856" cy="2116931"/>
          </a:xfrm>
        </p:spPr>
      </p:pic>
      <p:sp>
        <p:nvSpPr>
          <p:cNvPr id="31748" name="文本框 31747"/>
          <p:cNvSpPr txBox="1"/>
          <p:nvPr/>
        </p:nvSpPr>
        <p:spPr>
          <a:xfrm>
            <a:off x="5929523" y="1291850"/>
            <a:ext cx="518091" cy="3693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9:4</a:t>
            </a:r>
          </a:p>
        </p:txBody>
      </p:sp>
      <p:sp>
        <p:nvSpPr>
          <p:cNvPr id="31749" name="文本框 31748"/>
          <p:cNvSpPr txBox="1"/>
          <p:nvPr/>
        </p:nvSpPr>
        <p:spPr>
          <a:xfrm>
            <a:off x="4099323" y="1996481"/>
            <a:ext cx="518091" cy="36933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 anchorCtr="0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4:9</a:t>
            </a:r>
          </a:p>
        </p:txBody>
      </p:sp>
      <p:sp>
        <p:nvSpPr>
          <p:cNvPr id="31750" name="文本框 31749"/>
          <p:cNvSpPr txBox="1"/>
          <p:nvPr/>
        </p:nvSpPr>
        <p:spPr>
          <a:xfrm>
            <a:off x="1385888" y="2588441"/>
            <a:ext cx="7231947" cy="1389676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>
                <a:latin typeface="宋体" panose="02010600030101010101" pitchFamily="2" charset="-122"/>
              </a:rPr>
              <a:t>9、一个铅球用了多年，没有发生改变的是（  ）</a:t>
            </a: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latin typeface="宋体" panose="02010600030101010101" pitchFamily="2" charset="-122"/>
              </a:rPr>
              <a:t> A.质量　   B.体积</a:t>
            </a: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latin typeface="宋体" panose="02010600030101010101" pitchFamily="2" charset="-122"/>
              </a:rPr>
              <a:t> C.密度　   D.三者都没改变</a:t>
            </a:r>
          </a:p>
        </p:txBody>
      </p:sp>
      <p:sp>
        <p:nvSpPr>
          <p:cNvPr id="31751" name="文本框 31750"/>
          <p:cNvSpPr txBox="1"/>
          <p:nvPr/>
        </p:nvSpPr>
        <p:spPr>
          <a:xfrm>
            <a:off x="7342614" y="2635925"/>
            <a:ext cx="415498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 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9" grpId="0"/>
      <p:bldP spid="31750" grpId="0"/>
      <p:bldP spid="317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7"/>
          <p:cNvSpPr/>
          <p:nvPr/>
        </p:nvSpPr>
        <p:spPr>
          <a:xfrm>
            <a:off x="1277542" y="303610"/>
            <a:ext cx="3564731" cy="140374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34523" rIns="69043" bIns="34523" anchor="t" anchorCtr="0"/>
          <a:lstStyle/>
          <a:p>
            <a:pPr marL="213360" indent="-213360" defTabSz="259556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tabLst>
                <a:tab pos="470535" algn="l"/>
              </a:tabLst>
            </a:pPr>
            <a:endParaRPr sz="1800" b="1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32771" name="直接连接符 32770"/>
          <p:cNvSpPr/>
          <p:nvPr/>
        </p:nvSpPr>
        <p:spPr>
          <a:xfrm>
            <a:off x="5328048" y="3759994"/>
            <a:ext cx="592931" cy="1191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txBody>
          <a:bodyPr/>
          <a:lstStyle/>
          <a:p>
            <a:endParaRPr sz="1050"/>
          </a:p>
        </p:txBody>
      </p:sp>
      <p:grpSp>
        <p:nvGrpSpPr>
          <p:cNvPr id="32772" name="组合 32771"/>
          <p:cNvGrpSpPr/>
          <p:nvPr/>
        </p:nvGrpSpPr>
        <p:grpSpPr>
          <a:xfrm>
            <a:off x="5326857" y="2436494"/>
            <a:ext cx="2593658" cy="2537222"/>
            <a:chOff x="0" y="0"/>
            <a:chExt cx="5445" cy="5326"/>
          </a:xfrm>
        </p:grpSpPr>
        <p:pic>
          <p:nvPicPr>
            <p:cNvPr id="32773" name="图片 3277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5445" cy="532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2774" name="直接连接符 32773"/>
            <p:cNvSpPr/>
            <p:nvPr/>
          </p:nvSpPr>
          <p:spPr>
            <a:xfrm flipV="1">
              <a:off x="113" y="907"/>
              <a:ext cx="3629" cy="35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2775" name="直接连接符 32774"/>
            <p:cNvSpPr/>
            <p:nvPr/>
          </p:nvSpPr>
          <p:spPr>
            <a:xfrm flipV="1">
              <a:off x="113" y="680"/>
              <a:ext cx="1814" cy="374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2776" name="直接连接符 32775"/>
            <p:cNvSpPr/>
            <p:nvPr/>
          </p:nvSpPr>
          <p:spPr>
            <a:xfrm flipV="1">
              <a:off x="113" y="2381"/>
              <a:ext cx="3969" cy="204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2777" name="文本框 32776"/>
            <p:cNvSpPr txBox="1"/>
            <p:nvPr/>
          </p:nvSpPr>
          <p:spPr>
            <a:xfrm>
              <a:off x="1587" y="227"/>
              <a:ext cx="818" cy="96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240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32778" name="文本框 32777"/>
            <p:cNvSpPr txBox="1"/>
            <p:nvPr/>
          </p:nvSpPr>
          <p:spPr>
            <a:xfrm>
              <a:off x="3401" y="453"/>
              <a:ext cx="818" cy="96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 anchorCtr="0">
              <a:spAutoFit/>
            </a:bodyPr>
            <a:lstStyle/>
            <a:p>
              <a:r>
                <a:rPr lang="zh-CN" altLang="en-US" sz="240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32779" name="文本框 32778"/>
            <p:cNvSpPr txBox="1"/>
            <p:nvPr/>
          </p:nvSpPr>
          <p:spPr>
            <a:xfrm>
              <a:off x="4082" y="1814"/>
              <a:ext cx="855" cy="96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 anchorCtr="0">
              <a:spAutoFit/>
            </a:bodyPr>
            <a:lstStyle/>
            <a:p>
              <a:r>
                <a:rPr lang="zh-CN" altLang="en-US" sz="2400">
                  <a:latin typeface="Arial" panose="020B0604020202020204" pitchFamily="34" charset="0"/>
                </a:rPr>
                <a:t>C</a:t>
              </a:r>
            </a:p>
          </p:txBody>
        </p:sp>
      </p:grpSp>
      <p:sp>
        <p:nvSpPr>
          <p:cNvPr id="32780" name="文本框 32779"/>
          <p:cNvSpPr txBox="1"/>
          <p:nvPr/>
        </p:nvSpPr>
        <p:spPr>
          <a:xfrm>
            <a:off x="661012" y="2633532"/>
            <a:ext cx="4258575" cy="249299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 anchorCtr="0">
            <a:spAutoFit/>
          </a:bodyPr>
          <a:lstStyle/>
          <a:p>
            <a:pPr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zh-CN" altLang="en-US" sz="2000" b="1" dirty="0">
                <a:latin typeface="Arial" panose="020B0604020202020204" pitchFamily="34" charset="0"/>
              </a:rPr>
              <a:t>11.如图ABC三种物质m与v关系，由图像知正确的答案（     ）</a:t>
            </a:r>
          </a:p>
          <a:p>
            <a:r>
              <a:rPr lang="zh-CN" altLang="en-US" sz="2000" b="1" dirty="0">
                <a:latin typeface="Arial" panose="020B0604020202020204" pitchFamily="34" charset="0"/>
              </a:rPr>
              <a:t>A 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A</a:t>
            </a:r>
            <a:r>
              <a:rPr lang="zh-CN" altLang="en-US" sz="2000" b="1" dirty="0">
                <a:latin typeface="Arial" panose="020B0604020202020204" pitchFamily="34" charset="0"/>
              </a:rPr>
              <a:t>&lt;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B</a:t>
            </a:r>
            <a:r>
              <a:rPr lang="zh-CN" altLang="en-US" sz="2000" b="1" dirty="0">
                <a:latin typeface="Arial" panose="020B0604020202020204" pitchFamily="34" charset="0"/>
              </a:rPr>
              <a:t>&lt;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C</a:t>
            </a:r>
            <a:r>
              <a:rPr lang="zh-CN" altLang="en-US" sz="2000" b="1" dirty="0">
                <a:latin typeface="Arial" panose="020B0604020202020204" pitchFamily="34" charset="0"/>
              </a:rPr>
              <a:t>   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A</a:t>
            </a:r>
            <a:r>
              <a:rPr lang="zh-CN" altLang="en-US" sz="2000" b="1" dirty="0">
                <a:latin typeface="Arial" panose="020B0604020202020204" pitchFamily="34" charset="0"/>
              </a:rPr>
              <a:t>&gt;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水</a:t>
            </a:r>
          </a:p>
          <a:p>
            <a:r>
              <a:rPr lang="zh-CN" altLang="en-US" sz="2000" b="1" dirty="0">
                <a:latin typeface="Arial" panose="020B0604020202020204" pitchFamily="34" charset="0"/>
              </a:rPr>
              <a:t>B 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A</a:t>
            </a:r>
            <a:r>
              <a:rPr lang="zh-CN" altLang="en-US" sz="2000" b="1" dirty="0">
                <a:latin typeface="Arial" panose="020B0604020202020204" pitchFamily="34" charset="0"/>
              </a:rPr>
              <a:t>&lt;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B</a:t>
            </a:r>
            <a:r>
              <a:rPr lang="zh-CN" altLang="en-US" sz="2000" b="1" dirty="0">
                <a:latin typeface="Arial" panose="020B0604020202020204" pitchFamily="34" charset="0"/>
              </a:rPr>
              <a:t>&lt;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C</a:t>
            </a:r>
            <a:r>
              <a:rPr lang="zh-CN" altLang="en-US" sz="2000" b="1" dirty="0">
                <a:latin typeface="Arial" panose="020B0604020202020204" pitchFamily="34" charset="0"/>
              </a:rPr>
              <a:t>   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c</a:t>
            </a:r>
            <a:r>
              <a:rPr lang="zh-CN" altLang="en-US" sz="2000" b="1" dirty="0">
                <a:latin typeface="Arial" panose="020B0604020202020204" pitchFamily="34" charset="0"/>
              </a:rPr>
              <a:t>&gt;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30000" dirty="0">
                <a:latin typeface="Arial" panose="020B0604020202020204" pitchFamily="34" charset="0"/>
              </a:rPr>
              <a:t>水</a:t>
            </a:r>
          </a:p>
          <a:p>
            <a:r>
              <a:rPr lang="zh-CN" altLang="en-US" sz="2000" b="1" dirty="0">
                <a:latin typeface="Arial" panose="020B0604020202020204" pitchFamily="34" charset="0"/>
              </a:rPr>
              <a:t>C 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A</a:t>
            </a:r>
            <a:r>
              <a:rPr lang="zh-CN" altLang="en-US" sz="2000" b="1" dirty="0">
                <a:latin typeface="Arial" panose="020B0604020202020204" pitchFamily="34" charset="0"/>
              </a:rPr>
              <a:t>&gt;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B</a:t>
            </a:r>
            <a:r>
              <a:rPr lang="zh-CN" altLang="en-US" sz="2000" b="1" dirty="0">
                <a:latin typeface="Arial" panose="020B0604020202020204" pitchFamily="34" charset="0"/>
              </a:rPr>
              <a:t>&gt;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C</a:t>
            </a:r>
            <a:r>
              <a:rPr lang="zh-CN" altLang="en-US" sz="2000" b="1" dirty="0">
                <a:latin typeface="Arial" panose="020B0604020202020204" pitchFamily="34" charset="0"/>
              </a:rPr>
              <a:t>   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A</a:t>
            </a:r>
            <a:r>
              <a:rPr lang="zh-CN" altLang="en-US" sz="2000" b="1" dirty="0">
                <a:latin typeface="Arial" panose="020B0604020202020204" pitchFamily="34" charset="0"/>
              </a:rPr>
              <a:t>&gt;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水</a:t>
            </a:r>
            <a:r>
              <a:rPr lang="zh-CN" altLang="en-US" sz="2000" b="1" dirty="0">
                <a:latin typeface="Arial" panose="020B0604020202020204" pitchFamily="34" charset="0"/>
              </a:rPr>
              <a:t> </a:t>
            </a:r>
          </a:p>
          <a:p>
            <a:r>
              <a:rPr lang="zh-CN" altLang="en-US" sz="2000" b="1" dirty="0">
                <a:latin typeface="Arial" panose="020B0604020202020204" pitchFamily="34" charset="0"/>
              </a:rPr>
              <a:t>D 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A</a:t>
            </a:r>
            <a:r>
              <a:rPr lang="zh-CN" altLang="en-US" sz="2000" b="1" dirty="0">
                <a:latin typeface="Arial" panose="020B0604020202020204" pitchFamily="34" charset="0"/>
              </a:rPr>
              <a:t>&gt;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B</a:t>
            </a:r>
            <a:r>
              <a:rPr lang="zh-CN" altLang="en-US" sz="2000" b="1" dirty="0">
                <a:latin typeface="Arial" panose="020B0604020202020204" pitchFamily="34" charset="0"/>
              </a:rPr>
              <a:t>&gt;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C</a:t>
            </a:r>
            <a:r>
              <a:rPr lang="zh-CN" altLang="en-US" sz="2000" b="1" dirty="0">
                <a:latin typeface="Arial" panose="020B0604020202020204" pitchFamily="34" charset="0"/>
              </a:rPr>
              <a:t>   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C</a:t>
            </a:r>
            <a:r>
              <a:rPr lang="zh-CN" altLang="en-US" sz="2000" b="1" dirty="0">
                <a:latin typeface="Arial" panose="020B0604020202020204" pitchFamily="34" charset="0"/>
              </a:rPr>
              <a:t>&gt;</a:t>
            </a:r>
            <a:r>
              <a:rPr lang="el-GR" altLang="en-US" sz="2000" b="1" dirty="0">
                <a:latin typeface="Arial" panose="020B0604020202020204" pitchFamily="34" charset="0"/>
              </a:rPr>
              <a:t>ρ</a:t>
            </a:r>
            <a:r>
              <a:rPr lang="zh-CN" altLang="en-US" sz="2000" b="1" baseline="-25000" dirty="0">
                <a:latin typeface="Arial" panose="020B0604020202020204" pitchFamily="34" charset="0"/>
              </a:rPr>
              <a:t>水</a:t>
            </a:r>
          </a:p>
          <a:p>
            <a:endParaRPr lang="zh-CN" altLang="en-US" sz="20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32781" name="直接连接符 32780"/>
          <p:cNvSpPr/>
          <p:nvPr/>
        </p:nvSpPr>
        <p:spPr>
          <a:xfrm>
            <a:off x="5920979" y="3759994"/>
            <a:ext cx="1190" cy="594122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txBody>
          <a:bodyPr/>
          <a:lstStyle/>
          <a:p>
            <a:endParaRPr sz="1050"/>
          </a:p>
        </p:txBody>
      </p:sp>
      <p:sp>
        <p:nvSpPr>
          <p:cNvPr id="32782" name="文本框 32781"/>
          <p:cNvSpPr txBox="1"/>
          <p:nvPr/>
        </p:nvSpPr>
        <p:spPr>
          <a:xfrm>
            <a:off x="5705475" y="4462463"/>
            <a:ext cx="527709" cy="4616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4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2783" name="文本框 32782"/>
          <p:cNvSpPr txBox="1"/>
          <p:nvPr/>
        </p:nvSpPr>
        <p:spPr>
          <a:xfrm>
            <a:off x="4895850" y="3598069"/>
            <a:ext cx="527709" cy="46166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 anchorCtr="0">
            <a:spAutoFit/>
          </a:bodyPr>
          <a:lstStyle/>
          <a:p>
            <a:r>
              <a:rPr lang="zh-CN" altLang="en-US" sz="240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2784" name="文本框 32783"/>
          <p:cNvSpPr txBox="1"/>
          <p:nvPr/>
        </p:nvSpPr>
        <p:spPr>
          <a:xfrm>
            <a:off x="3059907" y="3006249"/>
            <a:ext cx="351378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32785" name="文本框 32784"/>
          <p:cNvSpPr txBox="1"/>
          <p:nvPr/>
        </p:nvSpPr>
        <p:spPr>
          <a:xfrm>
            <a:off x="553221" y="411474"/>
            <a:ext cx="5013372" cy="224676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 anchorCtr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</a:rPr>
              <a:t>10、小强同学在探究甲、乙两种物质的质量和体积的关系时，得出了如图所示的图象。由图象分析可知(         ) </a:t>
            </a:r>
          </a:p>
          <a:p>
            <a:r>
              <a:rPr lang="zh-CN" altLang="en-US" sz="2000" b="1" dirty="0">
                <a:latin typeface="Arial" panose="020B0604020202020204" pitchFamily="34" charset="0"/>
              </a:rPr>
              <a:t>A.甲的密度小于乙的密度</a:t>
            </a:r>
          </a:p>
          <a:p>
            <a:r>
              <a:rPr lang="zh-CN" altLang="en-US" sz="2000" b="1" dirty="0">
                <a:latin typeface="Arial" panose="020B0604020202020204" pitchFamily="34" charset="0"/>
              </a:rPr>
              <a:t>B.甲的密度大于乙的密度</a:t>
            </a:r>
          </a:p>
          <a:p>
            <a:r>
              <a:rPr lang="zh-CN" altLang="en-US" sz="2000" b="1" dirty="0">
                <a:latin typeface="Arial" panose="020B0604020202020204" pitchFamily="34" charset="0"/>
              </a:rPr>
              <a:t>C.甲的密度等于乙的密度</a:t>
            </a:r>
          </a:p>
          <a:p>
            <a:r>
              <a:rPr lang="zh-CN" altLang="en-US" sz="2000" b="1" dirty="0">
                <a:latin typeface="Arial" panose="020B0604020202020204" pitchFamily="34" charset="0"/>
              </a:rPr>
              <a:t>D.无法比较甲乙的密度</a:t>
            </a:r>
          </a:p>
        </p:txBody>
      </p:sp>
      <p:pic>
        <p:nvPicPr>
          <p:cNvPr id="32786" name="图片 32785"/>
          <p:cNvPicPr>
            <a:picLocks noChangeAspect="1"/>
          </p:cNvPicPr>
          <p:nvPr/>
        </p:nvPicPr>
        <p:blipFill>
          <a:blip r:embed="rId3"/>
          <a:srcRect b="4347"/>
          <a:stretch>
            <a:fillRect/>
          </a:stretch>
        </p:blipFill>
        <p:spPr>
          <a:xfrm>
            <a:off x="5483180" y="546735"/>
            <a:ext cx="1968103" cy="165615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87" name="文本框 32786"/>
          <p:cNvSpPr txBox="1"/>
          <p:nvPr/>
        </p:nvSpPr>
        <p:spPr>
          <a:xfrm>
            <a:off x="2708529" y="1005483"/>
            <a:ext cx="351378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  <p:cond evt="onBegin" delay="0">
                          <p:tn val="11"/>
                        </p:cond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 advAuto="1000"/>
      <p:bldP spid="32784" grpId="0"/>
      <p:bldP spid="327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文本框 33793"/>
          <p:cNvSpPr txBox="1"/>
          <p:nvPr/>
        </p:nvSpPr>
        <p:spPr>
          <a:xfrm>
            <a:off x="933272" y="648057"/>
            <a:ext cx="7740081" cy="4154984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 anchorCtr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</a:rPr>
              <a:t>判断一下：</a:t>
            </a:r>
          </a:p>
          <a:p>
            <a:r>
              <a:rPr lang="zh-CN" altLang="en-US" sz="2400" b="1" dirty="0">
                <a:latin typeface="宋体" panose="02010600030101010101" pitchFamily="2" charset="-122"/>
              </a:rPr>
              <a:t>1、大铝块的质量为4㎏，小铝块的质量为1㎏，则大铝块的密度大于小铝块的密度。 （     ）</a:t>
            </a:r>
          </a:p>
          <a:p>
            <a:r>
              <a:rPr lang="zh-CN" altLang="en-US" sz="2400" b="1" dirty="0">
                <a:latin typeface="宋体" panose="02010600030101010101" pitchFamily="2" charset="-122"/>
              </a:rPr>
              <a:t>2、一杯酒精用去一半后，剩下的酒精密度为原来的一半（   ）</a:t>
            </a:r>
          </a:p>
          <a:p>
            <a:r>
              <a:rPr lang="zh-CN" altLang="en-US" sz="2400" b="1" dirty="0">
                <a:latin typeface="宋体" panose="02010600030101010101" pitchFamily="2" charset="-122"/>
              </a:rPr>
              <a:t>3、物体的质量越大，密度一定越大。（    ）</a:t>
            </a:r>
          </a:p>
          <a:p>
            <a:r>
              <a:rPr lang="zh-CN" altLang="en-US" sz="2400" b="1" dirty="0">
                <a:latin typeface="宋体" panose="02010600030101010101" pitchFamily="2" charset="-122"/>
              </a:rPr>
              <a:t>4、</a:t>
            </a:r>
            <a:r>
              <a:rPr lang="zh-CN" altLang="en-US" sz="2400" b="1" dirty="0">
                <a:latin typeface="Arial" panose="020B0604020202020204" pitchFamily="34" charset="0"/>
              </a:rPr>
              <a:t>物体的体积越大，密度一定越小。        （         ）</a:t>
            </a:r>
          </a:p>
          <a:p>
            <a:r>
              <a:rPr lang="zh-CN" altLang="en-US" sz="2400" b="1" dirty="0">
                <a:latin typeface="Arial" panose="020B0604020202020204" pitchFamily="34" charset="0"/>
              </a:rPr>
              <a:t>5、一块冰全部熔化成水后，质量变小、密度不变。（        ）</a:t>
            </a:r>
          </a:p>
          <a:p>
            <a:r>
              <a:rPr lang="zh-CN" altLang="en-US" sz="2400" b="1" dirty="0">
                <a:latin typeface="Arial" panose="020B0604020202020204" pitchFamily="34" charset="0"/>
              </a:rPr>
              <a:t>6、对铁块加热，其质量变大、密度不变。  （       ）</a:t>
            </a:r>
          </a:p>
          <a:p>
            <a:r>
              <a:rPr lang="zh-CN" altLang="en-US" sz="2400" b="1" dirty="0">
                <a:latin typeface="Arial" panose="020B0604020202020204" pitchFamily="34" charset="0"/>
              </a:rPr>
              <a:t>  </a:t>
            </a:r>
          </a:p>
        </p:txBody>
      </p:sp>
      <p:grpSp>
        <p:nvGrpSpPr>
          <p:cNvPr id="33795" name="组合 33794"/>
          <p:cNvGrpSpPr/>
          <p:nvPr/>
        </p:nvGrpSpPr>
        <p:grpSpPr>
          <a:xfrm>
            <a:off x="5540694" y="1506772"/>
            <a:ext cx="215503" cy="216694"/>
            <a:chOff x="0" y="0"/>
            <a:chExt cx="453" cy="454"/>
          </a:xfrm>
        </p:grpSpPr>
        <p:sp>
          <p:nvSpPr>
            <p:cNvPr id="33796" name="直接连接符 33795"/>
            <p:cNvSpPr/>
            <p:nvPr/>
          </p:nvSpPr>
          <p:spPr>
            <a:xfrm flipV="1">
              <a:off x="0" y="0"/>
              <a:ext cx="340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3797" name="直接连接符 33796"/>
            <p:cNvSpPr/>
            <p:nvPr/>
          </p:nvSpPr>
          <p:spPr>
            <a:xfrm>
              <a:off x="1" y="0"/>
              <a:ext cx="453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</p:grpSp>
      <p:grpSp>
        <p:nvGrpSpPr>
          <p:cNvPr id="33798" name="组合 33797"/>
          <p:cNvGrpSpPr/>
          <p:nvPr/>
        </p:nvGrpSpPr>
        <p:grpSpPr>
          <a:xfrm>
            <a:off x="1504250" y="2197894"/>
            <a:ext cx="215504" cy="216694"/>
            <a:chOff x="0" y="0"/>
            <a:chExt cx="453" cy="454"/>
          </a:xfrm>
        </p:grpSpPr>
        <p:sp>
          <p:nvSpPr>
            <p:cNvPr id="33799" name="直接连接符 33798"/>
            <p:cNvSpPr/>
            <p:nvPr/>
          </p:nvSpPr>
          <p:spPr>
            <a:xfrm flipV="1">
              <a:off x="0" y="0"/>
              <a:ext cx="340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3800" name="直接连接符 33799"/>
            <p:cNvSpPr/>
            <p:nvPr/>
          </p:nvSpPr>
          <p:spPr>
            <a:xfrm>
              <a:off x="1" y="0"/>
              <a:ext cx="453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</p:grpSp>
      <p:grpSp>
        <p:nvGrpSpPr>
          <p:cNvPr id="33801" name="组合 33800"/>
          <p:cNvGrpSpPr/>
          <p:nvPr/>
        </p:nvGrpSpPr>
        <p:grpSpPr>
          <a:xfrm>
            <a:off x="6507957" y="2508855"/>
            <a:ext cx="216694" cy="216694"/>
            <a:chOff x="0" y="0"/>
            <a:chExt cx="453" cy="454"/>
          </a:xfrm>
        </p:grpSpPr>
        <p:sp>
          <p:nvSpPr>
            <p:cNvPr id="33802" name="直接连接符 33801"/>
            <p:cNvSpPr/>
            <p:nvPr/>
          </p:nvSpPr>
          <p:spPr>
            <a:xfrm flipV="1">
              <a:off x="0" y="0"/>
              <a:ext cx="340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3803" name="直接连接符 33802"/>
            <p:cNvSpPr/>
            <p:nvPr/>
          </p:nvSpPr>
          <p:spPr>
            <a:xfrm>
              <a:off x="1" y="0"/>
              <a:ext cx="453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</p:grpSp>
      <p:grpSp>
        <p:nvGrpSpPr>
          <p:cNvPr id="33804" name="组合 33803"/>
          <p:cNvGrpSpPr/>
          <p:nvPr/>
        </p:nvGrpSpPr>
        <p:grpSpPr>
          <a:xfrm>
            <a:off x="7398330" y="2937203"/>
            <a:ext cx="215503" cy="214313"/>
            <a:chOff x="0" y="0"/>
            <a:chExt cx="453" cy="454"/>
          </a:xfrm>
        </p:grpSpPr>
        <p:sp>
          <p:nvSpPr>
            <p:cNvPr id="33805" name="直接连接符 33804"/>
            <p:cNvSpPr/>
            <p:nvPr/>
          </p:nvSpPr>
          <p:spPr>
            <a:xfrm flipV="1">
              <a:off x="0" y="0"/>
              <a:ext cx="340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3806" name="直接连接符 33805"/>
            <p:cNvSpPr/>
            <p:nvPr/>
          </p:nvSpPr>
          <p:spPr>
            <a:xfrm>
              <a:off x="1" y="0"/>
              <a:ext cx="453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</p:grpSp>
      <p:grpSp>
        <p:nvGrpSpPr>
          <p:cNvPr id="33807" name="组合 33806"/>
          <p:cNvGrpSpPr/>
          <p:nvPr/>
        </p:nvGrpSpPr>
        <p:grpSpPr>
          <a:xfrm>
            <a:off x="1612478" y="3747731"/>
            <a:ext cx="216694" cy="216694"/>
            <a:chOff x="0" y="0"/>
            <a:chExt cx="453" cy="454"/>
          </a:xfrm>
        </p:grpSpPr>
        <p:sp>
          <p:nvSpPr>
            <p:cNvPr id="33808" name="直接连接符 33807"/>
            <p:cNvSpPr/>
            <p:nvPr/>
          </p:nvSpPr>
          <p:spPr>
            <a:xfrm flipV="1">
              <a:off x="0" y="0"/>
              <a:ext cx="340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3809" name="直接连接符 33808"/>
            <p:cNvSpPr/>
            <p:nvPr/>
          </p:nvSpPr>
          <p:spPr>
            <a:xfrm>
              <a:off x="1" y="0"/>
              <a:ext cx="453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</p:grpSp>
      <p:grpSp>
        <p:nvGrpSpPr>
          <p:cNvPr id="33810" name="组合 33809"/>
          <p:cNvGrpSpPr/>
          <p:nvPr/>
        </p:nvGrpSpPr>
        <p:grpSpPr>
          <a:xfrm>
            <a:off x="7344335" y="4125166"/>
            <a:ext cx="215504" cy="216694"/>
            <a:chOff x="0" y="0"/>
            <a:chExt cx="453" cy="454"/>
          </a:xfrm>
        </p:grpSpPr>
        <p:sp>
          <p:nvSpPr>
            <p:cNvPr id="33811" name="直接连接符 33810"/>
            <p:cNvSpPr/>
            <p:nvPr/>
          </p:nvSpPr>
          <p:spPr>
            <a:xfrm flipV="1">
              <a:off x="0" y="0"/>
              <a:ext cx="340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  <p:sp>
          <p:nvSpPr>
            <p:cNvPr id="33812" name="直接连接符 33811"/>
            <p:cNvSpPr/>
            <p:nvPr/>
          </p:nvSpPr>
          <p:spPr>
            <a:xfrm>
              <a:off x="1" y="0"/>
              <a:ext cx="453" cy="45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sz="105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文本框 35841"/>
          <p:cNvSpPr txBox="1"/>
          <p:nvPr/>
        </p:nvSpPr>
        <p:spPr>
          <a:xfrm>
            <a:off x="855464" y="783524"/>
            <a:ext cx="7433071" cy="230832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3600" b="1" dirty="0">
                <a:latin typeface="Arial" panose="020B0604020202020204" pitchFamily="34" charset="0"/>
              </a:rPr>
              <a:t>现有同一种材料做成的四个正方体，其中有一个是空心的，它们的边长和质量如图所示，空心的是</a:t>
            </a:r>
            <a:r>
              <a:rPr lang="en-US" altLang="zh-CN" sz="3600" b="1" dirty="0">
                <a:latin typeface="Arial" panose="020B0604020202020204" pitchFamily="34" charset="0"/>
              </a:rPr>
              <a:t>(</a:t>
            </a:r>
            <a:r>
              <a:rPr lang="zh-CN" altLang="en-US" sz="3600" b="1" dirty="0">
                <a:latin typeface="Arial" panose="020B0604020202020204" pitchFamily="34" charset="0"/>
              </a:rPr>
              <a:t>　　</a:t>
            </a:r>
            <a:r>
              <a:rPr lang="en-US" altLang="zh-CN" sz="3600" b="1" dirty="0">
                <a:latin typeface="Arial" panose="020B0604020202020204" pitchFamily="34" charset="0"/>
              </a:rPr>
              <a:t>)</a:t>
            </a:r>
          </a:p>
          <a:p>
            <a:endParaRPr lang="en-US" altLang="zh-CN" sz="3600" b="1" dirty="0">
              <a:latin typeface="Arial" panose="020B0604020202020204" pitchFamily="34" charset="0"/>
            </a:endParaRPr>
          </a:p>
        </p:txBody>
      </p:sp>
      <p:pic>
        <p:nvPicPr>
          <p:cNvPr id="35843" name="内容占位符 3584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0282" y="2031206"/>
            <a:ext cx="4541044" cy="1944291"/>
          </a:xfrm>
        </p:spPr>
      </p:pic>
      <p:sp>
        <p:nvSpPr>
          <p:cNvPr id="35844" name="文本框 35843"/>
          <p:cNvSpPr txBox="1"/>
          <p:nvPr/>
        </p:nvSpPr>
        <p:spPr>
          <a:xfrm>
            <a:off x="6893718" y="2031206"/>
            <a:ext cx="444352" cy="5232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文本框 36865"/>
          <p:cNvSpPr txBox="1"/>
          <p:nvPr/>
        </p:nvSpPr>
        <p:spPr>
          <a:xfrm>
            <a:off x="698056" y="395777"/>
            <a:ext cx="7747887" cy="6494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3200" b="1" dirty="0">
                <a:latin typeface="Arial" panose="020B0604020202020204" pitchFamily="34" charset="0"/>
              </a:rPr>
              <a:t>用量筒盛某种液体，测得液体体积</a:t>
            </a:r>
            <a:r>
              <a:rPr lang="en-US" altLang="zh-CN" sz="3200" b="1" dirty="0">
                <a:latin typeface="Arial" panose="020B0604020202020204" pitchFamily="34" charset="0"/>
              </a:rPr>
              <a:t>V</a:t>
            </a:r>
            <a:r>
              <a:rPr lang="zh-CN" altLang="en-US" sz="3200" b="1" dirty="0">
                <a:latin typeface="Arial" panose="020B0604020202020204" pitchFamily="34" charset="0"/>
              </a:rPr>
              <a:t>和液体与量筒共同质量</a:t>
            </a:r>
            <a:r>
              <a:rPr lang="en-US" altLang="zh-CN" sz="3200" b="1" dirty="0">
                <a:latin typeface="Arial" panose="020B0604020202020204" pitchFamily="34" charset="0"/>
              </a:rPr>
              <a:t>m</a:t>
            </a:r>
            <a:r>
              <a:rPr lang="zh-CN" altLang="en-US" sz="3200" b="1" dirty="0">
                <a:latin typeface="Arial" panose="020B0604020202020204" pitchFamily="34" charset="0"/>
              </a:rPr>
              <a:t>的关系如图</a:t>
            </a:r>
            <a:r>
              <a:rPr lang="en-US" altLang="zh-CN" sz="3200" b="1" dirty="0">
                <a:latin typeface="Arial" panose="020B0604020202020204" pitchFamily="34" charset="0"/>
              </a:rPr>
              <a:t>10—1l</a:t>
            </a:r>
            <a:r>
              <a:rPr lang="zh-CN" altLang="en-US" sz="3200" b="1" dirty="0">
                <a:latin typeface="Arial" panose="020B0604020202020204" pitchFamily="34" charset="0"/>
              </a:rPr>
              <a:t>所示。</a:t>
            </a:r>
          </a:p>
          <a:p>
            <a:r>
              <a:rPr lang="zh-CN" altLang="en-US" sz="3200" b="1" dirty="0">
                <a:latin typeface="Arial" panose="020B0604020202020204" pitchFamily="34" charset="0"/>
              </a:rPr>
              <a:t>请观察图象，并根据图象求：</a:t>
            </a:r>
          </a:p>
          <a:p>
            <a:r>
              <a:rPr lang="zh-CN" altLang="en-US" sz="3200" b="1" dirty="0">
                <a:latin typeface="Arial" panose="020B0604020202020204" pitchFamily="34" charset="0"/>
              </a:rPr>
              <a:t>（</a:t>
            </a:r>
            <a:r>
              <a:rPr lang="en-US" altLang="zh-CN" sz="3200" b="1" dirty="0">
                <a:latin typeface="Arial" panose="020B0604020202020204" pitchFamily="34" charset="0"/>
              </a:rPr>
              <a:t>1</a:t>
            </a:r>
            <a:r>
              <a:rPr lang="zh-CN" altLang="en-US" sz="3200" b="1" dirty="0">
                <a:latin typeface="Arial" panose="020B0604020202020204" pitchFamily="34" charset="0"/>
              </a:rPr>
              <a:t>）量筒的质量</a:t>
            </a:r>
            <a:r>
              <a:rPr lang="en-US" altLang="zh-CN" sz="3200" b="1" dirty="0">
                <a:latin typeface="Arial" panose="020B0604020202020204" pitchFamily="34" charset="0"/>
              </a:rPr>
              <a:t>m</a:t>
            </a:r>
            <a:r>
              <a:rPr lang="zh-CN" altLang="en-US" sz="3200" b="1" dirty="0">
                <a:latin typeface="Arial" panose="020B0604020202020204" pitchFamily="34" charset="0"/>
              </a:rPr>
              <a:t>筒    （</a:t>
            </a:r>
            <a:r>
              <a:rPr lang="en-US" altLang="zh-CN" sz="3200" b="1" dirty="0">
                <a:latin typeface="Arial" panose="020B0604020202020204" pitchFamily="34" charset="0"/>
              </a:rPr>
              <a:t>2</a:t>
            </a:r>
            <a:r>
              <a:rPr lang="zh-CN" altLang="en-US" sz="3200" b="1" dirty="0">
                <a:latin typeface="Arial" panose="020B0604020202020204" pitchFamily="34" charset="0"/>
              </a:rPr>
              <a:t>）液体的密度；</a:t>
            </a:r>
            <a:r>
              <a:rPr lang="en-US" altLang="zh-CN" sz="3200" b="1" dirty="0">
                <a:latin typeface="Arial" panose="020B0604020202020204" pitchFamily="34" charset="0"/>
              </a:rPr>
              <a:t>ρ</a:t>
            </a:r>
            <a:r>
              <a:rPr lang="zh-CN" altLang="en-US" sz="3200" b="1" dirty="0">
                <a:latin typeface="Arial" panose="020B0604020202020204" pitchFamily="34" charset="0"/>
              </a:rPr>
              <a:t>液  （</a:t>
            </a:r>
            <a:r>
              <a:rPr lang="en-US" altLang="zh-CN" sz="3200" b="1" dirty="0">
                <a:latin typeface="Arial" panose="020B0604020202020204" pitchFamily="34" charset="0"/>
              </a:rPr>
              <a:t>3</a:t>
            </a:r>
            <a:r>
              <a:rPr lang="zh-CN" altLang="en-US" sz="3200" b="1" dirty="0">
                <a:latin typeface="Arial" panose="020B0604020202020204" pitchFamily="34" charset="0"/>
              </a:rPr>
              <a:t>）请你再添加一个条件，根据图象，写出 你所得到的物理量。要求：</a:t>
            </a:r>
            <a:r>
              <a:rPr lang="en-US" altLang="zh-CN" sz="3200" b="1" dirty="0">
                <a:latin typeface="Arial" panose="020B0604020202020204" pitchFamily="34" charset="0"/>
              </a:rPr>
              <a:t>①</a:t>
            </a:r>
            <a:r>
              <a:rPr lang="zh-CN" altLang="en-US" sz="3200" b="1" dirty="0">
                <a:latin typeface="Arial" panose="020B0604020202020204" pitchFamily="34" charset="0"/>
              </a:rPr>
              <a:t>只允许添加一个条件；</a:t>
            </a:r>
            <a:r>
              <a:rPr lang="en-US" altLang="zh-CN" sz="3200" b="1" dirty="0">
                <a:latin typeface="Arial" panose="020B0604020202020204" pitchFamily="34" charset="0"/>
              </a:rPr>
              <a:t>②</a:t>
            </a:r>
            <a:r>
              <a:rPr lang="zh-CN" altLang="en-US" sz="3200" b="1" dirty="0">
                <a:latin typeface="Arial" panose="020B0604020202020204" pitchFamily="34" charset="0"/>
              </a:rPr>
              <a:t>写出必要的过程及结果。</a:t>
            </a:r>
          </a:p>
          <a:p>
            <a:endParaRPr lang="zh-CN" altLang="en-US" sz="3200" b="1" dirty="0">
              <a:latin typeface="Arial" panose="020B0604020202020204" pitchFamily="34" charset="0"/>
            </a:endParaRPr>
          </a:p>
          <a:p>
            <a:endParaRPr lang="zh-CN" altLang="en-US" sz="3200" b="1" dirty="0">
              <a:latin typeface="Arial" panose="020B0604020202020204" pitchFamily="34" charset="0"/>
            </a:endParaRPr>
          </a:p>
          <a:p>
            <a:endParaRPr lang="zh-CN" altLang="en-US" sz="3200" b="1" dirty="0">
              <a:latin typeface="Arial" panose="020B0604020202020204" pitchFamily="34" charset="0"/>
            </a:endParaRPr>
          </a:p>
          <a:p>
            <a:endParaRPr lang="zh-CN" altLang="en-US" sz="3200" b="1" dirty="0">
              <a:latin typeface="Arial" panose="020B0604020202020204" pitchFamily="34" charset="0"/>
            </a:endParaRPr>
          </a:p>
        </p:txBody>
      </p:sp>
      <p:pic>
        <p:nvPicPr>
          <p:cNvPr id="36867" name="内容占位符 3686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4300" y="3165873"/>
            <a:ext cx="1290638" cy="1212056"/>
          </a:xfr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文本框 37889"/>
          <p:cNvSpPr txBox="1"/>
          <p:nvPr/>
        </p:nvSpPr>
        <p:spPr>
          <a:xfrm>
            <a:off x="834559" y="513510"/>
            <a:ext cx="7569853" cy="224676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 anchorCtr="0">
            <a:spAutoFit/>
          </a:bodyPr>
          <a:lstStyle/>
          <a:p>
            <a:pPr marL="342900" indent="-342900"/>
            <a:r>
              <a:rPr lang="zh-CN" altLang="en-US" sz="2800" b="1" dirty="0">
                <a:latin typeface="Arial" panose="020B0604020202020204" pitchFamily="34" charset="0"/>
              </a:rPr>
              <a:t>5.一球放入盛满水的碗中能溢出2kg的水，把水换成酒精则能溢出酒精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</a:t>
            </a:r>
            <a:r>
              <a:rPr lang="zh-CN" altLang="en-US" sz="2800" b="1" dirty="0">
                <a:latin typeface="Arial" panose="020B0604020202020204" pitchFamily="34" charset="0"/>
              </a:rPr>
              <a:t>kg </a:t>
            </a:r>
          </a:p>
          <a:p>
            <a:pPr marL="342900" indent="-342900"/>
            <a:r>
              <a:rPr lang="zh-CN" altLang="en-US" sz="2800" b="1" dirty="0">
                <a:latin typeface="Arial" panose="020B0604020202020204" pitchFamily="34" charset="0"/>
              </a:rPr>
              <a:t>6.一个瓶子的质量为20g，装满水后总质量为2020g，若用该瓶子装密度为0.8×10</a:t>
            </a:r>
            <a:r>
              <a:rPr lang="zh-CN" altLang="en-US" sz="2800" b="1" baseline="36000" dirty="0">
                <a:latin typeface="Arial" panose="020B0604020202020204" pitchFamily="34" charset="0"/>
              </a:rPr>
              <a:t>3</a:t>
            </a:r>
            <a:r>
              <a:rPr lang="zh-CN" altLang="en-US" sz="2800" b="1" dirty="0">
                <a:latin typeface="Arial" panose="020B0604020202020204" pitchFamily="34" charset="0"/>
              </a:rPr>
              <a:t>kg/m</a:t>
            </a:r>
            <a:r>
              <a:rPr lang="zh-CN" altLang="en-US" sz="2800" b="1" baseline="36000" dirty="0">
                <a:latin typeface="Arial" panose="020B0604020202020204" pitchFamily="34" charset="0"/>
              </a:rPr>
              <a:t>3</a:t>
            </a:r>
            <a:r>
              <a:rPr lang="zh-CN" altLang="en-US" sz="2800" b="1" dirty="0">
                <a:latin typeface="Arial" panose="020B0604020202020204" pitchFamily="34" charset="0"/>
              </a:rPr>
              <a:t>的酒精最多可装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</a:t>
            </a:r>
            <a:r>
              <a:rPr lang="zh-CN" altLang="en-US" sz="2800" b="1" dirty="0">
                <a:latin typeface="Arial" panose="020B0604020202020204" pitchFamily="34" charset="0"/>
              </a:rPr>
              <a:t>千克。</a:t>
            </a:r>
            <a:endParaRPr lang="zh-CN" altLang="en-US" sz="2800" b="1" baseline="36000" dirty="0">
              <a:latin typeface="Arial" panose="020B0604020202020204" pitchFamily="34" charset="0"/>
            </a:endParaRPr>
          </a:p>
        </p:txBody>
      </p:sp>
      <p:sp>
        <p:nvSpPr>
          <p:cNvPr id="37891" name="矩形 37890"/>
          <p:cNvSpPr/>
          <p:nvPr/>
        </p:nvSpPr>
        <p:spPr>
          <a:xfrm>
            <a:off x="955582" y="2667946"/>
            <a:ext cx="7274018" cy="138499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 anchorCtr="0">
            <a:spAutoFit/>
          </a:bodyPr>
          <a:lstStyle/>
          <a:p>
            <a:r>
              <a:rPr lang="zh-CN" altLang="en-US" sz="2800" b="1" dirty="0">
                <a:latin typeface="Arial" panose="020B0604020202020204" pitchFamily="34" charset="0"/>
              </a:rPr>
              <a:t>7.一空瓶0.25kg盛满水总质量2.25kg,若盛满某液体总质量为2.75kg，那么，该液体的密度为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kg/m</a:t>
            </a:r>
            <a:r>
              <a:rPr lang="zh-CN" altLang="en-US" sz="2800" b="1" baseline="36000" dirty="0">
                <a:latin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uiExpand="1" build="allAtOnce"/>
      <p:bldP spid="378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/>
          <p:nvPr/>
        </p:nvSpPr>
        <p:spPr>
          <a:xfrm>
            <a:off x="1116106" y="488902"/>
            <a:ext cx="6340197" cy="4616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400">
                <a:latin typeface="宋体" panose="02010600030101010101" pitchFamily="2" charset="-122"/>
              </a:rPr>
              <a:t>一、</a:t>
            </a: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探究：同种物质的</a:t>
            </a:r>
            <a:r>
              <a:rPr lang="zh-CN" altLang="en-US" sz="2400">
                <a:solidFill>
                  <a:srgbClr val="0000FF"/>
                </a:solidFill>
                <a:latin typeface="宋体" panose="02010600030101010101" pitchFamily="2" charset="-122"/>
              </a:rPr>
              <a:t>质量与体积</a:t>
            </a: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之间的关系</a:t>
            </a:r>
          </a:p>
        </p:txBody>
      </p:sp>
      <p:sp>
        <p:nvSpPr>
          <p:cNvPr id="13315" name="Text Box 6"/>
          <p:cNvSpPr txBox="1"/>
          <p:nvPr/>
        </p:nvSpPr>
        <p:spPr>
          <a:xfrm>
            <a:off x="1543051" y="1108473"/>
            <a:ext cx="3127772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rgbClr val="0000FF"/>
                </a:solidFill>
                <a:latin typeface="宋体" panose="02010600030101010101" pitchFamily="2" charset="-122"/>
              </a:rPr>
              <a:t>1</a:t>
            </a:r>
            <a:r>
              <a:rPr lang="zh-CN" altLang="en-US" sz="2400">
                <a:solidFill>
                  <a:srgbClr val="0000FF"/>
                </a:solidFill>
                <a:latin typeface="宋体" panose="02010600030101010101" pitchFamily="2" charset="-122"/>
              </a:rPr>
              <a:t>、提出问题</a:t>
            </a:r>
          </a:p>
        </p:txBody>
      </p:sp>
      <p:sp>
        <p:nvSpPr>
          <p:cNvPr id="13316" name="Text Box 9"/>
          <p:cNvSpPr txBox="1"/>
          <p:nvPr/>
        </p:nvSpPr>
        <p:spPr>
          <a:xfrm>
            <a:off x="1485900" y="2514600"/>
            <a:ext cx="3533775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rgbClr val="0000FF"/>
                </a:solidFill>
                <a:latin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rgbClr val="0000FF"/>
                </a:solidFill>
                <a:latin typeface="宋体" panose="02010600030101010101" pitchFamily="2" charset="-122"/>
              </a:rPr>
              <a:t>、猜想与假设</a:t>
            </a:r>
          </a:p>
        </p:txBody>
      </p:sp>
      <p:sp>
        <p:nvSpPr>
          <p:cNvPr id="13317" name="Text Box 10"/>
          <p:cNvSpPr txBox="1"/>
          <p:nvPr/>
        </p:nvSpPr>
        <p:spPr>
          <a:xfrm>
            <a:off x="1771650" y="1885950"/>
            <a:ext cx="60579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同种物质的质量和体积有什么关系？</a:t>
            </a:r>
          </a:p>
        </p:txBody>
      </p:sp>
      <p:sp>
        <p:nvSpPr>
          <p:cNvPr id="13318" name="Text Box 11"/>
          <p:cNvSpPr txBox="1"/>
          <p:nvPr/>
        </p:nvSpPr>
        <p:spPr>
          <a:xfrm>
            <a:off x="1771650" y="3200400"/>
            <a:ext cx="577215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>
                <a:latin typeface="宋体" panose="02010600030101010101" pitchFamily="2" charset="-122"/>
              </a:rPr>
              <a:t>同种物质，质量与体积成正比。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/>
          <p:nvPr/>
        </p:nvSpPr>
        <p:spPr>
          <a:xfrm>
            <a:off x="1816894" y="2787254"/>
            <a:ext cx="5757863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400">
                <a:latin typeface="宋体" panose="02010600030101010101" pitchFamily="2" charset="-122"/>
              </a:rPr>
              <a:t>1</a:t>
            </a:r>
            <a:r>
              <a:rPr lang="zh-CN" altLang="en-US" sz="2400">
                <a:latin typeface="宋体" panose="02010600030101010101" pitchFamily="2" charset="-122"/>
              </a:rPr>
              <a:t>）用刻度尺测出物体长宽高，</a:t>
            </a:r>
          </a:p>
          <a:p>
            <a:r>
              <a:rPr lang="zh-CN" altLang="en-US" sz="2400">
                <a:latin typeface="宋体" panose="02010600030101010101" pitchFamily="2" charset="-122"/>
              </a:rPr>
              <a:t>则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</a:rPr>
              <a:t>V=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</a:rPr>
              <a:t>长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</a:rPr>
              <a:t>×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</a:rPr>
              <a:t>宽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</a:rPr>
              <a:t>×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</a:rPr>
              <a:t>高</a:t>
            </a:r>
            <a:r>
              <a:rPr lang="zh-CN" altLang="en-US" sz="2400">
                <a:latin typeface="宋体" panose="02010600030101010101" pitchFamily="2" charset="-122"/>
              </a:rPr>
              <a:t>，求出</a:t>
            </a:r>
            <a:r>
              <a:rPr lang="zh-CN" altLang="en-US" sz="2400">
                <a:solidFill>
                  <a:srgbClr val="0000FF"/>
                </a:solidFill>
                <a:latin typeface="宋体" panose="02010600030101010101" pitchFamily="2" charset="-122"/>
              </a:rPr>
              <a:t>体积</a:t>
            </a:r>
            <a:r>
              <a:rPr lang="zh-CN" altLang="en-US" sz="2400">
                <a:latin typeface="宋体" panose="02010600030101010101" pitchFamily="2" charset="-122"/>
              </a:rPr>
              <a:t>（</a:t>
            </a:r>
            <a:r>
              <a:rPr lang="en-US" altLang="zh-CN" sz="2400">
                <a:latin typeface="宋体" panose="02010600030101010101" pitchFamily="2" charset="-122"/>
              </a:rPr>
              <a:t>V</a:t>
            </a:r>
            <a:r>
              <a:rPr lang="zh-CN" altLang="en-US" sz="2400">
                <a:latin typeface="宋体" panose="02010600030101010101" pitchFamily="2" charset="-122"/>
              </a:rPr>
              <a:t>）。</a:t>
            </a:r>
          </a:p>
        </p:txBody>
      </p:sp>
      <p:sp>
        <p:nvSpPr>
          <p:cNvPr id="11267" name="Text Box 9"/>
          <p:cNvSpPr txBox="1"/>
          <p:nvPr/>
        </p:nvSpPr>
        <p:spPr>
          <a:xfrm>
            <a:off x="1143001" y="884635"/>
            <a:ext cx="3070071" cy="55399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3000">
                <a:solidFill>
                  <a:srgbClr val="0000FF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sz="3000">
                <a:solidFill>
                  <a:srgbClr val="0000FF"/>
                </a:solidFill>
                <a:latin typeface="宋体" panose="02010600030101010101" pitchFamily="2" charset="-122"/>
              </a:rPr>
              <a:t>1</a:t>
            </a:r>
            <a:r>
              <a:rPr lang="zh-CN" altLang="en-US" sz="3000">
                <a:solidFill>
                  <a:srgbClr val="0000FF"/>
                </a:solidFill>
                <a:latin typeface="宋体" panose="02010600030101010101" pitchFamily="2" charset="-122"/>
              </a:rPr>
              <a:t>）实验器材：</a:t>
            </a:r>
          </a:p>
        </p:txBody>
      </p:sp>
      <p:sp>
        <p:nvSpPr>
          <p:cNvPr id="11268" name="Text Box 10"/>
          <p:cNvSpPr txBox="1"/>
          <p:nvPr/>
        </p:nvSpPr>
        <p:spPr>
          <a:xfrm>
            <a:off x="1859757" y="1466850"/>
            <a:ext cx="4613672" cy="15696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萝卜、木块、天平、刻度尺</a:t>
            </a:r>
          </a:p>
          <a:p>
            <a:pPr>
              <a:spcBef>
                <a:spcPct val="50000"/>
              </a:spcBef>
            </a:pP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4341" name="Text Box 3"/>
          <p:cNvSpPr txBox="1"/>
          <p:nvPr/>
        </p:nvSpPr>
        <p:spPr>
          <a:xfrm>
            <a:off x="1828800" y="3852863"/>
            <a:ext cx="4493538" cy="83099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400">
                <a:solidFill>
                  <a:srgbClr val="000000"/>
                </a:solidFill>
                <a:latin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）用天平测出物体的</a:t>
            </a:r>
            <a:r>
              <a:rPr lang="zh-CN" altLang="en-US" sz="2400">
                <a:solidFill>
                  <a:srgbClr val="0000FF"/>
                </a:solidFill>
                <a:latin typeface="宋体" panose="02010600030101010101" pitchFamily="2" charset="-122"/>
              </a:rPr>
              <a:t>质量</a:t>
            </a:r>
            <a:r>
              <a:rPr lang="en-US" altLang="zh-CN" sz="2400">
                <a:solidFill>
                  <a:srgbClr val="000000"/>
                </a:solidFill>
                <a:latin typeface="宋体" panose="02010600030101010101" pitchFamily="2" charset="-122"/>
              </a:rPr>
              <a:t>(m)</a:t>
            </a: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。</a:t>
            </a:r>
          </a:p>
          <a:p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4342" name="Text Box 7"/>
          <p:cNvSpPr txBox="1"/>
          <p:nvPr/>
        </p:nvSpPr>
        <p:spPr>
          <a:xfrm>
            <a:off x="1143001" y="2077642"/>
            <a:ext cx="2632472" cy="147732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000">
                <a:solidFill>
                  <a:srgbClr val="0000FF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sz="3000">
                <a:solidFill>
                  <a:srgbClr val="0000FF"/>
                </a:solidFill>
                <a:latin typeface="宋体" panose="02010600030101010101" pitchFamily="2" charset="-122"/>
              </a:rPr>
              <a:t>2</a:t>
            </a:r>
            <a:r>
              <a:rPr lang="zh-CN" altLang="en-US" sz="3000">
                <a:solidFill>
                  <a:srgbClr val="0000FF"/>
                </a:solidFill>
                <a:latin typeface="宋体" panose="02010600030101010101" pitchFamily="2" charset="-122"/>
              </a:rPr>
              <a:t>）实验步骤</a:t>
            </a:r>
          </a:p>
          <a:p>
            <a:endParaRPr lang="zh-CN" altLang="en-US" sz="3000">
              <a:solidFill>
                <a:srgbClr val="0000FF"/>
              </a:solidFill>
              <a:latin typeface="宋体" panose="02010600030101010101" pitchFamily="2" charset="-122"/>
            </a:endParaRPr>
          </a:p>
        </p:txBody>
      </p:sp>
      <p:sp>
        <p:nvSpPr>
          <p:cNvPr id="11271" name="Text Box 9"/>
          <p:cNvSpPr txBox="1"/>
          <p:nvPr/>
        </p:nvSpPr>
        <p:spPr>
          <a:xfrm>
            <a:off x="1143000" y="407194"/>
            <a:ext cx="3839513" cy="55399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3000">
                <a:solidFill>
                  <a:srgbClr val="0000FF"/>
                </a:solidFill>
                <a:latin typeface="宋体" panose="02010600030101010101" pitchFamily="2" charset="-122"/>
              </a:rPr>
              <a:t>3</a:t>
            </a:r>
            <a:r>
              <a:rPr lang="zh-CN" altLang="en-US" sz="3000">
                <a:solidFill>
                  <a:srgbClr val="0000FF"/>
                </a:solidFill>
                <a:latin typeface="宋体" panose="02010600030101010101" pitchFamily="2" charset="-122"/>
              </a:rPr>
              <a:t>、设计并进行实验：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1" grpId="0"/>
      <p:bldP spid="143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3" name="Group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587229" y="1344216"/>
          <a:ext cx="5044333" cy="3271810"/>
        </p:xfrm>
        <a:graphic>
          <a:graphicData uri="http://schemas.openxmlformats.org/drawingml/2006/table">
            <a:tbl>
              <a:tblPr/>
              <a:tblGrid>
                <a:gridCol w="126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0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20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4928"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/ g</a:t>
                      </a:r>
                      <a:endParaRPr kumimoji="0" lang="zh-CN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V/cm</a:t>
                      </a:r>
                      <a:r>
                        <a:rPr kumimoji="0" lang="en-US" sz="2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zh-CN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m/V</a:t>
                      </a:r>
                      <a:endParaRPr kumimoji="0" lang="zh-CN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488"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萝卜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 </a:t>
                      </a:r>
                      <a:endParaRPr kumimoji="0" lang="zh-CN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944"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萝卜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 </a:t>
                      </a:r>
                      <a:endParaRPr kumimoji="0" lang="zh-CN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699"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萝卜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 </a:t>
                      </a:r>
                      <a:endParaRPr kumimoji="0" lang="zh-CN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17"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木块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endParaRPr kumimoji="0" lang="zh-CN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/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917"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木块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zh-CN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/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17"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木块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zh-CN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100"/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0985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332" name="Rectangle 2"/>
          <p:cNvSpPr>
            <a:spLocks noChangeArrowheads="1"/>
          </p:cNvSpPr>
          <p:nvPr/>
        </p:nvSpPr>
        <p:spPr bwMode="auto">
          <a:xfrm>
            <a:off x="1200151" y="338476"/>
            <a:ext cx="5130251" cy="93634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indent="147638" defTabSz="6858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）进行实验并将实验数据填入</a:t>
            </a: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表格</a:t>
            </a:r>
            <a:endParaRPr lang="en-US" altLang="zh-CN" sz="2400" b="1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pitchFamily="49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147638" defTabSz="6858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>
                <a:solidFill>
                  <a:srgbClr val="0000FF"/>
                </a:solidFill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>
                <a:solidFill>
                  <a:srgbClr val="0000FF"/>
                </a:solidFill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测量结果保留整数位</a:t>
            </a:r>
            <a:r>
              <a:rPr lang="en-US" altLang="zh-CN" sz="2400" b="1">
                <a:solidFill>
                  <a:srgbClr val="0000FF"/>
                </a:solidFill>
                <a:latin typeface="黑体" panose="02010609060101010101" pitchFamily="49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400" b="1">
              <a:solidFill>
                <a:srgbClr val="0000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C:\Users\Administrator\AppData\Roaming\Tencent\Users\563559033\QQ\WinTemp\RichOle\MX)J8(1STF3~TNMI{MYFEU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5569" y="748189"/>
            <a:ext cx="4594384" cy="399859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TextBox 2"/>
          <p:cNvSpPr txBox="1"/>
          <p:nvPr/>
        </p:nvSpPr>
        <p:spPr>
          <a:xfrm>
            <a:off x="2409349" y="4338638"/>
            <a:ext cx="41719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16" name="TextBox 3"/>
          <p:cNvSpPr txBox="1"/>
          <p:nvPr/>
        </p:nvSpPr>
        <p:spPr>
          <a:xfrm>
            <a:off x="2988946" y="4349115"/>
            <a:ext cx="55673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10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17" name="TextBox 4"/>
          <p:cNvSpPr txBox="1"/>
          <p:nvPr/>
        </p:nvSpPr>
        <p:spPr>
          <a:xfrm>
            <a:off x="3445193" y="4338638"/>
            <a:ext cx="643414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20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18" name="TextBox 5"/>
          <p:cNvSpPr txBox="1"/>
          <p:nvPr/>
        </p:nvSpPr>
        <p:spPr>
          <a:xfrm>
            <a:off x="3894772" y="4338638"/>
            <a:ext cx="524828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30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19" name="TextBox 6"/>
          <p:cNvSpPr txBox="1"/>
          <p:nvPr/>
        </p:nvSpPr>
        <p:spPr>
          <a:xfrm>
            <a:off x="4317207" y="4338638"/>
            <a:ext cx="58912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40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0" name="TextBox 7"/>
          <p:cNvSpPr txBox="1"/>
          <p:nvPr/>
        </p:nvSpPr>
        <p:spPr>
          <a:xfrm>
            <a:off x="2345532" y="3519488"/>
            <a:ext cx="50339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20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1" name="TextBox 8"/>
          <p:cNvSpPr txBox="1"/>
          <p:nvPr/>
        </p:nvSpPr>
        <p:spPr>
          <a:xfrm>
            <a:off x="2352199" y="1838325"/>
            <a:ext cx="707708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70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2" name="TextBox 11"/>
          <p:cNvSpPr txBox="1"/>
          <p:nvPr/>
        </p:nvSpPr>
        <p:spPr>
          <a:xfrm>
            <a:off x="4781551" y="4338638"/>
            <a:ext cx="58912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50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3" name="TextBox 12"/>
          <p:cNvSpPr txBox="1"/>
          <p:nvPr/>
        </p:nvSpPr>
        <p:spPr>
          <a:xfrm>
            <a:off x="5224463" y="4326732"/>
            <a:ext cx="58912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60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4" name="TextBox 13"/>
          <p:cNvSpPr txBox="1"/>
          <p:nvPr/>
        </p:nvSpPr>
        <p:spPr>
          <a:xfrm>
            <a:off x="2340293" y="3865722"/>
            <a:ext cx="556260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10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5" name="TextBox 14"/>
          <p:cNvSpPr txBox="1"/>
          <p:nvPr/>
        </p:nvSpPr>
        <p:spPr>
          <a:xfrm>
            <a:off x="5650230" y="4341972"/>
            <a:ext cx="64198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70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6" name="TextBox 15"/>
          <p:cNvSpPr txBox="1"/>
          <p:nvPr/>
        </p:nvSpPr>
        <p:spPr>
          <a:xfrm>
            <a:off x="2327910" y="3179922"/>
            <a:ext cx="524828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30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7" name="TextBox 16"/>
          <p:cNvSpPr txBox="1"/>
          <p:nvPr/>
        </p:nvSpPr>
        <p:spPr>
          <a:xfrm>
            <a:off x="2329815" y="2847975"/>
            <a:ext cx="589598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40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8" name="TextBox 17"/>
          <p:cNvSpPr txBox="1"/>
          <p:nvPr/>
        </p:nvSpPr>
        <p:spPr>
          <a:xfrm>
            <a:off x="2329815" y="2505075"/>
            <a:ext cx="589598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50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29" name="TextBox 18"/>
          <p:cNvSpPr txBox="1"/>
          <p:nvPr/>
        </p:nvSpPr>
        <p:spPr>
          <a:xfrm>
            <a:off x="2340769" y="2184559"/>
            <a:ext cx="58912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</a:rPr>
              <a:t>60</a:t>
            </a: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13330" name="TextBox 42"/>
          <p:cNvSpPr txBox="1"/>
          <p:nvPr/>
        </p:nvSpPr>
        <p:spPr>
          <a:xfrm>
            <a:off x="1357313" y="235744"/>
            <a:ext cx="3561160" cy="5078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70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  <a:r>
              <a:rPr lang="zh-CN" altLang="en-US" sz="2700">
                <a:solidFill>
                  <a:srgbClr val="0000FF"/>
                </a:solidFill>
                <a:latin typeface="Times New Roman" panose="02020603050405020304" pitchFamily="18" charset="0"/>
              </a:rPr>
              <a:t>、数据分析</a:t>
            </a:r>
          </a:p>
        </p:txBody>
      </p:sp>
      <p:sp>
        <p:nvSpPr>
          <p:cNvPr id="29" name="Line 5"/>
          <p:cNvSpPr/>
          <p:nvPr/>
        </p:nvSpPr>
        <p:spPr>
          <a:xfrm flipV="1">
            <a:off x="2844642" y="2295049"/>
            <a:ext cx="2913221" cy="2131219"/>
          </a:xfrm>
          <a:prstGeom prst="line">
            <a:avLst/>
          </a:prstGeom>
          <a:ln w="635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sz="1050"/>
          </a:p>
        </p:txBody>
      </p:sp>
      <p:sp>
        <p:nvSpPr>
          <p:cNvPr id="30" name="Line 5"/>
          <p:cNvSpPr/>
          <p:nvPr/>
        </p:nvSpPr>
        <p:spPr>
          <a:xfrm flipV="1">
            <a:off x="2917984" y="3064193"/>
            <a:ext cx="4133850" cy="1384935"/>
          </a:xfrm>
          <a:prstGeom prst="line">
            <a:avLst/>
          </a:prstGeom>
          <a:ln w="635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sz="1050"/>
          </a:p>
        </p:txBody>
      </p:sp>
      <p:sp>
        <p:nvSpPr>
          <p:cNvPr id="31" name="流程图: 联系 31"/>
          <p:cNvSpPr/>
          <p:nvPr/>
        </p:nvSpPr>
        <p:spPr>
          <a:xfrm>
            <a:off x="4313397" y="3719580"/>
            <a:ext cx="107156" cy="357054"/>
          </a:xfrm>
          <a:prstGeom prst="flowChartConnector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square" anchor="ctr" anchorCtr="0">
            <a:spAutoFit/>
          </a:bodyPr>
          <a:lstStyle/>
          <a:p>
            <a:endParaRPr lang="zh-CN" altLang="en-US" sz="1050">
              <a:latin typeface="Times New Roman" panose="02020603050405020304" pitchFamily="18" charset="0"/>
            </a:endParaRPr>
          </a:p>
        </p:txBody>
      </p:sp>
      <p:sp>
        <p:nvSpPr>
          <p:cNvPr id="32" name="流程图: 联系 32"/>
          <p:cNvSpPr/>
          <p:nvPr/>
        </p:nvSpPr>
        <p:spPr>
          <a:xfrm>
            <a:off x="3509486" y="4000567"/>
            <a:ext cx="107633" cy="357054"/>
          </a:xfrm>
          <a:prstGeom prst="flowChartConnector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square" anchor="ctr" anchorCtr="0">
            <a:spAutoFit/>
          </a:bodyPr>
          <a:lstStyle/>
          <a:p>
            <a:endParaRPr lang="zh-CN" altLang="en-US" sz="1050">
              <a:latin typeface="Times New Roman" panose="02020603050405020304" pitchFamily="18" charset="0"/>
            </a:endParaRPr>
          </a:p>
        </p:txBody>
      </p:sp>
      <p:sp>
        <p:nvSpPr>
          <p:cNvPr id="33" name="流程图: 联系 35"/>
          <p:cNvSpPr/>
          <p:nvPr/>
        </p:nvSpPr>
        <p:spPr>
          <a:xfrm>
            <a:off x="5113497" y="3491695"/>
            <a:ext cx="107156" cy="357054"/>
          </a:xfrm>
          <a:prstGeom prst="flowChartConnector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square" anchor="ctr" anchorCtr="0">
            <a:spAutoFit/>
          </a:bodyPr>
          <a:lstStyle/>
          <a:p>
            <a:endParaRPr lang="zh-CN" altLang="en-US" sz="1050">
              <a:latin typeface="Times New Roman" panose="02020603050405020304" pitchFamily="18" charset="0"/>
            </a:endParaRPr>
          </a:p>
        </p:txBody>
      </p:sp>
      <p:sp>
        <p:nvSpPr>
          <p:cNvPr id="34" name="流程图: 联系 36"/>
          <p:cNvSpPr/>
          <p:nvPr/>
        </p:nvSpPr>
        <p:spPr>
          <a:xfrm>
            <a:off x="3063240" y="3990090"/>
            <a:ext cx="106204" cy="357054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square" anchor="ctr" anchorCtr="0">
            <a:spAutoFit/>
          </a:bodyPr>
          <a:lstStyle/>
          <a:p>
            <a:endParaRPr lang="zh-CN" altLang="en-US" sz="1050">
              <a:latin typeface="Times New Roman" panose="02020603050405020304" pitchFamily="18" charset="0"/>
            </a:endParaRPr>
          </a:p>
        </p:txBody>
      </p:sp>
      <p:sp>
        <p:nvSpPr>
          <p:cNvPr id="35" name="流程图: 联系 37"/>
          <p:cNvSpPr/>
          <p:nvPr/>
        </p:nvSpPr>
        <p:spPr>
          <a:xfrm>
            <a:off x="2713197" y="4260600"/>
            <a:ext cx="106204" cy="357054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square" anchor="ctr" anchorCtr="0">
            <a:spAutoFit/>
          </a:bodyPr>
          <a:lstStyle/>
          <a:p>
            <a:endParaRPr lang="zh-CN" altLang="en-US" sz="1050">
              <a:latin typeface="Times New Roman" panose="02020603050405020304" pitchFamily="18" charset="0"/>
            </a:endParaRPr>
          </a:p>
        </p:txBody>
      </p:sp>
      <p:sp>
        <p:nvSpPr>
          <p:cNvPr id="36" name="流程图: 联系 39"/>
          <p:cNvSpPr/>
          <p:nvPr/>
        </p:nvSpPr>
        <p:spPr>
          <a:xfrm>
            <a:off x="3749040" y="3481931"/>
            <a:ext cx="106204" cy="357054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square" anchor="ctr" anchorCtr="0">
            <a:spAutoFit/>
          </a:bodyPr>
          <a:lstStyle/>
          <a:p>
            <a:endParaRPr lang="zh-CN" altLang="en-US" sz="1050">
              <a:latin typeface="Times New Roman" panose="02020603050405020304" pitchFamily="18" charset="0"/>
            </a:endParaRPr>
          </a:p>
        </p:txBody>
      </p:sp>
      <p:sp>
        <p:nvSpPr>
          <p:cNvPr id="37" name="流程图: 联系 40"/>
          <p:cNvSpPr/>
          <p:nvPr/>
        </p:nvSpPr>
        <p:spPr>
          <a:xfrm>
            <a:off x="3376137" y="3740059"/>
            <a:ext cx="106204" cy="357054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square" anchor="ctr" anchorCtr="0">
            <a:spAutoFit/>
          </a:bodyPr>
          <a:lstStyle/>
          <a:p>
            <a:endParaRPr lang="zh-CN" altLang="en-US" sz="1050">
              <a:latin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71211" y="1652587"/>
            <a:ext cx="1103471" cy="5539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萝卜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99936" y="2536984"/>
            <a:ext cx="1103471" cy="5539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000">
                <a:solidFill>
                  <a:srgbClr val="0000FF"/>
                </a:solidFill>
                <a:latin typeface="Times New Roman" panose="02020603050405020304" pitchFamily="18" charset="0"/>
              </a:rPr>
              <a:t>木块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28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2"/>
          <p:cNvSpPr/>
          <p:nvPr/>
        </p:nvSpPr>
        <p:spPr>
          <a:xfrm>
            <a:off x="1391841" y="969169"/>
            <a:ext cx="6609159" cy="73866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100">
                <a:latin typeface="宋体" panose="02010600030101010101" pitchFamily="2" charset="-122"/>
              </a:rPr>
              <a:t> </a:t>
            </a:r>
            <a:r>
              <a:rPr lang="en-US" altLang="zh-CN" sz="2100">
                <a:latin typeface="宋体" panose="02010600030101010101" pitchFamily="2" charset="-122"/>
              </a:rPr>
              <a:t>1</a:t>
            </a:r>
            <a:r>
              <a:rPr lang="zh-CN" altLang="en-US" sz="2100">
                <a:latin typeface="宋体" panose="02010600030101010101" pitchFamily="2" charset="-122"/>
              </a:rPr>
              <a:t>、一杯水倒了一些，水的质量</a:t>
            </a:r>
            <a:r>
              <a:rPr lang="en-US" altLang="zh-CN" sz="2100">
                <a:latin typeface="宋体" panose="02010600030101010101" pitchFamily="2" charset="-122"/>
              </a:rPr>
              <a:t>_____,</a:t>
            </a:r>
            <a:r>
              <a:rPr lang="zh-CN" altLang="en-US" sz="2100">
                <a:latin typeface="宋体" panose="02010600030101010101" pitchFamily="2" charset="-122"/>
              </a:rPr>
              <a:t>体积</a:t>
            </a:r>
            <a:r>
              <a:rPr lang="en-US" altLang="zh-CN" sz="2100">
                <a:latin typeface="宋体" panose="02010600030101010101" pitchFamily="2" charset="-122"/>
              </a:rPr>
              <a:t>_____,</a:t>
            </a:r>
            <a:r>
              <a:rPr lang="zh-CN" altLang="en-US" sz="2100">
                <a:latin typeface="宋体" panose="02010600030101010101" pitchFamily="2" charset="-122"/>
              </a:rPr>
              <a:t> 密度</a:t>
            </a:r>
            <a:r>
              <a:rPr lang="en-US" altLang="zh-CN" sz="2100">
                <a:latin typeface="宋体" panose="02010600030101010101" pitchFamily="2" charset="-122"/>
              </a:rPr>
              <a:t>_____</a:t>
            </a:r>
            <a:r>
              <a:rPr lang="zh-CN" altLang="en-US" sz="2100">
                <a:latin typeface="宋体" panose="02010600030101010101" pitchFamily="2" charset="-122"/>
              </a:rPr>
              <a:t>。（填“变大”“变小”“不变”）</a:t>
            </a:r>
          </a:p>
        </p:txBody>
      </p:sp>
      <p:sp>
        <p:nvSpPr>
          <p:cNvPr id="16387" name="Text Box 5"/>
          <p:cNvSpPr txBox="1"/>
          <p:nvPr/>
        </p:nvSpPr>
        <p:spPr>
          <a:xfrm>
            <a:off x="1143000" y="3017044"/>
            <a:ext cx="6712744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100">
                <a:latin typeface="宋体" panose="02010600030101010101" pitchFamily="2" charset="-122"/>
              </a:rPr>
              <a:t>解析：</a:t>
            </a:r>
            <a:r>
              <a:rPr lang="zh-CN" altLang="en-US" sz="2100">
                <a:latin typeface="Times New Roman" panose="02020603050405020304" pitchFamily="18" charset="0"/>
              </a:rPr>
              <a:t>同种物质</a:t>
            </a:r>
            <a:r>
              <a:rPr lang="en-US" altLang="zh-CN" sz="2100">
                <a:latin typeface="Times New Roman" panose="02020603050405020304" pitchFamily="18" charset="0"/>
              </a:rPr>
              <a:t>ρ</a:t>
            </a:r>
            <a:r>
              <a:rPr lang="zh-CN" altLang="en-US" sz="2100">
                <a:latin typeface="Times New Roman" panose="02020603050405020304" pitchFamily="18" charset="0"/>
              </a:rPr>
              <a:t>不变，不同物质密度一般不同，物质的密度</a:t>
            </a:r>
            <a:r>
              <a:rPr lang="en-US" altLang="zh-CN" sz="2100">
                <a:latin typeface="Times New Roman" panose="02020603050405020304" pitchFamily="18" charset="0"/>
              </a:rPr>
              <a:t>ρ</a:t>
            </a:r>
            <a:r>
              <a:rPr lang="zh-CN" altLang="en-US" sz="2100">
                <a:latin typeface="Times New Roman" panose="02020603050405020304" pitchFamily="18" charset="0"/>
              </a:rPr>
              <a:t>与物体的质量、体积、形状无关，只与物质种类有关，所以</a:t>
            </a:r>
            <a:r>
              <a:rPr lang="zh-CN" altLang="en-US" sz="2100">
                <a:solidFill>
                  <a:srgbClr val="FF0000"/>
                </a:solidFill>
                <a:latin typeface="Times New Roman" panose="02020603050405020304" pitchFamily="18" charset="0"/>
              </a:rPr>
              <a:t>密度是物质的一种特性</a:t>
            </a:r>
            <a:r>
              <a:rPr lang="zh-CN" altLang="en-US" sz="2100">
                <a:latin typeface="Times New Roman" panose="02020603050405020304" pitchFamily="18" charset="0"/>
              </a:rPr>
              <a:t>。</a:t>
            </a:r>
          </a:p>
          <a:p>
            <a:endParaRPr lang="zh-CN" altLang="en-US" sz="2100">
              <a:latin typeface="宋体" panose="02010600030101010101" pitchFamily="2" charset="-122"/>
            </a:endParaRPr>
          </a:p>
        </p:txBody>
      </p:sp>
      <p:sp>
        <p:nvSpPr>
          <p:cNvPr id="16388" name="矩形 4"/>
          <p:cNvSpPr/>
          <p:nvPr/>
        </p:nvSpPr>
        <p:spPr>
          <a:xfrm>
            <a:off x="5238751" y="964406"/>
            <a:ext cx="723275" cy="41549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100">
                <a:solidFill>
                  <a:srgbClr val="0000FF"/>
                </a:solidFill>
                <a:latin typeface="宋体" panose="02010600030101010101" pitchFamily="2" charset="-122"/>
              </a:rPr>
              <a:t>变小</a:t>
            </a:r>
          </a:p>
        </p:txBody>
      </p:sp>
      <p:sp>
        <p:nvSpPr>
          <p:cNvPr id="16389" name="矩形 8"/>
          <p:cNvSpPr/>
          <p:nvPr/>
        </p:nvSpPr>
        <p:spPr>
          <a:xfrm>
            <a:off x="6587729" y="954881"/>
            <a:ext cx="723275" cy="41549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100">
                <a:solidFill>
                  <a:srgbClr val="0000FF"/>
                </a:solidFill>
                <a:latin typeface="宋体" panose="02010600030101010101" pitchFamily="2" charset="-122"/>
              </a:rPr>
              <a:t>变小</a:t>
            </a:r>
          </a:p>
        </p:txBody>
      </p:sp>
      <p:sp>
        <p:nvSpPr>
          <p:cNvPr id="16390" name="矩形 9"/>
          <p:cNvSpPr/>
          <p:nvPr/>
        </p:nvSpPr>
        <p:spPr>
          <a:xfrm>
            <a:off x="1675210" y="1340644"/>
            <a:ext cx="723275" cy="41549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100">
                <a:solidFill>
                  <a:srgbClr val="0000FF"/>
                </a:solidFill>
                <a:latin typeface="宋体" panose="02010600030101010101" pitchFamily="2" charset="-122"/>
              </a:rPr>
              <a:t>不变</a:t>
            </a:r>
          </a:p>
        </p:txBody>
      </p:sp>
      <p:sp>
        <p:nvSpPr>
          <p:cNvPr id="14343" name="Rectangle 42"/>
          <p:cNvSpPr/>
          <p:nvPr/>
        </p:nvSpPr>
        <p:spPr>
          <a:xfrm>
            <a:off x="1391841" y="2078831"/>
            <a:ext cx="6609159" cy="73866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100">
                <a:latin typeface="宋体" panose="02010600030101010101" pitchFamily="2" charset="-122"/>
              </a:rPr>
              <a:t> </a:t>
            </a:r>
            <a:r>
              <a:rPr lang="en-US" altLang="zh-CN" sz="2100">
                <a:latin typeface="宋体" panose="02010600030101010101" pitchFamily="2" charset="-122"/>
              </a:rPr>
              <a:t>2</a:t>
            </a:r>
            <a:r>
              <a:rPr lang="zh-CN" altLang="en-US" sz="2100">
                <a:latin typeface="宋体" panose="02010600030101010101" pitchFamily="2" charset="-122"/>
              </a:rPr>
              <a:t>、一根粉笔，掰掉一半，粉笔质量</a:t>
            </a:r>
            <a:r>
              <a:rPr lang="en-US" altLang="zh-CN" sz="2100">
                <a:latin typeface="宋体" panose="02010600030101010101" pitchFamily="2" charset="-122"/>
              </a:rPr>
              <a:t>_____,</a:t>
            </a:r>
            <a:r>
              <a:rPr lang="zh-CN" altLang="en-US" sz="2100">
                <a:latin typeface="宋体" panose="02010600030101010101" pitchFamily="2" charset="-122"/>
              </a:rPr>
              <a:t>体积</a:t>
            </a:r>
            <a:r>
              <a:rPr lang="en-US" altLang="zh-CN" sz="2100">
                <a:latin typeface="宋体" panose="02010600030101010101" pitchFamily="2" charset="-122"/>
              </a:rPr>
              <a:t>_____,</a:t>
            </a:r>
            <a:r>
              <a:rPr lang="zh-CN" altLang="en-US" sz="2100">
                <a:latin typeface="宋体" panose="02010600030101010101" pitchFamily="2" charset="-122"/>
              </a:rPr>
              <a:t> 密度</a:t>
            </a:r>
            <a:r>
              <a:rPr lang="en-US" altLang="zh-CN" sz="2100">
                <a:latin typeface="宋体" panose="02010600030101010101" pitchFamily="2" charset="-122"/>
              </a:rPr>
              <a:t>_____</a:t>
            </a:r>
            <a:r>
              <a:rPr lang="zh-CN" altLang="en-US" sz="2100">
                <a:latin typeface="宋体" panose="02010600030101010101" pitchFamily="2" charset="-122"/>
              </a:rPr>
              <a:t>。（填“变大”“变小”“不变”）</a:t>
            </a:r>
          </a:p>
        </p:txBody>
      </p:sp>
      <p:sp>
        <p:nvSpPr>
          <p:cNvPr id="8" name="矩形 4"/>
          <p:cNvSpPr/>
          <p:nvPr/>
        </p:nvSpPr>
        <p:spPr>
          <a:xfrm>
            <a:off x="5664994" y="2040731"/>
            <a:ext cx="723275" cy="41549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100">
                <a:solidFill>
                  <a:srgbClr val="0000FF"/>
                </a:solidFill>
                <a:latin typeface="宋体" panose="02010600030101010101" pitchFamily="2" charset="-122"/>
              </a:rPr>
              <a:t>变小</a:t>
            </a:r>
          </a:p>
        </p:txBody>
      </p:sp>
      <p:sp>
        <p:nvSpPr>
          <p:cNvPr id="9" name="矩形 8"/>
          <p:cNvSpPr/>
          <p:nvPr/>
        </p:nvSpPr>
        <p:spPr>
          <a:xfrm>
            <a:off x="7135417" y="2031206"/>
            <a:ext cx="723275" cy="41549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100">
                <a:solidFill>
                  <a:srgbClr val="0000FF"/>
                </a:solidFill>
                <a:latin typeface="宋体" panose="02010600030101010101" pitchFamily="2" charset="-122"/>
              </a:rPr>
              <a:t>变小</a:t>
            </a:r>
          </a:p>
        </p:txBody>
      </p:sp>
      <p:sp>
        <p:nvSpPr>
          <p:cNvPr id="10" name="矩形 9"/>
          <p:cNvSpPr/>
          <p:nvPr/>
        </p:nvSpPr>
        <p:spPr>
          <a:xfrm>
            <a:off x="1990726" y="2427685"/>
            <a:ext cx="723275" cy="41549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100">
                <a:solidFill>
                  <a:srgbClr val="0000FF"/>
                </a:solidFill>
                <a:latin typeface="宋体" panose="02010600030101010101" pitchFamily="2" charset="-122"/>
              </a:rPr>
              <a:t>不变</a:t>
            </a:r>
          </a:p>
        </p:txBody>
      </p:sp>
      <p:sp>
        <p:nvSpPr>
          <p:cNvPr id="11" name="矩形 10"/>
          <p:cNvSpPr/>
          <p:nvPr/>
        </p:nvSpPr>
        <p:spPr>
          <a:xfrm>
            <a:off x="1143000" y="400050"/>
            <a:ext cx="1422184" cy="47666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defTabSz="6858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想一想：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  <p:bldP spid="16389" grpId="0"/>
      <p:bldP spid="16390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png-00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8037" y="4231482"/>
            <a:ext cx="842963" cy="84177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3" name="Rectangle 3"/>
          <p:cNvSpPr/>
          <p:nvPr/>
        </p:nvSpPr>
        <p:spPr>
          <a:xfrm>
            <a:off x="1058466" y="302673"/>
            <a:ext cx="1495425" cy="563166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>
              <a:lnSpc>
                <a:spcPct val="100000"/>
              </a:lnSpc>
            </a:pPr>
            <a:r>
              <a:rPr lang="zh-CN" altLang="en-US" sz="2700" dirty="0">
                <a:solidFill>
                  <a:srgbClr val="0066CC"/>
                </a:solidFill>
                <a:latin typeface="Times New Roman" panose="02020603050405020304" pitchFamily="18" charset="0"/>
              </a:rPr>
              <a:t>密度表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0421" name="Picture 5" descr="密度表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237" y="795337"/>
            <a:ext cx="2588419" cy="422624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0422" name="Picture 6" descr="密度表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4756" y="795338"/>
            <a:ext cx="2130029" cy="301228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0423" name="Picture 7" descr="密度表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7407" y="796529"/>
            <a:ext cx="2050256" cy="265628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7" name="Picture 9" descr="E:\李燃\教师教学用书\2012人教教师用书项目\ppt\物理\图标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0906" y="214312"/>
            <a:ext cx="661988" cy="54887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8" name="TextBox 6"/>
          <p:cNvSpPr txBox="1"/>
          <p:nvPr/>
        </p:nvSpPr>
        <p:spPr>
          <a:xfrm>
            <a:off x="2538414" y="366871"/>
            <a:ext cx="2145506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（常温常压）</a:t>
            </a:r>
          </a:p>
        </p:txBody>
      </p:sp>
      <p:sp>
        <p:nvSpPr>
          <p:cNvPr id="11" name="Line 5"/>
          <p:cNvSpPr/>
          <p:nvPr/>
        </p:nvSpPr>
        <p:spPr>
          <a:xfrm flipV="1">
            <a:off x="1143000" y="1725216"/>
            <a:ext cx="2595563" cy="0"/>
          </a:xfrm>
          <a:prstGeom prst="line">
            <a:avLst/>
          </a:prstGeom>
          <a:ln w="508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sz="1050"/>
          </a:p>
        </p:txBody>
      </p:sp>
      <p:sp>
        <p:nvSpPr>
          <p:cNvPr id="12" name="Text Box 118"/>
          <p:cNvSpPr txBox="1"/>
          <p:nvPr/>
        </p:nvSpPr>
        <p:spPr>
          <a:xfrm>
            <a:off x="3731419" y="4063604"/>
            <a:ext cx="4181475" cy="73866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10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想想议议：</a:t>
            </a:r>
            <a:endParaRPr lang="en-US" altLang="zh-CN" sz="210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10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手镯如何鉴别真假，怎么做呢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/>
          <p:nvPr/>
        </p:nvSpPr>
        <p:spPr>
          <a:xfrm>
            <a:off x="1143000" y="1282304"/>
            <a:ext cx="6858000" cy="2083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lnSpc>
                <a:spcPct val="140000"/>
              </a:lnSpc>
            </a:pP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◆</a:t>
            </a:r>
            <a:r>
              <a:rPr lang="zh-CN" altLang="en-US" sz="2400" dirty="0">
                <a:solidFill>
                  <a:srgbClr val="11111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探究同种物质的质量与体积关系</a:t>
            </a:r>
          </a:p>
          <a:p>
            <a:pPr eaLnBrk="1" hangingPunct="1">
              <a:lnSpc>
                <a:spcPct val="140000"/>
              </a:lnSpc>
            </a:pP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◆</a:t>
            </a:r>
            <a:r>
              <a:rPr lang="zh-CN" altLang="en-US" sz="2400" dirty="0">
                <a:solidFill>
                  <a:srgbClr val="11111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密度的定义、公式、单位及换算、物理意义</a:t>
            </a:r>
          </a:p>
          <a:p>
            <a:pPr eaLnBrk="1" hangingPunct="1">
              <a:lnSpc>
                <a:spcPct val="140000"/>
              </a:lnSpc>
            </a:pP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◆</a:t>
            </a:r>
            <a:r>
              <a:rPr lang="zh-CN" altLang="en-US" sz="2400" dirty="0">
                <a:solidFill>
                  <a:srgbClr val="11111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密度是物质的一种</a:t>
            </a: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特性</a:t>
            </a:r>
            <a:endParaRPr lang="zh-CN" altLang="en-US" sz="2400" dirty="0">
              <a:solidFill>
                <a:srgbClr val="11111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40000"/>
              </a:lnSpc>
            </a:pP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◆</a:t>
            </a: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密度的应用</a:t>
            </a:r>
          </a:p>
        </p:txBody>
      </p:sp>
      <p:sp>
        <p:nvSpPr>
          <p:cNvPr id="16387" name="Rectangle 3"/>
          <p:cNvSpPr/>
          <p:nvPr/>
        </p:nvSpPr>
        <p:spPr>
          <a:xfrm>
            <a:off x="1498927" y="466235"/>
            <a:ext cx="4582716" cy="68103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>
              <a:lnSpc>
                <a:spcPct val="100000"/>
              </a:lnSpc>
            </a:pPr>
            <a:r>
              <a:rPr lang="zh-CN" altLang="en-US" sz="4050" dirty="0">
                <a:latin typeface="黑体" panose="02010609060101010101" pitchFamily="49" charset="-122"/>
                <a:ea typeface="黑体" panose="02010609060101010101" pitchFamily="49" charset="-122"/>
              </a:rPr>
              <a:t>你学到了什么？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 descr="C:\Users\Administrator\AppData\Roaming\Tencent\Users\563559033\QQ\WinTemp\RichOle\)WHFZH570D$0NT9BQ(M6{L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479" y="427435"/>
            <a:ext cx="6816329" cy="4098131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673797f-048a-48fe-a7a2-614305b4863f}"/>
</p:tagLst>
</file>

<file path=ppt/theme/theme1.xml><?xml version="1.0" encoding="utf-8"?>
<a:theme xmlns:a="http://schemas.openxmlformats.org/drawingml/2006/main" name="主题1">
  <a:themeElements>
    <a:clrScheme name="通用_蓝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通用_蓝">
      <a:majorFont>
        <a:latin typeface="Arial"/>
        <a:ea typeface="隶书"/>
        <a:cs typeface="Arial"/>
      </a:majorFont>
      <a:minorFont>
        <a:latin typeface="Arial"/>
        <a:ea typeface="华文新魏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1008</Words>
  <Application>Microsoft Office PowerPoint</Application>
  <PresentationFormat>全屏显示(16:9)</PresentationFormat>
  <Paragraphs>105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方正行楷_GBK</vt:lpstr>
      <vt:lpstr>黑体</vt:lpstr>
      <vt:lpstr>宋体</vt:lpstr>
      <vt:lpstr>微软雅黑</vt:lpstr>
      <vt:lpstr>Arial</vt:lpstr>
      <vt:lpstr>Calibri</vt:lpstr>
      <vt:lpstr>Times New Roman</vt:lpstr>
      <vt:lpstr>主题1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lenovo07</cp:lastModifiedBy>
  <cp:revision>6</cp:revision>
  <cp:lastPrinted>2021-07-13T18:12:13Z</cp:lastPrinted>
  <dcterms:created xsi:type="dcterms:W3CDTF">2021-07-13T18:12:13Z</dcterms:created>
  <dcterms:modified xsi:type="dcterms:W3CDTF">2021-09-28T06:50:32Z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