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4.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8.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9.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0.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1.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2.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13.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4.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5.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16.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17.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8.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19.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20.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22.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23.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80" r:id="rId24"/>
    <p:sldId id="281" r:id="rId25"/>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44"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B3CC9A-C028-4026-98B9-DCDA5385B8AC}" type="doc">
      <dgm:prSet loTypeId="urn:microsoft.com/office/officeart/2005/8/layout/hierarchy1#4" loCatId="hierarchy" qsTypeId="urn:microsoft.com/office/officeart/2005/8/quickstyle/simple1#4" qsCatId="simple" csTypeId="urn:microsoft.com/office/officeart/2005/8/colors/accent1_2#4" csCatId="accent1" phldr="1"/>
      <dgm:spPr/>
      <dgm:t>
        <a:bodyPr/>
        <a:lstStyle/>
        <a:p>
          <a:endParaRPr lang="zh-CN" altLang="en-US"/>
        </a:p>
      </dgm:t>
    </dgm:pt>
    <dgm:pt modelId="{281241D3-1685-4EAA-9EB8-24C0476F9500}" type="parTrans" cxnId="{89B18741-7FD7-474E-B2F8-16FD4D233140}">
      <dgm:prSet/>
      <dgm:spPr/>
      <dgm:t>
        <a:bodyPr/>
        <a:lstStyle/>
        <a:p>
          <a:endParaRPr lang="zh-CN" altLang="en-US"/>
        </a:p>
      </dgm:t>
    </dgm:pt>
    <dgm:pt modelId="{09A558BF-764F-4C78-BCA8-0B7A11AF2DF6}">
      <dgm:prSet phldrT="[文本]" custT="1"/>
      <dgm:spPr/>
      <dgm:t>
        <a:bodyPr vert="horz" wrap="square"/>
        <a:lstStyle/>
        <a:p>
          <a:pPr>
            <a:lnSpc>
              <a:spcPct val="100000"/>
            </a:lnSpc>
            <a:spcBef>
              <a:spcPct val="0"/>
            </a:spcBef>
            <a:spcAft>
              <a:spcPct val="35000"/>
            </a:spcAft>
          </a:pPr>
          <a:r>
            <a:rPr lang="zh-CN" altLang="en-US" sz="2400" b="1"/>
            <a:t>电阻</a:t>
          </a:r>
        </a:p>
      </dgm:t>
    </dgm:pt>
    <dgm:pt modelId="{0EF6D731-F32B-4F49-9DD7-62F811CA00FC}" type="parTrans" cxnId="{199F1447-B8A2-4F87-BCEC-E6238641E854}">
      <dgm:prSet/>
      <dgm:spPr/>
      <dgm:t>
        <a:bodyPr/>
        <a:lstStyle/>
        <a:p>
          <a:endParaRPr lang="zh-CN" altLang="en-US"/>
        </a:p>
      </dgm:t>
    </dgm:pt>
    <dgm:pt modelId="{43BF0736-1E09-41B7-A283-5FA1D3E1D6C8}">
      <dgm:prSet phldrT="[文本]" custT="0"/>
      <dgm:spPr/>
      <dgm:t>
        <a:bodyPr vert="horz" wrap="square"/>
        <a:lstStyle/>
        <a:p>
          <a:pPr>
            <a:lnSpc>
              <a:spcPct val="100000"/>
            </a:lnSpc>
            <a:spcBef>
              <a:spcPct val="0"/>
            </a:spcBef>
            <a:spcAft>
              <a:spcPct val="35000"/>
            </a:spcAft>
          </a:pPr>
          <a:r>
            <a:rPr lang="zh-CN" b="1"/>
            <a:t>电阻的概念</a:t>
          </a:r>
        </a:p>
      </dgm:t>
    </dgm:pt>
    <dgm:pt modelId="{181777B3-09AD-4046-ABF2-40DF4947A73C}" type="parTrans" cxnId="{E92C8877-05A1-4E4F-B955-6CE3090240DA}">
      <dgm:prSet/>
      <dgm:spPr/>
      <dgm:t>
        <a:bodyPr/>
        <a:lstStyle/>
        <a:p>
          <a:endParaRPr/>
        </a:p>
      </dgm:t>
    </dgm:pt>
    <dgm:pt modelId="{F7A0B3D1-95BA-4480-8DCD-0A3431299FBB}">
      <dgm:prSet custT="0"/>
      <dgm:spPr/>
      <dgm:t>
        <a:bodyPr vert="horz" wrap="square"/>
        <a:lstStyle/>
        <a:p>
          <a:pPr>
            <a:lnSpc>
              <a:spcPct val="100000"/>
            </a:lnSpc>
            <a:spcBef>
              <a:spcPct val="0"/>
            </a:spcBef>
            <a:spcAft>
              <a:spcPct val="35000"/>
            </a:spcAft>
          </a:pPr>
          <a:r>
            <a:rPr lang="zh-CN" b="1"/>
            <a:t>什么是电阻</a:t>
          </a:r>
        </a:p>
      </dgm:t>
    </dgm:pt>
    <dgm:pt modelId="{9291B7AF-6C61-40E7-A5CC-51438697EAE6}" type="sibTrans" cxnId="{E92C8877-05A1-4E4F-B955-6CE3090240DA}">
      <dgm:prSet/>
      <dgm:spPr/>
      <dgm:t>
        <a:bodyPr/>
        <a:lstStyle/>
        <a:p>
          <a:endParaRPr/>
        </a:p>
      </dgm:t>
    </dgm:pt>
    <dgm:pt modelId="{48B2A167-D1C5-42E6-9AE8-D8725862453B}" type="parTrans" cxnId="{AD486231-024B-491A-845A-F5170033B42F}">
      <dgm:prSet/>
      <dgm:spPr/>
      <dgm:t>
        <a:bodyPr/>
        <a:lstStyle/>
        <a:p>
          <a:endParaRPr/>
        </a:p>
      </dgm:t>
    </dgm:pt>
    <dgm:pt modelId="{26D26215-5417-400F-84AC-375B7383B015}">
      <dgm:prSet custT="0"/>
      <dgm:spPr/>
      <dgm:t>
        <a:bodyPr vert="horz" wrap="square"/>
        <a:lstStyle/>
        <a:p>
          <a:pPr>
            <a:lnSpc>
              <a:spcPct val="100000"/>
            </a:lnSpc>
            <a:spcBef>
              <a:spcPct val="0"/>
            </a:spcBef>
            <a:spcAft>
              <a:spcPct val="35000"/>
            </a:spcAft>
          </a:pPr>
          <a:r>
            <a:rPr lang="zh-CN" altLang="en-US" b="1"/>
            <a:t>电阻的单位及换算关系</a:t>
          </a:r>
        </a:p>
      </dgm:t>
    </dgm:pt>
    <dgm:pt modelId="{0CF7A769-5A3F-4A97-9BE8-BCD223A18CE3}" type="sibTrans" cxnId="{AD486231-024B-491A-845A-F5170033B42F}">
      <dgm:prSet/>
      <dgm:spPr/>
      <dgm:t>
        <a:bodyPr/>
        <a:lstStyle/>
        <a:p>
          <a:endParaRPr/>
        </a:p>
      </dgm:t>
    </dgm:pt>
    <dgm:pt modelId="{88BC7E74-14F0-41E9-81AF-3BED80B206B8}" type="sibTrans" cxnId="{199F1447-B8A2-4F87-BCEC-E6238641E854}">
      <dgm:prSet/>
      <dgm:spPr/>
      <dgm:t>
        <a:bodyPr/>
        <a:lstStyle/>
        <a:p>
          <a:endParaRPr lang="zh-CN" altLang="en-US"/>
        </a:p>
      </dgm:t>
    </dgm:pt>
    <dgm:pt modelId="{7BD0913E-AAED-46F3-80D1-B919E6E41A95}" type="parTrans" cxnId="{696F287A-8D1F-4750-AEF3-4E038F07DE2B}">
      <dgm:prSet/>
      <dgm:spPr/>
      <dgm:t>
        <a:bodyPr/>
        <a:lstStyle/>
        <a:p>
          <a:endParaRPr/>
        </a:p>
      </dgm:t>
    </dgm:pt>
    <dgm:pt modelId="{DE132469-D4F5-4270-A015-F5BEA65F034D}">
      <dgm:prSet custT="0"/>
      <dgm:spPr/>
      <dgm:t>
        <a:bodyPr vert="horz" wrap="square"/>
        <a:lstStyle/>
        <a:p>
          <a:pPr>
            <a:lnSpc>
              <a:spcPct val="100000"/>
            </a:lnSpc>
            <a:spcBef>
              <a:spcPct val="0"/>
            </a:spcBef>
            <a:spcAft>
              <a:spcPct val="35000"/>
            </a:spcAft>
          </a:pPr>
          <a:r>
            <a:rPr lang="zh-CN" b="1"/>
            <a:t>影响导体电阻大小的因素</a:t>
          </a:r>
        </a:p>
      </dgm:t>
    </dgm:pt>
    <dgm:pt modelId="{1C322D4E-6CC1-4257-8DF9-E552D7069970}" type="parTrans" cxnId="{A940CB51-982A-4FEA-942E-24FBC5355682}">
      <dgm:prSet/>
      <dgm:spPr/>
      <dgm:t>
        <a:bodyPr/>
        <a:lstStyle/>
        <a:p>
          <a:endParaRPr/>
        </a:p>
      </dgm:t>
    </dgm:pt>
    <dgm:pt modelId="{4F43AC0F-5395-44EA-97D0-1229641735A4}">
      <dgm:prSet custT="0"/>
      <dgm:spPr/>
      <dgm:t>
        <a:bodyPr vert="horz" wrap="square"/>
        <a:lstStyle/>
        <a:p>
          <a:pPr>
            <a:lnSpc>
              <a:spcPct val="100000"/>
            </a:lnSpc>
            <a:spcBef>
              <a:spcPct val="0"/>
            </a:spcBef>
            <a:spcAft>
              <a:spcPct val="35000"/>
            </a:spcAft>
          </a:pPr>
          <a:r>
            <a:rPr lang="zh-CN" b="1"/>
            <a:t>导体的材料</a:t>
          </a:r>
        </a:p>
      </dgm:t>
    </dgm:pt>
    <dgm:pt modelId="{5B221D4A-4569-4820-A2E3-A3D27C1F6F21}" type="sibTrans" cxnId="{A940CB51-982A-4FEA-942E-24FBC5355682}">
      <dgm:prSet/>
      <dgm:spPr/>
      <dgm:t>
        <a:bodyPr/>
        <a:lstStyle/>
        <a:p>
          <a:endParaRPr/>
        </a:p>
      </dgm:t>
    </dgm:pt>
    <dgm:pt modelId="{E7BEA295-056E-4F83-B979-F5CD5B4C1E8A}" type="parTrans" cxnId="{A395594C-7D6D-41EA-9AF4-10BE106E163F}">
      <dgm:prSet/>
      <dgm:spPr/>
      <dgm:t>
        <a:bodyPr/>
        <a:lstStyle/>
        <a:p>
          <a:endParaRPr/>
        </a:p>
      </dgm:t>
    </dgm:pt>
    <dgm:pt modelId="{998B507B-30FF-4884-BE03-9014896E77BC}">
      <dgm:prSet custT="0"/>
      <dgm:spPr/>
      <dgm:t>
        <a:bodyPr vert="horz" wrap="square"/>
        <a:lstStyle/>
        <a:p>
          <a:pPr>
            <a:lnSpc>
              <a:spcPct val="100000"/>
            </a:lnSpc>
            <a:spcBef>
              <a:spcPct val="0"/>
            </a:spcBef>
            <a:spcAft>
              <a:spcPct val="35000"/>
            </a:spcAft>
          </a:pPr>
          <a:r>
            <a:rPr lang="zh-CN" b="1"/>
            <a:t>长度、截面和温度</a:t>
          </a:r>
        </a:p>
      </dgm:t>
    </dgm:pt>
    <dgm:pt modelId="{CB6F3638-215B-4ED7-B345-C869BB1E7E1D}" type="sibTrans" cxnId="{A395594C-7D6D-41EA-9AF4-10BE106E163F}">
      <dgm:prSet/>
      <dgm:spPr/>
      <dgm:t>
        <a:bodyPr/>
        <a:lstStyle/>
        <a:p>
          <a:endParaRPr/>
        </a:p>
      </dgm:t>
    </dgm:pt>
    <dgm:pt modelId="{D4EA8491-88F0-466B-96E5-8EDA6C202833}" type="sibTrans" cxnId="{696F287A-8D1F-4750-AEF3-4E038F07DE2B}">
      <dgm:prSet/>
      <dgm:spPr/>
      <dgm:t>
        <a:bodyPr/>
        <a:lstStyle/>
        <a:p>
          <a:endParaRPr/>
        </a:p>
      </dgm:t>
    </dgm:pt>
    <dgm:pt modelId="{D4FB3198-ACD8-4C0D-A0FB-5DDDFADB53EB}" type="sibTrans" cxnId="{89B18741-7FD7-474E-B2F8-16FD4D233140}">
      <dgm:prSet/>
      <dgm:spPr/>
      <dgm:t>
        <a:bodyPr/>
        <a:lstStyle/>
        <a:p>
          <a:endParaRPr lang="zh-CN" altLang="en-US"/>
        </a:p>
      </dgm:t>
    </dgm:pt>
    <dgm:pt modelId="{E71E033D-8CA7-4175-8712-DAADAEDD239F}" type="pres">
      <dgm:prSet presAssocID="{79B3CC9A-C028-4026-98B9-DCDA5385B8AC}" presName="hierChild1" presStyleCnt="0">
        <dgm:presLayoutVars>
          <dgm:chPref val="1"/>
          <dgm:dir/>
          <dgm:animOne val="branch"/>
          <dgm:animLvl val="lvl"/>
          <dgm:resizeHandles/>
        </dgm:presLayoutVars>
      </dgm:prSet>
      <dgm:spPr/>
      <dgm:t>
        <a:bodyPr/>
        <a:lstStyle/>
        <a:p>
          <a:endParaRPr/>
        </a:p>
      </dgm:t>
    </dgm:pt>
    <dgm:pt modelId="{B54D03B9-42DB-4F61-8BBC-E06D9FBB7743}" type="pres">
      <dgm:prSet presAssocID="{09A558BF-764F-4C78-BCA8-0B7A11AF2DF6}" presName="hierRoot1" presStyleCnt="0"/>
      <dgm:spPr/>
      <dgm:t>
        <a:bodyPr/>
        <a:lstStyle/>
        <a:p>
          <a:endParaRPr/>
        </a:p>
      </dgm:t>
    </dgm:pt>
    <dgm:pt modelId="{1455EF1A-FA90-4860-9A92-72CB30D44881}" type="pres">
      <dgm:prSet presAssocID="{09A558BF-764F-4C78-BCA8-0B7A11AF2DF6}" presName="composite" presStyleCnt="0"/>
      <dgm:spPr/>
      <dgm:t>
        <a:bodyPr/>
        <a:lstStyle/>
        <a:p>
          <a:endParaRPr/>
        </a:p>
      </dgm:t>
    </dgm:pt>
    <dgm:pt modelId="{DF31DFE1-9878-4675-BEAC-07A2BF1F6D60}" type="pres">
      <dgm:prSet presAssocID="{09A558BF-764F-4C78-BCA8-0B7A11AF2DF6}" presName="background" presStyleLbl="node0" presStyleIdx="0" presStyleCnt="1"/>
      <dgm:spPr/>
      <dgm:t>
        <a:bodyPr/>
        <a:lstStyle/>
        <a:p>
          <a:endParaRPr/>
        </a:p>
      </dgm:t>
    </dgm:pt>
    <dgm:pt modelId="{286DB1CF-127A-459E-BA03-76501A5807C7}" type="pres">
      <dgm:prSet presAssocID="{09A558BF-764F-4C78-BCA8-0B7A11AF2DF6}" presName="text" presStyleLbl="fgAcc0" presStyleIdx="0" presStyleCnt="1" custLinFactNeighborX="-10273" custLinFactNeighborY="-9398">
        <dgm:presLayoutVars>
          <dgm:chPref val="3"/>
        </dgm:presLayoutVars>
      </dgm:prSet>
      <dgm:spPr/>
      <dgm:t>
        <a:bodyPr/>
        <a:lstStyle/>
        <a:p>
          <a:endParaRPr/>
        </a:p>
      </dgm:t>
    </dgm:pt>
    <dgm:pt modelId="{89197E65-2C05-4921-AA3E-C26DE767A32A}" type="pres">
      <dgm:prSet presAssocID="{09A558BF-764F-4C78-BCA8-0B7A11AF2DF6}" presName="hierChild2" presStyleCnt="0"/>
      <dgm:spPr/>
      <dgm:t>
        <a:bodyPr/>
        <a:lstStyle/>
        <a:p>
          <a:endParaRPr/>
        </a:p>
      </dgm:t>
    </dgm:pt>
    <dgm:pt modelId="{C5E3C3B1-5072-4F14-83A4-76BED92967B8}" type="pres">
      <dgm:prSet presAssocID="{0EF6D731-F32B-4F49-9DD7-62F811CA00FC}" presName="Name10" presStyleLbl="parChTrans1D2" presStyleIdx="0" presStyleCnt="2"/>
      <dgm:spPr/>
      <dgm:t>
        <a:bodyPr/>
        <a:lstStyle/>
        <a:p>
          <a:endParaRPr/>
        </a:p>
      </dgm:t>
    </dgm:pt>
    <dgm:pt modelId="{D6E20DA0-14B7-454E-88FE-2DCC77AEBB96}" type="pres">
      <dgm:prSet presAssocID="{43BF0736-1E09-41B7-A283-5FA1D3E1D6C8}" presName="hierRoot2" presStyleCnt="0"/>
      <dgm:spPr/>
      <dgm:t>
        <a:bodyPr/>
        <a:lstStyle/>
        <a:p>
          <a:endParaRPr/>
        </a:p>
      </dgm:t>
    </dgm:pt>
    <dgm:pt modelId="{89FD3885-75BB-427B-B5D7-8504B05F178D}" type="pres">
      <dgm:prSet presAssocID="{43BF0736-1E09-41B7-A283-5FA1D3E1D6C8}" presName="composite2" presStyleCnt="0"/>
      <dgm:spPr/>
      <dgm:t>
        <a:bodyPr/>
        <a:lstStyle/>
        <a:p>
          <a:endParaRPr/>
        </a:p>
      </dgm:t>
    </dgm:pt>
    <dgm:pt modelId="{F34CF80D-7301-4A40-9127-814F2E3BC444}" type="pres">
      <dgm:prSet presAssocID="{43BF0736-1E09-41B7-A283-5FA1D3E1D6C8}" presName="background2" presStyleLbl="node2" presStyleIdx="0" presStyleCnt="2"/>
      <dgm:spPr/>
      <dgm:t>
        <a:bodyPr/>
        <a:lstStyle/>
        <a:p>
          <a:endParaRPr/>
        </a:p>
      </dgm:t>
    </dgm:pt>
    <dgm:pt modelId="{6A8B838F-C874-412E-A80E-43C51E450414}" type="pres">
      <dgm:prSet presAssocID="{43BF0736-1E09-41B7-A283-5FA1D3E1D6C8}" presName="text2" presStyleLbl="fgAcc2" presStyleIdx="0" presStyleCnt="2">
        <dgm:presLayoutVars>
          <dgm:chPref val="3"/>
        </dgm:presLayoutVars>
      </dgm:prSet>
      <dgm:spPr/>
      <dgm:t>
        <a:bodyPr/>
        <a:lstStyle/>
        <a:p>
          <a:endParaRPr/>
        </a:p>
      </dgm:t>
    </dgm:pt>
    <dgm:pt modelId="{04C9F432-3901-4591-A167-EC5942025797}" type="pres">
      <dgm:prSet presAssocID="{43BF0736-1E09-41B7-A283-5FA1D3E1D6C8}" presName="hierChild3" presStyleCnt="0"/>
      <dgm:spPr/>
      <dgm:t>
        <a:bodyPr/>
        <a:lstStyle/>
        <a:p>
          <a:endParaRPr/>
        </a:p>
      </dgm:t>
    </dgm:pt>
    <dgm:pt modelId="{5D11754A-D994-4723-A4D5-C1BABDAED301}" type="pres">
      <dgm:prSet presAssocID="{181777B3-09AD-4046-ABF2-40DF4947A73C}" presName="Name17" presStyleLbl="parChTrans1D3" presStyleIdx="0" presStyleCnt="4"/>
      <dgm:spPr/>
      <dgm:t>
        <a:bodyPr/>
        <a:lstStyle/>
        <a:p>
          <a:endParaRPr/>
        </a:p>
      </dgm:t>
    </dgm:pt>
    <dgm:pt modelId="{45A3E25D-7D0F-4C37-8B32-4C957F73C412}" type="pres">
      <dgm:prSet presAssocID="{F7A0B3D1-95BA-4480-8DCD-0A3431299FBB}" presName="hierRoot3" presStyleCnt="0"/>
      <dgm:spPr/>
      <dgm:t>
        <a:bodyPr/>
        <a:lstStyle/>
        <a:p>
          <a:endParaRPr/>
        </a:p>
      </dgm:t>
    </dgm:pt>
    <dgm:pt modelId="{D12BF73A-0413-4F3A-B099-956C80809B2E}" type="pres">
      <dgm:prSet presAssocID="{F7A0B3D1-95BA-4480-8DCD-0A3431299FBB}" presName="composite3" presStyleCnt="0"/>
      <dgm:spPr/>
      <dgm:t>
        <a:bodyPr/>
        <a:lstStyle/>
        <a:p>
          <a:endParaRPr/>
        </a:p>
      </dgm:t>
    </dgm:pt>
    <dgm:pt modelId="{FEFB34A5-36B8-45FD-949F-BB4453FDF605}" type="pres">
      <dgm:prSet presAssocID="{F7A0B3D1-95BA-4480-8DCD-0A3431299FBB}" presName="background3" presStyleLbl="node3" presStyleIdx="0" presStyleCnt="4"/>
      <dgm:spPr/>
      <dgm:t>
        <a:bodyPr/>
        <a:lstStyle/>
        <a:p>
          <a:endParaRPr/>
        </a:p>
      </dgm:t>
    </dgm:pt>
    <dgm:pt modelId="{37DA3E66-6732-47EC-8948-17E978D4385C}" type="pres">
      <dgm:prSet presAssocID="{F7A0B3D1-95BA-4480-8DCD-0A3431299FBB}" presName="text3" presStyleLbl="fgAcc3" presStyleIdx="0" presStyleCnt="4">
        <dgm:presLayoutVars>
          <dgm:chPref val="3"/>
        </dgm:presLayoutVars>
      </dgm:prSet>
      <dgm:spPr/>
      <dgm:t>
        <a:bodyPr/>
        <a:lstStyle/>
        <a:p>
          <a:endParaRPr/>
        </a:p>
      </dgm:t>
    </dgm:pt>
    <dgm:pt modelId="{0991786C-0931-462C-8352-CB2436698FCE}" type="pres">
      <dgm:prSet presAssocID="{F7A0B3D1-95BA-4480-8DCD-0A3431299FBB}" presName="hierChild4" presStyleCnt="0"/>
      <dgm:spPr/>
      <dgm:t>
        <a:bodyPr/>
        <a:lstStyle/>
        <a:p>
          <a:endParaRPr/>
        </a:p>
      </dgm:t>
    </dgm:pt>
    <dgm:pt modelId="{C099D7E0-0185-46F8-9EF0-660F2A1F5679}" type="pres">
      <dgm:prSet presAssocID="{48B2A167-D1C5-42E6-9AE8-D8725862453B}" presName="Name17" presStyleLbl="parChTrans1D3" presStyleIdx="1" presStyleCnt="4"/>
      <dgm:spPr/>
      <dgm:t>
        <a:bodyPr/>
        <a:lstStyle/>
        <a:p>
          <a:endParaRPr/>
        </a:p>
      </dgm:t>
    </dgm:pt>
    <dgm:pt modelId="{B96D1369-14FC-4881-9DFB-7C6DA4AF3FEE}" type="pres">
      <dgm:prSet presAssocID="{26D26215-5417-400F-84AC-375B7383B015}" presName="hierRoot3" presStyleCnt="0"/>
      <dgm:spPr/>
      <dgm:t>
        <a:bodyPr/>
        <a:lstStyle/>
        <a:p>
          <a:endParaRPr/>
        </a:p>
      </dgm:t>
    </dgm:pt>
    <dgm:pt modelId="{78C105BD-14E5-4EA6-BFE9-FE8EAFBC939C}" type="pres">
      <dgm:prSet presAssocID="{26D26215-5417-400F-84AC-375B7383B015}" presName="composite3" presStyleCnt="0"/>
      <dgm:spPr/>
      <dgm:t>
        <a:bodyPr/>
        <a:lstStyle/>
        <a:p>
          <a:endParaRPr/>
        </a:p>
      </dgm:t>
    </dgm:pt>
    <dgm:pt modelId="{A90B479F-E0B1-4DDF-B4A6-F262BAB6127D}" type="pres">
      <dgm:prSet presAssocID="{26D26215-5417-400F-84AC-375B7383B015}" presName="background3" presStyleLbl="node3" presStyleIdx="1" presStyleCnt="4"/>
      <dgm:spPr/>
      <dgm:t>
        <a:bodyPr/>
        <a:lstStyle/>
        <a:p>
          <a:endParaRPr/>
        </a:p>
      </dgm:t>
    </dgm:pt>
    <dgm:pt modelId="{1D26E837-719A-4401-8F72-47A10510FA9E}" type="pres">
      <dgm:prSet presAssocID="{26D26215-5417-400F-84AC-375B7383B015}" presName="text3" presStyleLbl="fgAcc3" presStyleIdx="1" presStyleCnt="4">
        <dgm:presLayoutVars>
          <dgm:chPref val="3"/>
        </dgm:presLayoutVars>
      </dgm:prSet>
      <dgm:spPr/>
      <dgm:t>
        <a:bodyPr/>
        <a:lstStyle/>
        <a:p>
          <a:endParaRPr/>
        </a:p>
      </dgm:t>
    </dgm:pt>
    <dgm:pt modelId="{082B4A5D-37E9-44D6-9095-2D9734B93DC7}" type="pres">
      <dgm:prSet presAssocID="{26D26215-5417-400F-84AC-375B7383B015}" presName="hierChild4" presStyleCnt="0"/>
      <dgm:spPr/>
      <dgm:t>
        <a:bodyPr/>
        <a:lstStyle/>
        <a:p>
          <a:endParaRPr/>
        </a:p>
      </dgm:t>
    </dgm:pt>
    <dgm:pt modelId="{43D0897A-459B-4790-9274-D1D009282CD4}" type="pres">
      <dgm:prSet presAssocID="{7BD0913E-AAED-46F3-80D1-B919E6E41A95}" presName="Name10" presStyleLbl="parChTrans1D2" presStyleIdx="1" presStyleCnt="2"/>
      <dgm:spPr/>
      <dgm:t>
        <a:bodyPr/>
        <a:lstStyle/>
        <a:p>
          <a:endParaRPr/>
        </a:p>
      </dgm:t>
    </dgm:pt>
    <dgm:pt modelId="{2C1E65DD-1D44-43B0-AC42-3A70C921EBF0}" type="pres">
      <dgm:prSet presAssocID="{DE132469-D4F5-4270-A015-F5BEA65F034D}" presName="hierRoot2" presStyleCnt="0"/>
      <dgm:spPr/>
      <dgm:t>
        <a:bodyPr/>
        <a:lstStyle/>
        <a:p>
          <a:endParaRPr/>
        </a:p>
      </dgm:t>
    </dgm:pt>
    <dgm:pt modelId="{A3C59608-9A8D-4F70-940B-A501C866B301}" type="pres">
      <dgm:prSet presAssocID="{DE132469-D4F5-4270-A015-F5BEA65F034D}" presName="composite2" presStyleCnt="0"/>
      <dgm:spPr/>
      <dgm:t>
        <a:bodyPr/>
        <a:lstStyle/>
        <a:p>
          <a:endParaRPr/>
        </a:p>
      </dgm:t>
    </dgm:pt>
    <dgm:pt modelId="{02A3E443-8F4F-4E70-A27C-77F4E93BC87B}" type="pres">
      <dgm:prSet presAssocID="{DE132469-D4F5-4270-A015-F5BEA65F034D}" presName="background2" presStyleLbl="node2" presStyleIdx="1" presStyleCnt="2"/>
      <dgm:spPr/>
      <dgm:t>
        <a:bodyPr/>
        <a:lstStyle/>
        <a:p>
          <a:endParaRPr/>
        </a:p>
      </dgm:t>
    </dgm:pt>
    <dgm:pt modelId="{0565CA45-D338-4C34-9626-97FCA85F7792}" type="pres">
      <dgm:prSet presAssocID="{DE132469-D4F5-4270-A015-F5BEA65F034D}" presName="text2" presStyleLbl="fgAcc2" presStyleIdx="1" presStyleCnt="2">
        <dgm:presLayoutVars>
          <dgm:chPref val="3"/>
        </dgm:presLayoutVars>
      </dgm:prSet>
      <dgm:spPr/>
      <dgm:t>
        <a:bodyPr/>
        <a:lstStyle/>
        <a:p>
          <a:endParaRPr/>
        </a:p>
      </dgm:t>
    </dgm:pt>
    <dgm:pt modelId="{A0BA143E-5F04-4382-B31C-DB2531FADF79}" type="pres">
      <dgm:prSet presAssocID="{DE132469-D4F5-4270-A015-F5BEA65F034D}" presName="hierChild3" presStyleCnt="0"/>
      <dgm:spPr/>
      <dgm:t>
        <a:bodyPr/>
        <a:lstStyle/>
        <a:p>
          <a:endParaRPr/>
        </a:p>
      </dgm:t>
    </dgm:pt>
    <dgm:pt modelId="{BB9DD621-39BA-40A2-AC71-84EAFB93E452}" type="pres">
      <dgm:prSet presAssocID="{1C322D4E-6CC1-4257-8DF9-E552D7069970}" presName="Name17" presStyleLbl="parChTrans1D3" presStyleIdx="2" presStyleCnt="4"/>
      <dgm:spPr/>
      <dgm:t>
        <a:bodyPr/>
        <a:lstStyle/>
        <a:p>
          <a:endParaRPr/>
        </a:p>
      </dgm:t>
    </dgm:pt>
    <dgm:pt modelId="{CA3A36FB-723A-4240-A759-A1EF38AB788E}" type="pres">
      <dgm:prSet presAssocID="{4F43AC0F-5395-44EA-97D0-1229641735A4}" presName="hierRoot3" presStyleCnt="0"/>
      <dgm:spPr/>
      <dgm:t>
        <a:bodyPr/>
        <a:lstStyle/>
        <a:p>
          <a:endParaRPr/>
        </a:p>
      </dgm:t>
    </dgm:pt>
    <dgm:pt modelId="{E157F066-0A5E-44D9-8FAB-BFDBFFBD3115}" type="pres">
      <dgm:prSet presAssocID="{4F43AC0F-5395-44EA-97D0-1229641735A4}" presName="composite3" presStyleCnt="0"/>
      <dgm:spPr/>
      <dgm:t>
        <a:bodyPr/>
        <a:lstStyle/>
        <a:p>
          <a:endParaRPr/>
        </a:p>
      </dgm:t>
    </dgm:pt>
    <dgm:pt modelId="{E3A3DF84-1832-41C6-80AF-28EA9685E094}" type="pres">
      <dgm:prSet presAssocID="{4F43AC0F-5395-44EA-97D0-1229641735A4}" presName="background3" presStyleLbl="node3" presStyleIdx="2" presStyleCnt="4"/>
      <dgm:spPr/>
      <dgm:t>
        <a:bodyPr/>
        <a:lstStyle/>
        <a:p>
          <a:endParaRPr/>
        </a:p>
      </dgm:t>
    </dgm:pt>
    <dgm:pt modelId="{6820A14A-B80D-4BB5-9097-A937FBB641CD}" type="pres">
      <dgm:prSet presAssocID="{4F43AC0F-5395-44EA-97D0-1229641735A4}" presName="text3" presStyleLbl="fgAcc3" presStyleIdx="2" presStyleCnt="4">
        <dgm:presLayoutVars>
          <dgm:chPref val="3"/>
        </dgm:presLayoutVars>
      </dgm:prSet>
      <dgm:spPr/>
      <dgm:t>
        <a:bodyPr/>
        <a:lstStyle/>
        <a:p>
          <a:endParaRPr/>
        </a:p>
      </dgm:t>
    </dgm:pt>
    <dgm:pt modelId="{8161F78F-D109-4D78-892D-4D5DD84B171E}" type="pres">
      <dgm:prSet presAssocID="{4F43AC0F-5395-44EA-97D0-1229641735A4}" presName="hierChild4" presStyleCnt="0"/>
      <dgm:spPr/>
      <dgm:t>
        <a:bodyPr/>
        <a:lstStyle/>
        <a:p>
          <a:endParaRPr/>
        </a:p>
      </dgm:t>
    </dgm:pt>
    <dgm:pt modelId="{E6133835-CF8D-45FF-9801-E6320632B5CE}" type="pres">
      <dgm:prSet presAssocID="{E7BEA295-056E-4F83-B979-F5CD5B4C1E8A}" presName="Name17" presStyleLbl="parChTrans1D3" presStyleIdx="3" presStyleCnt="4"/>
      <dgm:spPr/>
      <dgm:t>
        <a:bodyPr/>
        <a:lstStyle/>
        <a:p>
          <a:endParaRPr/>
        </a:p>
      </dgm:t>
    </dgm:pt>
    <dgm:pt modelId="{626FE1C0-A6DF-4FB5-B18C-4301B420A242}" type="pres">
      <dgm:prSet presAssocID="{998B507B-30FF-4884-BE03-9014896E77BC}" presName="hierRoot3" presStyleCnt="0"/>
      <dgm:spPr/>
      <dgm:t>
        <a:bodyPr/>
        <a:lstStyle/>
        <a:p>
          <a:endParaRPr/>
        </a:p>
      </dgm:t>
    </dgm:pt>
    <dgm:pt modelId="{CD604ABB-420E-4F25-8EB5-AE649716211F}" type="pres">
      <dgm:prSet presAssocID="{998B507B-30FF-4884-BE03-9014896E77BC}" presName="composite3" presStyleCnt="0"/>
      <dgm:spPr/>
      <dgm:t>
        <a:bodyPr/>
        <a:lstStyle/>
        <a:p>
          <a:endParaRPr/>
        </a:p>
      </dgm:t>
    </dgm:pt>
    <dgm:pt modelId="{B14727E5-AA9D-4EF1-8BA3-295F8219C583}" type="pres">
      <dgm:prSet presAssocID="{998B507B-30FF-4884-BE03-9014896E77BC}" presName="background3" presStyleLbl="node3" presStyleIdx="3" presStyleCnt="4"/>
      <dgm:spPr/>
      <dgm:t>
        <a:bodyPr/>
        <a:lstStyle/>
        <a:p>
          <a:endParaRPr/>
        </a:p>
      </dgm:t>
    </dgm:pt>
    <dgm:pt modelId="{D6A65301-9435-44F3-9B63-302561F9C056}" type="pres">
      <dgm:prSet presAssocID="{998B507B-30FF-4884-BE03-9014896E77BC}" presName="text3" presStyleLbl="fgAcc3" presStyleIdx="3" presStyleCnt="4">
        <dgm:presLayoutVars>
          <dgm:chPref val="3"/>
        </dgm:presLayoutVars>
      </dgm:prSet>
      <dgm:spPr/>
      <dgm:t>
        <a:bodyPr/>
        <a:lstStyle/>
        <a:p>
          <a:endParaRPr/>
        </a:p>
      </dgm:t>
    </dgm:pt>
    <dgm:pt modelId="{B797876B-8A02-41AE-B48F-AE66EF0E6F23}" type="pres">
      <dgm:prSet presAssocID="{998B507B-30FF-4884-BE03-9014896E77BC}" presName="hierChild4" presStyleCnt="0"/>
      <dgm:spPr/>
      <dgm:t>
        <a:bodyPr/>
        <a:lstStyle/>
        <a:p>
          <a:endParaRPr/>
        </a:p>
      </dgm:t>
    </dgm:pt>
  </dgm:ptLst>
  <dgm:cxnLst>
    <dgm:cxn modelId="{667B7104-AB80-4326-9BE3-45DDD3F0EB06}" type="presOf" srcId="{1C322D4E-6CC1-4257-8DF9-E552D7069970}" destId="{BB9DD621-39BA-40A2-AC71-84EAFB93E452}" srcOrd="0" destOrd="0" presId="urn:microsoft.com/office/officeart/2005/8/layout/hierarchy1#4"/>
    <dgm:cxn modelId="{65E90D38-8B51-4286-9E6A-7E89B83F9271}" type="presOf" srcId="{79B3CC9A-C028-4026-98B9-DCDA5385B8AC}" destId="{E71E033D-8CA7-4175-8712-DAADAEDD239F}" srcOrd="0" destOrd="0" presId="urn:microsoft.com/office/officeart/2005/8/layout/hierarchy1#4"/>
    <dgm:cxn modelId="{89B18741-7FD7-474E-B2F8-16FD4D233140}" srcId="{79B3CC9A-C028-4026-98B9-DCDA5385B8AC}" destId="{09A558BF-764F-4C78-BCA8-0B7A11AF2DF6}" srcOrd="0" destOrd="0" parTransId="{281241D3-1685-4EAA-9EB8-24C0476F9500}" sibTransId="{D4FB3198-ACD8-4C0D-A0FB-5DDDFADB53EB}"/>
    <dgm:cxn modelId="{657EB342-9AD4-4C8C-9468-059CA3B25DE1}" type="presOf" srcId="{0EF6D731-F32B-4F49-9DD7-62F811CA00FC}" destId="{C5E3C3B1-5072-4F14-83A4-76BED92967B8}" srcOrd="0" destOrd="0" presId="urn:microsoft.com/office/officeart/2005/8/layout/hierarchy1#4"/>
    <dgm:cxn modelId="{EB1EB3B5-9820-434E-96D4-AC8DE2F4AAD0}" type="presOf" srcId="{09A558BF-764F-4C78-BCA8-0B7A11AF2DF6}" destId="{286DB1CF-127A-459E-BA03-76501A5807C7}" srcOrd="0" destOrd="0" presId="urn:microsoft.com/office/officeart/2005/8/layout/hierarchy1#4"/>
    <dgm:cxn modelId="{E92C8877-05A1-4E4F-B955-6CE3090240DA}" srcId="{43BF0736-1E09-41B7-A283-5FA1D3E1D6C8}" destId="{F7A0B3D1-95BA-4480-8DCD-0A3431299FBB}" srcOrd="0" destOrd="0" parTransId="{181777B3-09AD-4046-ABF2-40DF4947A73C}" sibTransId="{9291B7AF-6C61-40E7-A5CC-51438697EAE6}"/>
    <dgm:cxn modelId="{199F1447-B8A2-4F87-BCEC-E6238641E854}" srcId="{09A558BF-764F-4C78-BCA8-0B7A11AF2DF6}" destId="{43BF0736-1E09-41B7-A283-5FA1D3E1D6C8}" srcOrd="0" destOrd="0" parTransId="{0EF6D731-F32B-4F49-9DD7-62F811CA00FC}" sibTransId="{88BC7E74-14F0-41E9-81AF-3BED80B206B8}"/>
    <dgm:cxn modelId="{43406EE4-7613-40F8-8801-330753F7B764}" type="presOf" srcId="{DE132469-D4F5-4270-A015-F5BEA65F034D}" destId="{0565CA45-D338-4C34-9626-97FCA85F7792}" srcOrd="0" destOrd="0" presId="urn:microsoft.com/office/officeart/2005/8/layout/hierarchy1#4"/>
    <dgm:cxn modelId="{A5181E15-31CF-440A-86EE-CD5CBB732023}" type="presOf" srcId="{E7BEA295-056E-4F83-B979-F5CD5B4C1E8A}" destId="{E6133835-CF8D-45FF-9801-E6320632B5CE}" srcOrd="0" destOrd="0" presId="urn:microsoft.com/office/officeart/2005/8/layout/hierarchy1#4"/>
    <dgm:cxn modelId="{88993E53-68D5-49A2-94A7-083DFBE6DA7A}" type="presOf" srcId="{43BF0736-1E09-41B7-A283-5FA1D3E1D6C8}" destId="{6A8B838F-C874-412E-A80E-43C51E450414}" srcOrd="0" destOrd="0" presId="urn:microsoft.com/office/officeart/2005/8/layout/hierarchy1#4"/>
    <dgm:cxn modelId="{404C0B52-FE4D-4EBD-823C-C821D900BEF6}" type="presOf" srcId="{181777B3-09AD-4046-ABF2-40DF4947A73C}" destId="{5D11754A-D994-4723-A4D5-C1BABDAED301}" srcOrd="0" destOrd="0" presId="urn:microsoft.com/office/officeart/2005/8/layout/hierarchy1#4"/>
    <dgm:cxn modelId="{3FB796EC-2D6A-4D55-B81D-10B9E1A1806D}" type="presOf" srcId="{F7A0B3D1-95BA-4480-8DCD-0A3431299FBB}" destId="{37DA3E66-6732-47EC-8948-17E978D4385C}" srcOrd="0" destOrd="0" presId="urn:microsoft.com/office/officeart/2005/8/layout/hierarchy1#4"/>
    <dgm:cxn modelId="{AD486231-024B-491A-845A-F5170033B42F}" srcId="{43BF0736-1E09-41B7-A283-5FA1D3E1D6C8}" destId="{26D26215-5417-400F-84AC-375B7383B015}" srcOrd="1" destOrd="0" parTransId="{48B2A167-D1C5-42E6-9AE8-D8725862453B}" sibTransId="{0CF7A769-5A3F-4A97-9BE8-BCD223A18CE3}"/>
    <dgm:cxn modelId="{696F287A-8D1F-4750-AEF3-4E038F07DE2B}" srcId="{09A558BF-764F-4C78-BCA8-0B7A11AF2DF6}" destId="{DE132469-D4F5-4270-A015-F5BEA65F034D}" srcOrd="1" destOrd="0" parTransId="{7BD0913E-AAED-46F3-80D1-B919E6E41A95}" sibTransId="{D4EA8491-88F0-466B-96E5-8EDA6C202833}"/>
    <dgm:cxn modelId="{A395594C-7D6D-41EA-9AF4-10BE106E163F}" srcId="{DE132469-D4F5-4270-A015-F5BEA65F034D}" destId="{998B507B-30FF-4884-BE03-9014896E77BC}" srcOrd="1" destOrd="0" parTransId="{E7BEA295-056E-4F83-B979-F5CD5B4C1E8A}" sibTransId="{CB6F3638-215B-4ED7-B345-C869BB1E7E1D}"/>
    <dgm:cxn modelId="{08DFBAD1-0021-4E32-8F73-442F382F44AC}" type="presOf" srcId="{4F43AC0F-5395-44EA-97D0-1229641735A4}" destId="{6820A14A-B80D-4BB5-9097-A937FBB641CD}" srcOrd="0" destOrd="0" presId="urn:microsoft.com/office/officeart/2005/8/layout/hierarchy1#4"/>
    <dgm:cxn modelId="{DB942500-FF55-4CEB-A7AB-E06D643A894E}" type="presOf" srcId="{48B2A167-D1C5-42E6-9AE8-D8725862453B}" destId="{C099D7E0-0185-46F8-9EF0-660F2A1F5679}" srcOrd="0" destOrd="0" presId="urn:microsoft.com/office/officeart/2005/8/layout/hierarchy1#4"/>
    <dgm:cxn modelId="{1E8EB4E1-FCEC-4B20-AFF1-B6275E709ED4}" type="presOf" srcId="{998B507B-30FF-4884-BE03-9014896E77BC}" destId="{D6A65301-9435-44F3-9B63-302561F9C056}" srcOrd="0" destOrd="0" presId="urn:microsoft.com/office/officeart/2005/8/layout/hierarchy1#4"/>
    <dgm:cxn modelId="{A940CB51-982A-4FEA-942E-24FBC5355682}" srcId="{DE132469-D4F5-4270-A015-F5BEA65F034D}" destId="{4F43AC0F-5395-44EA-97D0-1229641735A4}" srcOrd="0" destOrd="0" parTransId="{1C322D4E-6CC1-4257-8DF9-E552D7069970}" sibTransId="{5B221D4A-4569-4820-A2E3-A3D27C1F6F21}"/>
    <dgm:cxn modelId="{1F4E588A-2171-4907-8396-A475FA29B81B}" type="presOf" srcId="{7BD0913E-AAED-46F3-80D1-B919E6E41A95}" destId="{43D0897A-459B-4790-9274-D1D009282CD4}" srcOrd="0" destOrd="0" presId="urn:microsoft.com/office/officeart/2005/8/layout/hierarchy1#4"/>
    <dgm:cxn modelId="{95473A49-43E8-4C4D-A516-AB4655B20EF8}" type="presOf" srcId="{26D26215-5417-400F-84AC-375B7383B015}" destId="{1D26E837-719A-4401-8F72-47A10510FA9E}" srcOrd="0" destOrd="0" presId="urn:microsoft.com/office/officeart/2005/8/layout/hierarchy1#4"/>
    <dgm:cxn modelId="{5DFD2B86-2792-44C1-9C5D-7355FFA2E666}" type="presParOf" srcId="{E71E033D-8CA7-4175-8712-DAADAEDD239F}" destId="{B54D03B9-42DB-4F61-8BBC-E06D9FBB7743}" srcOrd="0" destOrd="0" presId="urn:microsoft.com/office/officeart/2005/8/layout/hierarchy1#4"/>
    <dgm:cxn modelId="{4D2804C0-D0DC-4383-BFF5-88C55FB9DB01}" type="presParOf" srcId="{B54D03B9-42DB-4F61-8BBC-E06D9FBB7743}" destId="{1455EF1A-FA90-4860-9A92-72CB30D44881}" srcOrd="0" destOrd="0" presId="urn:microsoft.com/office/officeart/2005/8/layout/hierarchy1#4"/>
    <dgm:cxn modelId="{4F7350C4-4F22-4BCA-9A9F-900F9ED1A222}" type="presParOf" srcId="{1455EF1A-FA90-4860-9A92-72CB30D44881}" destId="{DF31DFE1-9878-4675-BEAC-07A2BF1F6D60}" srcOrd="0" destOrd="0" presId="urn:microsoft.com/office/officeart/2005/8/layout/hierarchy1#4"/>
    <dgm:cxn modelId="{98C0D633-7B94-499F-99E5-8D8A1BF63F31}" type="presParOf" srcId="{1455EF1A-FA90-4860-9A92-72CB30D44881}" destId="{286DB1CF-127A-459E-BA03-76501A5807C7}" srcOrd="1" destOrd="0" presId="urn:microsoft.com/office/officeart/2005/8/layout/hierarchy1#4"/>
    <dgm:cxn modelId="{AC108F27-02F1-4664-88B0-DC4C4F4157E3}" type="presParOf" srcId="{B54D03B9-42DB-4F61-8BBC-E06D9FBB7743}" destId="{89197E65-2C05-4921-AA3E-C26DE767A32A}" srcOrd="1" destOrd="0" presId="urn:microsoft.com/office/officeart/2005/8/layout/hierarchy1#4"/>
    <dgm:cxn modelId="{51CA68F5-9F7E-4D32-A235-9B472EA00F4B}" type="presParOf" srcId="{89197E65-2C05-4921-AA3E-C26DE767A32A}" destId="{C5E3C3B1-5072-4F14-83A4-76BED92967B8}" srcOrd="0" destOrd="0" presId="urn:microsoft.com/office/officeart/2005/8/layout/hierarchy1#4"/>
    <dgm:cxn modelId="{414B5D5B-C4C2-4985-A67C-5D7F8A58DBE3}" type="presParOf" srcId="{89197E65-2C05-4921-AA3E-C26DE767A32A}" destId="{D6E20DA0-14B7-454E-88FE-2DCC77AEBB96}" srcOrd="1" destOrd="0" presId="urn:microsoft.com/office/officeart/2005/8/layout/hierarchy1#4"/>
    <dgm:cxn modelId="{37700FF8-B398-4FA2-ACEF-6CAAA84FEF6D}" type="presParOf" srcId="{D6E20DA0-14B7-454E-88FE-2DCC77AEBB96}" destId="{89FD3885-75BB-427B-B5D7-8504B05F178D}" srcOrd="0" destOrd="0" presId="urn:microsoft.com/office/officeart/2005/8/layout/hierarchy1#4"/>
    <dgm:cxn modelId="{631FB593-5F6E-4828-B78B-76730ED83F05}" type="presParOf" srcId="{89FD3885-75BB-427B-B5D7-8504B05F178D}" destId="{F34CF80D-7301-4A40-9127-814F2E3BC444}" srcOrd="0" destOrd="0" presId="urn:microsoft.com/office/officeart/2005/8/layout/hierarchy1#4"/>
    <dgm:cxn modelId="{F246BB72-CBFD-4C3D-B8F0-A1E0E0CB22A0}" type="presParOf" srcId="{89FD3885-75BB-427B-B5D7-8504B05F178D}" destId="{6A8B838F-C874-412E-A80E-43C51E450414}" srcOrd="1" destOrd="0" presId="urn:microsoft.com/office/officeart/2005/8/layout/hierarchy1#4"/>
    <dgm:cxn modelId="{27D4B630-D80B-4E7D-9E76-735F8B054CDF}" type="presParOf" srcId="{D6E20DA0-14B7-454E-88FE-2DCC77AEBB96}" destId="{04C9F432-3901-4591-A167-EC5942025797}" srcOrd="1" destOrd="0" presId="urn:microsoft.com/office/officeart/2005/8/layout/hierarchy1#4"/>
    <dgm:cxn modelId="{4AB60DC8-6E46-49B4-8317-01251A7D6AB0}" type="presParOf" srcId="{04C9F432-3901-4591-A167-EC5942025797}" destId="{5D11754A-D994-4723-A4D5-C1BABDAED301}" srcOrd="0" destOrd="0" presId="urn:microsoft.com/office/officeart/2005/8/layout/hierarchy1#4"/>
    <dgm:cxn modelId="{C606662E-26BF-4C58-9E91-AC87B5A0CEC5}" type="presParOf" srcId="{04C9F432-3901-4591-A167-EC5942025797}" destId="{45A3E25D-7D0F-4C37-8B32-4C957F73C412}" srcOrd="1" destOrd="0" presId="urn:microsoft.com/office/officeart/2005/8/layout/hierarchy1#4"/>
    <dgm:cxn modelId="{A730F4BA-ED08-4612-A394-EEF16F1800E4}" type="presParOf" srcId="{45A3E25D-7D0F-4C37-8B32-4C957F73C412}" destId="{D12BF73A-0413-4F3A-B099-956C80809B2E}" srcOrd="0" destOrd="0" presId="urn:microsoft.com/office/officeart/2005/8/layout/hierarchy1#4"/>
    <dgm:cxn modelId="{3E71565F-04C0-4F3B-B9AC-E3F17D8DFCC9}" type="presParOf" srcId="{D12BF73A-0413-4F3A-B099-956C80809B2E}" destId="{FEFB34A5-36B8-45FD-949F-BB4453FDF605}" srcOrd="0" destOrd="0" presId="urn:microsoft.com/office/officeart/2005/8/layout/hierarchy1#4"/>
    <dgm:cxn modelId="{38574330-2AED-4F64-B2E4-63FB824741DC}" type="presParOf" srcId="{D12BF73A-0413-4F3A-B099-956C80809B2E}" destId="{37DA3E66-6732-47EC-8948-17E978D4385C}" srcOrd="1" destOrd="0" presId="urn:microsoft.com/office/officeart/2005/8/layout/hierarchy1#4"/>
    <dgm:cxn modelId="{E25BBD22-303D-4BED-B516-CE66477BEE60}" type="presParOf" srcId="{45A3E25D-7D0F-4C37-8B32-4C957F73C412}" destId="{0991786C-0931-462C-8352-CB2436698FCE}" srcOrd="1" destOrd="0" presId="urn:microsoft.com/office/officeart/2005/8/layout/hierarchy1#4"/>
    <dgm:cxn modelId="{29F3DDB5-A766-4014-96C2-1C5DABEF1939}" type="presParOf" srcId="{04C9F432-3901-4591-A167-EC5942025797}" destId="{C099D7E0-0185-46F8-9EF0-660F2A1F5679}" srcOrd="2" destOrd="0" presId="urn:microsoft.com/office/officeart/2005/8/layout/hierarchy1#4"/>
    <dgm:cxn modelId="{EADB606D-C1E2-471D-88B4-60444063D323}" type="presParOf" srcId="{04C9F432-3901-4591-A167-EC5942025797}" destId="{B96D1369-14FC-4881-9DFB-7C6DA4AF3FEE}" srcOrd="3" destOrd="0" presId="urn:microsoft.com/office/officeart/2005/8/layout/hierarchy1#4"/>
    <dgm:cxn modelId="{43E7073B-D5DE-4841-82D0-2231D029C6B3}" type="presParOf" srcId="{B96D1369-14FC-4881-9DFB-7C6DA4AF3FEE}" destId="{78C105BD-14E5-4EA6-BFE9-FE8EAFBC939C}" srcOrd="0" destOrd="0" presId="urn:microsoft.com/office/officeart/2005/8/layout/hierarchy1#4"/>
    <dgm:cxn modelId="{3A9314BB-4602-455E-ACD4-A019045C6FA6}" type="presParOf" srcId="{78C105BD-14E5-4EA6-BFE9-FE8EAFBC939C}" destId="{A90B479F-E0B1-4DDF-B4A6-F262BAB6127D}" srcOrd="0" destOrd="0" presId="urn:microsoft.com/office/officeart/2005/8/layout/hierarchy1#4"/>
    <dgm:cxn modelId="{6C011C4F-1953-411E-82BE-4187487EA3DA}" type="presParOf" srcId="{78C105BD-14E5-4EA6-BFE9-FE8EAFBC939C}" destId="{1D26E837-719A-4401-8F72-47A10510FA9E}" srcOrd="1" destOrd="0" presId="urn:microsoft.com/office/officeart/2005/8/layout/hierarchy1#4"/>
    <dgm:cxn modelId="{D9F3D1DB-3B59-4686-A868-7A893CE1EF8D}" type="presParOf" srcId="{B96D1369-14FC-4881-9DFB-7C6DA4AF3FEE}" destId="{082B4A5D-37E9-44D6-9095-2D9734B93DC7}" srcOrd="1" destOrd="0" presId="urn:microsoft.com/office/officeart/2005/8/layout/hierarchy1#4"/>
    <dgm:cxn modelId="{53A2F67D-CBB1-4C54-9F0B-B5B35F0E3231}" type="presParOf" srcId="{89197E65-2C05-4921-AA3E-C26DE767A32A}" destId="{43D0897A-459B-4790-9274-D1D009282CD4}" srcOrd="2" destOrd="0" presId="urn:microsoft.com/office/officeart/2005/8/layout/hierarchy1#4"/>
    <dgm:cxn modelId="{4635B4E3-C19A-4E1B-A3CC-9CE81D6329AC}" type="presParOf" srcId="{89197E65-2C05-4921-AA3E-C26DE767A32A}" destId="{2C1E65DD-1D44-43B0-AC42-3A70C921EBF0}" srcOrd="3" destOrd="0" presId="urn:microsoft.com/office/officeart/2005/8/layout/hierarchy1#4"/>
    <dgm:cxn modelId="{D10D9B1B-7C9C-4403-A507-EAA3AB96F1FD}" type="presParOf" srcId="{2C1E65DD-1D44-43B0-AC42-3A70C921EBF0}" destId="{A3C59608-9A8D-4F70-940B-A501C866B301}" srcOrd="0" destOrd="0" presId="urn:microsoft.com/office/officeart/2005/8/layout/hierarchy1#4"/>
    <dgm:cxn modelId="{913497E6-C611-444E-BD5A-44382FF0F0C6}" type="presParOf" srcId="{A3C59608-9A8D-4F70-940B-A501C866B301}" destId="{02A3E443-8F4F-4E70-A27C-77F4E93BC87B}" srcOrd="0" destOrd="0" presId="urn:microsoft.com/office/officeart/2005/8/layout/hierarchy1#4"/>
    <dgm:cxn modelId="{4F9BD077-C61E-42A5-A843-11DB7B7DC0DA}" type="presParOf" srcId="{A3C59608-9A8D-4F70-940B-A501C866B301}" destId="{0565CA45-D338-4C34-9626-97FCA85F7792}" srcOrd="1" destOrd="0" presId="urn:microsoft.com/office/officeart/2005/8/layout/hierarchy1#4"/>
    <dgm:cxn modelId="{BCF0593E-2771-4D21-A2EF-3864E782AFEF}" type="presParOf" srcId="{2C1E65DD-1D44-43B0-AC42-3A70C921EBF0}" destId="{A0BA143E-5F04-4382-B31C-DB2531FADF79}" srcOrd="1" destOrd="0" presId="urn:microsoft.com/office/officeart/2005/8/layout/hierarchy1#4"/>
    <dgm:cxn modelId="{8C66A420-1DCD-451E-915C-EFFB1BE35527}" type="presParOf" srcId="{A0BA143E-5F04-4382-B31C-DB2531FADF79}" destId="{BB9DD621-39BA-40A2-AC71-84EAFB93E452}" srcOrd="0" destOrd="0" presId="urn:microsoft.com/office/officeart/2005/8/layout/hierarchy1#4"/>
    <dgm:cxn modelId="{087207F2-4FE9-459F-A79B-81311BBAE2D5}" type="presParOf" srcId="{A0BA143E-5F04-4382-B31C-DB2531FADF79}" destId="{CA3A36FB-723A-4240-A759-A1EF38AB788E}" srcOrd="1" destOrd="0" presId="urn:microsoft.com/office/officeart/2005/8/layout/hierarchy1#4"/>
    <dgm:cxn modelId="{E0396400-30FE-4E03-B0C5-FAEC2A0F9417}" type="presParOf" srcId="{CA3A36FB-723A-4240-A759-A1EF38AB788E}" destId="{E157F066-0A5E-44D9-8FAB-BFDBFFBD3115}" srcOrd="0" destOrd="0" presId="urn:microsoft.com/office/officeart/2005/8/layout/hierarchy1#4"/>
    <dgm:cxn modelId="{959D8D4A-8337-499B-8A87-11C3F5564926}" type="presParOf" srcId="{E157F066-0A5E-44D9-8FAB-BFDBFFBD3115}" destId="{E3A3DF84-1832-41C6-80AF-28EA9685E094}" srcOrd="0" destOrd="0" presId="urn:microsoft.com/office/officeart/2005/8/layout/hierarchy1#4"/>
    <dgm:cxn modelId="{70224CC1-0133-4898-A9FF-CE8E5B138663}" type="presParOf" srcId="{E157F066-0A5E-44D9-8FAB-BFDBFFBD3115}" destId="{6820A14A-B80D-4BB5-9097-A937FBB641CD}" srcOrd="1" destOrd="0" presId="urn:microsoft.com/office/officeart/2005/8/layout/hierarchy1#4"/>
    <dgm:cxn modelId="{96DB415D-3A5A-4786-92CD-6FD7EB33C32D}" type="presParOf" srcId="{CA3A36FB-723A-4240-A759-A1EF38AB788E}" destId="{8161F78F-D109-4D78-892D-4D5DD84B171E}" srcOrd="1" destOrd="0" presId="urn:microsoft.com/office/officeart/2005/8/layout/hierarchy1#4"/>
    <dgm:cxn modelId="{6B15ACCC-57B8-445F-81D3-BD3A6A4FBC3E}" type="presParOf" srcId="{A0BA143E-5F04-4382-B31C-DB2531FADF79}" destId="{E6133835-CF8D-45FF-9801-E6320632B5CE}" srcOrd="2" destOrd="0" presId="urn:microsoft.com/office/officeart/2005/8/layout/hierarchy1#4"/>
    <dgm:cxn modelId="{27AE2495-B66E-47C7-BC2C-C2ED0FFA73D9}" type="presParOf" srcId="{A0BA143E-5F04-4382-B31C-DB2531FADF79}" destId="{626FE1C0-A6DF-4FB5-B18C-4301B420A242}" srcOrd="3" destOrd="0" presId="urn:microsoft.com/office/officeart/2005/8/layout/hierarchy1#4"/>
    <dgm:cxn modelId="{CEE5D9EC-2F88-4EE4-909E-F10AF2018CDD}" type="presParOf" srcId="{626FE1C0-A6DF-4FB5-B18C-4301B420A242}" destId="{CD604ABB-420E-4F25-8EB5-AE649716211F}" srcOrd="0" destOrd="0" presId="urn:microsoft.com/office/officeart/2005/8/layout/hierarchy1#4"/>
    <dgm:cxn modelId="{D3B59297-1558-43F2-9FAE-A6331B62AA52}" type="presParOf" srcId="{CD604ABB-420E-4F25-8EB5-AE649716211F}" destId="{B14727E5-AA9D-4EF1-8BA3-295F8219C583}" srcOrd="0" destOrd="0" presId="urn:microsoft.com/office/officeart/2005/8/layout/hierarchy1#4"/>
    <dgm:cxn modelId="{A890D3CF-CE61-47C5-AC95-683B036BD545}" type="presParOf" srcId="{CD604ABB-420E-4F25-8EB5-AE649716211F}" destId="{D6A65301-9435-44F3-9B63-302561F9C056}" srcOrd="1" destOrd="0" presId="urn:microsoft.com/office/officeart/2005/8/layout/hierarchy1#4"/>
    <dgm:cxn modelId="{77E72A5B-F020-4230-AD22-512A08A18EFC}" type="presParOf" srcId="{626FE1C0-A6DF-4FB5-B18C-4301B420A242}" destId="{B797876B-8A02-41AE-B48F-AE66EF0E6F23}" srcOrd="1" destOrd="0" presId="urn:microsoft.com/office/officeart/2005/8/layout/hierarchy1#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133835-CF8D-45FF-9801-E6320632B5CE}">
      <dsp:nvSpPr>
        <dsp:cNvPr id="0" name=""/>
        <dsp:cNvSpPr/>
      </dsp:nvSpPr>
      <dsp:spPr>
        <a:xfrm>
          <a:off x="7012705" y="2946738"/>
          <a:ext cx="1153614" cy="549015"/>
        </a:xfrm>
        <a:custGeom>
          <a:avLst/>
          <a:gdLst/>
          <a:ahLst/>
          <a:cxnLst/>
          <a:rect l="0" t="0" r="0" b="0"/>
          <a:pathLst>
            <a:path>
              <a:moveTo>
                <a:pt x="0" y="0"/>
              </a:moveTo>
              <a:lnTo>
                <a:pt x="0" y="374138"/>
              </a:lnTo>
              <a:lnTo>
                <a:pt x="1153614" y="374138"/>
              </a:lnTo>
              <a:lnTo>
                <a:pt x="1153614"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9DD621-39BA-40A2-AC71-84EAFB93E452}">
      <dsp:nvSpPr>
        <dsp:cNvPr id="0" name=""/>
        <dsp:cNvSpPr/>
      </dsp:nvSpPr>
      <dsp:spPr>
        <a:xfrm>
          <a:off x="5859090" y="2946738"/>
          <a:ext cx="1153614" cy="549015"/>
        </a:xfrm>
        <a:custGeom>
          <a:avLst/>
          <a:gdLst/>
          <a:ahLst/>
          <a:cxnLst/>
          <a:rect l="0" t="0" r="0" b="0"/>
          <a:pathLst>
            <a:path>
              <a:moveTo>
                <a:pt x="1153614" y="0"/>
              </a:moveTo>
              <a:lnTo>
                <a:pt x="1153614" y="374138"/>
              </a:lnTo>
              <a:lnTo>
                <a:pt x="0" y="374138"/>
              </a:lnTo>
              <a:lnTo>
                <a:pt x="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D0897A-459B-4790-9274-D1D009282CD4}">
      <dsp:nvSpPr>
        <dsp:cNvPr id="0" name=""/>
        <dsp:cNvSpPr/>
      </dsp:nvSpPr>
      <dsp:spPr>
        <a:xfrm>
          <a:off x="4511548" y="1086357"/>
          <a:ext cx="2501156" cy="661670"/>
        </a:xfrm>
        <a:custGeom>
          <a:avLst/>
          <a:gdLst/>
          <a:ahLst/>
          <a:cxnLst/>
          <a:rect l="0" t="0" r="0" b="0"/>
          <a:pathLst>
            <a:path>
              <a:moveTo>
                <a:pt x="0" y="0"/>
              </a:moveTo>
              <a:lnTo>
                <a:pt x="0" y="486793"/>
              </a:lnTo>
              <a:lnTo>
                <a:pt x="2501156" y="486793"/>
              </a:lnTo>
              <a:lnTo>
                <a:pt x="2501156"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99D7E0-0185-46F8-9EF0-660F2A1F5679}">
      <dsp:nvSpPr>
        <dsp:cNvPr id="0" name=""/>
        <dsp:cNvSpPr/>
      </dsp:nvSpPr>
      <dsp:spPr>
        <a:xfrm>
          <a:off x="2398245" y="2946738"/>
          <a:ext cx="1153614" cy="549015"/>
        </a:xfrm>
        <a:custGeom>
          <a:avLst/>
          <a:gdLst/>
          <a:ahLst/>
          <a:cxnLst/>
          <a:rect l="0" t="0" r="0" b="0"/>
          <a:pathLst>
            <a:path>
              <a:moveTo>
                <a:pt x="0" y="0"/>
              </a:moveTo>
              <a:lnTo>
                <a:pt x="0" y="374138"/>
              </a:lnTo>
              <a:lnTo>
                <a:pt x="1153614" y="374138"/>
              </a:lnTo>
              <a:lnTo>
                <a:pt x="1153614"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11754A-D994-4723-A4D5-C1BABDAED301}">
      <dsp:nvSpPr>
        <dsp:cNvPr id="0" name=""/>
        <dsp:cNvSpPr/>
      </dsp:nvSpPr>
      <dsp:spPr>
        <a:xfrm>
          <a:off x="1244630" y="2946738"/>
          <a:ext cx="1153614" cy="549015"/>
        </a:xfrm>
        <a:custGeom>
          <a:avLst/>
          <a:gdLst/>
          <a:ahLst/>
          <a:cxnLst/>
          <a:rect l="0" t="0" r="0" b="0"/>
          <a:pathLst>
            <a:path>
              <a:moveTo>
                <a:pt x="1153614" y="0"/>
              </a:moveTo>
              <a:lnTo>
                <a:pt x="1153614" y="374138"/>
              </a:lnTo>
              <a:lnTo>
                <a:pt x="0" y="374138"/>
              </a:lnTo>
              <a:lnTo>
                <a:pt x="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E3C3B1-5072-4F14-83A4-76BED92967B8}">
      <dsp:nvSpPr>
        <dsp:cNvPr id="0" name=""/>
        <dsp:cNvSpPr/>
      </dsp:nvSpPr>
      <dsp:spPr>
        <a:xfrm>
          <a:off x="2398245" y="1086357"/>
          <a:ext cx="2113302" cy="661670"/>
        </a:xfrm>
        <a:custGeom>
          <a:avLst/>
          <a:gdLst/>
          <a:ahLst/>
          <a:cxnLst/>
          <a:rect l="0" t="0" r="0" b="0"/>
          <a:pathLst>
            <a:path>
              <a:moveTo>
                <a:pt x="2113302" y="0"/>
              </a:moveTo>
              <a:lnTo>
                <a:pt x="2113302" y="486793"/>
              </a:lnTo>
              <a:lnTo>
                <a:pt x="0" y="486793"/>
              </a:lnTo>
              <a:lnTo>
                <a:pt x="0"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31DFE1-9878-4675-BEAC-07A2BF1F6D60}">
      <dsp:nvSpPr>
        <dsp:cNvPr id="0" name=""/>
        <dsp:cNvSpPr/>
      </dsp:nvSpPr>
      <dsp:spPr>
        <a:xfrm>
          <a:off x="3567681" y="-112353"/>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6DB1CF-127A-459E-BA03-76501A5807C7}">
      <dsp:nvSpPr>
        <dsp:cNvPr id="0" name=""/>
        <dsp:cNvSpPr/>
      </dsp:nvSpPr>
      <dsp:spPr>
        <a:xfrm>
          <a:off x="3777430" y="86907"/>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100000"/>
            </a:lnSpc>
            <a:spcBef>
              <a:spcPct val="0"/>
            </a:spcBef>
            <a:spcAft>
              <a:spcPct val="35000"/>
            </a:spcAft>
          </a:pPr>
          <a:r>
            <a:rPr lang="zh-CN" altLang="en-US" sz="2400" b="1" kern="1200"/>
            <a:t>电阻</a:t>
          </a:r>
        </a:p>
      </dsp:txBody>
      <dsp:txXfrm>
        <a:off x="3812539" y="122016"/>
        <a:ext cx="1817515" cy="1128492"/>
      </dsp:txXfrm>
    </dsp:sp>
    <dsp:sp modelId="{F34CF80D-7301-4A40-9127-814F2E3BC444}">
      <dsp:nvSpPr>
        <dsp:cNvPr id="0" name=""/>
        <dsp:cNvSpPr/>
      </dsp:nvSpPr>
      <dsp:spPr>
        <a:xfrm>
          <a:off x="1454379"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B838F-C874-412E-A80E-43C51E450414}">
      <dsp:nvSpPr>
        <dsp:cNvPr id="0" name=""/>
        <dsp:cNvSpPr/>
      </dsp:nvSpPr>
      <dsp:spPr>
        <a:xfrm>
          <a:off x="1664127"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sz="2100" b="1" kern="1200"/>
            <a:t>电阻的概念</a:t>
          </a:r>
        </a:p>
      </dsp:txBody>
      <dsp:txXfrm>
        <a:off x="1699236" y="1982397"/>
        <a:ext cx="1817515" cy="1128492"/>
      </dsp:txXfrm>
    </dsp:sp>
    <dsp:sp modelId="{FEFB34A5-36B8-45FD-949F-BB4453FDF605}">
      <dsp:nvSpPr>
        <dsp:cNvPr id="0" name=""/>
        <dsp:cNvSpPr/>
      </dsp:nvSpPr>
      <dsp:spPr>
        <a:xfrm>
          <a:off x="300764"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DA3E66-6732-47EC-8948-17E978D4385C}">
      <dsp:nvSpPr>
        <dsp:cNvPr id="0" name=""/>
        <dsp:cNvSpPr/>
      </dsp:nvSpPr>
      <dsp:spPr>
        <a:xfrm>
          <a:off x="510512"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sz="2100" b="1" kern="1200"/>
            <a:t>什么是电阻</a:t>
          </a:r>
        </a:p>
      </dsp:txBody>
      <dsp:txXfrm>
        <a:off x="545621" y="3730123"/>
        <a:ext cx="1817515" cy="1128492"/>
      </dsp:txXfrm>
    </dsp:sp>
    <dsp:sp modelId="{A90B479F-E0B1-4DDF-B4A6-F262BAB6127D}">
      <dsp:nvSpPr>
        <dsp:cNvPr id="0" name=""/>
        <dsp:cNvSpPr/>
      </dsp:nvSpPr>
      <dsp:spPr>
        <a:xfrm>
          <a:off x="260799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26E837-719A-4401-8F72-47A10510FA9E}">
      <dsp:nvSpPr>
        <dsp:cNvPr id="0" name=""/>
        <dsp:cNvSpPr/>
      </dsp:nvSpPr>
      <dsp:spPr>
        <a:xfrm>
          <a:off x="2817742"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altLang="en-US" sz="2100" b="1" kern="1200"/>
            <a:t>电阻的单位及换算关系</a:t>
          </a:r>
        </a:p>
      </dsp:txBody>
      <dsp:txXfrm>
        <a:off x="2852851" y="3730123"/>
        <a:ext cx="1817515" cy="1128492"/>
      </dsp:txXfrm>
    </dsp:sp>
    <dsp:sp modelId="{02A3E443-8F4F-4E70-A27C-77F4E93BC87B}">
      <dsp:nvSpPr>
        <dsp:cNvPr id="0" name=""/>
        <dsp:cNvSpPr/>
      </dsp:nvSpPr>
      <dsp:spPr>
        <a:xfrm>
          <a:off x="6068838"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65CA45-D338-4C34-9626-97FCA85F7792}">
      <dsp:nvSpPr>
        <dsp:cNvPr id="0" name=""/>
        <dsp:cNvSpPr/>
      </dsp:nvSpPr>
      <dsp:spPr>
        <a:xfrm>
          <a:off x="6278586"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sz="2100" b="1" kern="1200"/>
            <a:t>影响导体电阻大小的因素</a:t>
          </a:r>
        </a:p>
      </dsp:txBody>
      <dsp:txXfrm>
        <a:off x="6313695" y="1982397"/>
        <a:ext cx="1817515" cy="1128492"/>
      </dsp:txXfrm>
    </dsp:sp>
    <dsp:sp modelId="{E3A3DF84-1832-41C6-80AF-28EA9685E094}">
      <dsp:nvSpPr>
        <dsp:cNvPr id="0" name=""/>
        <dsp:cNvSpPr/>
      </dsp:nvSpPr>
      <dsp:spPr>
        <a:xfrm>
          <a:off x="491522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20A14A-B80D-4BB5-9097-A937FBB641CD}">
      <dsp:nvSpPr>
        <dsp:cNvPr id="0" name=""/>
        <dsp:cNvSpPr/>
      </dsp:nvSpPr>
      <dsp:spPr>
        <a:xfrm>
          <a:off x="5124971"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sz="2100" b="1" kern="1200"/>
            <a:t>导体的材料</a:t>
          </a:r>
        </a:p>
      </dsp:txBody>
      <dsp:txXfrm>
        <a:off x="5160080" y="3730123"/>
        <a:ext cx="1817515" cy="1128492"/>
      </dsp:txXfrm>
    </dsp:sp>
    <dsp:sp modelId="{B14727E5-AA9D-4EF1-8BA3-295F8219C583}">
      <dsp:nvSpPr>
        <dsp:cNvPr id="0" name=""/>
        <dsp:cNvSpPr/>
      </dsp:nvSpPr>
      <dsp:spPr>
        <a:xfrm>
          <a:off x="722245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A65301-9435-44F3-9B63-302561F9C056}">
      <dsp:nvSpPr>
        <dsp:cNvPr id="0" name=""/>
        <dsp:cNvSpPr/>
      </dsp:nvSpPr>
      <dsp:spPr>
        <a:xfrm>
          <a:off x="7432201"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sz="2100" b="1" kern="1200"/>
            <a:t>长度、截面和温度</a:t>
          </a:r>
        </a:p>
      </dsp:txBody>
      <dsp:txXfrm>
        <a:off x="7467310" y="3730123"/>
        <a:ext cx="1817515" cy="112849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4">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2021/8/6</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2021/8/6</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104.xml"/><Relationship Id="rId7"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s/_rels/slide11.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15.jpe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notesSlide" Target="../notesSlides/notesSlide10.xml"/><Relationship Id="rId5" Type="http://schemas.openxmlformats.org/officeDocument/2006/relationships/tags" Target="../tags/tag115.xml"/><Relationship Id="rId10" Type="http://schemas.openxmlformats.org/officeDocument/2006/relationships/slideLayout" Target="../slideLayouts/slideLayout1.xml"/><Relationship Id="rId4" Type="http://schemas.openxmlformats.org/officeDocument/2006/relationships/tags" Target="../tags/tag114.xml"/><Relationship Id="rId9" Type="http://schemas.openxmlformats.org/officeDocument/2006/relationships/tags" Target="../tags/tag119.xml"/></Relationships>
</file>

<file path=ppt/slides/_rels/slide12.xml.rels><?xml version="1.0" encoding="UTF-8" standalone="yes"?>
<Relationships xmlns="http://schemas.openxmlformats.org/package/2006/relationships"><Relationship Id="rId8" Type="http://schemas.openxmlformats.org/officeDocument/2006/relationships/tags" Target="../tags/tag130.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6.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notesSlide" Target="../notesSlides/notesSlide11.xml"/><Relationship Id="rId5" Type="http://schemas.openxmlformats.org/officeDocument/2006/relationships/tags" Target="../tags/tag127.xml"/><Relationship Id="rId10" Type="http://schemas.openxmlformats.org/officeDocument/2006/relationships/slideLayout" Target="../slideLayouts/slideLayout1.xml"/><Relationship Id="rId4" Type="http://schemas.openxmlformats.org/officeDocument/2006/relationships/tags" Target="../tags/tag126.xml"/><Relationship Id="rId9" Type="http://schemas.openxmlformats.org/officeDocument/2006/relationships/tags" Target="../tags/tag131.xml"/></Relationships>
</file>

<file path=ppt/slides/_rels/slide13.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17.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notesSlide" Target="../notesSlides/notesSlide12.xml"/><Relationship Id="rId5" Type="http://schemas.openxmlformats.org/officeDocument/2006/relationships/tags" Target="../tags/tag139.xml"/><Relationship Id="rId10" Type="http://schemas.openxmlformats.org/officeDocument/2006/relationships/slideLayout" Target="../slideLayouts/slideLayout1.xml"/><Relationship Id="rId4" Type="http://schemas.openxmlformats.org/officeDocument/2006/relationships/tags" Target="../tags/tag138.xml"/><Relationship Id="rId9" Type="http://schemas.openxmlformats.org/officeDocument/2006/relationships/tags" Target="../tags/tag143.xml"/></Relationships>
</file>

<file path=ppt/slides/_rels/slide14.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notesSlide" Target="../notesSlides/notesSlide1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Layout" Target="../slideLayouts/slideLayout1.xml"/><Relationship Id="rId5" Type="http://schemas.openxmlformats.org/officeDocument/2006/relationships/tags" Target="../tags/tag151.xml"/><Relationship Id="rId4" Type="http://schemas.openxmlformats.org/officeDocument/2006/relationships/tags" Target="../tags/tag150.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157.xml"/><Relationship Id="rId7" Type="http://schemas.openxmlformats.org/officeDocument/2006/relationships/slideLayout" Target="../slideLayouts/slideLayout1.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s>
</file>

<file path=ppt/slides/_rels/slide16.xml.rels><?xml version="1.0" encoding="UTF-8" standalone="yes"?>
<Relationships xmlns="http://schemas.openxmlformats.org/package/2006/relationships"><Relationship Id="rId3" Type="http://schemas.openxmlformats.org/officeDocument/2006/relationships/tags" Target="../tags/tag166.xml"/><Relationship Id="rId7" Type="http://schemas.openxmlformats.org/officeDocument/2006/relationships/notesSlide" Target="../notesSlides/notesSlide15.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1.xml"/><Relationship Id="rId5" Type="http://schemas.openxmlformats.org/officeDocument/2006/relationships/tags" Target="../tags/tag168.xml"/><Relationship Id="rId4" Type="http://schemas.openxmlformats.org/officeDocument/2006/relationships/tags" Target="../tags/tag167.xml"/></Relationships>
</file>

<file path=ppt/slides/_rels/slide17.xml.rels><?xml version="1.0" encoding="UTF-8" standalone="yes"?>
<Relationships xmlns="http://schemas.openxmlformats.org/package/2006/relationships"><Relationship Id="rId3" Type="http://schemas.openxmlformats.org/officeDocument/2006/relationships/tags" Target="../tags/tag174.xml"/><Relationship Id="rId7" Type="http://schemas.openxmlformats.org/officeDocument/2006/relationships/notesSlide" Target="../notesSlides/notesSlide16.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slideLayout" Target="../slideLayouts/slideLayout1.xml"/><Relationship Id="rId5" Type="http://schemas.openxmlformats.org/officeDocument/2006/relationships/tags" Target="../tags/tag176.xml"/><Relationship Id="rId4" Type="http://schemas.openxmlformats.org/officeDocument/2006/relationships/tags" Target="../tags/tag175.xml"/></Relationships>
</file>

<file path=ppt/slides/_rels/slide18.xml.rels><?xml version="1.0" encoding="UTF-8" standalone="yes"?>
<Relationships xmlns="http://schemas.openxmlformats.org/package/2006/relationships"><Relationship Id="rId8" Type="http://schemas.openxmlformats.org/officeDocument/2006/relationships/tags" Target="../tags/tag187.xml"/><Relationship Id="rId3" Type="http://schemas.openxmlformats.org/officeDocument/2006/relationships/tags" Target="../tags/tag182.xml"/><Relationship Id="rId7" Type="http://schemas.openxmlformats.org/officeDocument/2006/relationships/tags" Target="../tags/tag18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image" Target="../media/image18.png"/><Relationship Id="rId5" Type="http://schemas.openxmlformats.org/officeDocument/2006/relationships/tags" Target="../tags/tag184.xml"/><Relationship Id="rId10" Type="http://schemas.openxmlformats.org/officeDocument/2006/relationships/notesSlide" Target="../notesSlides/notesSlide17.xml"/><Relationship Id="rId4" Type="http://schemas.openxmlformats.org/officeDocument/2006/relationships/tags" Target="../tags/tag183.xml"/><Relationship Id="rId9"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193.xml"/><Relationship Id="rId7" Type="http://schemas.openxmlformats.org/officeDocument/2006/relationships/slideLayout" Target="../slideLayouts/slideLayout1.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9"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notesSlide" Target="../notesSlides/notesSlide20.xml"/><Relationship Id="rId5" Type="http://schemas.openxmlformats.org/officeDocument/2006/relationships/tags" Target="../tags/tag214.xml"/><Relationship Id="rId10" Type="http://schemas.openxmlformats.org/officeDocument/2006/relationships/slideLayout" Target="../slideLayouts/slideLayout1.xml"/><Relationship Id="rId4" Type="http://schemas.openxmlformats.org/officeDocument/2006/relationships/tags" Target="../tags/tag213.xml"/><Relationship Id="rId9" Type="http://schemas.openxmlformats.org/officeDocument/2006/relationships/tags" Target="../tags/tag218.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224.xml"/><Relationship Id="rId7" Type="http://schemas.openxmlformats.org/officeDocument/2006/relationships/diagramLayout" Target="../diagrams/layout1.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diagramData" Target="../diagrams/data1.xml"/><Relationship Id="rId5" Type="http://schemas.openxmlformats.org/officeDocument/2006/relationships/notesSlide" Target="../notesSlides/notesSlide21.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_rels/slide23.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5" Type="http://schemas.openxmlformats.org/officeDocument/2006/relationships/notesSlide" Target="../notesSlides/notesSlide22.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236.xml"/><Relationship Id="rId7" Type="http://schemas.openxmlformats.org/officeDocument/2006/relationships/notesSlide" Target="../notesSlides/notesSlide23.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1.xml"/><Relationship Id="rId5" Type="http://schemas.openxmlformats.org/officeDocument/2006/relationships/tags" Target="../tags/tag238.xml"/><Relationship Id="rId4" Type="http://schemas.openxmlformats.org/officeDocument/2006/relationships/tags" Target="../tags/tag237.xml"/><Relationship Id="rId9" Type="http://schemas.openxmlformats.org/officeDocument/2006/relationships/image" Target="../media/image20.png"/></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4.png"/><Relationship Id="rId5" Type="http://schemas.openxmlformats.org/officeDocument/2006/relationships/tags" Target="../tags/tag7.xml"/><Relationship Id="rId10" Type="http://schemas.openxmlformats.org/officeDocument/2006/relationships/notesSlide" Target="../notesSlides/notesSlide2.xml"/><Relationship Id="rId4" Type="http://schemas.openxmlformats.org/officeDocument/2006/relationships/tags" Target="../tags/tag6.xml"/><Relationship Id="rId9"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26" Type="http://schemas.openxmlformats.org/officeDocument/2006/relationships/tags" Target="../tags/tag38.xml"/><Relationship Id="rId3" Type="http://schemas.openxmlformats.org/officeDocument/2006/relationships/tags" Target="../tags/tag15.xml"/><Relationship Id="rId21" Type="http://schemas.openxmlformats.org/officeDocument/2006/relationships/tags" Target="../tags/tag33.xml"/><Relationship Id="rId34" Type="http://schemas.openxmlformats.org/officeDocument/2006/relationships/image" Target="../media/image5.png"/><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5" Type="http://schemas.openxmlformats.org/officeDocument/2006/relationships/tags" Target="../tags/tag37.xml"/><Relationship Id="rId33" Type="http://schemas.openxmlformats.org/officeDocument/2006/relationships/oleObject" Target="../embeddings/oleObject1.bin"/><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tags" Target="../tags/tag32.xml"/><Relationship Id="rId29"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tags" Target="../tags/tag18.xml"/><Relationship Id="rId11" Type="http://schemas.openxmlformats.org/officeDocument/2006/relationships/tags" Target="../tags/tag23.xml"/><Relationship Id="rId24" Type="http://schemas.openxmlformats.org/officeDocument/2006/relationships/tags" Target="../tags/tag36.xml"/><Relationship Id="rId32" Type="http://schemas.openxmlformats.org/officeDocument/2006/relationships/image" Target="../media/image7.png"/><Relationship Id="rId5" Type="http://schemas.openxmlformats.org/officeDocument/2006/relationships/tags" Target="../tags/tag17.xml"/><Relationship Id="rId15" Type="http://schemas.openxmlformats.org/officeDocument/2006/relationships/tags" Target="../tags/tag27.xml"/><Relationship Id="rId23" Type="http://schemas.openxmlformats.org/officeDocument/2006/relationships/tags" Target="../tags/tag35.xml"/><Relationship Id="rId28" Type="http://schemas.openxmlformats.org/officeDocument/2006/relationships/tags" Target="../tags/tag40.xml"/><Relationship Id="rId10" Type="http://schemas.openxmlformats.org/officeDocument/2006/relationships/tags" Target="../tags/tag22.xml"/><Relationship Id="rId19" Type="http://schemas.openxmlformats.org/officeDocument/2006/relationships/tags" Target="../tags/tag31.xml"/><Relationship Id="rId31" Type="http://schemas.openxmlformats.org/officeDocument/2006/relationships/image" Target="../media/image6.png"/><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 Id="rId22" Type="http://schemas.openxmlformats.org/officeDocument/2006/relationships/tags" Target="../tags/tag34.xml"/><Relationship Id="rId27" Type="http://schemas.openxmlformats.org/officeDocument/2006/relationships/tags" Target="../tags/tag39.xml"/><Relationship Id="rId30" Type="http://schemas.openxmlformats.org/officeDocument/2006/relationships/notesSlide" Target="../notesSlides/notesSlide3.xml"/><Relationship Id="rId35"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notesSlide" Target="../notesSlides/notesSlide4.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slideLayout" Target="../slideLayouts/slideLayout1.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notesSlide" Target="../notesSlides/notesSlide5.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notesSlide" Target="../notesSlides/notesSlide6.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tags" Target="../tags/tag66.xml"/></Relationships>
</file>

<file path=ppt/slides/_rels/slide8.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18" Type="http://schemas.openxmlformats.org/officeDocument/2006/relationships/image" Target="../media/image10.jpeg"/><Relationship Id="rId3" Type="http://schemas.openxmlformats.org/officeDocument/2006/relationships/tags" Target="../tags/tag73.xml"/><Relationship Id="rId21" Type="http://schemas.openxmlformats.org/officeDocument/2006/relationships/image" Target="../media/image13.jpeg"/><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image" Target="../media/image9.jpeg"/><Relationship Id="rId2" Type="http://schemas.openxmlformats.org/officeDocument/2006/relationships/tags" Target="../tags/tag72.xml"/><Relationship Id="rId16" Type="http://schemas.openxmlformats.org/officeDocument/2006/relationships/notesSlide" Target="../notesSlides/notesSlide7.xml"/><Relationship Id="rId20" Type="http://schemas.openxmlformats.org/officeDocument/2006/relationships/image" Target="../media/image12.png"/><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slideLayout" Target="../slideLayouts/slideLayout1.xml"/><Relationship Id="rId10" Type="http://schemas.openxmlformats.org/officeDocument/2006/relationships/tags" Target="../tags/tag80.xml"/><Relationship Id="rId19" Type="http://schemas.openxmlformats.org/officeDocument/2006/relationships/image" Target="../media/image11.jpeg"/><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 Id="rId22"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notesSlide" Target="../notesSlides/notesSlide8.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九</a:t>
            </a:r>
            <a:r>
              <a:rPr lang="zh-CN" altLang="en-US" sz="6400" b="1" dirty="0" smtClean="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年级</a:t>
            </a:r>
            <a:r>
              <a:rPr lang="zh-CN" altLang="en-US" sz="4800" b="1" dirty="0" smtClean="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endPar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48078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二、影响电阻大小的因素</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探究实验</a:t>
            </a:r>
          </a:p>
        </p:txBody>
      </p:sp>
      <p:sp>
        <p:nvSpPr>
          <p:cNvPr id="8197" name="TextBox 53"/>
          <p:cNvSpPr/>
          <p:nvPr>
            <p:custDataLst>
              <p:tags r:id="rId5"/>
            </p:custDataLst>
          </p:nvPr>
        </p:nvSpPr>
        <p:spPr>
          <a:xfrm>
            <a:off x="2349095" y="2195748"/>
            <a:ext cx="4093901"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b="1">
                <a:latin typeface="微软雅黑" panose="020B0503020204020204" charset="-122"/>
                <a:ea typeface="微软雅黑" panose="020B0503020204020204" charset="-122"/>
                <a:cs typeface="微软雅黑" panose="020B0503020204020204" charset="-122"/>
              </a:rPr>
              <a:t>一、探究电阻与材料的关系</a:t>
            </a:r>
          </a:p>
        </p:txBody>
      </p:sp>
      <p:sp>
        <p:nvSpPr>
          <p:cNvPr id="8195" name="TextBox 4"/>
          <p:cNvSpPr/>
          <p:nvPr>
            <p:custDataLst>
              <p:tags r:id="rId6"/>
            </p:custDataLst>
          </p:nvPr>
        </p:nvSpPr>
        <p:spPr>
          <a:xfrm>
            <a:off x="2349094" y="2821164"/>
            <a:ext cx="9747354" cy="2914297"/>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zh-CN" altLang="en-US" sz="2400">
                <a:solidFill>
                  <a:srgbClr val="281AE2"/>
                </a:solidFill>
                <a:latin typeface="微软雅黑" panose="020B0503020204020204" charset="-122"/>
                <a:ea typeface="微软雅黑" panose="020B0503020204020204" charset="-122"/>
              </a:rPr>
              <a:t>物体材料对导电能力影响很大。绝缘体导电能力很差，导体的导电能力较强。</a:t>
            </a:r>
          </a:p>
          <a:p>
            <a:pPr marL="0" lvl="0" indent="0" eaLnBrk="1" hangingPunct="1">
              <a:lnSpc>
                <a:spcPct val="150000"/>
              </a:lnSpc>
              <a:spcBef>
                <a:spcPct val="0"/>
              </a:spcBef>
              <a:buNone/>
            </a:pPr>
            <a:r>
              <a:rPr lang="zh-CN" altLang="en-US" sz="2400">
                <a:latin typeface="微软雅黑" panose="020B0503020204020204" charset="-122"/>
                <a:ea typeface="微软雅黑" panose="020B0503020204020204" charset="-122"/>
              </a:rPr>
              <a:t>在其他条件相同的情况下，电阻较小的材料导电性能较强；反之，电阻较大，导电性能较弱。铜是很好的导体，在电器制造、电路连接中，铜得到广泛的应用。</a:t>
            </a:r>
          </a:p>
        </p:txBody>
      </p:sp>
    </p:spTree>
    <p:extLst>
      <p:ext uri="{BB962C8B-B14F-4D97-AF65-F5344CB8AC3E}">
        <p14:creationId xmlns:p14="http://schemas.microsoft.com/office/powerpoint/2010/main" val="6471072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8197"/>
                                        </p:tgtEl>
                                        <p:attrNameLst>
                                          <p:attrName>style.visibility</p:attrName>
                                        </p:attrNameLst>
                                      </p:cBhvr>
                                      <p:to>
                                        <p:strVal val="visible"/>
                                      </p:to>
                                    </p:set>
                                    <p:animEffect transition="in" filter="checkerboard(across)">
                                      <p:cBhvr>
                                        <p:cTn id="19" dur="1000"/>
                                        <p:tgtEl>
                                          <p:spTgt spid="819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000" fill="hold">
                                          <p:stCondLst>
                                            <p:cond delay="0"/>
                                          </p:stCondLst>
                                        </p:cTn>
                                        <p:tgtEl>
                                          <p:spTgt spid="8195">
                                            <p:txEl>
                                              <p:pRg st="0" end="0"/>
                                            </p:txEl>
                                          </p:spTgt>
                                        </p:tgtEl>
                                        <p:attrNameLst>
                                          <p:attrName>style.visibility</p:attrName>
                                        </p:attrNameLst>
                                      </p:cBhvr>
                                      <p:to>
                                        <p:strVal val="visible"/>
                                      </p:to>
                                    </p:set>
                                    <p:animEffect transition="in" filter="wipe(left)">
                                      <p:cBhvr>
                                        <p:cTn id="24" dur="1000"/>
                                        <p:tgtEl>
                                          <p:spTgt spid="8195">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000" fill="hold">
                                          <p:stCondLst>
                                            <p:cond delay="0"/>
                                          </p:stCondLst>
                                        </p:cTn>
                                        <p:tgtEl>
                                          <p:spTgt spid="8195">
                                            <p:txEl>
                                              <p:pRg st="1" end="1"/>
                                            </p:txEl>
                                          </p:spTgt>
                                        </p:tgtEl>
                                        <p:attrNameLst>
                                          <p:attrName>style.visibility</p:attrName>
                                        </p:attrNameLst>
                                      </p:cBhvr>
                                      <p:to>
                                        <p:strVal val="visible"/>
                                      </p:to>
                                    </p:set>
                                    <p:animEffect transition="in" filter="wipe(left)">
                                      <p:cBhvr>
                                        <p:cTn id="29" dur="10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819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48078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二、影响电阻大小的因素</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探究实验</a:t>
            </a:r>
          </a:p>
        </p:txBody>
      </p:sp>
      <p:sp>
        <p:nvSpPr>
          <p:cNvPr id="8197" name="TextBox 53"/>
          <p:cNvSpPr/>
          <p:nvPr>
            <p:custDataLst>
              <p:tags r:id="rId5"/>
            </p:custDataLst>
          </p:nvPr>
        </p:nvSpPr>
        <p:spPr>
          <a:xfrm>
            <a:off x="2349094" y="2195748"/>
            <a:ext cx="4945826"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b="1">
                <a:latin typeface="微软雅黑" panose="020B0503020204020204" charset="-122"/>
                <a:ea typeface="微软雅黑" panose="020B0503020204020204" charset="-122"/>
                <a:cs typeface="微软雅黑" panose="020B0503020204020204" charset="-122"/>
              </a:rPr>
              <a:t>二、</a:t>
            </a:r>
            <a:r>
              <a:rPr lang="zh-CN" altLang="en-US" sz="2400" b="1">
                <a:latin typeface="微软雅黑" panose="020B0503020204020204" charset="-122"/>
                <a:ea typeface="微软雅黑" panose="020B0503020204020204" charset="-122"/>
                <a:cs typeface="Times New Roman" panose="02020603050405020304" pitchFamily="18" charset="0"/>
                <a:sym typeface="+mn-ea"/>
              </a:rPr>
              <a:t>探究电阻与导体长度的关系</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9220" name="Picture 5" descr="06504003"/>
          <p:cNvPicPr>
            <a:picLocks noChangeAspect="1"/>
          </p:cNvPicPr>
          <p:nvPr>
            <p:custDataLst>
              <p:tags r:id="rId6"/>
            </p:custDataLst>
          </p:nvPr>
        </p:nvPicPr>
        <p:blipFill>
          <a:blip r:embed="rId12"/>
          <a:stretch>
            <a:fillRect/>
          </a:stretch>
        </p:blipFill>
        <p:spPr>
          <a:xfrm>
            <a:off x="7471354" y="928100"/>
            <a:ext cx="4599259" cy="2779771"/>
          </a:xfrm>
          <a:prstGeom prst="rect">
            <a:avLst/>
          </a:prstGeom>
          <a:noFill/>
          <a:ln w="9525">
            <a:noFill/>
          </a:ln>
        </p:spPr>
      </p:pic>
      <p:graphicFrame>
        <p:nvGraphicFramePr>
          <p:cNvPr id="10243" name="表格 10242"/>
          <p:cNvGraphicFramePr>
            <a:graphicFrameLocks noGrp="1"/>
          </p:cNvGraphicFramePr>
          <p:nvPr>
            <p:custDataLst>
              <p:tags r:id="rId7"/>
            </p:custDataLst>
          </p:nvPr>
        </p:nvGraphicFramePr>
        <p:xfrm>
          <a:off x="3689363" y="3955904"/>
          <a:ext cx="8289251" cy="2685991"/>
        </p:xfrm>
        <a:graphic>
          <a:graphicData uri="http://schemas.openxmlformats.org/drawingml/2006/table">
            <a:tbl>
              <a:tblPr/>
              <a:tblGrid>
                <a:gridCol w="1680850"/>
                <a:gridCol w="1142095"/>
                <a:gridCol w="1750164"/>
                <a:gridCol w="1109014"/>
                <a:gridCol w="1713931"/>
                <a:gridCol w="893197"/>
              </a:tblGrid>
              <a:tr h="1085262">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材料</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长度</a:t>
                      </a:r>
                      <a:endParaRPr lang="en-US" altLang="zh-CN" sz="2400" b="0">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m</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横截面积（</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mm</a:t>
                      </a:r>
                      <a:r>
                        <a:rPr lang="en-US" altLang="zh-CN" sz="2400" b="0" baseline="30000">
                          <a:solidFill>
                            <a:srgbClr val="C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电流</a:t>
                      </a:r>
                    </a:p>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A</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对电流的阻碍作用</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电阻</a:t>
                      </a: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800364">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镍铬合金</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0.5</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800365">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镍铬合金</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r>
            </a:tbl>
          </a:graphicData>
        </a:graphic>
      </p:graphicFrame>
      <p:sp>
        <p:nvSpPr>
          <p:cNvPr id="2" name="TextBox 53"/>
          <p:cNvSpPr/>
          <p:nvPr>
            <p:custDataLst>
              <p:tags r:id="rId8"/>
            </p:custDataLst>
          </p:nvPr>
        </p:nvSpPr>
        <p:spPr>
          <a:xfrm>
            <a:off x="249529" y="3019073"/>
            <a:ext cx="5782627"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按图连接电路，按给出的表格进行实验</a:t>
            </a:r>
          </a:p>
        </p:txBody>
      </p:sp>
      <p:sp>
        <p:nvSpPr>
          <p:cNvPr id="10273" name="TextBox 3"/>
          <p:cNvSpPr/>
          <p:nvPr>
            <p:custDataLst>
              <p:tags r:id="rId9"/>
            </p:custDataLst>
          </p:nvPr>
        </p:nvSpPr>
        <p:spPr>
          <a:xfrm>
            <a:off x="249528" y="3956227"/>
            <a:ext cx="3260250" cy="2553891"/>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zh-CN" altLang="en-US" sz="2400" b="1">
                <a:latin typeface="微软雅黑" panose="020B0503020204020204" charset="-122"/>
                <a:ea typeface="微软雅黑" panose="020B0503020204020204" charset="-122"/>
              </a:rPr>
              <a:t>导体的电阻与</a:t>
            </a:r>
            <a:r>
              <a:rPr lang="zh-CN" altLang="en-US" sz="2400" b="1">
                <a:solidFill>
                  <a:srgbClr val="FF0000"/>
                </a:solidFill>
                <a:latin typeface="微软雅黑" panose="020B0503020204020204" charset="-122"/>
                <a:ea typeface="微软雅黑" panose="020B0503020204020204" charset="-122"/>
              </a:rPr>
              <a:t>长度</a:t>
            </a:r>
            <a:r>
              <a:rPr lang="zh-CN" altLang="en-US" sz="2400" b="1">
                <a:latin typeface="微软雅黑" panose="020B0503020204020204" charset="-122"/>
                <a:ea typeface="微软雅黑" panose="020B0503020204020204" charset="-122"/>
              </a:rPr>
              <a:t>有关。</a:t>
            </a:r>
            <a:endParaRPr lang="en-US" altLang="zh-CN" sz="2400" b="1">
              <a:latin typeface="微软雅黑" panose="020B0503020204020204" charset="-122"/>
              <a:ea typeface="微软雅黑" panose="020B0503020204020204" charset="-122"/>
            </a:endParaRPr>
          </a:p>
          <a:p>
            <a:pPr marL="0" lvl="0" indent="0" eaLnBrk="1" hangingPunct="1">
              <a:lnSpc>
                <a:spcPct val="150000"/>
              </a:lnSpc>
              <a:spcBef>
                <a:spcPct val="0"/>
              </a:spcBef>
              <a:buNone/>
            </a:pPr>
            <a:r>
              <a:rPr lang="zh-CN" altLang="en-US" sz="2400" b="1">
                <a:solidFill>
                  <a:srgbClr val="0070C0"/>
                </a:solidFill>
                <a:latin typeface="微软雅黑" panose="020B0503020204020204" charset="-122"/>
                <a:ea typeface="微软雅黑" panose="020B0503020204020204" charset="-122"/>
              </a:rPr>
              <a:t>材料</a:t>
            </a:r>
            <a:r>
              <a:rPr lang="zh-CN" altLang="en-US" sz="2400" b="1">
                <a:latin typeface="微软雅黑" panose="020B0503020204020204" charset="-122"/>
                <a:ea typeface="微软雅黑" panose="020B0503020204020204" charset="-122"/>
              </a:rPr>
              <a:t>、</a:t>
            </a:r>
            <a:r>
              <a:rPr lang="zh-CN" altLang="en-US" sz="2400" b="1">
                <a:solidFill>
                  <a:srgbClr val="0070C0"/>
                </a:solidFill>
                <a:latin typeface="微软雅黑" panose="020B0503020204020204" charset="-122"/>
                <a:ea typeface="微软雅黑" panose="020B0503020204020204" charset="-122"/>
              </a:rPr>
              <a:t>横截面积</a:t>
            </a:r>
            <a:r>
              <a:rPr lang="zh-CN" altLang="en-US" sz="2400" b="1">
                <a:latin typeface="微软雅黑" panose="020B0503020204020204" charset="-122"/>
                <a:ea typeface="微软雅黑" panose="020B0503020204020204" charset="-122"/>
              </a:rPr>
              <a:t>相同，导体越长，电阻越大。</a:t>
            </a:r>
          </a:p>
        </p:txBody>
      </p:sp>
    </p:spTree>
    <p:extLst>
      <p:ext uri="{BB962C8B-B14F-4D97-AF65-F5344CB8AC3E}">
        <p14:creationId xmlns:p14="http://schemas.microsoft.com/office/powerpoint/2010/main" val="22098837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8197"/>
                                        </p:tgtEl>
                                        <p:attrNameLst>
                                          <p:attrName>style.visibility</p:attrName>
                                        </p:attrNameLst>
                                      </p:cBhvr>
                                      <p:to>
                                        <p:strVal val="visible"/>
                                      </p:to>
                                    </p:set>
                                    <p:animEffect transition="in" filter="checkerboard(across)">
                                      <p:cBhvr>
                                        <p:cTn id="19" dur="1000"/>
                                        <p:tgtEl>
                                          <p:spTgt spid="819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nodeType="clickEffect">
                                  <p:stCondLst>
                                    <p:cond delay="0"/>
                                  </p:stCondLst>
                                  <p:childTnLst>
                                    <p:set>
                                      <p:cBhvr>
                                        <p:cTn id="23" dur="1000" fill="hold">
                                          <p:stCondLst>
                                            <p:cond delay="0"/>
                                          </p:stCondLst>
                                        </p:cTn>
                                        <p:tgtEl>
                                          <p:spTgt spid="9220"/>
                                        </p:tgtEl>
                                        <p:attrNameLst>
                                          <p:attrName>style.visibility</p:attrName>
                                        </p:attrNameLst>
                                      </p:cBhvr>
                                      <p:to>
                                        <p:strVal val="visible"/>
                                      </p:to>
                                    </p:set>
                                    <p:animEffect transition="in" filter="checkerboard(across)">
                                      <p:cBhvr>
                                        <p:cTn id="24" dur="1000"/>
                                        <p:tgtEl>
                                          <p:spTgt spid="922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nodeType="clickEffect">
                                  <p:stCondLst>
                                    <p:cond delay="0"/>
                                  </p:stCondLst>
                                  <p:childTnLst>
                                    <p:set>
                                      <p:cBhvr>
                                        <p:cTn id="28" dur="1000" fill="hold">
                                          <p:stCondLst>
                                            <p:cond delay="0"/>
                                          </p:stCondLst>
                                        </p:cTn>
                                        <p:tgtEl>
                                          <p:spTgt spid="10243"/>
                                        </p:tgtEl>
                                        <p:attrNameLst>
                                          <p:attrName>style.visibility</p:attrName>
                                        </p:attrNameLst>
                                      </p:cBhvr>
                                      <p:to>
                                        <p:strVal val="visible"/>
                                      </p:to>
                                    </p:set>
                                    <p:animEffect transition="in" filter="box(in)">
                                      <p:cBhvr>
                                        <p:cTn id="29" dur="1000"/>
                                        <p:tgtEl>
                                          <p:spTgt spid="1024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000" fill="hold">
                                          <p:stCondLst>
                                            <p:cond delay="0"/>
                                          </p:stCondLst>
                                        </p:cTn>
                                        <p:tgtEl>
                                          <p:spTgt spid="2"/>
                                        </p:tgtEl>
                                        <p:attrNameLst>
                                          <p:attrName>style.visibility</p:attrName>
                                        </p:attrNameLst>
                                      </p:cBhvr>
                                      <p:to>
                                        <p:strVal val="visible"/>
                                      </p:to>
                                    </p:set>
                                    <p:animEffect transition="in" filter="checkerboard(across)">
                                      <p:cBhvr>
                                        <p:cTn id="34" dur="1000"/>
                                        <p:tgtEl>
                                          <p:spTgt spid="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8197" grpId="0"/>
      <p:bldP spid="2" grpId="0"/>
      <p:bldP spid="102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48078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二、影响电阻大小的因素</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探究实验</a:t>
            </a:r>
          </a:p>
        </p:txBody>
      </p:sp>
      <p:sp>
        <p:nvSpPr>
          <p:cNvPr id="8197" name="TextBox 53"/>
          <p:cNvSpPr/>
          <p:nvPr>
            <p:custDataLst>
              <p:tags r:id="rId5"/>
            </p:custDataLst>
          </p:nvPr>
        </p:nvSpPr>
        <p:spPr>
          <a:xfrm>
            <a:off x="2349094" y="2195748"/>
            <a:ext cx="4945826"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b="1">
                <a:latin typeface="微软雅黑" panose="020B0503020204020204" charset="-122"/>
                <a:ea typeface="微软雅黑" panose="020B0503020204020204" charset="-122"/>
                <a:cs typeface="微软雅黑" panose="020B0503020204020204" charset="-122"/>
              </a:rPr>
              <a:t>三、</a:t>
            </a:r>
            <a:r>
              <a:rPr lang="zh-CN" altLang="en-US" sz="2400" b="1">
                <a:latin typeface="微软雅黑" panose="020B0503020204020204" charset="-122"/>
                <a:ea typeface="微软雅黑" panose="020B0503020204020204" charset="-122"/>
                <a:cs typeface="Times New Roman" panose="02020603050405020304" pitchFamily="18" charset="0"/>
                <a:sym typeface="+mn-ea"/>
              </a:rPr>
              <a:t>探究电阻与导体截面的关系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2" name="TextBox 53"/>
          <p:cNvSpPr/>
          <p:nvPr>
            <p:custDataLst>
              <p:tags r:id="rId6"/>
            </p:custDataLst>
          </p:nvPr>
        </p:nvSpPr>
        <p:spPr>
          <a:xfrm>
            <a:off x="249529" y="3019073"/>
            <a:ext cx="5782627"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按图连接电路，按给出的表格进行实验</a:t>
            </a:r>
          </a:p>
        </p:txBody>
      </p:sp>
      <p:pic>
        <p:nvPicPr>
          <p:cNvPr id="4" name="图片 3"/>
          <p:cNvPicPr>
            <a:picLocks noChangeAspect="1"/>
          </p:cNvPicPr>
          <p:nvPr>
            <p:custDataLst>
              <p:tags r:id="rId7"/>
            </p:custDataLst>
          </p:nvPr>
        </p:nvPicPr>
        <p:blipFill>
          <a:blip r:embed="rId12"/>
          <a:stretch>
            <a:fillRect/>
          </a:stretch>
        </p:blipFill>
        <p:spPr>
          <a:xfrm>
            <a:off x="7071227" y="816857"/>
            <a:ext cx="4716461" cy="3007431"/>
          </a:xfrm>
          <a:prstGeom prst="rect">
            <a:avLst/>
          </a:prstGeom>
        </p:spPr>
      </p:pic>
      <p:graphicFrame>
        <p:nvGraphicFramePr>
          <p:cNvPr id="12291" name="表格 12290"/>
          <p:cNvGraphicFramePr>
            <a:graphicFrameLocks noGrp="1"/>
          </p:cNvGraphicFramePr>
          <p:nvPr>
            <p:custDataLst>
              <p:tags r:id="rId8"/>
            </p:custDataLst>
          </p:nvPr>
        </p:nvGraphicFramePr>
        <p:xfrm>
          <a:off x="3378713" y="4076848"/>
          <a:ext cx="8505070" cy="2479029"/>
        </p:xfrm>
        <a:graphic>
          <a:graphicData uri="http://schemas.openxmlformats.org/drawingml/2006/table">
            <a:tbl>
              <a:tblPr/>
              <a:tblGrid>
                <a:gridCol w="1751739"/>
                <a:gridCol w="1142096"/>
                <a:gridCol w="1750163"/>
                <a:gridCol w="1291750"/>
                <a:gridCol w="1603660"/>
                <a:gridCol w="965662"/>
              </a:tblGrid>
              <a:tr h="1091407">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材料</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长度</a:t>
                      </a:r>
                      <a:endParaRPr lang="en-US" altLang="en-US" sz="2400" b="0">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m</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横截面积</a:t>
                      </a:r>
                      <a:endParaRPr lang="en-US" altLang="zh-CN" sz="2400" b="0">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mm</a:t>
                      </a:r>
                      <a:r>
                        <a:rPr lang="en-US" altLang="zh-CN" sz="2400" b="0" baseline="30000">
                          <a:solidFill>
                            <a:srgbClr val="C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电流</a:t>
                      </a:r>
                      <a:endParaRPr lang="en-US" altLang="en-US" sz="2400" b="0">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A</a:t>
                      </a: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对电流的阻碍作用</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电阻</a:t>
                      </a: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725987">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镍铬合金</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endParaRPr lang="en-US" altLang="zh-CN" sz="2400" b="0" baseline="-25000">
                        <a:solidFill>
                          <a:srgbClr val="C00000"/>
                        </a:solidFill>
                        <a:latin typeface="微软雅黑" panose="020B0503020204020204" charset="-122"/>
                        <a:ea typeface="微软雅黑" panose="020B0503020204020204" charset="-122"/>
                        <a:cs typeface="Times New Roman" panose="02020603050405020304" pitchFamily="18" charset="0"/>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just"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661635">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镍铬合金</a:t>
                      </a:r>
                    </a:p>
                  </a:txBody>
                  <a:tcPr marL="68053" marR="68053" marT="0" marB="0"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2</a:t>
                      </a:r>
                      <a:endParaRPr lang="en-US" altLang="zh-CN" sz="2400" b="0" baseline="-25000">
                        <a:solidFill>
                          <a:srgbClr val="C00000"/>
                        </a:solidFill>
                        <a:latin typeface="微软雅黑" panose="020B0503020204020204" charset="-122"/>
                        <a:ea typeface="微软雅黑" panose="020B0503020204020204" charset="-122"/>
                        <a:cs typeface="Times New Roman" panose="02020603050405020304" pitchFamily="18" charset="0"/>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ctr"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 typeface="Arial"/>
                        <a:buNone/>
                        <a:defRPr sz="2000" b="0" i="0" u="none" kern="1200" baseline="0">
                          <a:solidFill>
                            <a:srgbClr val="000000"/>
                          </a:solidFill>
                          <a:latin typeface="Arial"/>
                          <a:ea typeface="宋体" panose="02010600030101010101" pitchFamily="2" charset="-122"/>
                          <a:cs typeface="+mn-cs"/>
                        </a:defRPr>
                      </a:lvl5pPr>
                    </a:lstStyle>
                    <a:p>
                      <a:pPr marL="0" lvl="0" indent="0" algn="just" eaLnBrk="1" hangingPunct="1">
                        <a:buNone/>
                      </a:pPr>
                      <a:endParaRPr lang="en-US" altLang="zh-CN" sz="2400" b="0">
                        <a:solidFill>
                          <a:srgbClr val="C00000"/>
                        </a:solidFill>
                        <a:latin typeface="微软雅黑" panose="020B0503020204020204" charset="-122"/>
                        <a:ea typeface="微软雅黑" panose="020B0503020204020204" charset="-122"/>
                      </a:endParaRPr>
                    </a:p>
                  </a:txBody>
                  <a:tcPr marL="68053" marR="68053" marT="0" marB="0"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r>
            </a:tbl>
          </a:graphicData>
        </a:graphic>
      </p:graphicFrame>
      <p:sp>
        <p:nvSpPr>
          <p:cNvPr id="12321" name="TextBox 5"/>
          <p:cNvSpPr/>
          <p:nvPr>
            <p:custDataLst>
              <p:tags r:id="rId9"/>
            </p:custDataLst>
          </p:nvPr>
        </p:nvSpPr>
        <p:spPr>
          <a:xfrm>
            <a:off x="91368" y="3605683"/>
            <a:ext cx="3132335" cy="3228186"/>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zh-CN" altLang="en-US" sz="2400" b="1">
                <a:latin typeface="微软雅黑" panose="020B0503020204020204" charset="-122"/>
                <a:ea typeface="微软雅黑" panose="020B0503020204020204" charset="-122"/>
              </a:rPr>
              <a:t>导体的电阻与</a:t>
            </a:r>
            <a:r>
              <a:rPr lang="zh-CN" altLang="en-US" sz="2400" b="1">
                <a:solidFill>
                  <a:srgbClr val="FF0000"/>
                </a:solidFill>
                <a:latin typeface="微软雅黑" panose="020B0503020204020204" charset="-122"/>
                <a:ea typeface="微软雅黑" panose="020B0503020204020204" charset="-122"/>
              </a:rPr>
              <a:t>横截面积</a:t>
            </a:r>
            <a:r>
              <a:rPr lang="zh-CN" altLang="en-US" sz="2400" b="1">
                <a:latin typeface="微软雅黑" panose="020B0503020204020204" charset="-122"/>
                <a:ea typeface="微软雅黑" panose="020B0503020204020204" charset="-122"/>
              </a:rPr>
              <a:t>有关；</a:t>
            </a:r>
            <a:endParaRPr lang="en-US" altLang="zh-CN" sz="2400" b="1">
              <a:latin typeface="微软雅黑" panose="020B0503020204020204" charset="-122"/>
              <a:ea typeface="微软雅黑" panose="020B0503020204020204" charset="-122"/>
            </a:endParaRPr>
          </a:p>
          <a:p>
            <a:pPr marL="0" lvl="0" indent="0" eaLnBrk="1" hangingPunct="1">
              <a:lnSpc>
                <a:spcPct val="150000"/>
              </a:lnSpc>
              <a:spcBef>
                <a:spcPct val="0"/>
              </a:spcBef>
              <a:buNone/>
            </a:pPr>
            <a:r>
              <a:rPr lang="zh-CN" altLang="en-US" sz="2400" b="1">
                <a:solidFill>
                  <a:srgbClr val="0070C0"/>
                </a:solidFill>
                <a:latin typeface="微软雅黑" panose="020B0503020204020204" charset="-122"/>
                <a:ea typeface="微软雅黑" panose="020B0503020204020204" charset="-122"/>
              </a:rPr>
              <a:t>材料</a:t>
            </a:r>
            <a:r>
              <a:rPr lang="zh-CN" altLang="en-US" sz="2400" b="1">
                <a:latin typeface="微软雅黑" panose="020B0503020204020204" charset="-122"/>
                <a:ea typeface="微软雅黑" panose="020B0503020204020204" charset="-122"/>
              </a:rPr>
              <a:t>、</a:t>
            </a:r>
            <a:r>
              <a:rPr lang="zh-CN" altLang="en-US" sz="2400" b="1">
                <a:solidFill>
                  <a:srgbClr val="0070C0"/>
                </a:solidFill>
                <a:latin typeface="微软雅黑" panose="020B0503020204020204" charset="-122"/>
                <a:ea typeface="微软雅黑" panose="020B0503020204020204" charset="-122"/>
              </a:rPr>
              <a:t>长度</a:t>
            </a:r>
            <a:r>
              <a:rPr lang="zh-CN" altLang="en-US" sz="2400" b="1">
                <a:latin typeface="微软雅黑" panose="020B0503020204020204" charset="-122"/>
                <a:ea typeface="微软雅黑" panose="020B0503020204020204" charset="-122"/>
              </a:rPr>
              <a:t>相同，导体的横截面积越大，电阻越小。</a:t>
            </a:r>
            <a:endParaRPr lang="zh-CN" altLang="en-US" sz="2400" b="1">
              <a:solidFill>
                <a:srgbClr val="CC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1246888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8197"/>
                                        </p:tgtEl>
                                        <p:attrNameLst>
                                          <p:attrName>style.visibility</p:attrName>
                                        </p:attrNameLst>
                                      </p:cBhvr>
                                      <p:to>
                                        <p:strVal val="visible"/>
                                      </p:to>
                                    </p:set>
                                    <p:animEffect transition="in" filter="checkerboard(across)">
                                      <p:cBhvr>
                                        <p:cTn id="19" dur="1000"/>
                                        <p:tgtEl>
                                          <p:spTgt spid="819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nodeType="clickEffect">
                                  <p:stCondLst>
                                    <p:cond delay="0"/>
                                  </p:stCondLst>
                                  <p:childTnLst>
                                    <p:set>
                                      <p:cBhvr>
                                        <p:cTn id="23" dur="1000" fill="hold">
                                          <p:stCondLst>
                                            <p:cond delay="0"/>
                                          </p:stCondLst>
                                        </p:cTn>
                                        <p:tgtEl>
                                          <p:spTgt spid="4"/>
                                        </p:tgtEl>
                                        <p:attrNameLst>
                                          <p:attrName>style.visibility</p:attrName>
                                        </p:attrNameLst>
                                      </p:cBhvr>
                                      <p:to>
                                        <p:strVal val="visible"/>
                                      </p:to>
                                    </p:set>
                                    <p:animEffect transition="in" filter="checkerboard(across)">
                                      <p:cBhvr>
                                        <p:cTn id="24" dur="1000"/>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2"/>
                                        </p:tgtEl>
                                        <p:attrNameLst>
                                          <p:attrName>style.visibility</p:attrName>
                                        </p:attrNameLst>
                                      </p:cBhvr>
                                      <p:to>
                                        <p:strVal val="visible"/>
                                      </p:to>
                                    </p:set>
                                    <p:animEffect transition="in" filter="checkerboard(across)">
                                      <p:cBhvr>
                                        <p:cTn id="29" dur="1000"/>
                                        <p:tgtEl>
                                          <p:spTgt spid="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nodeType="clickEffect">
                                  <p:stCondLst>
                                    <p:cond delay="0"/>
                                  </p:stCondLst>
                                  <p:childTnLst>
                                    <p:set>
                                      <p:cBhvr>
                                        <p:cTn id="33" dur="1000" fill="hold">
                                          <p:stCondLst>
                                            <p:cond delay="0"/>
                                          </p:stCondLst>
                                        </p:cTn>
                                        <p:tgtEl>
                                          <p:spTgt spid="12291"/>
                                        </p:tgtEl>
                                        <p:attrNameLst>
                                          <p:attrName>style.visibility</p:attrName>
                                        </p:attrNameLst>
                                      </p:cBhvr>
                                      <p:to>
                                        <p:strVal val="visible"/>
                                      </p:to>
                                    </p:set>
                                    <p:animEffect transition="in" filter="box(in)">
                                      <p:cBhvr>
                                        <p:cTn id="34" dur="1000"/>
                                        <p:tgtEl>
                                          <p:spTgt spid="12291"/>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8197" grpId="0"/>
      <p:bldP spid="2" grpId="0"/>
      <p:bldP spid="123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48078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二、影响电阻大小的因素</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探究实验</a:t>
            </a:r>
          </a:p>
        </p:txBody>
      </p:sp>
      <p:sp>
        <p:nvSpPr>
          <p:cNvPr id="8197" name="TextBox 53"/>
          <p:cNvSpPr/>
          <p:nvPr>
            <p:custDataLst>
              <p:tags r:id="rId5"/>
            </p:custDataLst>
          </p:nvPr>
        </p:nvSpPr>
        <p:spPr>
          <a:xfrm>
            <a:off x="2349094" y="2195748"/>
            <a:ext cx="4284828"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b="1">
                <a:latin typeface="微软雅黑" panose="020B0503020204020204" charset="-122"/>
                <a:ea typeface="微软雅黑" panose="020B0503020204020204" charset="-122"/>
                <a:cs typeface="微软雅黑" panose="020B0503020204020204" charset="-122"/>
              </a:rPr>
              <a:t>四、</a:t>
            </a:r>
            <a:r>
              <a:rPr lang="zh-CN" altLang="en-US" sz="2400" b="1">
                <a:latin typeface="微软雅黑" panose="020B0503020204020204" charset="-122"/>
                <a:ea typeface="微软雅黑" panose="020B0503020204020204" charset="-122"/>
                <a:cs typeface="Times New Roman" panose="02020603050405020304" pitchFamily="18" charset="0"/>
                <a:sym typeface="+mn-ea"/>
              </a:rPr>
              <a:t>探究电阻与温度的关系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2" name="TextBox 53"/>
          <p:cNvSpPr/>
          <p:nvPr>
            <p:custDataLst>
              <p:tags r:id="rId6"/>
            </p:custDataLst>
          </p:nvPr>
        </p:nvSpPr>
        <p:spPr>
          <a:xfrm>
            <a:off x="249529" y="2959571"/>
            <a:ext cx="5782627" cy="46890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按图连接电路，观察电路电流的变化</a:t>
            </a:r>
          </a:p>
        </p:txBody>
      </p:sp>
      <p:pic>
        <p:nvPicPr>
          <p:cNvPr id="15363" name="Picture 3"/>
          <p:cNvPicPr>
            <a:picLocks noChangeAspect="1"/>
          </p:cNvPicPr>
          <p:nvPr>
            <p:custDataLst>
              <p:tags r:id="rId7"/>
            </p:custDataLst>
          </p:nvPr>
        </p:nvPicPr>
        <p:blipFill>
          <a:blip r:embed="rId12">
            <a:lum contrast="-6000"/>
          </a:blip>
          <a:srcRect l="4688" t="20833" r="6250" b="10417"/>
          <a:stretch>
            <a:fillRect/>
          </a:stretch>
        </p:blipFill>
        <p:spPr>
          <a:xfrm>
            <a:off x="6480803" y="2136246"/>
            <a:ext cx="5475128" cy="3253199"/>
          </a:xfrm>
          <a:prstGeom prst="rect">
            <a:avLst/>
          </a:prstGeom>
          <a:noFill/>
          <a:ln w="9525" cap="flat" cmpd="sng">
            <a:solidFill>
              <a:srgbClr val="000066"/>
            </a:solidFill>
            <a:prstDash val="solid"/>
            <a:miter/>
            <a:headEnd type="none" w="med" len="med"/>
            <a:tailEnd type="none" w="med" len="med"/>
          </a:ln>
        </p:spPr>
      </p:pic>
      <p:sp>
        <p:nvSpPr>
          <p:cNvPr id="6" name="TextBox 5"/>
          <p:cNvSpPr/>
          <p:nvPr>
            <p:custDataLst>
              <p:tags r:id="rId8"/>
            </p:custDataLst>
          </p:nvPr>
        </p:nvSpPr>
        <p:spPr>
          <a:xfrm>
            <a:off x="91368" y="3531306"/>
            <a:ext cx="6071853" cy="1978923"/>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zh-CN" altLang="en-US" sz="2400" b="1">
                <a:solidFill>
                  <a:srgbClr val="111111"/>
                </a:solidFill>
                <a:latin typeface="微软雅黑" panose="020B0503020204020204" charset="-122"/>
                <a:ea typeface="微软雅黑" panose="020B0503020204020204" charset="-122"/>
                <a:sym typeface="+mn-ea"/>
              </a:rPr>
              <a:t>对</a:t>
            </a:r>
            <a:r>
              <a:rPr lang="zh-CN" altLang="en-US" sz="2400" b="1">
                <a:solidFill>
                  <a:srgbClr val="CC0000"/>
                </a:solidFill>
                <a:latin typeface="微软雅黑" panose="020B0503020204020204" charset="-122"/>
                <a:ea typeface="微软雅黑" panose="020B0503020204020204" charset="-122"/>
                <a:sym typeface="+mn-ea"/>
              </a:rPr>
              <a:t>大多数</a:t>
            </a:r>
            <a:r>
              <a:rPr lang="zh-CN" altLang="en-US" sz="2400" b="1">
                <a:solidFill>
                  <a:srgbClr val="111111"/>
                </a:solidFill>
                <a:latin typeface="微软雅黑" panose="020B0503020204020204" charset="-122"/>
                <a:ea typeface="微软雅黑" panose="020B0503020204020204" charset="-122"/>
                <a:sym typeface="+mn-ea"/>
              </a:rPr>
              <a:t>导体来说，</a:t>
            </a:r>
            <a:r>
              <a:rPr lang="zh-CN" altLang="en-US" sz="2400" b="1">
                <a:solidFill>
                  <a:srgbClr val="CC0000"/>
                </a:solidFill>
                <a:latin typeface="微软雅黑" panose="020B0503020204020204" charset="-122"/>
                <a:ea typeface="微软雅黑" panose="020B0503020204020204" charset="-122"/>
                <a:sym typeface="+mn-ea"/>
              </a:rPr>
              <a:t>温度</a:t>
            </a:r>
            <a:r>
              <a:rPr lang="zh-CN" altLang="en-US" sz="2400" b="1">
                <a:solidFill>
                  <a:srgbClr val="111111"/>
                </a:solidFill>
                <a:latin typeface="微软雅黑" panose="020B0503020204020204" charset="-122"/>
                <a:ea typeface="微软雅黑" panose="020B0503020204020204" charset="-122"/>
                <a:sym typeface="+mn-ea"/>
              </a:rPr>
              <a:t>越</a:t>
            </a:r>
            <a:r>
              <a:rPr lang="zh-CN" altLang="en-US" sz="2400" b="1">
                <a:solidFill>
                  <a:srgbClr val="CC0000"/>
                </a:solidFill>
                <a:latin typeface="微软雅黑" panose="020B0503020204020204" charset="-122"/>
                <a:ea typeface="微软雅黑" panose="020B0503020204020204" charset="-122"/>
                <a:sym typeface="+mn-ea"/>
              </a:rPr>
              <a:t>高</a:t>
            </a:r>
            <a:r>
              <a:rPr lang="zh-CN" altLang="en-US" sz="2400" b="1">
                <a:solidFill>
                  <a:srgbClr val="111111"/>
                </a:solidFill>
                <a:latin typeface="微软雅黑" panose="020B0503020204020204" charset="-122"/>
                <a:ea typeface="微软雅黑" panose="020B0503020204020204" charset="-122"/>
                <a:sym typeface="+mn-ea"/>
              </a:rPr>
              <a:t>，</a:t>
            </a:r>
            <a:r>
              <a:rPr lang="zh-CN" altLang="en-US" sz="2400" b="1">
                <a:solidFill>
                  <a:srgbClr val="CC0000"/>
                </a:solidFill>
                <a:latin typeface="微软雅黑" panose="020B0503020204020204" charset="-122"/>
                <a:ea typeface="微软雅黑" panose="020B0503020204020204" charset="-122"/>
                <a:sym typeface="+mn-ea"/>
              </a:rPr>
              <a:t>电阻</a:t>
            </a:r>
            <a:r>
              <a:rPr lang="zh-CN" altLang="en-US" sz="2400" b="1">
                <a:solidFill>
                  <a:srgbClr val="111111"/>
                </a:solidFill>
                <a:latin typeface="微软雅黑" panose="020B0503020204020204" charset="-122"/>
                <a:ea typeface="微软雅黑" panose="020B0503020204020204" charset="-122"/>
                <a:sym typeface="+mn-ea"/>
              </a:rPr>
              <a:t>越</a:t>
            </a:r>
            <a:r>
              <a:rPr lang="zh-CN" altLang="en-US" sz="2400" b="1">
                <a:solidFill>
                  <a:srgbClr val="CC0000"/>
                </a:solidFill>
                <a:latin typeface="微软雅黑" panose="020B0503020204020204" charset="-122"/>
                <a:ea typeface="微软雅黑" panose="020B0503020204020204" charset="-122"/>
                <a:sym typeface="+mn-ea"/>
              </a:rPr>
              <a:t>大。但</a:t>
            </a:r>
            <a:r>
              <a:rPr lang="zh-CN" altLang="en-US" sz="2400" b="1">
                <a:solidFill>
                  <a:srgbClr val="111111"/>
                </a:solidFill>
                <a:latin typeface="微软雅黑" panose="020B0503020204020204" charset="-122"/>
                <a:ea typeface="微软雅黑" panose="020B0503020204020204" charset="-122"/>
                <a:sym typeface="+mn-ea"/>
              </a:rPr>
              <a:t>也有</a:t>
            </a:r>
            <a:r>
              <a:rPr lang="zh-CN" altLang="en-US" sz="2400" b="1">
                <a:solidFill>
                  <a:srgbClr val="CC0000"/>
                </a:solidFill>
                <a:latin typeface="微软雅黑" panose="020B0503020204020204" charset="-122"/>
                <a:ea typeface="微软雅黑" panose="020B0503020204020204" charset="-122"/>
                <a:sym typeface="+mn-ea"/>
              </a:rPr>
              <a:t>少数</a:t>
            </a:r>
            <a:r>
              <a:rPr lang="zh-CN" altLang="en-US" sz="2400" b="1">
                <a:solidFill>
                  <a:srgbClr val="111111"/>
                </a:solidFill>
                <a:latin typeface="微软雅黑" panose="020B0503020204020204" charset="-122"/>
                <a:ea typeface="微软雅黑" panose="020B0503020204020204" charset="-122"/>
                <a:sym typeface="+mn-ea"/>
              </a:rPr>
              <a:t>导体，电阻</a:t>
            </a:r>
            <a:r>
              <a:rPr lang="zh-CN" altLang="en-US" sz="2400" b="1">
                <a:solidFill>
                  <a:srgbClr val="CC0000"/>
                </a:solidFill>
                <a:latin typeface="微软雅黑" panose="020B0503020204020204" charset="-122"/>
                <a:ea typeface="微软雅黑" panose="020B0503020204020204" charset="-122"/>
                <a:sym typeface="+mn-ea"/>
              </a:rPr>
              <a:t>随温度</a:t>
            </a:r>
            <a:r>
              <a:rPr lang="zh-CN" altLang="en-US" sz="2400" b="1">
                <a:solidFill>
                  <a:srgbClr val="111111"/>
                </a:solidFill>
                <a:latin typeface="微软雅黑" panose="020B0503020204020204" charset="-122"/>
                <a:ea typeface="微软雅黑" panose="020B0503020204020204" charset="-122"/>
                <a:sym typeface="+mn-ea"/>
              </a:rPr>
              <a:t>的</a:t>
            </a:r>
            <a:r>
              <a:rPr lang="zh-CN" altLang="en-US" sz="2400" b="1">
                <a:solidFill>
                  <a:srgbClr val="CC0000"/>
                </a:solidFill>
                <a:latin typeface="微软雅黑" panose="020B0503020204020204" charset="-122"/>
                <a:ea typeface="微软雅黑" panose="020B0503020204020204" charset="-122"/>
                <a:sym typeface="+mn-ea"/>
              </a:rPr>
              <a:t>升高</a:t>
            </a:r>
            <a:r>
              <a:rPr lang="zh-CN" altLang="en-US" sz="2400" b="1">
                <a:solidFill>
                  <a:srgbClr val="111111"/>
                </a:solidFill>
                <a:latin typeface="微软雅黑" panose="020B0503020204020204" charset="-122"/>
                <a:ea typeface="微软雅黑" panose="020B0503020204020204" charset="-122"/>
                <a:sym typeface="+mn-ea"/>
              </a:rPr>
              <a:t>而</a:t>
            </a:r>
            <a:r>
              <a:rPr lang="zh-CN" altLang="en-US" sz="2400" b="1">
                <a:solidFill>
                  <a:srgbClr val="CC0000"/>
                </a:solidFill>
                <a:latin typeface="微软雅黑" panose="020B0503020204020204" charset="-122"/>
                <a:ea typeface="微软雅黑" panose="020B0503020204020204" charset="-122"/>
                <a:sym typeface="+mn-ea"/>
              </a:rPr>
              <a:t>减小。</a:t>
            </a:r>
            <a:endParaRPr lang="zh-CN" altLang="en-US" sz="2400" b="1">
              <a:solidFill>
                <a:srgbClr val="CC0000"/>
              </a:solidFill>
              <a:latin typeface="微软雅黑" panose="020B0503020204020204" charset="-122"/>
              <a:ea typeface="微软雅黑" panose="020B0503020204020204" charset="-122"/>
            </a:endParaRPr>
          </a:p>
        </p:txBody>
      </p:sp>
      <p:sp>
        <p:nvSpPr>
          <p:cNvPr id="13314" name="TextBox 4"/>
          <p:cNvSpPr/>
          <p:nvPr>
            <p:custDataLst>
              <p:tags r:id="rId9"/>
            </p:custDataLst>
          </p:nvPr>
        </p:nvSpPr>
        <p:spPr>
          <a:xfrm>
            <a:off x="177695" y="5601582"/>
            <a:ext cx="11777606" cy="1352963"/>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zh-CN" altLang="en-US" sz="2400" b="1">
                <a:latin typeface="微软雅黑" panose="020B0503020204020204" charset="-122"/>
                <a:ea typeface="微软雅黑" panose="020B0503020204020204" charset="-122"/>
                <a:cs typeface="微软雅黑" panose="020B0503020204020204" charset="-122"/>
              </a:rPr>
              <a:t>注意：电阻是导体本身的性质（属性）。它的大小取决于导体的</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材料</a:t>
            </a:r>
            <a:r>
              <a:rPr lang="zh-CN" altLang="en-US" sz="2400" b="1">
                <a:latin typeface="微软雅黑" panose="020B0503020204020204" charset="-122"/>
                <a:ea typeface="微软雅黑" panose="020B0503020204020204" charset="-122"/>
                <a:cs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长度</a:t>
            </a:r>
            <a:r>
              <a:rPr lang="zh-CN" altLang="en-US" sz="2400" b="1">
                <a:latin typeface="微软雅黑" panose="020B0503020204020204" charset="-122"/>
                <a:ea typeface="微软雅黑" panose="020B0503020204020204" charset="-122"/>
                <a:cs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横截面积</a:t>
            </a:r>
            <a:r>
              <a:rPr lang="zh-CN" altLang="en-US" sz="2400" b="1">
                <a:latin typeface="微软雅黑" panose="020B0503020204020204" charset="-122"/>
                <a:ea typeface="微软雅黑" panose="020B0503020204020204" charset="-122"/>
                <a:cs typeface="微软雅黑" panose="020B0503020204020204" charset="-122"/>
              </a:rPr>
              <a:t>，与电流和电压大小无关。 </a:t>
            </a:r>
            <a:endParaRPr lang="zh-CN" altLang="en-US" sz="2400" b="1">
              <a:solidFill>
                <a:srgbClr val="CC0000"/>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7701492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8197"/>
                                        </p:tgtEl>
                                        <p:attrNameLst>
                                          <p:attrName>style.visibility</p:attrName>
                                        </p:attrNameLst>
                                      </p:cBhvr>
                                      <p:to>
                                        <p:strVal val="visible"/>
                                      </p:to>
                                    </p:set>
                                    <p:animEffect transition="in" filter="checkerboard(across)">
                                      <p:cBhvr>
                                        <p:cTn id="19" dur="1000"/>
                                        <p:tgtEl>
                                          <p:spTgt spid="819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nodeType="clickEffect">
                                  <p:stCondLst>
                                    <p:cond delay="0"/>
                                  </p:stCondLst>
                                  <p:childTnLst>
                                    <p:set>
                                      <p:cBhvr>
                                        <p:cTn id="23" dur="1000" fill="hold">
                                          <p:stCondLst>
                                            <p:cond delay="0"/>
                                          </p:stCondLst>
                                        </p:cTn>
                                        <p:tgtEl>
                                          <p:spTgt spid="15363"/>
                                        </p:tgtEl>
                                        <p:attrNameLst>
                                          <p:attrName>style.visibility</p:attrName>
                                        </p:attrNameLst>
                                      </p:cBhvr>
                                      <p:to>
                                        <p:strVal val="visible"/>
                                      </p:to>
                                    </p:set>
                                    <p:animEffect transition="in" filter="checkerboard(across)">
                                      <p:cBhvr>
                                        <p:cTn id="24" dur="1000"/>
                                        <p:tgtEl>
                                          <p:spTgt spid="1536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2"/>
                                        </p:tgtEl>
                                        <p:attrNameLst>
                                          <p:attrName>style.visibility</p:attrName>
                                        </p:attrNameLst>
                                      </p:cBhvr>
                                      <p:to>
                                        <p:strVal val="visible"/>
                                      </p:to>
                                    </p:set>
                                    <p:animEffect transition="in" filter="checkerboard(across)">
                                      <p:cBhvr>
                                        <p:cTn id="29" dur="1000"/>
                                        <p:tgtEl>
                                          <p:spTgt spid="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8197" grpId="0"/>
      <p:bldP spid="2" grpId="0"/>
      <p:bldP spid="6" grpId="0" animBg="1"/>
      <p:bldP spid="133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98488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三、课堂练习</a:t>
            </a:r>
          </a:p>
        </p:txBody>
      </p:sp>
      <p:sp>
        <p:nvSpPr>
          <p:cNvPr id="2" name="文本框 1"/>
          <p:cNvSpPr txBox="1"/>
          <p:nvPr>
            <p:custDataLst>
              <p:tags r:id="rId4"/>
            </p:custDataLst>
          </p:nvPr>
        </p:nvSpPr>
        <p:spPr>
          <a:xfrm>
            <a:off x="392566" y="2129132"/>
            <a:ext cx="7311933" cy="2726090"/>
          </a:xfrm>
          <a:prstGeom prst="rect">
            <a:avLst/>
          </a:prstGeom>
          <a:noFill/>
        </p:spPr>
        <p:txBody>
          <a:bodyPr wrap="square" rtlCol="0" anchor="t">
            <a:spAutoFit/>
          </a:bodyPr>
          <a:lstStyle/>
          <a:p>
            <a:pPr>
              <a:spcBef>
                <a:spcPct val="5000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下列关于电阻的说法正确的是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      )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a:spcBef>
                <a:spcPct val="5000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、导体通电时有电阻，不通电时没有电阻；</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spcBef>
                <a:spcPct val="5000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、通过导体电流越大，电阻越大；</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spcBef>
                <a:spcPct val="5000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、导体两端电压越大，电阻越大；</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spcBef>
                <a:spcPct val="5000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、导体电阻是导体本身性质；  </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5041604" y="2129132"/>
            <a:ext cx="418704"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spTree>
    <p:extLst>
      <p:ext uri="{BB962C8B-B14F-4D97-AF65-F5344CB8AC3E}">
        <p14:creationId xmlns:p14="http://schemas.microsoft.com/office/powerpoint/2010/main" val="24001651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98488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三、课堂练习</a:t>
            </a:r>
          </a:p>
        </p:txBody>
      </p:sp>
      <p:sp>
        <p:nvSpPr>
          <p:cNvPr id="2" name="文本框 1"/>
          <p:cNvSpPr txBox="1"/>
          <p:nvPr>
            <p:custDataLst>
              <p:tags r:id="rId4"/>
            </p:custDataLst>
          </p:nvPr>
        </p:nvSpPr>
        <p:spPr>
          <a:xfrm>
            <a:off x="392566" y="2129132"/>
            <a:ext cx="11280440" cy="1785702"/>
          </a:xfrm>
          <a:prstGeom prst="rect">
            <a:avLst/>
          </a:prstGeom>
          <a:noFill/>
        </p:spPr>
        <p:txBody>
          <a:bodyPr wrap="square" rtlCol="0" anchor="t">
            <a:spAutoFit/>
          </a:bodyPr>
          <a:lstStyle/>
          <a:p>
            <a:pPr fontAlgn="auto">
              <a:lnSpc>
                <a:spcPct val="150000"/>
              </a:lnSpc>
              <a:spcBef>
                <a:spcPct val="0"/>
              </a:spcBef>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有</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三根导线，其中</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是铜导线，</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是镍铬合金线</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两根导线的长短相同，</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比</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粗；</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两根导线的长短、粗细都相同，则三根导线中电阻最大的是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电阻最小的是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p>
        </p:txBody>
      </p:sp>
      <p:sp>
        <p:nvSpPr>
          <p:cNvPr id="4" name="文本框 3"/>
          <p:cNvSpPr txBox="1"/>
          <p:nvPr>
            <p:custDataLst>
              <p:tags r:id="rId5"/>
            </p:custDataLst>
          </p:nvPr>
        </p:nvSpPr>
        <p:spPr>
          <a:xfrm>
            <a:off x="881541" y="3350860"/>
            <a:ext cx="389850"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C</a:t>
            </a:r>
          </a:p>
        </p:txBody>
      </p:sp>
      <p:sp>
        <p:nvSpPr>
          <p:cNvPr id="6" name="文本框 5"/>
          <p:cNvSpPr txBox="1"/>
          <p:nvPr>
            <p:custDataLst>
              <p:tags r:id="rId6"/>
            </p:custDataLst>
          </p:nvPr>
        </p:nvSpPr>
        <p:spPr>
          <a:xfrm>
            <a:off x="3813497" y="3350860"/>
            <a:ext cx="401072"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p>
        </p:txBody>
      </p:sp>
    </p:spTree>
    <p:extLst>
      <p:ext uri="{BB962C8B-B14F-4D97-AF65-F5344CB8AC3E}">
        <p14:creationId xmlns:p14="http://schemas.microsoft.com/office/powerpoint/2010/main" val="21253097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98488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三、课堂练习</a:t>
            </a:r>
          </a:p>
        </p:txBody>
      </p:sp>
      <p:sp>
        <p:nvSpPr>
          <p:cNvPr id="2" name="文本框 1"/>
          <p:cNvSpPr txBox="1"/>
          <p:nvPr>
            <p:custDataLst>
              <p:tags r:id="rId4"/>
            </p:custDataLst>
          </p:nvPr>
        </p:nvSpPr>
        <p:spPr>
          <a:xfrm>
            <a:off x="392566" y="2129132"/>
            <a:ext cx="11280440" cy="2914297"/>
          </a:xfrm>
          <a:prstGeom prst="rect">
            <a:avLst/>
          </a:prstGeom>
          <a:noFill/>
        </p:spPr>
        <p:txBody>
          <a:bodyPr wrap="square" rtlCol="0" anchor="t">
            <a:spAutoFit/>
          </a:bodyPr>
          <a:lstStyle/>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对于某个导体电阻的大小，以下说法正确的是（  ）。</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加在导体两端的电压增大两倍，导体的电阻也增大两倍；</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通过导体的电流减小一半，则导体的电阻增大两倍；</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当导体的电压和通过导体的电流为零时，导体的电阻为零；</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电阻是导体本身的一种性质，与电压和电流无关</a:t>
            </a:r>
          </a:p>
        </p:txBody>
      </p:sp>
      <p:sp>
        <p:nvSpPr>
          <p:cNvPr id="4" name="文本框 3"/>
          <p:cNvSpPr txBox="1"/>
          <p:nvPr>
            <p:custDataLst>
              <p:tags r:id="rId5"/>
            </p:custDataLst>
          </p:nvPr>
        </p:nvSpPr>
        <p:spPr>
          <a:xfrm>
            <a:off x="6996872" y="2309578"/>
            <a:ext cx="418704"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spTree>
    <p:extLst>
      <p:ext uri="{BB962C8B-B14F-4D97-AF65-F5344CB8AC3E}">
        <p14:creationId xmlns:p14="http://schemas.microsoft.com/office/powerpoint/2010/main" val="22464771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98488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三、课堂练习</a:t>
            </a:r>
          </a:p>
        </p:txBody>
      </p:sp>
      <p:sp>
        <p:nvSpPr>
          <p:cNvPr id="2" name="文本框 1"/>
          <p:cNvSpPr txBox="1"/>
          <p:nvPr>
            <p:custDataLst>
              <p:tags r:id="rId4"/>
            </p:custDataLst>
          </p:nvPr>
        </p:nvSpPr>
        <p:spPr>
          <a:xfrm>
            <a:off x="392566" y="2129132"/>
            <a:ext cx="11280440" cy="2914297"/>
          </a:xfrm>
          <a:prstGeom prst="rect">
            <a:avLst/>
          </a:prstGeom>
          <a:noFill/>
        </p:spPr>
        <p:txBody>
          <a:bodyPr wrap="square" rtlCol="0" anchor="t">
            <a:spAutoFit/>
          </a:bodyPr>
          <a:lstStyle/>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关于导体的电阻，下列说法正确的是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长导线的电阻一定比短导线的电阻大；</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细导线的电阻一定比粗导线的电阻大；</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铜导线的电阻一定比铁导线的电阻小；</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导体的电阻的大小是由它的材料、长度、横截面积决定的，同时还与温度有关</a:t>
            </a:r>
          </a:p>
        </p:txBody>
      </p:sp>
      <p:sp>
        <p:nvSpPr>
          <p:cNvPr id="4" name="文本框 3"/>
          <p:cNvSpPr txBox="1"/>
          <p:nvPr>
            <p:custDataLst>
              <p:tags r:id="rId5"/>
            </p:custDataLst>
          </p:nvPr>
        </p:nvSpPr>
        <p:spPr>
          <a:xfrm>
            <a:off x="5717725" y="2294056"/>
            <a:ext cx="418704"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spTree>
    <p:extLst>
      <p:ext uri="{BB962C8B-B14F-4D97-AF65-F5344CB8AC3E}">
        <p14:creationId xmlns:p14="http://schemas.microsoft.com/office/powerpoint/2010/main" val="2721808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1" y="1080735"/>
            <a:ext cx="3087597"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考点一：电阻的概念</a:t>
            </a:r>
            <a:endParaRPr lang="en-US" sz="2400" b="1">
              <a:latin typeface="微软雅黑" panose="020B0503020204020204" charset="-122"/>
              <a:ea typeface="微软雅黑" panose="020B0503020204020204" charset="-122"/>
            </a:endParaRPr>
          </a:p>
        </p:txBody>
      </p:sp>
      <p:sp>
        <p:nvSpPr>
          <p:cNvPr id="20" name="矩形: 圆角 2"/>
          <p:cNvSpPr/>
          <p:nvPr>
            <p:custDataLst>
              <p:tags r:id="rId4"/>
            </p:custDataLst>
          </p:nvPr>
        </p:nvSpPr>
        <p:spPr>
          <a:xfrm>
            <a:off x="419031" y="1899435"/>
            <a:ext cx="1784505" cy="522130"/>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TextBox 20"/>
          <p:cNvSpPr txBox="1"/>
          <p:nvPr>
            <p:custDataLst>
              <p:tags r:id="rId5"/>
            </p:custDataLst>
          </p:nvPr>
        </p:nvSpPr>
        <p:spPr>
          <a:xfrm>
            <a:off x="2203537" y="1748838"/>
            <a:ext cx="9554536" cy="1785702"/>
          </a:xfrm>
          <a:prstGeom prst="rect">
            <a:avLst/>
          </a:prstGeom>
          <a:noFill/>
        </p:spPr>
        <p:txBody>
          <a:bodyPr wrap="square">
            <a:spAutoFit/>
          </a:bodyPr>
          <a:lstStyle/>
          <a:p>
            <a:pPr>
              <a:lnSpc>
                <a:spcPct val="150000"/>
              </a:lnSpc>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导体的电阻与导体的长度、横截面积和材料等因素有关。如图所示甲、乙反映了导体的电阻与导体的</a:t>
            </a:r>
            <a:r>
              <a:rPr lang="en-US" altLang="zh-CN" sz="24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有关；甲、丙反映了导体的电阻与导体的</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有关。</a:t>
            </a:r>
            <a:endParaRPr kumimoji="1" lang="zh-CN" altLang="zh-CN" sz="2400" kern="1200" cap="none" spc="0" normalizeH="0" baseline="0" noProof="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6"/>
            </p:custDataLst>
          </p:nvPr>
        </p:nvSpPr>
        <p:spPr>
          <a:xfrm>
            <a:off x="6284834" y="2421467"/>
            <a:ext cx="1415772"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横截面积</a:t>
            </a:r>
          </a:p>
        </p:txBody>
      </p:sp>
      <p:pic>
        <p:nvPicPr>
          <p:cNvPr id="43011" name="Picture 3"/>
          <p:cNvPicPr>
            <a:picLocks noChangeAspect="1"/>
          </p:cNvPicPr>
          <p:nvPr>
            <p:custDataLst>
              <p:tags r:id="rId7"/>
            </p:custDataLst>
          </p:nvPr>
        </p:nvPicPr>
        <p:blipFill>
          <a:blip r:embed="rId11"/>
          <a:stretch>
            <a:fillRect/>
          </a:stretch>
        </p:blipFill>
        <p:spPr>
          <a:xfrm>
            <a:off x="5671096" y="3154892"/>
            <a:ext cx="4360443" cy="3356034"/>
          </a:xfrm>
          <a:prstGeom prst="rect">
            <a:avLst/>
          </a:prstGeom>
          <a:noFill/>
          <a:ln w="9525">
            <a:noFill/>
          </a:ln>
        </p:spPr>
      </p:pic>
      <p:sp>
        <p:nvSpPr>
          <p:cNvPr id="7" name="文本框 6"/>
          <p:cNvSpPr txBox="1"/>
          <p:nvPr>
            <p:custDataLst>
              <p:tags r:id="rId8"/>
            </p:custDataLst>
          </p:nvPr>
        </p:nvSpPr>
        <p:spPr>
          <a:xfrm>
            <a:off x="4000643" y="2949870"/>
            <a:ext cx="800219"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长度</a:t>
            </a:r>
          </a:p>
        </p:txBody>
      </p:sp>
    </p:spTree>
    <p:extLst>
      <p:ext uri="{BB962C8B-B14F-4D97-AF65-F5344CB8AC3E}">
        <p14:creationId xmlns:p14="http://schemas.microsoft.com/office/powerpoint/2010/main" val="2979796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3011"/>
                                        </p:tgtEl>
                                        <p:attrNameLst>
                                          <p:attrName>style.visibility</p:attrName>
                                        </p:attrNameLst>
                                      </p:cBhvr>
                                      <p:to>
                                        <p:strVal val="visible"/>
                                      </p:to>
                                    </p:set>
                                    <p:animEffect transition="in" filter="checkerboard(across)">
                                      <p:cBhvr>
                                        <p:cTn id="22" dur="1000"/>
                                        <p:tgtEl>
                                          <p:spTgt spid="430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0" grpId="0" animBg="1"/>
      <p:bldP spid="2" grpId="0"/>
      <p:bldP spid="4"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2" y="1080735"/>
            <a:ext cx="2976065"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考点一：电阻的概念</a:t>
            </a:r>
            <a:endParaRPr lang="en-US" sz="2400" b="1">
              <a:latin typeface="微软雅黑" panose="020B0503020204020204" charset="-122"/>
              <a:ea typeface="微软雅黑" panose="020B0503020204020204" charset="-122"/>
            </a:endParaRPr>
          </a:p>
        </p:txBody>
      </p:sp>
      <p:sp>
        <p:nvSpPr>
          <p:cNvPr id="20" name="矩形: 圆角 2"/>
          <p:cNvSpPr/>
          <p:nvPr>
            <p:custDataLst>
              <p:tags r:id="rId4"/>
            </p:custDataLst>
          </p:nvPr>
        </p:nvSpPr>
        <p:spPr>
          <a:xfrm>
            <a:off x="419031" y="1660159"/>
            <a:ext cx="1784505"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438" name="TextBox 2"/>
          <p:cNvSpPr txBox="1"/>
          <p:nvPr>
            <p:custDataLst>
              <p:tags r:id="rId5"/>
            </p:custDataLst>
          </p:nvPr>
        </p:nvSpPr>
        <p:spPr>
          <a:xfrm>
            <a:off x="2203536" y="1549636"/>
            <a:ext cx="9493415" cy="2349676"/>
          </a:xfrm>
          <a:prstGeom prst="rect">
            <a:avLst/>
          </a:prstGeom>
          <a:noFill/>
          <a:ln w="9525">
            <a:noFill/>
          </a:ln>
        </p:spPr>
        <p:txBody>
          <a:bodyPr wrap="square">
            <a:spAutoFit/>
          </a:bodyPr>
          <a:lstStyle/>
          <a:p>
            <a:pPr marL="88900" indent="-88900">
              <a:lnSpc>
                <a:spcPct val="150000"/>
              </a:lnSpc>
            </a:pP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某导线长</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5m</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，它的电阻是</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10Ω</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，现用拉丝机将它均匀地拉长</a:t>
            </a:r>
            <a:r>
              <a:rPr lang="zh-CN" altLang="en-US"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为原来</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倍，则它的电阻将（</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88900" indent="-88900">
              <a:lnSpc>
                <a:spcPct val="150000"/>
              </a:lnSpc>
            </a:pP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．大于</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10Ω          B</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．等于</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10Ω</a:t>
            </a:r>
            <a:endPar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88900" indent="-88900">
              <a:lnSpc>
                <a:spcPct val="150000"/>
              </a:lnSpc>
            </a:pP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C</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．小于</a:t>
            </a:r>
            <a:r>
              <a:rPr lang="en-US"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10Ω          D</a:t>
            </a:r>
            <a:r>
              <a:rPr lang="zh-CN" altLang="zh-CN" sz="240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．不能确定是否变化</a:t>
            </a:r>
            <a:endParaRPr lang="zh-CN" altLang="zh-CN"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6"/>
            </p:custDataLst>
          </p:nvPr>
        </p:nvSpPr>
        <p:spPr>
          <a:xfrm>
            <a:off x="5060508" y="2299230"/>
            <a:ext cx="485194" cy="468900"/>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p>
        </p:txBody>
      </p:sp>
    </p:spTree>
    <p:extLst>
      <p:ext uri="{BB962C8B-B14F-4D97-AF65-F5344CB8AC3E}">
        <p14:creationId xmlns:p14="http://schemas.microsoft.com/office/powerpoint/2010/main" val="597379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8438"/>
                                        </p:tgtEl>
                                        <p:attrNameLst>
                                          <p:attrName>style.visibility</p:attrName>
                                        </p:attrNameLst>
                                      </p:cBhvr>
                                      <p:to>
                                        <p:strVal val="visible"/>
                                      </p:to>
                                    </p:set>
                                    <p:animEffect transition="in" filter="checkerboard(across)">
                                      <p:cBhvr>
                                        <p:cTn id="17" dur="1000"/>
                                        <p:tgtEl>
                                          <p:spTgt spid="1843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0" grpId="0" animBg="1"/>
      <p:bldP spid="18438"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学</a:t>
            </a: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年人教</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版九年级物理</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5" name="副标题 2"/>
          <p:cNvSpPr>
            <a:spLocks noGrp="1"/>
          </p:cNvSpPr>
          <p:nvPr>
            <p:ph type="subTitle" idx="1"/>
            <p:custDataLst>
              <p:tags r:id="rId1"/>
            </p:custDataLst>
          </p:nvPr>
        </p:nvSpPr>
        <p:spPr>
          <a:xfrm>
            <a:off x="3133164" y="2196356"/>
            <a:ext cx="5868324" cy="675863"/>
          </a:xfrm>
        </p:spPr>
        <p:txBody>
          <a:bodyPr>
            <a:noAutofit/>
          </a:bodyPr>
          <a:lstStyle/>
          <a:p>
            <a:r>
              <a:rPr lang="zh-CN" altLang="en-US" sz="4400" b="1">
                <a:solidFill>
                  <a:srgbClr val="932387"/>
                </a:solidFill>
                <a:latin typeface="微软雅黑" panose="020B0503020204020204" charset="-122"/>
                <a:ea typeface="微软雅黑" panose="020B0503020204020204" charset="-122"/>
                <a:cs typeface="微软雅黑" panose="020B0503020204020204" charset="-122"/>
              </a:rPr>
              <a:t>第十六章  电压  电阻</a:t>
            </a:r>
          </a:p>
        </p:txBody>
      </p:sp>
      <p:sp>
        <p:nvSpPr>
          <p:cNvPr id="7" name="副标题 2"/>
          <p:cNvSpPr>
            <a:spLocks noGrp="1"/>
          </p:cNvSpPr>
          <p:nvPr>
            <p:custDataLst>
              <p:tags r:id="rId2"/>
            </p:custDataLst>
          </p:nvPr>
        </p:nvSpPr>
        <p:spPr>
          <a:xfrm>
            <a:off x="829949" y="3780532"/>
            <a:ext cx="10611251"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6000" b="1" dirty="0">
                <a:solidFill>
                  <a:srgbClr val="281AE2"/>
                </a:solidFill>
                <a:latin typeface="微软雅黑" panose="020B0503020204020204" charset="-122"/>
                <a:ea typeface="微软雅黑" panose="020B0503020204020204" charset="-122"/>
                <a:cs typeface="微软雅黑" panose="020B0503020204020204" charset="-122"/>
              </a:rPr>
              <a:t>16.3</a:t>
            </a:r>
            <a:r>
              <a:rPr lang="zh-CN" altLang="en-US" sz="6000" b="1" dirty="0">
                <a:solidFill>
                  <a:srgbClr val="281AE2"/>
                </a:solidFill>
                <a:latin typeface="微软雅黑" panose="020B0503020204020204" charset="-122"/>
                <a:ea typeface="微软雅黑" panose="020B0503020204020204" charset="-122"/>
                <a:cs typeface="微软雅黑" panose="020B0503020204020204" charset="-122"/>
              </a:rPr>
              <a:t> </a:t>
            </a:r>
            <a:r>
              <a:rPr lang="zh-CN" altLang="en-US" sz="6000" b="1" dirty="0" smtClean="0">
                <a:solidFill>
                  <a:srgbClr val="281AE2"/>
                </a:solidFill>
                <a:latin typeface="微软雅黑" panose="020B0503020204020204" charset="-122"/>
                <a:ea typeface="微软雅黑" panose="020B0503020204020204" charset="-122"/>
                <a:cs typeface="微软雅黑" panose="020B0503020204020204" charset="-122"/>
              </a:rPr>
              <a:t>电</a:t>
            </a:r>
            <a:r>
              <a:rPr lang="zh-CN" altLang="en-US" sz="6000" b="1" dirty="0">
                <a:solidFill>
                  <a:srgbClr val="281AE2"/>
                </a:solidFill>
                <a:latin typeface="微软雅黑" panose="020B0503020204020204" charset="-122"/>
                <a:ea typeface="微软雅黑" panose="020B0503020204020204" charset="-122"/>
                <a:cs typeface="微软雅黑" panose="020B0503020204020204" charset="-122"/>
              </a:rPr>
              <a:t>阻</a:t>
            </a:r>
            <a:endParaRPr lang="zh-CN" altLang="en-US" sz="6000" b="1" dirty="0">
              <a:solidFill>
                <a:srgbClr val="281AE2"/>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ox(in)">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1" y="1080735"/>
            <a:ext cx="4225597"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考点二：影响电阻大小的因素</a:t>
            </a:r>
            <a:endParaRPr lang="en-US" sz="2400" b="1">
              <a:latin typeface="微软雅黑" panose="020B0503020204020204" charset="-122"/>
              <a:ea typeface="微软雅黑" panose="020B0503020204020204" charset="-122"/>
            </a:endParaRPr>
          </a:p>
        </p:txBody>
      </p:sp>
      <p:sp>
        <p:nvSpPr>
          <p:cNvPr id="20" name="矩形: 圆角 2"/>
          <p:cNvSpPr/>
          <p:nvPr>
            <p:custDataLst>
              <p:tags r:id="rId4"/>
            </p:custDataLst>
          </p:nvPr>
        </p:nvSpPr>
        <p:spPr>
          <a:xfrm>
            <a:off x="419031" y="1901209"/>
            <a:ext cx="1784505" cy="518582"/>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p>
        </p:txBody>
      </p:sp>
      <p:sp>
        <p:nvSpPr>
          <p:cNvPr id="2" name="TextBox 20"/>
          <p:cNvSpPr txBox="1"/>
          <p:nvPr>
            <p:custDataLst>
              <p:tags r:id="rId5"/>
            </p:custDataLst>
          </p:nvPr>
        </p:nvSpPr>
        <p:spPr>
          <a:xfrm>
            <a:off x="2203537" y="1748838"/>
            <a:ext cx="9554536" cy="1785702"/>
          </a:xfrm>
          <a:prstGeom prst="rect">
            <a:avLst/>
          </a:prstGeom>
          <a:noFill/>
        </p:spPr>
        <p:txBody>
          <a:bodyPr wrap="square">
            <a:spAutoFit/>
          </a:bodyPr>
          <a:lstStyle/>
          <a:p>
            <a:pPr>
              <a:lnSpc>
                <a:spcPct val="150000"/>
              </a:lnSpc>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在探究“决定电阻大小因素”的实验中，运用的物理研究方法是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；在制作导线和电阻丝时主要是根据导体的</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对电阻大小的影响来选取的</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kumimoji="1" lang="zh-CN" altLang="zh-CN" sz="2400" kern="1200" cap="none" spc="0" normalizeH="0" baseline="0" noProof="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6"/>
            </p:custDataLst>
          </p:nvPr>
        </p:nvSpPr>
        <p:spPr>
          <a:xfrm>
            <a:off x="2203536" y="2420174"/>
            <a:ext cx="1723549"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控制变量法</a:t>
            </a:r>
          </a:p>
        </p:txBody>
      </p:sp>
      <p:sp>
        <p:nvSpPr>
          <p:cNvPr id="3" name="文本框 2"/>
          <p:cNvSpPr txBox="1"/>
          <p:nvPr>
            <p:custDataLst>
              <p:tags r:id="rId7"/>
            </p:custDataLst>
          </p:nvPr>
        </p:nvSpPr>
        <p:spPr>
          <a:xfrm>
            <a:off x="9444265" y="2407239"/>
            <a:ext cx="800219"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材料</a:t>
            </a:r>
          </a:p>
        </p:txBody>
      </p:sp>
    </p:spTree>
    <p:extLst>
      <p:ext uri="{BB962C8B-B14F-4D97-AF65-F5344CB8AC3E}">
        <p14:creationId xmlns:p14="http://schemas.microsoft.com/office/powerpoint/2010/main" val="19505000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0" grpId="0" animBg="1"/>
      <p:bldP spid="2" grpId="0"/>
      <p:bldP spid="4"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1" y="1080735"/>
            <a:ext cx="4226227"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考点二：影响电阻大小的因素</a:t>
            </a:r>
            <a:endParaRPr lang="en-US" sz="2400" b="1">
              <a:latin typeface="微软雅黑" panose="020B0503020204020204" charset="-122"/>
              <a:ea typeface="微软雅黑" panose="020B0503020204020204" charset="-122"/>
            </a:endParaRPr>
          </a:p>
        </p:txBody>
      </p:sp>
      <p:sp>
        <p:nvSpPr>
          <p:cNvPr id="20" name="矩形: 圆角 2"/>
          <p:cNvSpPr/>
          <p:nvPr>
            <p:custDataLst>
              <p:tags r:id="rId4"/>
            </p:custDataLst>
          </p:nvPr>
        </p:nvSpPr>
        <p:spPr>
          <a:xfrm>
            <a:off x="419031" y="1660159"/>
            <a:ext cx="1784505"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438" name="TextBox 2"/>
          <p:cNvSpPr txBox="1"/>
          <p:nvPr>
            <p:custDataLst>
              <p:tags r:id="rId5"/>
            </p:custDataLst>
          </p:nvPr>
        </p:nvSpPr>
        <p:spPr>
          <a:xfrm>
            <a:off x="2203536" y="1549635"/>
            <a:ext cx="9800914" cy="2914297"/>
          </a:xfrm>
          <a:prstGeom prst="rect">
            <a:avLst/>
          </a:prstGeom>
          <a:noFill/>
          <a:ln w="9525">
            <a:noFill/>
          </a:ln>
        </p:spPr>
        <p:txBody>
          <a:bodyPr wrap="square">
            <a:spAutoFit/>
          </a:bodyPr>
          <a:lstStyle/>
          <a:p>
            <a:pPr fontAlgn="auto">
              <a:lnSpc>
                <a:spcPct val="150000"/>
              </a:lnSpc>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在探究导体电阻大小与哪些因素有关的实验中，采用了“控制变量”的方法</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如表是某实验小组在实验中所用导体的相关物理量的记录：</a:t>
            </a: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要探究导体电阻大小与长度是否有关，应选用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两根导体；</a:t>
            </a:r>
          </a:p>
          <a:p>
            <a:pPr fontAlgn="auto">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要探究导体电阻大小与横截面积是否有关，应选用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两根导体；</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要探究导体电阻大小与材料是否有关，应选用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________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两根导体。</a:t>
            </a:r>
            <a:endParaRPr lang="zh-CN" altLang="zh-CN"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6"/>
            </p:custDataLst>
          </p:nvPr>
        </p:nvSpPr>
        <p:spPr>
          <a:xfrm>
            <a:off x="8805321" y="2660768"/>
            <a:ext cx="1028359" cy="468900"/>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和</a:t>
            </a: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graphicFrame>
        <p:nvGraphicFramePr>
          <p:cNvPr id="49155" name="表格 49154"/>
          <p:cNvGraphicFramePr>
            <a:graphicFrameLocks noGrp="1"/>
          </p:cNvGraphicFramePr>
          <p:nvPr>
            <p:custDataLst>
              <p:tags r:id="rId7"/>
            </p:custDataLst>
          </p:nvPr>
        </p:nvGraphicFramePr>
        <p:xfrm>
          <a:off x="3803731" y="4463610"/>
          <a:ext cx="6387859" cy="2353428"/>
        </p:xfrm>
        <a:graphic>
          <a:graphicData uri="http://schemas.openxmlformats.org/drawingml/2006/table">
            <a:tbl>
              <a:tblPr/>
              <a:tblGrid>
                <a:gridCol w="2014815"/>
                <a:gridCol w="1093261"/>
                <a:gridCol w="1093261"/>
                <a:gridCol w="1093261"/>
                <a:gridCol w="1093261"/>
              </a:tblGrid>
              <a:tr h="524522">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导体编号</a:t>
                      </a:r>
                    </a:p>
                  </a:txBody>
                  <a:tcPr marL="90738" marR="90738" marT="46567" marB="46567"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A</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B</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C</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D</a:t>
                      </a:r>
                    </a:p>
                  </a:txBody>
                  <a:tcPr marL="90738" marR="90738" marT="46567" marB="46567"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5368">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cs typeface="微软雅黑" panose="020B0503020204020204" charset="-122"/>
                        </a:rPr>
                        <a:t>长度</a:t>
                      </a:r>
                      <a:r>
                        <a:rPr lang="en-US" altLang="zh-CN" sz="2200" b="0">
                          <a:latin typeface="微软雅黑" panose="020B0503020204020204" charset="-122"/>
                          <a:ea typeface="微软雅黑" panose="020B0503020204020204" charset="-122"/>
                          <a:cs typeface="微软雅黑" panose="020B0503020204020204" charset="-122"/>
                        </a:rPr>
                        <a:t>(m)</a:t>
                      </a:r>
                    </a:p>
                  </a:txBody>
                  <a:tcPr marL="90738" marR="90738" marT="46567" marB="46567"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1.0</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1.0</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1.0</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0.5</a:t>
                      </a:r>
                    </a:p>
                  </a:txBody>
                  <a:tcPr marL="90738" marR="90738" marT="46567" marB="46567"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7208">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cs typeface="微软雅黑" panose="020B0503020204020204" charset="-122"/>
                        </a:rPr>
                        <a:t>横截面积</a:t>
                      </a:r>
                      <a:r>
                        <a:rPr lang="en-US" altLang="zh-CN" sz="2200" b="0">
                          <a:latin typeface="微软雅黑" panose="020B0503020204020204" charset="-122"/>
                          <a:ea typeface="微软雅黑" panose="020B0503020204020204" charset="-122"/>
                          <a:cs typeface="微软雅黑" panose="020B0503020204020204" charset="-122"/>
                        </a:rPr>
                        <a:t>(mm</a:t>
                      </a:r>
                      <a:r>
                        <a:rPr lang="en-US" altLang="zh-CN" sz="2200" b="0" baseline="30000">
                          <a:latin typeface="微软雅黑" panose="020B0503020204020204" charset="-122"/>
                          <a:ea typeface="微软雅黑" panose="020B0503020204020204" charset="-122"/>
                          <a:cs typeface="微软雅黑" panose="020B0503020204020204" charset="-122"/>
                        </a:rPr>
                        <a:t>2</a:t>
                      </a:r>
                      <a:r>
                        <a:rPr lang="en-US" altLang="zh-CN" sz="2200" b="0">
                          <a:latin typeface="微软雅黑" panose="020B0503020204020204" charset="-122"/>
                          <a:ea typeface="微软雅黑" panose="020B0503020204020204" charset="-122"/>
                          <a:cs typeface="微软雅黑" panose="020B0503020204020204" charset="-122"/>
                        </a:rPr>
                        <a:t>)</a:t>
                      </a:r>
                    </a:p>
                  </a:txBody>
                  <a:tcPr marL="90738" marR="90738" marT="46567" marB="46567"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1.2</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1.2</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2.4</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200" b="0">
                          <a:latin typeface="微软雅黑" panose="020B0503020204020204" charset="-122"/>
                          <a:ea typeface="微软雅黑" panose="020B0503020204020204" charset="-122"/>
                        </a:rPr>
                        <a:t>1.2</a:t>
                      </a:r>
                    </a:p>
                  </a:txBody>
                  <a:tcPr marL="90738" marR="90738" marT="46567" marB="46567"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89844">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材料</a:t>
                      </a:r>
                    </a:p>
                  </a:txBody>
                  <a:tcPr marL="90738" marR="90738" marT="46567" marB="46567"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镍铬丝</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锰铜丝</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镍铬丝</a:t>
                      </a:r>
                    </a:p>
                  </a:txBody>
                  <a:tcPr marL="90738" marR="90738" marT="46567" marB="4656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200" b="0">
                          <a:latin typeface="微软雅黑" panose="020B0503020204020204" charset="-122"/>
                          <a:ea typeface="微软雅黑" panose="020B0503020204020204" charset="-122"/>
                        </a:rPr>
                        <a:t>镍铬丝</a:t>
                      </a:r>
                    </a:p>
                  </a:txBody>
                  <a:tcPr marL="90738" marR="90738" marT="46567" marB="46567"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custDataLst>
              <p:tags r:id="rId8"/>
            </p:custDataLst>
          </p:nvPr>
        </p:nvSpPr>
        <p:spPr>
          <a:xfrm>
            <a:off x="9416540" y="3258374"/>
            <a:ext cx="1028359" cy="468900"/>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和</a:t>
            </a: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C</a:t>
            </a:r>
          </a:p>
        </p:txBody>
      </p:sp>
      <p:sp>
        <p:nvSpPr>
          <p:cNvPr id="4" name="文本框 3"/>
          <p:cNvSpPr txBox="1"/>
          <p:nvPr>
            <p:custDataLst>
              <p:tags r:id="rId9"/>
            </p:custDataLst>
          </p:nvPr>
        </p:nvSpPr>
        <p:spPr>
          <a:xfrm>
            <a:off x="8805321" y="3876029"/>
            <a:ext cx="1028359" cy="468900"/>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和</a:t>
            </a: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B</a:t>
            </a:r>
          </a:p>
        </p:txBody>
      </p:sp>
    </p:spTree>
    <p:extLst>
      <p:ext uri="{BB962C8B-B14F-4D97-AF65-F5344CB8AC3E}">
        <p14:creationId xmlns:p14="http://schemas.microsoft.com/office/powerpoint/2010/main" val="33716917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8438"/>
                                        </p:tgtEl>
                                        <p:attrNameLst>
                                          <p:attrName>style.visibility</p:attrName>
                                        </p:attrNameLst>
                                      </p:cBhvr>
                                      <p:to>
                                        <p:strVal val="visible"/>
                                      </p:to>
                                    </p:set>
                                    <p:animEffect transition="in" filter="checkerboard(across)">
                                      <p:cBhvr>
                                        <p:cTn id="17" dur="1000"/>
                                        <p:tgtEl>
                                          <p:spTgt spid="1843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9155"/>
                                        </p:tgtEl>
                                        <p:attrNameLst>
                                          <p:attrName>style.visibility</p:attrName>
                                        </p:attrNameLst>
                                      </p:cBhvr>
                                      <p:to>
                                        <p:strVal val="visible"/>
                                      </p:to>
                                    </p:set>
                                    <p:animEffect transition="in" filter="checkerboard(across)">
                                      <p:cBhvr>
                                        <p:cTn id="22" dur="1000"/>
                                        <p:tgtEl>
                                          <p:spTgt spid="4915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0" grpId="0" animBg="1"/>
      <p:bldP spid="18438" grpId="0"/>
      <p:bldP spid="3" grpId="0"/>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3" name="图示 2"/>
          <p:cNvGraphicFramePr/>
          <p:nvPr>
            <p:custDataLst>
              <p:tags r:id="rId3"/>
            </p:custDataLst>
          </p:nvPr>
        </p:nvGraphicFramePr>
        <p:xfrm>
          <a:off x="1052303" y="1045164"/>
          <a:ext cx="9620699" cy="48940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927969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0" name="文本框 99"/>
          <p:cNvSpPr txBox="1"/>
          <p:nvPr>
            <p:custDataLst>
              <p:tags r:id="rId3"/>
            </p:custDataLst>
          </p:nvPr>
        </p:nvSpPr>
        <p:spPr>
          <a:xfrm>
            <a:off x="148078" y="747007"/>
            <a:ext cx="11640870" cy="6300082"/>
          </a:xfrm>
          <a:prstGeom prst="rect">
            <a:avLst/>
          </a:prstGeom>
          <a:noFill/>
          <a:ln w="9525">
            <a:noFill/>
          </a:ln>
        </p:spPr>
        <p:txBody>
          <a:bodyPr wrap="square">
            <a:spAutoFit/>
          </a:bodyPr>
          <a:lstStyle/>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1</a:t>
            </a:r>
            <a:r>
              <a:rPr lang="en-US" altLang="zh-CN" sz="2400" smtClean="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一个导体接在</a:t>
            </a: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伏的电源上，电阻大小为</a:t>
            </a:r>
            <a:r>
              <a:rPr lang="en-US" altLang="zh-CN" sz="2400">
                <a:latin typeface="微软雅黑" panose="020B0503020204020204" charset="-122"/>
                <a:ea typeface="微软雅黑" panose="020B0503020204020204" charset="-122"/>
                <a:cs typeface="微软雅黑" panose="020B0503020204020204" charset="-122"/>
                <a:sym typeface="+mn-ea"/>
              </a:rPr>
              <a:t>10</a:t>
            </a:r>
            <a:r>
              <a:rPr lang="zh-CN" altLang="en-US" sz="2400">
                <a:latin typeface="微软雅黑" panose="020B0503020204020204" charset="-122"/>
                <a:ea typeface="微软雅黑" panose="020B0503020204020204" charset="-122"/>
                <a:cs typeface="微软雅黑" panose="020B0503020204020204" charset="-122"/>
                <a:sym typeface="+mn-ea"/>
              </a:rPr>
              <a:t>欧，若从电路中取下这个导体，导体的电阻值为</a:t>
            </a:r>
            <a:r>
              <a:rPr lang="en-US" altLang="zh-CN" sz="2400">
                <a:latin typeface="微软雅黑" panose="020B0503020204020204" charset="-122"/>
                <a:ea typeface="微软雅黑" panose="020B0503020204020204" charset="-122"/>
                <a:cs typeface="微软雅黑" panose="020B0503020204020204" charset="-122"/>
                <a:sym typeface="+mn-ea"/>
              </a:rPr>
              <a:t>_______</a:t>
            </a:r>
            <a:r>
              <a:rPr lang="zh-CN" altLang="en-US" sz="2400">
                <a:latin typeface="微软雅黑" panose="020B0503020204020204" charset="-122"/>
                <a:ea typeface="微软雅黑" panose="020B0503020204020204" charset="-122"/>
                <a:cs typeface="微软雅黑" panose="020B0503020204020204" charset="-122"/>
                <a:sym typeface="+mn-ea"/>
              </a:rPr>
              <a:t>欧。</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2.A</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两根完全一样的导线，长度都是</a:t>
            </a:r>
            <a:r>
              <a:rPr lang="en-US" altLang="zh-CN" sz="2400">
                <a:latin typeface="微软雅黑" panose="020B0503020204020204" charset="-122"/>
                <a:ea typeface="微软雅黑" panose="020B0503020204020204" charset="-122"/>
                <a:cs typeface="微软雅黑" panose="020B0503020204020204" charset="-122"/>
                <a:sym typeface="+mn-ea"/>
              </a:rPr>
              <a:t>1 m</a:t>
            </a:r>
            <a:r>
              <a:rPr lang="zh-CN" altLang="en-US" sz="2400">
                <a:latin typeface="微软雅黑" panose="020B0503020204020204" charset="-122"/>
                <a:ea typeface="微软雅黑" panose="020B0503020204020204" charset="-122"/>
                <a:cs typeface="微软雅黑" panose="020B0503020204020204" charset="-122"/>
                <a:sym typeface="+mn-ea"/>
              </a:rPr>
              <a:t>。把</a:t>
            </a: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剪去一半，剩下的一半跟</a:t>
            </a: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相比，哪个电阻大？把</a:t>
            </a: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剩下的一半再拉长到 </a:t>
            </a:r>
            <a:r>
              <a:rPr lang="en-US" altLang="zh-CN" sz="2400">
                <a:latin typeface="微软雅黑" panose="020B0503020204020204" charset="-122"/>
                <a:ea typeface="微软雅黑" panose="020B0503020204020204" charset="-122"/>
                <a:cs typeface="微软雅黑" panose="020B0503020204020204" charset="-122"/>
                <a:sym typeface="+mn-ea"/>
              </a:rPr>
              <a:t>1 m</a:t>
            </a:r>
            <a:r>
              <a:rPr lang="zh-CN" altLang="en-US" sz="2400">
                <a:latin typeface="微软雅黑" panose="020B0503020204020204" charset="-122"/>
                <a:ea typeface="微软雅黑" panose="020B0503020204020204" charset="-122"/>
                <a:cs typeface="微软雅黑" panose="020B0503020204020204" charset="-122"/>
                <a:sym typeface="+mn-ea"/>
              </a:rPr>
              <a:t>跟</a:t>
            </a: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相比，哪个电阻大？ </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smtClean="0">
                <a:latin typeface="微软雅黑" panose="020B0503020204020204" charset="-122"/>
                <a:ea typeface="微软雅黑" panose="020B0503020204020204" charset="-122"/>
                <a:cs typeface="微软雅黑" panose="020B0503020204020204" charset="-122"/>
                <a:sym typeface="+mn-ea"/>
              </a:rPr>
              <a:t>3.</a:t>
            </a:r>
            <a:r>
              <a:rPr lang="zh-CN" altLang="zh-CN" sz="2400" smtClean="0">
                <a:latin typeface="微软雅黑" panose="020B0503020204020204" charset="-122"/>
                <a:ea typeface="微软雅黑" panose="020B0503020204020204" charset="-122"/>
                <a:cs typeface="微软雅黑" panose="020B0503020204020204" charset="-122"/>
                <a:sym typeface="+mn-ea"/>
              </a:rPr>
              <a:t>甲</a:t>
            </a:r>
            <a:r>
              <a:rPr lang="zh-CN" altLang="zh-CN" sz="2400">
                <a:latin typeface="微软雅黑" panose="020B0503020204020204" charset="-122"/>
                <a:ea typeface="微软雅黑" panose="020B0503020204020204" charset="-122"/>
                <a:cs typeface="微软雅黑" panose="020B0503020204020204" charset="-122"/>
                <a:sym typeface="+mn-ea"/>
              </a:rPr>
              <a:t>、乙、丙三根镍铭合金线，甲、乙粗细相同，甲比乙短，乙、丙长短一样，乙比丙粗，则三根导线按其电阻由大到小排列是（　　）。</a:t>
            </a:r>
            <a:endParaRPr lang="zh-CN"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甲</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乙</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丙</a:t>
            </a:r>
            <a:r>
              <a:rPr lang="en-US" altLang="zh-CN" sz="2400">
                <a:latin typeface="微软雅黑" panose="020B0503020204020204" charset="-122"/>
                <a:ea typeface="微软雅黑" panose="020B0503020204020204" charset="-122"/>
                <a:cs typeface="微软雅黑" panose="020B0503020204020204" charset="-122"/>
                <a:sym typeface="+mn-ea"/>
              </a:rPr>
              <a:t>	</a:t>
            </a:r>
            <a:r>
              <a:rPr lang="en-US" altLang="zh-CN" sz="2400" smtClean="0">
                <a:latin typeface="微软雅黑" panose="020B0503020204020204" charset="-122"/>
                <a:ea typeface="微软雅黑" panose="020B0503020204020204" charset="-122"/>
                <a:cs typeface="微软雅黑" panose="020B0503020204020204" charset="-122"/>
                <a:sym typeface="+mn-ea"/>
              </a:rPr>
              <a:t>      </a:t>
            </a:r>
            <a:endParaRPr lang="en-US" altLang="zh-CN" sz="2400" smtClean="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smtClean="0">
                <a:latin typeface="微软雅黑" panose="020B0503020204020204" charset="-122"/>
                <a:ea typeface="微软雅黑" panose="020B0503020204020204" charset="-122"/>
                <a:cs typeface="微软雅黑" panose="020B0503020204020204" charset="-122"/>
                <a:sym typeface="+mn-ea"/>
              </a:rPr>
              <a:t>B</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甲</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丙</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乙</a:t>
            </a:r>
            <a:r>
              <a:rPr lang="en-US" altLang="zh-CN" sz="2400">
                <a:latin typeface="微软雅黑" panose="020B0503020204020204" charset="-122"/>
                <a:ea typeface="微软雅黑" panose="020B0503020204020204" charset="-122"/>
                <a:cs typeface="微软雅黑" panose="020B0503020204020204" charset="-122"/>
                <a:sym typeface="+mn-ea"/>
              </a:rPr>
              <a:t>	</a:t>
            </a:r>
            <a:endParaRPr lang="zh-CN"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乙</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甲</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丙</a:t>
            </a:r>
            <a:r>
              <a:rPr lang="en-US" altLang="zh-CN" sz="2400">
                <a:latin typeface="微软雅黑" panose="020B0503020204020204" charset="-122"/>
                <a:ea typeface="微软雅黑" panose="020B0503020204020204" charset="-122"/>
                <a:cs typeface="微软雅黑" panose="020B0503020204020204" charset="-122"/>
                <a:sym typeface="+mn-ea"/>
              </a:rPr>
              <a:t>	</a:t>
            </a:r>
            <a:endParaRPr lang="en-US" altLang="zh-CN" sz="2400" smtClean="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smtClean="0">
                <a:latin typeface="微软雅黑" panose="020B0503020204020204" charset="-122"/>
                <a:ea typeface="微软雅黑" panose="020B0503020204020204" charset="-122"/>
                <a:cs typeface="微软雅黑" panose="020B0503020204020204" charset="-122"/>
                <a:sym typeface="+mn-ea"/>
              </a:rPr>
              <a:t>D</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丙</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乙</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zh-CN" sz="2400" baseline="-25000">
                <a:latin typeface="微软雅黑" panose="020B0503020204020204" charset="-122"/>
                <a:ea typeface="微软雅黑" panose="020B0503020204020204" charset="-122"/>
                <a:cs typeface="微软雅黑" panose="020B0503020204020204" charset="-122"/>
                <a:sym typeface="+mn-ea"/>
              </a:rPr>
              <a:t>甲</a:t>
            </a:r>
            <a:endParaRPr lang="zh-CN" altLang="zh-CN" sz="24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4619798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53309" y="628004"/>
            <a:ext cx="11591090" cy="6300082"/>
          </a:xfrm>
          <a:prstGeom prst="rect">
            <a:avLst/>
          </a:prstGeom>
          <a:noFill/>
        </p:spPr>
        <p:txBody>
          <a:bodyPr wrap="square" rtlCol="0" anchor="t">
            <a:spAutoFit/>
          </a:bodyPr>
          <a:lstStyle/>
          <a:p>
            <a:pPr>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zh-CN" sz="2400">
                <a:latin typeface="微软雅黑" panose="020B0503020204020204" charset="-122"/>
                <a:ea typeface="微软雅黑" panose="020B0503020204020204" charset="-122"/>
                <a:sym typeface="+mn-ea"/>
              </a:rPr>
              <a:t>在不考虑温度对电阻影响的情况下，下列说法中正确的是（　　）。</a:t>
            </a:r>
            <a:endParaRPr lang="zh-CN" altLang="zh-CN" sz="2400">
              <a:latin typeface="微软雅黑" panose="020B0503020204020204" charset="-122"/>
              <a:ea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sym typeface="+mn-ea"/>
              </a:rPr>
              <a:t>A</a:t>
            </a:r>
            <a:r>
              <a:rPr lang="zh-CN" altLang="zh-CN" sz="2400">
                <a:latin typeface="微软雅黑" panose="020B0503020204020204" charset="-122"/>
                <a:ea typeface="微软雅黑" panose="020B0503020204020204" charset="-122"/>
                <a:sym typeface="+mn-ea"/>
              </a:rPr>
              <a:t>．铜丝的电阻一定比铁丝的电阻小；</a:t>
            </a:r>
            <a:r>
              <a:rPr lang="en-US" altLang="zh-CN" sz="2400">
                <a:latin typeface="微软雅黑" panose="020B0503020204020204" charset="-122"/>
                <a:ea typeface="微软雅黑" panose="020B0503020204020204" charset="-122"/>
                <a:sym typeface="+mn-ea"/>
              </a:rPr>
              <a:t>	</a:t>
            </a:r>
            <a:endParaRPr lang="zh-CN" altLang="zh-CN" sz="2400">
              <a:latin typeface="微软雅黑" panose="020B0503020204020204" charset="-122"/>
              <a:ea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sym typeface="+mn-ea"/>
              </a:rPr>
              <a:t>B</a:t>
            </a:r>
            <a:r>
              <a:rPr lang="zh-CN" altLang="zh-CN" sz="2400">
                <a:latin typeface="微软雅黑" panose="020B0503020204020204" charset="-122"/>
                <a:ea typeface="微软雅黑" panose="020B0503020204020204" charset="-122"/>
                <a:sym typeface="+mn-ea"/>
              </a:rPr>
              <a:t>．粗细相同的两根导线，长的那根的电阻一定大；</a:t>
            </a:r>
            <a:r>
              <a:rPr lang="en-US" altLang="zh-CN" sz="2400">
                <a:latin typeface="微软雅黑" panose="020B0503020204020204" charset="-122"/>
                <a:ea typeface="微软雅黑" panose="020B0503020204020204" charset="-122"/>
                <a:sym typeface="+mn-ea"/>
              </a:rPr>
              <a:t>	</a:t>
            </a:r>
            <a:endParaRPr lang="zh-CN" altLang="zh-CN" sz="2400">
              <a:latin typeface="微软雅黑" panose="020B0503020204020204" charset="-122"/>
              <a:ea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sym typeface="+mn-ea"/>
              </a:rPr>
              <a:t>C</a:t>
            </a:r>
            <a:r>
              <a:rPr lang="zh-CN" altLang="zh-CN" sz="2400">
                <a:latin typeface="微软雅黑" panose="020B0503020204020204" charset="-122"/>
                <a:ea typeface="微软雅黑" panose="020B0503020204020204" charset="-122"/>
                <a:sym typeface="+mn-ea"/>
              </a:rPr>
              <a:t>．长短相同的两根导线，细的那根的电阻一定大；</a:t>
            </a:r>
            <a:r>
              <a:rPr lang="en-US" altLang="zh-CN" sz="2400">
                <a:latin typeface="微软雅黑" panose="020B0503020204020204" charset="-122"/>
                <a:ea typeface="微软雅黑" panose="020B0503020204020204" charset="-122"/>
                <a:sym typeface="+mn-ea"/>
              </a:rPr>
              <a:t>	</a:t>
            </a:r>
            <a:endParaRPr lang="zh-CN" altLang="zh-CN" sz="2400">
              <a:latin typeface="微软雅黑" panose="020B0503020204020204" charset="-122"/>
              <a:ea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sym typeface="+mn-ea"/>
              </a:rPr>
              <a:t>D</a:t>
            </a:r>
            <a:r>
              <a:rPr lang="zh-CN" altLang="zh-CN" sz="2400">
                <a:latin typeface="微软雅黑" panose="020B0503020204020204" charset="-122"/>
                <a:ea typeface="微软雅黑" panose="020B0503020204020204" charset="-122"/>
                <a:sym typeface="+mn-ea"/>
              </a:rPr>
              <a:t>．同种材料制成的长短相同的导线，细的那根电阻一定</a:t>
            </a:r>
            <a:r>
              <a:rPr lang="zh-CN" altLang="zh-CN" sz="2400" smtClean="0">
                <a:latin typeface="微软雅黑" panose="020B0503020204020204" charset="-122"/>
                <a:ea typeface="微软雅黑" panose="020B0503020204020204" charset="-122"/>
                <a:sym typeface="+mn-ea"/>
              </a:rPr>
              <a:t>大</a:t>
            </a:r>
          </a:p>
          <a:p>
            <a:pPr>
              <a:lnSpc>
                <a:spcPct val="150000"/>
              </a:lnSpc>
            </a:pP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5.</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如图所示是研究导体的电阻大小是否与导体材料有关的电路。其中除了</a:t>
            </a:r>
            <a:r>
              <a:rPr lang="en-US" altLang="zh-CN" sz="2400" i="1">
                <a:solidFill>
                  <a:srgbClr val="000000"/>
                </a:solidFill>
                <a:latin typeface="微软雅黑" panose="020B0503020204020204" charset="-122"/>
                <a:ea typeface="微软雅黑" panose="020B0503020204020204" charset="-122"/>
                <a:cs typeface="Times New Roman" panose="02020603050405020304" pitchFamily="18" charset="0"/>
                <a:sym typeface="+mn-ea"/>
              </a:rPr>
              <a:t>AB</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en-US" altLang="zh-CN" sz="2400" i="1">
                <a:solidFill>
                  <a:srgbClr val="000000"/>
                </a:solidFill>
                <a:latin typeface="微软雅黑" panose="020B0503020204020204" charset="-122"/>
                <a:ea typeface="微软雅黑" panose="020B0503020204020204" charset="-122"/>
                <a:cs typeface="Times New Roman" panose="02020603050405020304" pitchFamily="18" charset="0"/>
                <a:sym typeface="+mn-ea"/>
              </a:rPr>
              <a:t>CD</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导线的长度相同外</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还应满足的条件</a:t>
            </a:r>
            <a:r>
              <a:rPr lang="zh-CN" altLang="en-US" sz="2400" smtClean="0">
                <a:solidFill>
                  <a:srgbClr val="000000"/>
                </a:solidFill>
                <a:latin typeface="微软雅黑" panose="020B0503020204020204" charset="-122"/>
                <a:ea typeface="微软雅黑" panose="020B0503020204020204" charset="-122"/>
                <a:cs typeface="Times New Roman" panose="02020603050405020304" pitchFamily="18" charset="0"/>
                <a:sym typeface="+mn-ea"/>
              </a:rPr>
              <a:t>是   </a:t>
            </a:r>
            <a:r>
              <a:rPr lang="en-US" altLang="zh-CN" sz="2400" smtClean="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　　</a:t>
            </a:r>
            <a:r>
              <a:rPr lang="en-US" altLang="zh-CN" sz="2400" smtClean="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smtClean="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endParaRPr lang="en-US" altLang="zh-CN" sz="2400" smtClean="0">
              <a:solidFill>
                <a:srgbClr val="000000"/>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横截面积不同</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材料不同；</a:t>
            </a:r>
            <a:endPar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B.</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横截面积相同</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材料不同；</a:t>
            </a:r>
            <a:endPar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C.</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横截面积不同</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材料相同；</a:t>
            </a:r>
            <a:endPar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D.</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横截面积相同</a:t>
            </a:r>
            <a:r>
              <a:rPr lang="en-US" altLang="zh-CN"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a:solidFill>
                  <a:srgbClr val="000000"/>
                </a:solidFill>
                <a:latin typeface="微软雅黑" panose="020B0503020204020204" charset="-122"/>
                <a:ea typeface="微软雅黑" panose="020B0503020204020204" charset="-122"/>
                <a:cs typeface="Times New Roman" panose="02020603050405020304" pitchFamily="18" charset="0"/>
                <a:sym typeface="+mn-ea"/>
              </a:rPr>
              <a:t>材料相同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3554" name="图片 87042"/>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bwMode="auto">
          <a:xfrm>
            <a:off x="6422832" y="4076524"/>
            <a:ext cx="4238829" cy="23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New picture"/>
          <p:cNvPicPr/>
          <p:nvPr>
            <p:custDataLst>
              <p:tags r:id="rId5"/>
            </p:custDataLst>
          </p:nvPr>
        </p:nvPicPr>
        <p:blipFill>
          <a:blip r:embed="rId9"/>
          <a:stretch>
            <a:fillRect/>
          </a:stretch>
        </p:blipFill>
        <p:spPr>
          <a:xfrm>
            <a:off x="11417807" y="11176000"/>
            <a:ext cx="302458" cy="232833"/>
          </a:xfrm>
          <a:prstGeom prst="cube">
            <a:avLst/>
          </a:prstGeom>
        </p:spPr>
      </p:pic>
    </p:spTree>
    <p:extLst>
      <p:ext uri="{BB962C8B-B14F-4D97-AF65-F5344CB8AC3E}">
        <p14:creationId xmlns:p14="http://schemas.microsoft.com/office/powerpoint/2010/main" val="32376785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演示实验一</a:t>
            </a:r>
          </a:p>
        </p:txBody>
      </p:sp>
      <p:pic>
        <p:nvPicPr>
          <p:cNvPr id="18" name="图片 17"/>
          <p:cNvPicPr>
            <a:picLocks noChangeAspect="1"/>
          </p:cNvPicPr>
          <p:nvPr>
            <p:custDataLst>
              <p:tags r:id="rId4"/>
            </p:custDataLst>
          </p:nvPr>
        </p:nvPicPr>
        <p:blipFill>
          <a:blip r:embed="rId11"/>
          <a:stretch>
            <a:fillRect/>
          </a:stretch>
        </p:blipFill>
        <p:spPr>
          <a:xfrm>
            <a:off x="7858879" y="2171818"/>
            <a:ext cx="3893522" cy="3296532"/>
          </a:xfrm>
          <a:prstGeom prst="rect">
            <a:avLst/>
          </a:prstGeom>
        </p:spPr>
      </p:pic>
      <p:sp>
        <p:nvSpPr>
          <p:cNvPr id="19" name="文本框 18"/>
          <p:cNvSpPr txBox="1"/>
          <p:nvPr>
            <p:custDataLst>
              <p:tags r:id="rId5"/>
            </p:custDataLst>
          </p:nvPr>
        </p:nvSpPr>
        <p:spPr>
          <a:xfrm>
            <a:off x="249528" y="1941572"/>
            <a:ext cx="7291769" cy="657107"/>
          </a:xfrm>
          <a:prstGeom prst="rect">
            <a:avLst/>
          </a:prstGeom>
          <a:noFill/>
        </p:spPr>
        <p:txBody>
          <a:bodyPr wrap="square" rtlCol="0">
            <a:spAutoFit/>
          </a:bodyPr>
          <a:lstStyle/>
          <a:p>
            <a:pPr fontAlgn="auto">
              <a:lnSpc>
                <a:spcPct val="150000"/>
              </a:lnSpc>
            </a:pPr>
            <a:r>
              <a:rPr lang="zh-CN" altLang="en-US" sz="2400" b="1">
                <a:solidFill>
                  <a:srgbClr val="281AE2"/>
                </a:solidFill>
                <a:latin typeface="微软雅黑" panose="020B0503020204020204" charset="-122"/>
                <a:ea typeface="微软雅黑" panose="020B0503020204020204" charset="-122"/>
              </a:rPr>
              <a:t>一、实验目的：</a:t>
            </a:r>
            <a:r>
              <a:rPr lang="zh-CN" altLang="en-US" sz="2400">
                <a:latin typeface="微软雅黑" panose="020B0503020204020204" charset="-122"/>
                <a:ea typeface="微软雅黑" panose="020B0503020204020204" charset="-122"/>
              </a:rPr>
              <a:t>电压一定时电路电流与什么因素有关？</a:t>
            </a:r>
          </a:p>
        </p:txBody>
      </p:sp>
      <p:sp>
        <p:nvSpPr>
          <p:cNvPr id="20" name="文本框 19"/>
          <p:cNvSpPr txBox="1"/>
          <p:nvPr>
            <p:custDataLst>
              <p:tags r:id="rId6"/>
            </p:custDataLst>
          </p:nvPr>
        </p:nvSpPr>
        <p:spPr>
          <a:xfrm>
            <a:off x="249528" y="2598679"/>
            <a:ext cx="7291769" cy="1221081"/>
          </a:xfrm>
          <a:prstGeom prst="rect">
            <a:avLst/>
          </a:prstGeom>
          <a:noFill/>
        </p:spPr>
        <p:txBody>
          <a:bodyPr wrap="square" rtlCol="0">
            <a:spAutoFit/>
          </a:bodyPr>
          <a:lstStyle/>
          <a:p>
            <a:pPr fontAlgn="auto">
              <a:lnSpc>
                <a:spcPct val="150000"/>
              </a:lnSpc>
            </a:pPr>
            <a:r>
              <a:rPr lang="zh-CN" altLang="en-US" sz="2400" b="1">
                <a:solidFill>
                  <a:srgbClr val="281AE2"/>
                </a:solidFill>
                <a:latin typeface="微软雅黑" panose="020B0503020204020204" charset="-122"/>
                <a:ea typeface="微软雅黑" panose="020B0503020204020204" charset="-122"/>
              </a:rPr>
              <a:t>二、实验器材：</a:t>
            </a:r>
            <a:r>
              <a:rPr lang="zh-CN" altLang="en-US" sz="2400">
                <a:latin typeface="微软雅黑" panose="020B0503020204020204" charset="-122"/>
                <a:ea typeface="微软雅黑" panose="020B0503020204020204" charset="-122"/>
              </a:rPr>
              <a:t>电池、电流表、开关、两只不同的小灯泡和导线若干。</a:t>
            </a:r>
          </a:p>
        </p:txBody>
      </p:sp>
      <p:sp>
        <p:nvSpPr>
          <p:cNvPr id="21" name="文本框 20"/>
          <p:cNvSpPr txBox="1"/>
          <p:nvPr>
            <p:custDataLst>
              <p:tags r:id="rId7"/>
            </p:custDataLst>
          </p:nvPr>
        </p:nvSpPr>
        <p:spPr>
          <a:xfrm>
            <a:off x="249528" y="3819761"/>
            <a:ext cx="7609351" cy="1785702"/>
          </a:xfrm>
          <a:prstGeom prst="rect">
            <a:avLst/>
          </a:prstGeom>
          <a:noFill/>
        </p:spPr>
        <p:txBody>
          <a:bodyPr wrap="square" rtlCol="0">
            <a:spAutoFit/>
          </a:bodyPr>
          <a:lstStyle/>
          <a:p>
            <a:pPr fontAlgn="auto">
              <a:lnSpc>
                <a:spcPct val="150000"/>
              </a:lnSpc>
            </a:pPr>
            <a:r>
              <a:rPr lang="zh-CN" altLang="en-US" sz="2400" b="1">
                <a:solidFill>
                  <a:srgbClr val="281AE2"/>
                </a:solidFill>
                <a:latin typeface="微软雅黑" panose="020B0503020204020204" charset="-122"/>
                <a:ea typeface="微软雅黑" panose="020B0503020204020204" charset="-122"/>
              </a:rPr>
              <a:t>三、实验步骤：</a:t>
            </a:r>
            <a:r>
              <a:rPr lang="zh-CN" altLang="en-US" sz="2400">
                <a:latin typeface="微软雅黑" panose="020B0503020204020204" charset="-122"/>
                <a:ea typeface="微软雅黑" panose="020B0503020204020204" charset="-122"/>
              </a:rPr>
              <a:t>（</a:t>
            </a:r>
            <a:r>
              <a:rPr lang="en-US" altLang="zh-CN" sz="2400">
                <a:latin typeface="微软雅黑" panose="020B0503020204020204" charset="-122"/>
                <a:ea typeface="微软雅黑" panose="020B0503020204020204" charset="-122"/>
              </a:rPr>
              <a:t>1</a:t>
            </a:r>
            <a:r>
              <a:rPr lang="zh-CN" altLang="en-US" sz="2400">
                <a:latin typeface="微软雅黑" panose="020B0503020204020204" charset="-122"/>
                <a:ea typeface="微软雅黑" panose="020B0503020204020204" charset="-122"/>
              </a:rPr>
              <a:t>）按图把小灯泡</a:t>
            </a:r>
            <a:r>
              <a:rPr lang="en-US" altLang="zh-CN" sz="2400">
                <a:latin typeface="微软雅黑" panose="020B0503020204020204" charset="-122"/>
                <a:ea typeface="微软雅黑" panose="020B0503020204020204" charset="-122"/>
              </a:rPr>
              <a:t>L</a:t>
            </a:r>
            <a:r>
              <a:rPr lang="en-US" altLang="zh-CN" sz="2400" baseline="-25000">
                <a:solidFill>
                  <a:schemeClr val="tx1"/>
                </a:solidFill>
                <a:uFillTx/>
                <a:latin typeface="微软雅黑" panose="020B0503020204020204" charset="-122"/>
                <a:ea typeface="微软雅黑" panose="020B0503020204020204" charset="-122"/>
              </a:rPr>
              <a:t>1</a:t>
            </a:r>
            <a:r>
              <a:rPr lang="zh-CN" altLang="en-US" sz="2400">
                <a:latin typeface="微软雅黑" panose="020B0503020204020204" charset="-122"/>
                <a:ea typeface="微软雅黑" panose="020B0503020204020204" charset="-122"/>
              </a:rPr>
              <a:t>接入电路，检查无误后闭合开关，读取此时电流大小并观察小灯泡亮度；</a:t>
            </a:r>
          </a:p>
          <a:p>
            <a:pPr fontAlgn="auto">
              <a:lnSpc>
                <a:spcPct val="150000"/>
              </a:lnSpc>
            </a:pPr>
            <a:r>
              <a:rPr lang="zh-CN" altLang="en-US" sz="2400">
                <a:latin typeface="微软雅黑" panose="020B0503020204020204" charset="-122"/>
                <a:ea typeface="微软雅黑" panose="020B0503020204020204" charset="-122"/>
              </a:rPr>
              <a:t>（</a:t>
            </a:r>
            <a:r>
              <a:rPr lang="en-US" altLang="zh-CN" sz="2400">
                <a:latin typeface="微软雅黑" panose="020B0503020204020204" charset="-122"/>
                <a:ea typeface="微软雅黑" panose="020B0503020204020204" charset="-122"/>
              </a:rPr>
              <a:t>2</a:t>
            </a:r>
            <a:r>
              <a:rPr lang="zh-CN" altLang="en-US" sz="2400">
                <a:latin typeface="微软雅黑" panose="020B0503020204020204" charset="-122"/>
                <a:ea typeface="微软雅黑" panose="020B0503020204020204" charset="-122"/>
              </a:rPr>
              <a:t>）用小灯泡</a:t>
            </a:r>
            <a:r>
              <a:rPr lang="en-US" altLang="zh-CN" sz="2400">
                <a:latin typeface="微软雅黑" panose="020B0503020204020204" charset="-122"/>
                <a:ea typeface="微软雅黑" panose="020B0503020204020204" charset="-122"/>
                <a:sym typeface="+mn-ea"/>
              </a:rPr>
              <a:t>L</a:t>
            </a:r>
            <a:r>
              <a:rPr lang="en-US" altLang="zh-CN" sz="2400" baseline="-25000">
                <a:uFillTx/>
                <a:latin typeface="微软雅黑" panose="020B0503020204020204" charset="-122"/>
                <a:ea typeface="微软雅黑" panose="020B0503020204020204" charset="-122"/>
                <a:sym typeface="+mn-ea"/>
              </a:rPr>
              <a:t>2</a:t>
            </a:r>
            <a:r>
              <a:rPr lang="zh-CN" altLang="en-US" sz="2400">
                <a:latin typeface="微软雅黑" panose="020B0503020204020204" charset="-122"/>
                <a:ea typeface="微软雅黑" panose="020B0503020204020204" charset="-122"/>
              </a:rPr>
              <a:t>替换小灯泡</a:t>
            </a:r>
            <a:r>
              <a:rPr lang="en-US" altLang="zh-CN" sz="2400">
                <a:latin typeface="微软雅黑" panose="020B0503020204020204" charset="-122"/>
                <a:ea typeface="微软雅黑" panose="020B0503020204020204" charset="-122"/>
                <a:sym typeface="+mn-ea"/>
              </a:rPr>
              <a:t>L</a:t>
            </a:r>
            <a:r>
              <a:rPr lang="en-US" altLang="zh-CN" sz="2400" baseline="-25000">
                <a:uFillTx/>
                <a:latin typeface="微软雅黑" panose="020B0503020204020204" charset="-122"/>
                <a:ea typeface="微软雅黑" panose="020B0503020204020204" charset="-122"/>
                <a:sym typeface="+mn-ea"/>
              </a:rPr>
              <a:t>1</a:t>
            </a:r>
            <a:r>
              <a:rPr lang="zh-CN" altLang="en-US" sz="2400">
                <a:latin typeface="微软雅黑" panose="020B0503020204020204" charset="-122"/>
                <a:ea typeface="微软雅黑" panose="020B0503020204020204" charset="-122"/>
              </a:rPr>
              <a:t>，重复上述过程。</a:t>
            </a:r>
          </a:p>
        </p:txBody>
      </p:sp>
      <p:sp>
        <p:nvSpPr>
          <p:cNvPr id="22" name="文本框 21"/>
          <p:cNvSpPr txBox="1"/>
          <p:nvPr>
            <p:custDataLst>
              <p:tags r:id="rId8"/>
            </p:custDataLst>
          </p:nvPr>
        </p:nvSpPr>
        <p:spPr>
          <a:xfrm>
            <a:off x="249529" y="5648149"/>
            <a:ext cx="11502873" cy="1221081"/>
          </a:xfrm>
          <a:prstGeom prst="rect">
            <a:avLst/>
          </a:prstGeom>
          <a:noFill/>
        </p:spPr>
        <p:txBody>
          <a:bodyPr wrap="square" rtlCol="0">
            <a:spAutoFit/>
          </a:bodyPr>
          <a:lstStyle/>
          <a:p>
            <a:pPr fontAlgn="auto">
              <a:lnSpc>
                <a:spcPct val="150000"/>
              </a:lnSpc>
            </a:pPr>
            <a:r>
              <a:rPr lang="zh-CN" altLang="en-US" sz="2400" b="1">
                <a:solidFill>
                  <a:srgbClr val="281AE2"/>
                </a:solidFill>
                <a:latin typeface="微软雅黑" panose="020B0503020204020204" charset="-122"/>
                <a:ea typeface="微软雅黑" panose="020B0503020204020204" charset="-122"/>
              </a:rPr>
              <a:t>四、实验结论：</a:t>
            </a:r>
            <a:r>
              <a:rPr lang="zh-CN" altLang="en-US" sz="2400">
                <a:solidFill>
                  <a:schemeClr val="tx1"/>
                </a:solidFill>
                <a:latin typeface="微软雅黑" panose="020B0503020204020204" charset="-122"/>
                <a:ea typeface="微软雅黑" panose="020B0503020204020204" charset="-122"/>
              </a:rPr>
              <a:t>（</a:t>
            </a:r>
            <a:r>
              <a:rPr lang="en-US" altLang="zh-CN" sz="2400">
                <a:solidFill>
                  <a:schemeClr val="tx1"/>
                </a:solidFill>
                <a:latin typeface="微软雅黑" panose="020B0503020204020204" charset="-122"/>
                <a:ea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rPr>
              <a:t>）在电源等条件相同的情况下，不同小灯泡电路电流不同，小灯泡亮度不同；（</a:t>
            </a:r>
            <a:r>
              <a:rPr lang="en-US" altLang="zh-CN" sz="2400">
                <a:solidFill>
                  <a:schemeClr val="tx1"/>
                </a:solidFill>
                <a:latin typeface="微软雅黑" panose="020B0503020204020204" charset="-122"/>
                <a:ea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rPr>
              <a:t>）电流越大，小灯泡越亮。</a:t>
            </a:r>
          </a:p>
        </p:txBody>
      </p:sp>
    </p:spTree>
    <p:extLst>
      <p:ext uri="{BB962C8B-B14F-4D97-AF65-F5344CB8AC3E}">
        <p14:creationId xmlns:p14="http://schemas.microsoft.com/office/powerpoint/2010/main" val="5706616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19"/>
                                        </p:tgtEl>
                                        <p:attrNameLst>
                                          <p:attrName>style.visibility</p:attrName>
                                        </p:attrNameLst>
                                      </p:cBhvr>
                                      <p:to>
                                        <p:strVal val="visible"/>
                                      </p:to>
                                    </p:set>
                                    <p:animEffect transition="in" filter="wipe(left)">
                                      <p:cBhvr>
                                        <p:cTn id="13" dur="1000"/>
                                        <p:tgtEl>
                                          <p:spTgt spid="1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wipe(left)">
                                      <p:cBhvr>
                                        <p:cTn id="18" dur="1000"/>
                                        <p:tgtEl>
                                          <p:spTgt spid="2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18"/>
                                        </p:tgtEl>
                                        <p:attrNameLst>
                                          <p:attrName>style.visibility</p:attrName>
                                        </p:attrNameLst>
                                      </p:cBhvr>
                                      <p:to>
                                        <p:strVal val="visible"/>
                                      </p:to>
                                    </p:set>
                                    <p:animEffect transition="in" filter="box(in)">
                                      <p:cBhvr>
                                        <p:cTn id="23" dur="1000"/>
                                        <p:tgtEl>
                                          <p:spTgt spid="1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21">
                                            <p:txEl>
                                              <p:pRg st="0" end="0"/>
                                            </p:txEl>
                                          </p:spTgt>
                                        </p:tgtEl>
                                        <p:attrNameLst>
                                          <p:attrName>style.visibility</p:attrName>
                                        </p:attrNameLst>
                                      </p:cBhvr>
                                      <p:to>
                                        <p:strVal val="visible"/>
                                      </p:to>
                                    </p:set>
                                    <p:animEffect transition="in" filter="wipe(left)">
                                      <p:cBhvr>
                                        <p:cTn id="28" dur="1000"/>
                                        <p:tgtEl>
                                          <p:spTgt spid="21">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21">
                                            <p:txEl>
                                              <p:pRg st="1" end="1"/>
                                            </p:txEl>
                                          </p:spTgt>
                                        </p:tgtEl>
                                        <p:attrNameLst>
                                          <p:attrName>style.visibility</p:attrName>
                                        </p:attrNameLst>
                                      </p:cBhvr>
                                      <p:to>
                                        <p:strVal val="visible"/>
                                      </p:to>
                                    </p:set>
                                    <p:animEffect transition="in" filter="wipe(left)">
                                      <p:cBhvr>
                                        <p:cTn id="33" dur="1000"/>
                                        <p:tgtEl>
                                          <p:spTgt spid="21">
                                            <p:txEl>
                                              <p:pRg st="1" end="1"/>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grpId="0" nodeType="clickEffect">
                                  <p:stCondLst>
                                    <p:cond delay="0"/>
                                  </p:stCondLst>
                                  <p:childTnLst>
                                    <p:set>
                                      <p:cBhvr>
                                        <p:cTn id="37" dur="1000" fill="hold">
                                          <p:stCondLst>
                                            <p:cond delay="0"/>
                                          </p:stCondLst>
                                        </p:cTn>
                                        <p:tgtEl>
                                          <p:spTgt spid="22"/>
                                        </p:tgtEl>
                                        <p:attrNameLst>
                                          <p:attrName>style.visibility</p:attrName>
                                        </p:attrNameLst>
                                      </p:cBhvr>
                                      <p:to>
                                        <p:strVal val="visible"/>
                                      </p:to>
                                    </p:set>
                                    <p:animEffect transition="in" filter="wipe(left)">
                                      <p:cBhvr>
                                        <p:cTn id="3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4"/>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演示实验一</a:t>
            </a:r>
          </a:p>
        </p:txBody>
      </p:sp>
      <p:sp>
        <p:nvSpPr>
          <p:cNvPr id="19" name="文本框 18"/>
          <p:cNvSpPr txBox="1"/>
          <p:nvPr>
            <p:custDataLst>
              <p:tags r:id="rId5"/>
            </p:custDataLst>
          </p:nvPr>
        </p:nvSpPr>
        <p:spPr>
          <a:xfrm>
            <a:off x="249529" y="1941572"/>
            <a:ext cx="10614401" cy="1785702"/>
          </a:xfrm>
          <a:prstGeom prst="rect">
            <a:avLst/>
          </a:prstGeom>
          <a:noFill/>
        </p:spPr>
        <p:txBody>
          <a:bodyPr wrap="square" rtlCol="0">
            <a:spAutoFit/>
          </a:bodyPr>
          <a:lstStyle/>
          <a:p>
            <a:pPr fontAlgn="auto">
              <a:lnSpc>
                <a:spcPct val="150000"/>
              </a:lnSpc>
            </a:pPr>
            <a:r>
              <a:rPr lang="zh-CN" altLang="en-US" sz="2400" b="1">
                <a:solidFill>
                  <a:srgbClr val="281AE2"/>
                </a:solidFill>
                <a:latin typeface="微软雅黑" panose="020B0503020204020204" charset="-122"/>
                <a:ea typeface="微软雅黑" panose="020B0503020204020204" charset="-122"/>
              </a:rPr>
              <a:t>五、问题思考：</a:t>
            </a:r>
          </a:p>
          <a:p>
            <a:pPr fontAlgn="auto">
              <a:lnSpc>
                <a:spcPct val="150000"/>
              </a:lnSpc>
            </a:pPr>
            <a:r>
              <a:rPr lang="zh-CN" altLang="en-US" sz="2400">
                <a:solidFill>
                  <a:schemeClr val="tx1"/>
                </a:solidFill>
                <a:latin typeface="微软雅黑" panose="020B0503020204020204" charset="-122"/>
                <a:ea typeface="微软雅黑" panose="020B0503020204020204" charset="-122"/>
              </a:rPr>
              <a:t>（</a:t>
            </a:r>
            <a:r>
              <a:rPr lang="en-US" altLang="zh-CN" sz="2400">
                <a:solidFill>
                  <a:schemeClr val="tx1"/>
                </a:solidFill>
                <a:latin typeface="微软雅黑" panose="020B0503020204020204" charset="-122"/>
                <a:ea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rPr>
              <a:t>）电路电流不同，是因为小灯泡不同引起的；</a:t>
            </a:r>
          </a:p>
          <a:p>
            <a:pPr fontAlgn="auto">
              <a:lnSpc>
                <a:spcPct val="150000"/>
              </a:lnSpc>
            </a:pPr>
            <a:r>
              <a:rPr lang="zh-CN" altLang="en-US" sz="2400">
                <a:solidFill>
                  <a:schemeClr val="tx1"/>
                </a:solidFill>
                <a:latin typeface="微软雅黑" panose="020B0503020204020204" charset="-122"/>
                <a:ea typeface="微软雅黑" panose="020B0503020204020204" charset="-122"/>
              </a:rPr>
              <a:t>（</a:t>
            </a:r>
            <a:r>
              <a:rPr lang="en-US" altLang="zh-CN" sz="2400">
                <a:solidFill>
                  <a:schemeClr val="tx1"/>
                </a:solidFill>
                <a:latin typeface="微软雅黑" panose="020B0503020204020204" charset="-122"/>
                <a:ea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rPr>
              <a:t>）不同小灯泡的什么因素影响到电路电流呢？</a:t>
            </a:r>
          </a:p>
        </p:txBody>
      </p:sp>
      <p:sp>
        <p:nvSpPr>
          <p:cNvPr id="2" name="流程图: 可选过程 1"/>
          <p:cNvSpPr/>
          <p:nvPr>
            <p:custDataLst>
              <p:tags r:id="rId6"/>
            </p:custDataLst>
          </p:nvPr>
        </p:nvSpPr>
        <p:spPr>
          <a:xfrm>
            <a:off x="249529" y="3855979"/>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演示实验二</a:t>
            </a:r>
          </a:p>
        </p:txBody>
      </p:sp>
      <p:grpSp>
        <p:nvGrpSpPr>
          <p:cNvPr id="4" name="Group 33"/>
          <p:cNvGrpSpPr/>
          <p:nvPr>
            <p:custDataLst>
              <p:tags r:id="rId7"/>
            </p:custDataLst>
          </p:nvPr>
        </p:nvGrpSpPr>
        <p:grpSpPr>
          <a:xfrm>
            <a:off x="7077213" y="1751102"/>
            <a:ext cx="4714886" cy="2640394"/>
            <a:chOff x="2533" y="1079"/>
            <a:chExt cx="2993" cy="1625"/>
          </a:xfrm>
        </p:grpSpPr>
        <p:pic>
          <p:nvPicPr>
            <p:cNvPr id="6" name="Picture 8"/>
            <p:cNvPicPr>
              <a:picLocks noChangeAspect="1"/>
            </p:cNvPicPr>
            <p:nvPr>
              <p:custDataLst>
                <p:tags r:id="rId10"/>
              </p:custDataLst>
            </p:nvPr>
          </p:nvPicPr>
          <p:blipFill>
            <a:blip r:embed="rId31">
              <a:lum contrast="100000"/>
            </a:blip>
            <a:srcRect l="9000" t="64667" r="85001" b="28667"/>
            <a:stretch>
              <a:fillRect/>
            </a:stretch>
          </p:blipFill>
          <p:spPr>
            <a:xfrm>
              <a:off x="4785" y="2205"/>
              <a:ext cx="578" cy="481"/>
            </a:xfrm>
            <a:prstGeom prst="rect">
              <a:avLst/>
            </a:prstGeom>
            <a:noFill/>
            <a:ln w="9525">
              <a:noFill/>
            </a:ln>
          </p:spPr>
        </p:pic>
        <p:pic>
          <p:nvPicPr>
            <p:cNvPr id="8" name="Picture 9"/>
            <p:cNvPicPr>
              <a:picLocks noChangeAspect="1"/>
            </p:cNvPicPr>
            <p:nvPr>
              <p:custDataLst>
                <p:tags r:id="rId11"/>
              </p:custDataLst>
            </p:nvPr>
          </p:nvPicPr>
          <p:blipFill>
            <a:blip r:embed="rId32">
              <a:lum contrast="24000"/>
            </a:blip>
            <a:srcRect l="53000" t="59334" r="35001" b="27333"/>
            <a:stretch>
              <a:fillRect/>
            </a:stretch>
          </p:blipFill>
          <p:spPr>
            <a:xfrm>
              <a:off x="4876" y="1525"/>
              <a:ext cx="642" cy="454"/>
            </a:xfrm>
            <a:prstGeom prst="rect">
              <a:avLst/>
            </a:prstGeom>
            <a:noFill/>
            <a:ln w="9525">
              <a:noFill/>
            </a:ln>
          </p:spPr>
        </p:pic>
        <p:grpSp>
          <p:nvGrpSpPr>
            <p:cNvPr id="9" name="Group 11"/>
            <p:cNvGrpSpPr/>
            <p:nvPr>
              <p:custDataLst>
                <p:tags r:id="rId12"/>
              </p:custDataLst>
            </p:nvPr>
          </p:nvGrpSpPr>
          <p:grpSpPr>
            <a:xfrm>
              <a:off x="2562" y="1570"/>
              <a:ext cx="756" cy="620"/>
              <a:chOff x="4032" y="2352"/>
              <a:chExt cx="1200" cy="1000"/>
            </a:xfrm>
          </p:grpSpPr>
          <p:graphicFrame>
            <p:nvGraphicFramePr>
              <p:cNvPr id="10" name="Object 12"/>
              <p:cNvGraphicFramePr>
                <a:graphicFrameLocks noChangeAspect="1"/>
              </p:cNvGraphicFramePr>
              <p:nvPr>
                <p:custDataLst>
                  <p:tags r:id="rId26"/>
                </p:custDataLst>
              </p:nvPr>
            </p:nvGraphicFramePr>
            <p:xfrm>
              <a:off x="4032" y="2352"/>
              <a:ext cx="1200" cy="1000"/>
            </p:xfrm>
            <a:graphic>
              <a:graphicData uri="http://schemas.openxmlformats.org/presentationml/2006/ole">
                <mc:AlternateContent xmlns:mc="http://schemas.openxmlformats.org/markup-compatibility/2006">
                  <mc:Choice xmlns:v="urn:schemas-microsoft-com:vml" Requires="v">
                    <p:oleObj spid="_x0000_s5122" r:id="rId33" imgW="1057275" imgH="904875" progId="MSPhotoEd.3">
                      <p:embed/>
                    </p:oleObj>
                  </mc:Choice>
                  <mc:Fallback>
                    <p:oleObj r:id="rId33" imgW="1057275" imgH="904875" progId="MSPhotoEd.3">
                      <p:embed/>
                      <p:pic>
                        <p:nvPicPr>
                          <p:cNvPr id="0" name=""/>
                          <p:cNvPicPr/>
                          <p:nvPr/>
                        </p:nvPicPr>
                        <p:blipFill>
                          <a:blip r:embed="rId34"/>
                          <a:srcRect l="12500" t="14604" r="12500" b="12373"/>
                          <a:stretch>
                            <a:fillRect/>
                          </a:stretch>
                        </p:blipFill>
                        <p:spPr>
                          <a:xfrm>
                            <a:off x="4032" y="2352"/>
                            <a:ext cx="1200" cy="1000"/>
                          </a:xfrm>
                          <a:prstGeom prst="rect">
                            <a:avLst/>
                          </a:prstGeom>
                          <a:noFill/>
                          <a:ln w="38100">
                            <a:noFill/>
                            <a:miter/>
                          </a:ln>
                        </p:spPr>
                      </p:pic>
                    </p:oleObj>
                  </mc:Fallback>
                </mc:AlternateContent>
              </a:graphicData>
            </a:graphic>
          </p:graphicFrame>
          <p:sp>
            <p:nvSpPr>
              <p:cNvPr id="13" name="Oval 13"/>
              <p:cNvSpPr/>
              <p:nvPr>
                <p:custDataLst>
                  <p:tags r:id="rId27"/>
                </p:custDataLst>
              </p:nvPr>
            </p:nvSpPr>
            <p:spPr>
              <a:xfrm>
                <a:off x="4944" y="2784"/>
                <a:ext cx="144" cy="144"/>
              </a:xfrm>
              <a:prstGeom prst="ellipse">
                <a:avLst/>
              </a:prstGeom>
              <a:solidFill>
                <a:schemeClr val="bg1"/>
              </a:solidFill>
              <a:ln w="9525">
                <a:noFill/>
              </a:ln>
            </p:spPr>
            <p:txBody>
              <a:bodyPr wrap="none" anchor="ctr"/>
              <a:lstStyle/>
              <a:p>
                <a:endParaRPr lang="zh-CN" altLang="en-US">
                  <a:latin typeface="Arial" panose="020B0604020202020204" pitchFamily="34" charset="0"/>
                </a:endParaRPr>
              </a:p>
            </p:txBody>
          </p:sp>
          <p:sp>
            <p:nvSpPr>
              <p:cNvPr id="14" name="Text Box 14"/>
              <p:cNvSpPr txBox="1"/>
              <p:nvPr>
                <p:custDataLst>
                  <p:tags r:id="rId28"/>
                </p:custDataLst>
              </p:nvPr>
            </p:nvSpPr>
            <p:spPr>
              <a:xfrm>
                <a:off x="4753" y="2630"/>
                <a:ext cx="431" cy="709"/>
              </a:xfrm>
              <a:prstGeom prst="rect">
                <a:avLst/>
              </a:prstGeom>
              <a:noFill/>
              <a:ln w="9525">
                <a:noFill/>
              </a:ln>
            </p:spPr>
            <p:txBody>
              <a:bodyPr>
                <a:spAutoFit/>
              </a:bodyPr>
              <a:lstStyle/>
              <a:p>
                <a:pPr algn="ctr">
                  <a:spcBef>
                    <a:spcPct val="50000"/>
                  </a:spcBef>
                </a:pPr>
                <a:r>
                  <a:rPr lang="en-US" altLang="zh-CN" sz="4000">
                    <a:latin typeface="Times New Roman" panose="02020603050405020304" pitchFamily="18" charset="0"/>
                  </a:rPr>
                  <a:t>-</a:t>
                </a:r>
              </a:p>
            </p:txBody>
          </p:sp>
        </p:grpSp>
        <p:grpSp>
          <p:nvGrpSpPr>
            <p:cNvPr id="15" name="Group 25"/>
            <p:cNvGrpSpPr/>
            <p:nvPr>
              <p:custDataLst>
                <p:tags r:id="rId13"/>
              </p:custDataLst>
            </p:nvPr>
          </p:nvGrpSpPr>
          <p:grpSpPr>
            <a:xfrm>
              <a:off x="3787" y="1117"/>
              <a:ext cx="499" cy="331"/>
              <a:chOff x="2448" y="1590"/>
              <a:chExt cx="499" cy="331"/>
            </a:xfrm>
          </p:grpSpPr>
          <p:pic>
            <p:nvPicPr>
              <p:cNvPr id="16" name="Picture 10" descr="未标题-1 副本"/>
              <p:cNvPicPr>
                <a:picLocks noChangeAspect="1"/>
              </p:cNvPicPr>
              <p:nvPr>
                <p:custDataLst>
                  <p:tags r:id="rId24"/>
                </p:custDataLst>
              </p:nvPr>
            </p:nvPicPr>
            <p:blipFill>
              <a:blip r:embed="rId35">
                <a:lum contrast="42000"/>
              </a:blip>
              <a:stretch>
                <a:fillRect/>
              </a:stretch>
            </p:blipFill>
            <p:spPr>
              <a:xfrm>
                <a:off x="2448" y="1590"/>
                <a:ext cx="188" cy="331"/>
              </a:xfrm>
              <a:prstGeom prst="rect">
                <a:avLst/>
              </a:prstGeom>
              <a:noFill/>
              <a:ln w="9525">
                <a:noFill/>
              </a:ln>
            </p:spPr>
          </p:pic>
          <p:pic>
            <p:nvPicPr>
              <p:cNvPr id="17" name="Picture 15" descr="未标题-1 副本"/>
              <p:cNvPicPr>
                <a:picLocks noChangeAspect="1"/>
              </p:cNvPicPr>
              <p:nvPr>
                <p:custDataLst>
                  <p:tags r:id="rId25"/>
                </p:custDataLst>
              </p:nvPr>
            </p:nvPicPr>
            <p:blipFill>
              <a:blip r:embed="rId35">
                <a:lum contrast="42000"/>
              </a:blip>
              <a:stretch>
                <a:fillRect/>
              </a:stretch>
            </p:blipFill>
            <p:spPr>
              <a:xfrm>
                <a:off x="2759" y="1590"/>
                <a:ext cx="188" cy="331"/>
              </a:xfrm>
              <a:prstGeom prst="rect">
                <a:avLst/>
              </a:prstGeom>
              <a:noFill/>
              <a:ln w="9525">
                <a:noFill/>
              </a:ln>
            </p:spPr>
          </p:pic>
        </p:grpSp>
        <p:grpSp>
          <p:nvGrpSpPr>
            <p:cNvPr id="23" name="Group 26"/>
            <p:cNvGrpSpPr/>
            <p:nvPr>
              <p:custDataLst>
                <p:tags r:id="rId14"/>
              </p:custDataLst>
            </p:nvPr>
          </p:nvGrpSpPr>
          <p:grpSpPr>
            <a:xfrm>
              <a:off x="3016" y="2523"/>
              <a:ext cx="1172" cy="110"/>
              <a:chOff x="1020" y="3099"/>
              <a:chExt cx="1172" cy="110"/>
            </a:xfrm>
          </p:grpSpPr>
          <p:sp>
            <p:nvSpPr>
              <p:cNvPr id="24" name="Line 16"/>
              <p:cNvSpPr/>
              <p:nvPr>
                <p:custDataLst>
                  <p:tags r:id="rId21"/>
                </p:custDataLst>
              </p:nvPr>
            </p:nvSpPr>
            <p:spPr>
              <a:xfrm>
                <a:off x="1134" y="3172"/>
                <a:ext cx="982" cy="0"/>
              </a:xfrm>
              <a:prstGeom prst="line">
                <a:avLst/>
              </a:prstGeom>
              <a:ln w="57150" cap="flat" cmpd="sng">
                <a:solidFill>
                  <a:schemeClr val="tx1"/>
                </a:solidFill>
                <a:prstDash val="solid"/>
                <a:headEnd type="none" w="med" len="med"/>
                <a:tailEnd type="none" w="med" len="med"/>
              </a:ln>
            </p:spPr>
            <p:txBody>
              <a:bodyPr/>
              <a:lstStyle/>
              <a:p>
                <a:endParaRPr/>
              </a:p>
            </p:txBody>
          </p:sp>
          <p:sp>
            <p:nvSpPr>
              <p:cNvPr id="25" name="Oval 23"/>
              <p:cNvSpPr/>
              <p:nvPr>
                <p:custDataLst>
                  <p:tags r:id="rId22"/>
                </p:custDataLst>
              </p:nvPr>
            </p:nvSpPr>
            <p:spPr>
              <a:xfrm>
                <a:off x="1020" y="3099"/>
                <a:ext cx="114" cy="110"/>
              </a:xfrm>
              <a:prstGeom prst="ellipse">
                <a:avLst/>
              </a:prstGeom>
              <a:solidFill>
                <a:schemeClr val="bg1"/>
              </a:solidFill>
              <a:ln w="38100" cap="flat" cmpd="sng">
                <a:solidFill>
                  <a:schemeClr val="tx1"/>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26" name="Oval 24"/>
              <p:cNvSpPr/>
              <p:nvPr>
                <p:custDataLst>
                  <p:tags r:id="rId23"/>
                </p:custDataLst>
              </p:nvPr>
            </p:nvSpPr>
            <p:spPr>
              <a:xfrm>
                <a:off x="2079" y="3099"/>
                <a:ext cx="113" cy="110"/>
              </a:xfrm>
              <a:prstGeom prst="ellipse">
                <a:avLst/>
              </a:prstGeom>
              <a:solidFill>
                <a:schemeClr val="bg1"/>
              </a:solidFill>
              <a:ln w="38100" cap="flat" cmpd="sng">
                <a:solidFill>
                  <a:schemeClr val="tx1"/>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grpSp>
        <p:sp>
          <p:nvSpPr>
            <p:cNvPr id="27" name="Freeform 27"/>
            <p:cNvSpPr/>
            <p:nvPr>
              <p:custDataLst>
                <p:tags r:id="rId15"/>
              </p:custDataLst>
            </p:nvPr>
          </p:nvSpPr>
          <p:spPr>
            <a:xfrm>
              <a:off x="3878" y="1079"/>
              <a:ext cx="272" cy="506"/>
            </a:xfrm>
            <a:custGeom>
              <a:avLst/>
              <a:gdLst>
                <a:gd name="txL" fmla="*/ 0 w 272"/>
                <a:gd name="txT" fmla="*/ 0 h 506"/>
                <a:gd name="txR" fmla="*/ 272 w 272"/>
                <a:gd name="txB" fmla="*/ 506 h 506"/>
              </a:gdLst>
              <a:ahLst/>
              <a:cxnLst>
                <a:cxn ang="0">
                  <a:pos x="0" y="38"/>
                </a:cxn>
                <a:cxn ang="0">
                  <a:pos x="136" y="38"/>
                </a:cxn>
                <a:cxn ang="0">
                  <a:pos x="136" y="265"/>
                </a:cxn>
                <a:cxn ang="0">
                  <a:pos x="181" y="491"/>
                </a:cxn>
                <a:cxn ang="0">
                  <a:pos x="272" y="355"/>
                </a:cxn>
              </a:cxnLst>
              <a:rect l="txL" t="txT" r="txR" b="txB"/>
              <a:pathLst>
                <a:path w="272" h="506">
                  <a:moveTo>
                    <a:pt x="0" y="38"/>
                  </a:moveTo>
                  <a:cubicBezTo>
                    <a:pt x="56" y="19"/>
                    <a:pt x="113" y="0"/>
                    <a:pt x="136" y="38"/>
                  </a:cubicBezTo>
                  <a:cubicBezTo>
                    <a:pt x="159" y="76"/>
                    <a:pt x="129" y="190"/>
                    <a:pt x="136" y="265"/>
                  </a:cubicBezTo>
                  <a:cubicBezTo>
                    <a:pt x="143" y="340"/>
                    <a:pt x="158" y="476"/>
                    <a:pt x="181" y="491"/>
                  </a:cubicBezTo>
                  <a:cubicBezTo>
                    <a:pt x="204" y="506"/>
                    <a:pt x="238" y="430"/>
                    <a:pt x="272" y="355"/>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28" name="Freeform 28"/>
            <p:cNvSpPr/>
            <p:nvPr>
              <p:custDataLst>
                <p:tags r:id="rId16"/>
              </p:custDataLst>
            </p:nvPr>
          </p:nvSpPr>
          <p:spPr>
            <a:xfrm>
              <a:off x="2533" y="1427"/>
              <a:ext cx="1300" cy="597"/>
            </a:xfrm>
            <a:custGeom>
              <a:avLst/>
              <a:gdLst>
                <a:gd name="txL" fmla="*/ 0 w 1300"/>
                <a:gd name="txT" fmla="*/ 0 h 597"/>
                <a:gd name="txR" fmla="*/ 1300 w 1300"/>
                <a:gd name="txB" fmla="*/ 597 h 597"/>
              </a:gdLst>
              <a:ahLst/>
              <a:cxnLst>
                <a:cxn ang="0">
                  <a:pos x="1300" y="7"/>
                </a:cxn>
                <a:cxn ang="0">
                  <a:pos x="166" y="98"/>
                </a:cxn>
                <a:cxn ang="0">
                  <a:pos x="302" y="597"/>
                </a:cxn>
              </a:cxnLst>
              <a:rect l="txL" t="txT" r="txR" b="txB"/>
              <a:pathLst>
                <a:path w="1300" h="597">
                  <a:moveTo>
                    <a:pt x="1300" y="7"/>
                  </a:moveTo>
                  <a:cubicBezTo>
                    <a:pt x="816" y="3"/>
                    <a:pt x="332" y="0"/>
                    <a:pt x="166" y="98"/>
                  </a:cubicBezTo>
                  <a:cubicBezTo>
                    <a:pt x="0" y="196"/>
                    <a:pt x="151" y="396"/>
                    <a:pt x="302" y="597"/>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29" name="Freeform 29"/>
            <p:cNvSpPr/>
            <p:nvPr>
              <p:custDataLst>
                <p:tags r:id="rId17"/>
              </p:custDataLst>
            </p:nvPr>
          </p:nvSpPr>
          <p:spPr>
            <a:xfrm>
              <a:off x="2797" y="1979"/>
              <a:ext cx="326" cy="635"/>
            </a:xfrm>
            <a:custGeom>
              <a:avLst/>
              <a:gdLst>
                <a:gd name="txL" fmla="*/ 0 w 326"/>
                <a:gd name="txT" fmla="*/ 0 h 635"/>
                <a:gd name="txR" fmla="*/ 326 w 326"/>
                <a:gd name="txB" fmla="*/ 635 h 635"/>
              </a:gdLst>
              <a:ahLst/>
              <a:cxnLst>
                <a:cxn ang="0">
                  <a:pos x="326" y="0"/>
                </a:cxn>
                <a:cxn ang="0">
                  <a:pos x="8" y="362"/>
                </a:cxn>
                <a:cxn ang="0">
                  <a:pos x="280" y="635"/>
                </a:cxn>
              </a:cxnLst>
              <a:rect l="txL" t="txT" r="txR" b="txB"/>
              <a:pathLst>
                <a:path w="326" h="635">
                  <a:moveTo>
                    <a:pt x="326" y="0"/>
                  </a:moveTo>
                  <a:cubicBezTo>
                    <a:pt x="171" y="128"/>
                    <a:pt x="16" y="256"/>
                    <a:pt x="8" y="362"/>
                  </a:cubicBezTo>
                  <a:cubicBezTo>
                    <a:pt x="0" y="468"/>
                    <a:pt x="140" y="551"/>
                    <a:pt x="280" y="635"/>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30" name="Freeform 30"/>
            <p:cNvSpPr/>
            <p:nvPr>
              <p:custDataLst>
                <p:tags r:id="rId18"/>
              </p:custDataLst>
            </p:nvPr>
          </p:nvSpPr>
          <p:spPr>
            <a:xfrm>
              <a:off x="4150" y="2568"/>
              <a:ext cx="726" cy="136"/>
            </a:xfrm>
            <a:custGeom>
              <a:avLst/>
              <a:gdLst>
                <a:gd name="txL" fmla="*/ 0 w 726"/>
                <a:gd name="txT" fmla="*/ 0 h 136"/>
                <a:gd name="txR" fmla="*/ 726 w 726"/>
                <a:gd name="txB" fmla="*/ 136 h 136"/>
              </a:gdLst>
              <a:ahLst/>
              <a:cxnLst>
                <a:cxn ang="0">
                  <a:pos x="0" y="0"/>
                </a:cxn>
                <a:cxn ang="0">
                  <a:pos x="408" y="136"/>
                </a:cxn>
                <a:cxn ang="0">
                  <a:pos x="726" y="0"/>
                </a:cxn>
              </a:cxnLst>
              <a:rect l="txL" t="txT" r="txR" b="txB"/>
              <a:pathLst>
                <a:path w="726" h="136">
                  <a:moveTo>
                    <a:pt x="0" y="0"/>
                  </a:moveTo>
                  <a:cubicBezTo>
                    <a:pt x="143" y="68"/>
                    <a:pt x="287" y="136"/>
                    <a:pt x="408" y="136"/>
                  </a:cubicBezTo>
                  <a:cubicBezTo>
                    <a:pt x="529" y="136"/>
                    <a:pt x="627" y="68"/>
                    <a:pt x="726" y="0"/>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31" name="Freeform 31"/>
            <p:cNvSpPr/>
            <p:nvPr>
              <p:custDataLst>
                <p:tags r:id="rId19"/>
              </p:custDataLst>
            </p:nvPr>
          </p:nvSpPr>
          <p:spPr>
            <a:xfrm>
              <a:off x="5284" y="1797"/>
              <a:ext cx="242" cy="817"/>
            </a:xfrm>
            <a:custGeom>
              <a:avLst/>
              <a:gdLst>
                <a:gd name="txL" fmla="*/ 0 w 242"/>
                <a:gd name="txT" fmla="*/ 0 h 817"/>
                <a:gd name="txR" fmla="*/ 242 w 242"/>
                <a:gd name="txB" fmla="*/ 817 h 817"/>
              </a:gdLst>
              <a:ahLst/>
              <a:cxnLst>
                <a:cxn ang="0">
                  <a:pos x="0" y="817"/>
                </a:cxn>
                <a:cxn ang="0">
                  <a:pos x="227" y="318"/>
                </a:cxn>
                <a:cxn ang="0">
                  <a:pos x="91" y="0"/>
                </a:cxn>
              </a:cxnLst>
              <a:rect l="txL" t="txT" r="txR" b="txB"/>
              <a:pathLst>
                <a:path w="241" h="817">
                  <a:moveTo>
                    <a:pt x="0" y="817"/>
                  </a:moveTo>
                  <a:cubicBezTo>
                    <a:pt x="106" y="635"/>
                    <a:pt x="212" y="454"/>
                    <a:pt x="227" y="318"/>
                  </a:cubicBezTo>
                  <a:cubicBezTo>
                    <a:pt x="242" y="182"/>
                    <a:pt x="166" y="91"/>
                    <a:pt x="91" y="0"/>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sp>
          <p:nvSpPr>
            <p:cNvPr id="32" name="Freeform 32"/>
            <p:cNvSpPr/>
            <p:nvPr>
              <p:custDataLst>
                <p:tags r:id="rId20"/>
              </p:custDataLst>
            </p:nvPr>
          </p:nvSpPr>
          <p:spPr>
            <a:xfrm>
              <a:off x="4195" y="1087"/>
              <a:ext cx="817" cy="710"/>
            </a:xfrm>
            <a:custGeom>
              <a:avLst/>
              <a:gdLst>
                <a:gd name="txL" fmla="*/ 0 w 817"/>
                <a:gd name="txT" fmla="*/ 0 h 710"/>
                <a:gd name="txR" fmla="*/ 817 w 817"/>
                <a:gd name="txB" fmla="*/ 710 h 710"/>
              </a:gdLst>
              <a:ahLst/>
              <a:cxnLst>
                <a:cxn ang="0">
                  <a:pos x="817" y="710"/>
                </a:cxn>
                <a:cxn ang="0">
                  <a:pos x="499" y="211"/>
                </a:cxn>
                <a:cxn ang="0">
                  <a:pos x="182" y="30"/>
                </a:cxn>
                <a:cxn ang="0">
                  <a:pos x="0" y="30"/>
                </a:cxn>
              </a:cxnLst>
              <a:rect l="txL" t="txT" r="txR" b="txB"/>
              <a:pathLst>
                <a:path w="817" h="710">
                  <a:moveTo>
                    <a:pt x="817" y="710"/>
                  </a:moveTo>
                  <a:cubicBezTo>
                    <a:pt x="711" y="517"/>
                    <a:pt x="605" y="324"/>
                    <a:pt x="499" y="211"/>
                  </a:cubicBezTo>
                  <a:cubicBezTo>
                    <a:pt x="393" y="98"/>
                    <a:pt x="265" y="60"/>
                    <a:pt x="182" y="30"/>
                  </a:cubicBezTo>
                  <a:cubicBezTo>
                    <a:pt x="99" y="0"/>
                    <a:pt x="49" y="15"/>
                    <a:pt x="0" y="30"/>
                  </a:cubicBezTo>
                </a:path>
              </a:pathLst>
            </a:custGeom>
            <a:noFill/>
            <a:ln w="38100" cap="flat" cmpd="sng">
              <a:solidFill>
                <a:srgbClr val="FF0000"/>
              </a:solidFill>
              <a:prstDash val="solid"/>
              <a:round/>
              <a:headEnd type="none" w="med" len="med"/>
              <a:tailEnd type="none" w="med" len="med"/>
            </a:ln>
          </p:spPr>
          <p:txBody>
            <a:bodyPr/>
            <a:lstStyle/>
            <a:p>
              <a:endParaRPr lang="zh-CN" altLang="en-US">
                <a:latin typeface="Arial" panose="020B0604020202020204" pitchFamily="34" charset="0"/>
              </a:endParaRPr>
            </a:p>
          </p:txBody>
        </p:sp>
      </p:grpSp>
      <p:sp>
        <p:nvSpPr>
          <p:cNvPr id="4102" name="Text Box 6"/>
          <p:cNvSpPr txBox="1">
            <a:spLocks noChangeArrowheads="1"/>
          </p:cNvSpPr>
          <p:nvPr>
            <p:custDataLst>
              <p:tags r:id="rId8"/>
            </p:custDataLst>
          </p:nvPr>
        </p:nvSpPr>
        <p:spPr bwMode="auto">
          <a:xfrm>
            <a:off x="2446763" y="3981451"/>
            <a:ext cx="3157540" cy="468900"/>
          </a:xfrm>
          <a:prstGeom prst="rect">
            <a:avLst/>
          </a:prstGeom>
          <a:solidFill>
            <a:srgbClr val="CCFFCC"/>
          </a:solidFill>
          <a:ln w="9525">
            <a:noFill/>
            <a:miter lim="800000"/>
          </a:ln>
          <a:effectLst/>
        </p:spPr>
        <p:txBody>
          <a:bodyPr wrap="square">
            <a:spAutoFit/>
          </a:bodyPr>
          <a:lstStyle/>
          <a:p>
            <a:pPr marR="0" algn="ctr" defTabSz="914400">
              <a:spcBef>
                <a:spcPct val="50000"/>
              </a:spcBef>
              <a:buClrTx/>
              <a:buSzTx/>
              <a:buFontTx/>
              <a:defRPr/>
            </a:pPr>
            <a:r>
              <a:rPr kumimoji="0" lang="zh-CN" altLang="en-US" sz="2400" kern="1200" cap="none" spc="0" normalizeH="0" baseline="0" noProof="0" smtClean="0">
                <a:effectLst>
                  <a:outerShdw blurRad="38100" dist="38100" dir="2700000" algn="tl">
                    <a:srgbClr val="FFFFFF"/>
                  </a:outerShdw>
                </a:effectLst>
                <a:latin typeface="微软雅黑" panose="020B0503020204020204" charset="-122"/>
                <a:ea typeface="微软雅黑" panose="020B0503020204020204" charset="-122"/>
                <a:cs typeface="+mn-cs"/>
              </a:rPr>
              <a:t>试验器材与电路图</a:t>
            </a:r>
          </a:p>
        </p:txBody>
      </p:sp>
      <p:sp>
        <p:nvSpPr>
          <p:cNvPr id="4131" name="Text Box 35"/>
          <p:cNvSpPr txBox="1">
            <a:spLocks noChangeArrowheads="1"/>
          </p:cNvSpPr>
          <p:nvPr>
            <p:custDataLst>
              <p:tags r:id="rId9"/>
            </p:custDataLst>
          </p:nvPr>
        </p:nvSpPr>
        <p:spPr bwMode="auto">
          <a:xfrm>
            <a:off x="2366107" y="4676716"/>
            <a:ext cx="5471977" cy="1033521"/>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0" lang="en-US" altLang="zh-CN" sz="2400" kern="1200" cap="none" spc="0" normalizeH="0" baseline="0" noProof="0" smtClean="0">
                <a:solidFill>
                  <a:srgbClr val="0000FF"/>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1</a:t>
            </a:r>
            <a:r>
              <a:rPr kumimoji="0" lang="zh-CN" altLang="en-US" sz="2400" kern="1200" cap="none" spc="0" normalizeH="0" baseline="0" noProof="0" smtClean="0">
                <a:solidFill>
                  <a:srgbClr val="0000FF"/>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、通过什么看电流的大小？</a:t>
            </a:r>
          </a:p>
          <a:p>
            <a:pPr marR="0" defTabSz="914400">
              <a:spcBef>
                <a:spcPct val="50000"/>
              </a:spcBef>
              <a:buClrTx/>
              <a:buSzTx/>
              <a:buFontTx/>
              <a:defRPr/>
            </a:pPr>
            <a:r>
              <a:rPr kumimoji="0" lang="en-US" altLang="zh-CN" sz="2400" kern="1200" cap="none" spc="0" normalizeH="0" baseline="0" noProof="0" smtClean="0">
                <a:solidFill>
                  <a:srgbClr val="0000FF"/>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2</a:t>
            </a:r>
            <a:r>
              <a:rPr kumimoji="0" lang="zh-CN" altLang="en-US" sz="2400" kern="1200" cap="none" spc="0" normalizeH="0" baseline="0" noProof="0" smtClean="0">
                <a:solidFill>
                  <a:srgbClr val="0000FF"/>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、能有几种方法改变电流大小？</a:t>
            </a:r>
          </a:p>
        </p:txBody>
      </p:sp>
    </p:spTree>
    <p:extLst>
      <p:ext uri="{BB962C8B-B14F-4D97-AF65-F5344CB8AC3E}">
        <p14:creationId xmlns:p14="http://schemas.microsoft.com/office/powerpoint/2010/main" val="3961651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nodeType="clickEffect">
                                  <p:stCondLst>
                                    <p:cond delay="0"/>
                                  </p:stCondLst>
                                  <p:childTnLst>
                                    <p:set>
                                      <p:cBhvr>
                                        <p:cTn id="12" dur="1000" fill="hold">
                                          <p:stCondLst>
                                            <p:cond delay="0"/>
                                          </p:stCondLst>
                                        </p:cTn>
                                        <p:tgtEl>
                                          <p:spTgt spid="19">
                                            <p:txEl>
                                              <p:pRg st="0" end="0"/>
                                            </p:txEl>
                                          </p:spTgt>
                                        </p:tgtEl>
                                        <p:attrNameLst>
                                          <p:attrName>style.visibility</p:attrName>
                                        </p:attrNameLst>
                                      </p:cBhvr>
                                      <p:to>
                                        <p:strVal val="visible"/>
                                      </p:to>
                                    </p:set>
                                    <p:animEffect transition="in" filter="wipe(left)">
                                      <p:cBhvr>
                                        <p:cTn id="13" dur="1000"/>
                                        <p:tgtEl>
                                          <p:spTgt spid="19">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000" fill="hold">
                                          <p:stCondLst>
                                            <p:cond delay="0"/>
                                          </p:stCondLst>
                                        </p:cTn>
                                        <p:tgtEl>
                                          <p:spTgt spid="19">
                                            <p:txEl>
                                              <p:pRg st="1" end="1"/>
                                            </p:txEl>
                                          </p:spTgt>
                                        </p:tgtEl>
                                        <p:attrNameLst>
                                          <p:attrName>style.visibility</p:attrName>
                                        </p:attrNameLst>
                                      </p:cBhvr>
                                      <p:to>
                                        <p:strVal val="visible"/>
                                      </p:to>
                                    </p:set>
                                    <p:animEffect transition="in" filter="wipe(left)">
                                      <p:cBhvr>
                                        <p:cTn id="18" dur="1000"/>
                                        <p:tgtEl>
                                          <p:spTgt spid="19">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000" fill="hold">
                                          <p:stCondLst>
                                            <p:cond delay="0"/>
                                          </p:stCondLst>
                                        </p:cTn>
                                        <p:tgtEl>
                                          <p:spTgt spid="19">
                                            <p:txEl>
                                              <p:pRg st="2" end="2"/>
                                            </p:txEl>
                                          </p:spTgt>
                                        </p:tgtEl>
                                        <p:attrNameLst>
                                          <p:attrName>style.visibility</p:attrName>
                                        </p:attrNameLst>
                                      </p:cBhvr>
                                      <p:to>
                                        <p:strVal val="visible"/>
                                      </p:to>
                                    </p:set>
                                    <p:animEffect transition="in" filter="wipe(left)">
                                      <p:cBhvr>
                                        <p:cTn id="23" dur="1000"/>
                                        <p:tgtEl>
                                          <p:spTgt spid="19">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8"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 calcmode="lin" valueType="num">
                                      <p:cBhvr additive="base">
                                        <p:cTn id="28" dur="1000" fill="hold"/>
                                        <p:tgtEl>
                                          <p:spTgt spid="2"/>
                                        </p:tgtEl>
                                        <p:attrNameLst>
                                          <p:attrName>ppt_x</p:attrName>
                                        </p:attrNameLst>
                                      </p:cBhvr>
                                      <p:tavLst>
                                        <p:tav tm="0">
                                          <p:val>
                                            <p:strVal val="0-#ppt_w/2"/>
                                          </p:val>
                                        </p:tav>
                                        <p:tav tm="100000">
                                          <p:val>
                                            <p:strVal val="#ppt_x"/>
                                          </p:val>
                                        </p:tav>
                                      </p:tavLst>
                                    </p:anim>
                                    <p:anim calcmode="lin" valueType="num">
                                      <p:cBhvr additive="base">
                                        <p:cTn id="2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102"/>
                                        </p:tgtEl>
                                        <p:attrNameLst>
                                          <p:attrName>style.visibility</p:attrName>
                                        </p:attrNameLst>
                                      </p:cBhvr>
                                      <p:to>
                                        <p:strVal val="visible"/>
                                      </p:to>
                                    </p:set>
                                    <p:animEffect transition="in" filter="wipe(down)">
                                      <p:cBhvr>
                                        <p:cTn id="39" dur="500"/>
                                        <p:tgtEl>
                                          <p:spTgt spid="4102"/>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nodeType="clickEffect">
                                  <p:stCondLst>
                                    <p:cond delay="0"/>
                                  </p:stCondLst>
                                  <p:childTnLst>
                                    <p:set>
                                      <p:cBhvr>
                                        <p:cTn id="43" dur="1" fill="hold">
                                          <p:stCondLst>
                                            <p:cond delay="0"/>
                                          </p:stCondLst>
                                        </p:cTn>
                                        <p:tgtEl>
                                          <p:spTgt spid="4131">
                                            <p:txEl>
                                              <p:pRg st="0" end="0"/>
                                            </p:txEl>
                                          </p:spTgt>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nodeType="clickEffect">
                                  <p:stCondLst>
                                    <p:cond delay="0"/>
                                  </p:stCondLst>
                                  <p:childTnLst>
                                    <p:set>
                                      <p:cBhvr>
                                        <p:cTn id="47" dur="1" fill="hold">
                                          <p:stCondLst>
                                            <p:cond delay="0"/>
                                          </p:stCondLst>
                                        </p:cTn>
                                        <p:tgtEl>
                                          <p:spTgt spid="413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410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流程图: 可选过程 1"/>
          <p:cNvSpPr/>
          <p:nvPr>
            <p:custDataLst>
              <p:tags r:id="rId3"/>
            </p:custDataLst>
          </p:nvPr>
        </p:nvSpPr>
        <p:spPr>
          <a:xfrm>
            <a:off x="161311" y="91387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演示实验二</a:t>
            </a:r>
          </a:p>
        </p:txBody>
      </p:sp>
      <p:sp>
        <p:nvSpPr>
          <p:cNvPr id="5125" name="Text Box 5"/>
          <p:cNvSpPr txBox="1">
            <a:spLocks noChangeArrowheads="1"/>
          </p:cNvSpPr>
          <p:nvPr>
            <p:custDataLst>
              <p:tags r:id="rId4"/>
            </p:custDataLst>
          </p:nvPr>
        </p:nvSpPr>
        <p:spPr bwMode="auto">
          <a:xfrm>
            <a:off x="161311" y="1801872"/>
            <a:ext cx="11763113" cy="1409288"/>
          </a:xfrm>
          <a:prstGeom prst="rect">
            <a:avLst/>
          </a:prstGeom>
          <a:noFill/>
          <a:ln w="9525">
            <a:noFill/>
            <a:miter lim="800000"/>
          </a:ln>
          <a:effectLst/>
        </p:spPr>
        <p:txBody>
          <a:bodyPr wrap="square">
            <a:spAutoFit/>
          </a:bodyPr>
          <a:lstStyle/>
          <a:p>
            <a:pPr>
              <a:spcBef>
                <a:spcPct val="50000"/>
              </a:spcBef>
            </a:pPr>
            <a:r>
              <a:rPr lang="en-US" altLang="zh-CN"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1.</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电路中接入</a:t>
            </a:r>
            <a:r>
              <a:rPr lang="zh-CN" altLang="en-US" sz="2400">
                <a:solidFill>
                  <a:srgbClr val="3618A4"/>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同一</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导体时，</a:t>
            </a:r>
            <a:r>
              <a:rPr lang="en-US" altLang="zh-CN"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_____________</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，即改变导体两端的</a:t>
            </a:r>
            <a:r>
              <a:rPr lang="en-US" altLang="zh-CN"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______</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可以改变电路中电流的大小。</a:t>
            </a:r>
          </a:p>
          <a:p>
            <a:pPr>
              <a:spcBef>
                <a:spcPct val="50000"/>
              </a:spcBef>
            </a:pPr>
            <a:r>
              <a:rPr lang="en-US" altLang="zh-CN"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2.</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保持电路两端电压</a:t>
            </a:r>
            <a:r>
              <a:rPr lang="zh-CN" altLang="en-US" sz="2400">
                <a:solidFill>
                  <a:srgbClr val="3618A4"/>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相同</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时，改变</a:t>
            </a:r>
            <a:r>
              <a:rPr lang="en-US" altLang="zh-CN"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___________________ </a:t>
            </a:r>
            <a:r>
              <a:rPr lang="zh-CN" altLang="en-US" sz="240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可以改变电路中电流的大小。</a:t>
            </a:r>
          </a:p>
        </p:txBody>
      </p:sp>
      <p:sp>
        <p:nvSpPr>
          <p:cNvPr id="5126" name="Text Box 6"/>
          <p:cNvSpPr txBox="1">
            <a:spLocks noChangeArrowheads="1"/>
          </p:cNvSpPr>
          <p:nvPr>
            <p:custDataLst>
              <p:tags r:id="rId5"/>
            </p:custDataLst>
          </p:nvPr>
        </p:nvSpPr>
        <p:spPr bwMode="auto">
          <a:xfrm>
            <a:off x="3599255" y="1757246"/>
            <a:ext cx="2425969" cy="468900"/>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0" lang="zh-CN" altLang="en-US" sz="2400" kern="1200" cap="none" spc="0" normalizeH="0" baseline="0" noProof="0" smtClean="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改变电池的节数</a:t>
            </a:r>
          </a:p>
        </p:txBody>
      </p:sp>
      <p:sp>
        <p:nvSpPr>
          <p:cNvPr id="5127" name="Text Box 7"/>
          <p:cNvSpPr txBox="1">
            <a:spLocks noChangeArrowheads="1"/>
          </p:cNvSpPr>
          <p:nvPr>
            <p:custDataLst>
              <p:tags r:id="rId6"/>
            </p:custDataLst>
          </p:nvPr>
        </p:nvSpPr>
        <p:spPr bwMode="auto">
          <a:xfrm>
            <a:off x="8346593" y="1757246"/>
            <a:ext cx="986771" cy="468900"/>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0" lang="zh-CN" altLang="en-US" sz="2400" kern="1200" cap="none" spc="0" normalizeH="0" baseline="0" noProof="0" smtClean="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电压</a:t>
            </a:r>
          </a:p>
        </p:txBody>
      </p:sp>
      <p:sp>
        <p:nvSpPr>
          <p:cNvPr id="5128" name="Text Box 8"/>
          <p:cNvSpPr txBox="1">
            <a:spLocks noChangeArrowheads="1"/>
          </p:cNvSpPr>
          <p:nvPr>
            <p:custDataLst>
              <p:tags r:id="rId7"/>
            </p:custDataLst>
          </p:nvPr>
        </p:nvSpPr>
        <p:spPr bwMode="auto">
          <a:xfrm>
            <a:off x="4744187" y="2610968"/>
            <a:ext cx="2799001" cy="468900"/>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0" lang="zh-CN" altLang="en-US" sz="2400" kern="1200" cap="none" spc="0" normalizeH="0" baseline="0" noProof="0" smtClean="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改变电路中的导体</a:t>
            </a:r>
          </a:p>
        </p:txBody>
      </p:sp>
      <p:sp>
        <p:nvSpPr>
          <p:cNvPr id="3" name="文本框 2"/>
          <p:cNvSpPr txBox="1"/>
          <p:nvPr>
            <p:custDataLst>
              <p:tags r:id="rId8"/>
            </p:custDataLst>
          </p:nvPr>
        </p:nvSpPr>
        <p:spPr>
          <a:xfrm>
            <a:off x="2203536" y="3493794"/>
            <a:ext cx="8494633" cy="461665"/>
          </a:xfrm>
          <a:prstGeom prst="rect">
            <a:avLst/>
          </a:prstGeom>
          <a:noFill/>
        </p:spPr>
        <p:txBody>
          <a:bodyPr wrap="none" rtlCol="0" anchor="t">
            <a:spAutoFit/>
          </a:bodyPr>
          <a:lstStyle/>
          <a:p>
            <a:pPr>
              <a:spcBef>
                <a:spcPct val="20000"/>
              </a:spcBef>
            </a:pPr>
            <a:r>
              <a:rPr lang="zh-CN" altLang="en-US" sz="2400" b="1">
                <a:latin typeface="微软雅黑" panose="020B0503020204020204" charset="-122"/>
                <a:ea typeface="微软雅黑" panose="020B0503020204020204" charset="-122"/>
                <a:sym typeface="+mn-ea"/>
              </a:rPr>
              <a:t>为什么电压</a:t>
            </a:r>
            <a:r>
              <a:rPr lang="zh-CN" altLang="en-US" sz="2400" b="1">
                <a:solidFill>
                  <a:srgbClr val="3618A4"/>
                </a:solidFill>
                <a:latin typeface="微软雅黑" panose="020B0503020204020204" charset="-122"/>
                <a:ea typeface="微软雅黑" panose="020B0503020204020204" charset="-122"/>
                <a:sym typeface="+mn-ea"/>
              </a:rPr>
              <a:t>相同</a:t>
            </a:r>
            <a:r>
              <a:rPr lang="zh-CN" altLang="en-US" sz="2400" b="1">
                <a:latin typeface="微软雅黑" panose="020B0503020204020204" charset="-122"/>
                <a:ea typeface="微软雅黑" panose="020B0503020204020204" charset="-122"/>
                <a:sym typeface="+mn-ea"/>
              </a:rPr>
              <a:t>时，选用不同的导体，电路中的电流不同呢？</a:t>
            </a:r>
            <a:endParaRPr lang="zh-CN" altLang="en-US" sz="2400" b="1">
              <a:latin typeface="微软雅黑" panose="020B0503020204020204" charset="-122"/>
              <a:ea typeface="微软雅黑" panose="020B0503020204020204" charset="-122"/>
            </a:endParaRPr>
          </a:p>
        </p:txBody>
      </p:sp>
      <p:sp>
        <p:nvSpPr>
          <p:cNvPr id="18" name="流程图: 可选过程 17"/>
          <p:cNvSpPr/>
          <p:nvPr>
            <p:custDataLst>
              <p:tags r:id="rId9"/>
            </p:custDataLst>
          </p:nvPr>
        </p:nvSpPr>
        <p:spPr>
          <a:xfrm>
            <a:off x="161311" y="3366382"/>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提出问题</a:t>
            </a:r>
          </a:p>
        </p:txBody>
      </p:sp>
      <p:sp>
        <p:nvSpPr>
          <p:cNvPr id="9221" name="Text Box 5"/>
          <p:cNvSpPr txBox="1">
            <a:spLocks noChangeArrowheads="1"/>
          </p:cNvSpPr>
          <p:nvPr>
            <p:custDataLst>
              <p:tags r:id="rId10"/>
            </p:custDataLst>
          </p:nvPr>
        </p:nvSpPr>
        <p:spPr bwMode="auto">
          <a:xfrm>
            <a:off x="2203536" y="4214284"/>
            <a:ext cx="9558947" cy="1785702"/>
          </a:xfrm>
          <a:prstGeom prst="rect">
            <a:avLst/>
          </a:prstGeom>
          <a:noFill/>
          <a:ln w="9525">
            <a:noFill/>
            <a:miter lim="800000"/>
          </a:ln>
          <a:effectLst/>
        </p:spPr>
        <p:txBody>
          <a:bodyPr wrap="square">
            <a:spAutoFit/>
          </a:bodyPr>
          <a:lstStyle/>
          <a:p>
            <a:pPr marR="0" defTabSz="914400" fontAlgn="auto">
              <a:lnSpc>
                <a:spcPct val="150000"/>
              </a:lnSpc>
              <a:spcBef>
                <a:spcPct val="0"/>
              </a:spcBef>
              <a:buClrTx/>
              <a:buSzTx/>
              <a:buFontTx/>
              <a:defRPr/>
            </a:pPr>
            <a:r>
              <a:rPr kumimoji="0" lang="zh-CN" altLang="en-US" sz="2400" b="1" kern="1200" cap="none" spc="0" normalizeH="0" baseline="0" noProof="0" smtClean="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因为不同导体对电流的阻碍作用不同。</a:t>
            </a:r>
          </a:p>
          <a:p>
            <a:pPr marR="0" defTabSz="914400" fontAlgn="auto">
              <a:lnSpc>
                <a:spcPct val="150000"/>
              </a:lnSpc>
              <a:spcBef>
                <a:spcPct val="0"/>
              </a:spcBef>
              <a:buClrTx/>
              <a:buSzTx/>
              <a:buFontTx/>
              <a:defRPr/>
            </a:pPr>
            <a:r>
              <a:rPr kumimoji="0" lang="zh-CN" altLang="en-US" sz="2400" b="1" kern="1200" cap="none" spc="0" normalizeH="0" baseline="0" noProof="0" smtClean="0">
                <a:solidFill>
                  <a:srgbClr val="281AE2"/>
                </a:solidFill>
                <a:effectLst>
                  <a:outerShdw blurRad="38100" dist="38100" dir="2700000" algn="tl">
                    <a:srgbClr val="C0C0C0"/>
                  </a:outerShdw>
                </a:effectLst>
                <a:latin typeface="微软雅黑" panose="020B0503020204020204" charset="-122"/>
                <a:ea typeface="微软雅黑" panose="020B0503020204020204" charset="-122"/>
                <a:cs typeface="+mn-cs"/>
              </a:rPr>
              <a:t>不同小灯泡亮度和电流不同也是因为小灯泡对电流的阻碍作用不同引起的。</a:t>
            </a:r>
          </a:p>
        </p:txBody>
      </p:sp>
    </p:spTree>
    <p:extLst>
      <p:ext uri="{BB962C8B-B14F-4D97-AF65-F5344CB8AC3E}">
        <p14:creationId xmlns:p14="http://schemas.microsoft.com/office/powerpoint/2010/main" val="39775616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5125">
                                            <p:txEl>
                                              <p:pRg st="0" end="0"/>
                                            </p:txEl>
                                          </p:spTgt>
                                        </p:tgtEl>
                                        <p:attrNameLst>
                                          <p:attrName>style.visibility</p:attrName>
                                        </p:attrNameLst>
                                      </p:cBhvr>
                                      <p:to>
                                        <p:strVal val="visible"/>
                                      </p:to>
                                    </p:set>
                                    <p:anim calcmode="lin" valueType="num">
                                      <p:cBhvr>
                                        <p:cTn id="13" dur="500" fill="hold"/>
                                        <p:tgtEl>
                                          <p:spTgt spid="512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12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126"/>
                                        </p:tgtEl>
                                        <p:attrNameLst>
                                          <p:attrName>style.visibility</p:attrName>
                                        </p:attrNameLst>
                                      </p:cBhvr>
                                      <p:to>
                                        <p:strVal val="visible"/>
                                      </p:to>
                                    </p:set>
                                    <p:animEffect transition="in" filter="wipe(down)">
                                      <p:cBhvr>
                                        <p:cTn id="19" dur="500"/>
                                        <p:tgtEl>
                                          <p:spTgt spid="512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127"/>
                                        </p:tgtEl>
                                        <p:attrNameLst>
                                          <p:attrName>style.visibility</p:attrName>
                                        </p:attrNameLst>
                                      </p:cBhvr>
                                      <p:to>
                                        <p:strVal val="visible"/>
                                      </p:to>
                                    </p:set>
                                    <p:animEffect transition="in" filter="wipe(down)">
                                      <p:cBhvr>
                                        <p:cTn id="24" dur="500"/>
                                        <p:tgtEl>
                                          <p:spTgt spid="512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7" presetClass="entr" presetSubtype="10" fill="hold" nodeType="clickEffect">
                                  <p:stCondLst>
                                    <p:cond delay="0"/>
                                  </p:stCondLst>
                                  <p:childTnLst>
                                    <p:set>
                                      <p:cBhvr>
                                        <p:cTn id="28" dur="1" fill="hold">
                                          <p:stCondLst>
                                            <p:cond delay="0"/>
                                          </p:stCondLst>
                                        </p:cTn>
                                        <p:tgtEl>
                                          <p:spTgt spid="5125">
                                            <p:txEl>
                                              <p:pRg st="1" end="1"/>
                                            </p:txEl>
                                          </p:spTgt>
                                        </p:tgtEl>
                                        <p:attrNameLst>
                                          <p:attrName>style.visibility</p:attrName>
                                        </p:attrNameLst>
                                      </p:cBhvr>
                                      <p:to>
                                        <p:strVal val="visible"/>
                                      </p:to>
                                    </p:set>
                                    <p:anim calcmode="lin" valueType="num">
                                      <p:cBhvr>
                                        <p:cTn id="29" dur="500" fill="hold"/>
                                        <p:tgtEl>
                                          <p:spTgt spid="5125">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512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128"/>
                                        </p:tgtEl>
                                        <p:attrNameLst>
                                          <p:attrName>style.visibility</p:attrName>
                                        </p:attrNameLst>
                                      </p:cBhvr>
                                      <p:to>
                                        <p:strVal val="visible"/>
                                      </p:to>
                                    </p:set>
                                    <p:animEffect transition="in" filter="wipe(down)">
                                      <p:cBhvr>
                                        <p:cTn id="35" dur="500"/>
                                        <p:tgtEl>
                                          <p:spTgt spid="512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grpId="0" nodeType="clickEffect">
                                  <p:stCondLst>
                                    <p:cond delay="0"/>
                                  </p:stCondLst>
                                  <p:childTnLst>
                                    <p:set>
                                      <p:cBhvr>
                                        <p:cTn id="39" dur="1000"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0-#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5" presetClass="entr" presetSubtype="10" fill="hold" grpId="0" nodeType="clickEffect">
                                  <p:stCondLst>
                                    <p:cond delay="0"/>
                                  </p:stCondLst>
                                  <p:childTnLst>
                                    <p:set>
                                      <p:cBhvr>
                                        <p:cTn id="45" dur="1000" fill="hold">
                                          <p:stCondLst>
                                            <p:cond delay="0"/>
                                          </p:stCondLst>
                                        </p:cTn>
                                        <p:tgtEl>
                                          <p:spTgt spid="3"/>
                                        </p:tgtEl>
                                        <p:attrNameLst>
                                          <p:attrName>style.visibility</p:attrName>
                                        </p:attrNameLst>
                                      </p:cBhvr>
                                      <p:to>
                                        <p:strVal val="visible"/>
                                      </p:to>
                                    </p:set>
                                    <p:animEffect transition="in" filter="checkerboard(across)">
                                      <p:cBhvr>
                                        <p:cTn id="46" dur="1000"/>
                                        <p:tgtEl>
                                          <p:spTgt spid="3"/>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2" presetClass="entr" presetSubtype="8" fill="hold" nodeType="clickEffect">
                                  <p:stCondLst>
                                    <p:cond delay="0"/>
                                  </p:stCondLst>
                                  <p:childTnLst>
                                    <p:set>
                                      <p:cBhvr>
                                        <p:cTn id="50" dur="1000" fill="hold">
                                          <p:stCondLst>
                                            <p:cond delay="0"/>
                                          </p:stCondLst>
                                        </p:cTn>
                                        <p:tgtEl>
                                          <p:spTgt spid="9221">
                                            <p:txEl>
                                              <p:pRg st="0" end="0"/>
                                            </p:txEl>
                                          </p:spTgt>
                                        </p:tgtEl>
                                        <p:attrNameLst>
                                          <p:attrName>style.visibility</p:attrName>
                                        </p:attrNameLst>
                                      </p:cBhvr>
                                      <p:to>
                                        <p:strVal val="visible"/>
                                      </p:to>
                                    </p:set>
                                    <p:animEffect transition="in" filter="wipe(left)">
                                      <p:cBhvr>
                                        <p:cTn id="51" dur="1000"/>
                                        <p:tgtEl>
                                          <p:spTgt spid="9221">
                                            <p:txEl>
                                              <p:pRg st="0" end="0"/>
                                            </p:txEl>
                                          </p:spTgt>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8" fill="hold" nodeType="clickEffect">
                                  <p:stCondLst>
                                    <p:cond delay="0"/>
                                  </p:stCondLst>
                                  <p:childTnLst>
                                    <p:set>
                                      <p:cBhvr>
                                        <p:cTn id="55" dur="1000" fill="hold">
                                          <p:stCondLst>
                                            <p:cond delay="0"/>
                                          </p:stCondLst>
                                        </p:cTn>
                                        <p:tgtEl>
                                          <p:spTgt spid="9221">
                                            <p:txEl>
                                              <p:pRg st="1" end="1"/>
                                            </p:txEl>
                                          </p:spTgt>
                                        </p:tgtEl>
                                        <p:attrNameLst>
                                          <p:attrName>style.visibility</p:attrName>
                                        </p:attrNameLst>
                                      </p:cBhvr>
                                      <p:to>
                                        <p:strVal val="visible"/>
                                      </p:to>
                                    </p:set>
                                    <p:animEffect transition="in" filter="wipe(left)">
                                      <p:cBhvr>
                                        <p:cTn id="56" dur="1000"/>
                                        <p:tgtEl>
                                          <p:spTgt spid="92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26" grpId="0"/>
      <p:bldP spid="5127" grpId="0"/>
      <p:bldP spid="5128" grpId="0"/>
      <p:bldP spid="3" grpId="0"/>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p>
        </p:txBody>
      </p:sp>
      <p:sp>
        <p:nvSpPr>
          <p:cNvPr id="12" name="文本框 11"/>
          <p:cNvSpPr txBox="1"/>
          <p:nvPr>
            <p:custDataLst>
              <p:tags r:id="rId2"/>
            </p:custDataLst>
          </p:nvPr>
        </p:nvSpPr>
        <p:spPr>
          <a:xfrm>
            <a:off x="2203536" y="33632"/>
            <a:ext cx="228734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244" name="TextBox 1"/>
          <p:cNvSpPr txBox="1">
            <a:spLocks noChangeArrowheads="1"/>
          </p:cNvSpPr>
          <p:nvPr>
            <p:custDataLst>
              <p:tags r:id="rId3"/>
            </p:custDataLst>
          </p:nvPr>
        </p:nvSpPr>
        <p:spPr bwMode="auto">
          <a:xfrm>
            <a:off x="451798" y="1178395"/>
            <a:ext cx="11122909" cy="385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l" eaLnBrk="0" fontAlgn="auto" hangingPunct="0">
              <a:lnSpc>
                <a:spcPct val="200000"/>
              </a:lnSpc>
            </a:pPr>
            <a:r>
              <a:rPr lang="en-US" altLang="zh-CN" sz="2400" b="1" smtClean="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400" b="1" smtClean="0">
                <a:solidFill>
                  <a:schemeClr val="tx1"/>
                </a:solidFill>
                <a:latin typeface="微软雅黑" panose="020B0503020204020204" charset="-122"/>
                <a:ea typeface="微软雅黑" panose="020B0503020204020204" charset="-122"/>
                <a:cs typeface="微软雅黑" panose="020B0503020204020204" charset="-122"/>
                <a:sym typeface="+mn-ea"/>
              </a:rPr>
              <a:t>理解</a:t>
            </a:r>
            <a:r>
              <a:rPr lang="zh-CN" altLang="en-US" sz="2400" b="1">
                <a:latin typeface="微软雅黑" panose="020B0503020204020204" charset="-122"/>
                <a:ea typeface="微软雅黑" panose="020B0503020204020204" charset="-122"/>
                <a:sym typeface="+mn-ea"/>
              </a:rPr>
              <a:t>电阻的概念；</a:t>
            </a:r>
          </a:p>
          <a:p>
            <a:pPr indent="0" algn="l" eaLnBrk="0" fontAlgn="auto" hangingPunct="0">
              <a:lnSpc>
                <a:spcPct val="200000"/>
              </a:lnSpc>
            </a:pPr>
            <a:r>
              <a:rPr lang="en-US" altLang="zh-CN" sz="2400" b="1">
                <a:latin typeface="微软雅黑" panose="020B0503020204020204" charset="-122"/>
                <a:ea typeface="微软雅黑" panose="020B0503020204020204" charset="-122"/>
                <a:sym typeface="+mn-ea"/>
              </a:rPr>
              <a:t>2.</a:t>
            </a:r>
            <a:r>
              <a:rPr lang="zh-CN" altLang="en-US" sz="2400" b="1">
                <a:latin typeface="微软雅黑" panose="020B0503020204020204" charset="-122"/>
                <a:ea typeface="微软雅黑" panose="020B0503020204020204" charset="-122"/>
                <a:sym typeface="+mn-ea"/>
              </a:rPr>
              <a:t>知道电阻是导体本身的一种性质；能画出电阻在电路图中的符号；</a:t>
            </a:r>
          </a:p>
          <a:p>
            <a:pPr indent="0" algn="l" eaLnBrk="0" fontAlgn="auto" hangingPunct="0">
              <a:lnSpc>
                <a:spcPct val="200000"/>
              </a:lnSpc>
            </a:pPr>
            <a:r>
              <a:rPr lang="en-US" altLang="zh-CN" sz="2400" b="1">
                <a:latin typeface="微软雅黑" panose="020B0503020204020204" charset="-122"/>
                <a:ea typeface="微软雅黑" panose="020B0503020204020204" charset="-122"/>
                <a:sym typeface="+mn-ea"/>
              </a:rPr>
              <a:t>3.</a:t>
            </a:r>
            <a:r>
              <a:rPr lang="zh-CN" altLang="en-US" sz="2400" b="1">
                <a:latin typeface="微软雅黑" panose="020B0503020204020204" charset="-122"/>
                <a:ea typeface="微软雅黑" panose="020B0503020204020204" charset="-122"/>
                <a:sym typeface="+mn-ea"/>
              </a:rPr>
              <a:t>知道电阻大小的单位及其单位换算；</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endParaRPr>
          </a:p>
          <a:p>
            <a:pPr indent="0" algn="l" eaLnBrk="0" fontAlgn="auto" hangingPunct="0">
              <a:lnSpc>
                <a:spcPct val="200000"/>
              </a:lnSpc>
            </a:pPr>
            <a:r>
              <a:rPr lang="en-US" altLang="zh-CN" sz="2400"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zh-CN" sz="2400" b="1" smtClean="0">
                <a:latin typeface="微软雅黑" panose="020B0503020204020204" charset="-122"/>
                <a:ea typeface="微软雅黑" panose="020B0503020204020204" charset="-122"/>
                <a:sym typeface="+mn-ea"/>
              </a:rPr>
              <a:t>会</a:t>
            </a:r>
            <a:r>
              <a:rPr lang="zh-CN" altLang="zh-CN" sz="2400" b="1">
                <a:latin typeface="微软雅黑" panose="020B0503020204020204" charset="-122"/>
                <a:ea typeface="微软雅黑" panose="020B0503020204020204" charset="-122"/>
                <a:sym typeface="+mn-ea"/>
              </a:rPr>
              <a:t>用控制变量法探究影响电阻大小的因素；</a:t>
            </a:r>
          </a:p>
          <a:p>
            <a:pPr indent="0" algn="l" eaLnBrk="0" fontAlgn="auto" hangingPunct="0">
              <a:lnSpc>
                <a:spcPct val="200000"/>
              </a:lnSpc>
            </a:pPr>
            <a:r>
              <a:rPr lang="en-US" altLang="zh-CN" sz="2400" b="1">
                <a:latin typeface="微软雅黑" panose="020B0503020204020204" charset="-122"/>
                <a:ea typeface="微软雅黑" panose="020B0503020204020204" charset="-122"/>
                <a:sym typeface="+mn-ea"/>
              </a:rPr>
              <a:t>5.</a:t>
            </a:r>
            <a:r>
              <a:rPr lang="zh-CN" altLang="zh-CN" sz="2400" b="1">
                <a:latin typeface="微软雅黑" panose="020B0503020204020204" charset="-122"/>
                <a:ea typeface="微软雅黑" panose="020B0503020204020204" charset="-122"/>
                <a:sym typeface="+mn-ea"/>
              </a:rPr>
              <a:t>理解电阻的大小与导体的材料、长度、横截面积及温度有关</a:t>
            </a:r>
            <a:r>
              <a:rPr lang="zh-CN" altLang="en-US" sz="2400" b="1" smtClean="0">
                <a:latin typeface="微软雅黑" panose="020B0503020204020204" charset="-122"/>
                <a:ea typeface="微软雅黑" panose="020B0503020204020204" charset="-122"/>
                <a:sym typeface="+mn-ea"/>
              </a:rPr>
              <a:t>。</a:t>
            </a:r>
            <a:endPar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5331189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244">
                                            <p:txEl>
                                              <p:pRg st="0" end="0"/>
                                            </p:txEl>
                                          </p:spTgt>
                                        </p:tgtEl>
                                        <p:attrNameLst>
                                          <p:attrName>style.visibility</p:attrName>
                                        </p:attrNameLst>
                                      </p:cBhvr>
                                      <p:to>
                                        <p:strVal val="visible"/>
                                      </p:to>
                                    </p:set>
                                    <p:animEffect transition="in" filter="checkerboard(across)">
                                      <p:cBhvr>
                                        <p:cTn id="7" dur="1000"/>
                                        <p:tgtEl>
                                          <p:spTgt spid="1024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0244">
                                            <p:txEl>
                                              <p:pRg st="1" end="1"/>
                                            </p:txEl>
                                          </p:spTgt>
                                        </p:tgtEl>
                                        <p:attrNameLst>
                                          <p:attrName>style.visibility</p:attrName>
                                        </p:attrNameLst>
                                      </p:cBhvr>
                                      <p:to>
                                        <p:strVal val="visible"/>
                                      </p:to>
                                    </p:set>
                                    <p:animEffect transition="in" filter="checkerboard(across)">
                                      <p:cBhvr>
                                        <p:cTn id="12" dur="1000"/>
                                        <p:tgtEl>
                                          <p:spTgt spid="1024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244">
                                            <p:txEl>
                                              <p:pRg st="2" end="2"/>
                                            </p:txEl>
                                          </p:spTgt>
                                        </p:tgtEl>
                                        <p:attrNameLst>
                                          <p:attrName>style.visibility</p:attrName>
                                        </p:attrNameLst>
                                      </p:cBhvr>
                                      <p:to>
                                        <p:strVal val="visible"/>
                                      </p:to>
                                    </p:set>
                                    <p:animEffect transition="in" filter="checkerboard(across)">
                                      <p:cBhvr>
                                        <p:cTn id="17" dur="1000"/>
                                        <p:tgtEl>
                                          <p:spTgt spid="1024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244">
                                            <p:txEl>
                                              <p:pRg st="3" end="3"/>
                                            </p:txEl>
                                          </p:spTgt>
                                        </p:tgtEl>
                                        <p:attrNameLst>
                                          <p:attrName>style.visibility</p:attrName>
                                        </p:attrNameLst>
                                      </p:cBhvr>
                                      <p:to>
                                        <p:strVal val="visible"/>
                                      </p:to>
                                    </p:set>
                                    <p:animEffect transition="in" filter="checkerboard(across)">
                                      <p:cBhvr>
                                        <p:cTn id="22" dur="1000"/>
                                        <p:tgtEl>
                                          <p:spTgt spid="1024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0244">
                                            <p:txEl>
                                              <p:pRg st="4" end="4"/>
                                            </p:txEl>
                                          </p:spTgt>
                                        </p:tgtEl>
                                        <p:attrNameLst>
                                          <p:attrName>style.visibility</p:attrName>
                                        </p:attrNameLst>
                                      </p:cBhvr>
                                      <p:to>
                                        <p:strVal val="visible"/>
                                      </p:to>
                                    </p:set>
                                    <p:animEffect transition="in" filter="checkerboard(across)">
                                      <p:cBhvr>
                                        <p:cTn id="27" dur="1000"/>
                                        <p:tgtEl>
                                          <p:spTgt spid="102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1895406"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电阻的概念</a:t>
            </a:r>
          </a:p>
        </p:txBody>
      </p:sp>
      <p:sp>
        <p:nvSpPr>
          <p:cNvPr id="4098" name="矩形 10"/>
          <p:cNvSpPr/>
          <p:nvPr>
            <p:custDataLst>
              <p:tags r:id="rId5"/>
            </p:custDataLst>
          </p:nvPr>
        </p:nvSpPr>
        <p:spPr>
          <a:xfrm>
            <a:off x="2203536" y="2097441"/>
            <a:ext cx="9668588" cy="4042892"/>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．定义：</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导体对电流阻碍作用。</a:t>
            </a:r>
            <a:r>
              <a:rPr lang="zh-CN" altLang="en-US" sz="2400">
                <a:latin typeface="微软雅黑" panose="020B0503020204020204" charset="-122"/>
                <a:ea typeface="微软雅黑" panose="020B0503020204020204" charset="-122"/>
                <a:cs typeface="微软雅黑" panose="020B0503020204020204" charset="-122"/>
              </a:rPr>
              <a:t>导体的电阻越大，表示导体对电流的阻碍作用就越大。</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导体的电阻通常用字母</a:t>
            </a:r>
            <a:r>
              <a:rPr lang="en-US" altLang="zh-CN" sz="2400">
                <a:solidFill>
                  <a:srgbClr val="CC0000"/>
                </a:solidFill>
                <a:latin typeface="微软雅黑" panose="020B0503020204020204" charset="-122"/>
                <a:ea typeface="微软雅黑" panose="020B0503020204020204" charset="-122"/>
                <a:cs typeface="微软雅黑" panose="020B0503020204020204" charset="-122"/>
              </a:rPr>
              <a:t>R</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表示</a:t>
            </a:r>
            <a:r>
              <a:rPr lang="zh-CN" altLang="en-US" sz="2400">
                <a:solidFill>
                  <a:srgbClr val="C00000"/>
                </a:solidFill>
                <a:latin typeface="微软雅黑" panose="020B0503020204020204" charset="-122"/>
                <a:ea typeface="微软雅黑" panose="020B0503020204020204" charset="-122"/>
                <a:cs typeface="微软雅黑" panose="020B0503020204020204" charset="-122"/>
              </a:rPr>
              <a:t>。</a:t>
            </a:r>
          </a:p>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．单位：</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欧姆</a:t>
            </a:r>
            <a:r>
              <a:rPr lang="zh-CN" altLang="en-US" sz="2400">
                <a:latin typeface="微软雅黑" panose="020B0503020204020204" charset="-122"/>
                <a:ea typeface="微软雅黑" panose="020B0503020204020204" charset="-122"/>
                <a:cs typeface="微软雅黑" panose="020B0503020204020204" charset="-122"/>
              </a:rPr>
              <a:t>，简称</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欧</a:t>
            </a:r>
            <a:r>
              <a:rPr lang="zh-CN" altLang="en-US" sz="2400">
                <a:latin typeface="微软雅黑" panose="020B0503020204020204" charset="-122"/>
                <a:ea typeface="微软雅黑" panose="020B0503020204020204" charset="-122"/>
                <a:cs typeface="微软雅黑" panose="020B0503020204020204" charset="-122"/>
              </a:rPr>
              <a:t>，符号</a:t>
            </a:r>
            <a:r>
              <a:rPr lang="el-GR" altLang="en-US" sz="2400">
                <a:solidFill>
                  <a:srgbClr val="CC0000"/>
                </a:solidFill>
                <a:latin typeface="微软雅黑" panose="020B0503020204020204" charset="-122"/>
                <a:ea typeface="微软雅黑" panose="020B0503020204020204" charset="-122"/>
                <a:cs typeface="微软雅黑" panose="020B0503020204020204" charset="-122"/>
              </a:rPr>
              <a:t>Ω</a:t>
            </a:r>
            <a:r>
              <a:rPr lang="zh-CN" altLang="en-US" sz="2400">
                <a:latin typeface="微软雅黑" panose="020B0503020204020204" charset="-122"/>
                <a:ea typeface="微软雅黑" panose="020B0503020204020204" charset="-122"/>
                <a:cs typeface="微软雅黑" panose="020B0503020204020204" charset="-122"/>
              </a:rPr>
              <a:t>。</a:t>
            </a:r>
          </a:p>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．电阻的常用单位还有：</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兆欧</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MΩ</a:t>
            </a:r>
            <a:r>
              <a:rPr lang="zh-CN" altLang="en-US" sz="2400">
                <a:latin typeface="微软雅黑" panose="020B0503020204020204" charset="-122"/>
                <a:ea typeface="微软雅黑" panose="020B0503020204020204" charset="-122"/>
                <a:cs typeface="微软雅黑" panose="020B0503020204020204" charset="-122"/>
              </a:rPr>
              <a:t>）、</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千欧</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kΩ</a:t>
            </a:r>
            <a:r>
              <a:rPr lang="zh-CN" altLang="en-US" sz="2400">
                <a:latin typeface="微软雅黑" panose="020B0503020204020204" charset="-122"/>
                <a:ea typeface="微软雅黑" panose="020B0503020204020204" charset="-122"/>
                <a:cs typeface="微软雅黑" panose="020B0503020204020204" charset="-122"/>
              </a:rPr>
              <a:t>）。</a:t>
            </a:r>
          </a:p>
          <a:p>
            <a:pPr marL="0" lvl="0" indent="0" eaLnBrk="1" hangingPunct="1">
              <a:lnSpc>
                <a:spcPct val="150000"/>
              </a:lnSpc>
              <a:spcBef>
                <a:spcPct val="0"/>
              </a:spcBef>
              <a:buNone/>
            </a:pPr>
            <a:r>
              <a:rPr lang="zh-CN" altLang="en-US" sz="2400">
                <a:latin typeface="微软雅黑" panose="020B0503020204020204" charset="-122"/>
                <a:ea typeface="微软雅黑" panose="020B0503020204020204" charset="-122"/>
                <a:cs typeface="微软雅黑" panose="020B0503020204020204" charset="-122"/>
              </a:rPr>
              <a:t>换算关系是：</a:t>
            </a:r>
          </a:p>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1 kΩ = 1 000 Ω= 10</a:t>
            </a:r>
            <a:r>
              <a:rPr lang="en-US" altLang="zh-CN" sz="2400" baseline="300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 Ω</a:t>
            </a:r>
          </a:p>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1 MΩ = 1 000 000 Ω=10</a:t>
            </a:r>
            <a:r>
              <a:rPr lang="en-US" altLang="zh-CN" sz="2400" baseline="30000">
                <a:latin typeface="微软雅黑" panose="020B0503020204020204" charset="-122"/>
                <a:ea typeface="微软雅黑" panose="020B0503020204020204" charset="-122"/>
                <a:cs typeface="微软雅黑" panose="020B0503020204020204" charset="-122"/>
              </a:rPr>
              <a:t>6 </a:t>
            </a:r>
            <a:r>
              <a:rPr lang="en-US" altLang="zh-CN" sz="2400">
                <a:latin typeface="微软雅黑" panose="020B0503020204020204" charset="-122"/>
                <a:ea typeface="微软雅黑" panose="020B0503020204020204" charset="-122"/>
                <a:cs typeface="微软雅黑" panose="020B0503020204020204" charset="-122"/>
              </a:rPr>
              <a:t>Ω</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8728704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000" fill="hold">
                                          <p:stCondLst>
                                            <p:cond delay="0"/>
                                          </p:stCondLst>
                                        </p:cTn>
                                        <p:tgtEl>
                                          <p:spTgt spid="4098">
                                            <p:txEl>
                                              <p:pRg st="0" end="0"/>
                                            </p:txEl>
                                          </p:spTgt>
                                        </p:tgtEl>
                                        <p:attrNameLst>
                                          <p:attrName>style.visibility</p:attrName>
                                        </p:attrNameLst>
                                      </p:cBhvr>
                                      <p:to>
                                        <p:strVal val="visible"/>
                                      </p:to>
                                    </p:set>
                                    <p:animEffect transition="in" filter="wipe(left)">
                                      <p:cBhvr>
                                        <p:cTn id="19" dur="1000"/>
                                        <p:tgtEl>
                                          <p:spTgt spid="4098">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000" fill="hold">
                                          <p:stCondLst>
                                            <p:cond delay="0"/>
                                          </p:stCondLst>
                                        </p:cTn>
                                        <p:tgtEl>
                                          <p:spTgt spid="4098">
                                            <p:txEl>
                                              <p:pRg st="1" end="1"/>
                                            </p:txEl>
                                          </p:spTgt>
                                        </p:tgtEl>
                                        <p:attrNameLst>
                                          <p:attrName>style.visibility</p:attrName>
                                        </p:attrNameLst>
                                      </p:cBhvr>
                                      <p:to>
                                        <p:strVal val="visible"/>
                                      </p:to>
                                    </p:set>
                                    <p:animEffect transition="in" filter="wipe(left)">
                                      <p:cBhvr>
                                        <p:cTn id="24" dur="1000"/>
                                        <p:tgtEl>
                                          <p:spTgt spid="4098">
                                            <p:txEl>
                                              <p:pRg st="1" end="1"/>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000" fill="hold">
                                          <p:stCondLst>
                                            <p:cond delay="0"/>
                                          </p:stCondLst>
                                        </p:cTn>
                                        <p:tgtEl>
                                          <p:spTgt spid="4098">
                                            <p:txEl>
                                              <p:pRg st="2" end="2"/>
                                            </p:txEl>
                                          </p:spTgt>
                                        </p:tgtEl>
                                        <p:attrNameLst>
                                          <p:attrName>style.visibility</p:attrName>
                                        </p:attrNameLst>
                                      </p:cBhvr>
                                      <p:to>
                                        <p:strVal val="visible"/>
                                      </p:to>
                                    </p:set>
                                    <p:animEffect transition="in" filter="wipe(left)">
                                      <p:cBhvr>
                                        <p:cTn id="29" dur="1000"/>
                                        <p:tgtEl>
                                          <p:spTgt spid="4098">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nodeType="clickEffect">
                                  <p:stCondLst>
                                    <p:cond delay="0"/>
                                  </p:stCondLst>
                                  <p:childTnLst>
                                    <p:set>
                                      <p:cBhvr>
                                        <p:cTn id="33" dur="1000" fill="hold">
                                          <p:stCondLst>
                                            <p:cond delay="0"/>
                                          </p:stCondLst>
                                        </p:cTn>
                                        <p:tgtEl>
                                          <p:spTgt spid="4098">
                                            <p:txEl>
                                              <p:pRg st="3" end="3"/>
                                            </p:txEl>
                                          </p:spTgt>
                                        </p:tgtEl>
                                        <p:attrNameLst>
                                          <p:attrName>style.visibility</p:attrName>
                                        </p:attrNameLst>
                                      </p:cBhvr>
                                      <p:to>
                                        <p:strVal val="visible"/>
                                      </p:to>
                                    </p:set>
                                    <p:animEffect transition="in" filter="wipe(left)">
                                      <p:cBhvr>
                                        <p:cTn id="34" dur="1000"/>
                                        <p:tgtEl>
                                          <p:spTgt spid="4098">
                                            <p:txEl>
                                              <p:pRg st="3" end="3"/>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8" fill="hold" nodeType="clickEffect">
                                  <p:stCondLst>
                                    <p:cond delay="0"/>
                                  </p:stCondLst>
                                  <p:childTnLst>
                                    <p:set>
                                      <p:cBhvr>
                                        <p:cTn id="38" dur="1000" fill="hold">
                                          <p:stCondLst>
                                            <p:cond delay="0"/>
                                          </p:stCondLst>
                                        </p:cTn>
                                        <p:tgtEl>
                                          <p:spTgt spid="4098">
                                            <p:txEl>
                                              <p:pRg st="4" end="4"/>
                                            </p:txEl>
                                          </p:spTgt>
                                        </p:tgtEl>
                                        <p:attrNameLst>
                                          <p:attrName>style.visibility</p:attrName>
                                        </p:attrNameLst>
                                      </p:cBhvr>
                                      <p:to>
                                        <p:strVal val="visible"/>
                                      </p:to>
                                    </p:set>
                                    <p:animEffect transition="in" filter="wipe(left)">
                                      <p:cBhvr>
                                        <p:cTn id="39" dur="1000"/>
                                        <p:tgtEl>
                                          <p:spTgt spid="4098">
                                            <p:txEl>
                                              <p:pRg st="4" end="4"/>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nodeType="clickEffect">
                                  <p:stCondLst>
                                    <p:cond delay="0"/>
                                  </p:stCondLst>
                                  <p:childTnLst>
                                    <p:set>
                                      <p:cBhvr>
                                        <p:cTn id="43" dur="1000" fill="hold">
                                          <p:stCondLst>
                                            <p:cond delay="0"/>
                                          </p:stCondLst>
                                        </p:cTn>
                                        <p:tgtEl>
                                          <p:spTgt spid="4098">
                                            <p:txEl>
                                              <p:pRg st="5" end="5"/>
                                            </p:txEl>
                                          </p:spTgt>
                                        </p:tgtEl>
                                        <p:attrNameLst>
                                          <p:attrName>style.visibility</p:attrName>
                                        </p:attrNameLst>
                                      </p:cBhvr>
                                      <p:to>
                                        <p:strVal val="visible"/>
                                      </p:to>
                                    </p:set>
                                    <p:animEffect transition="in" filter="wipe(left)">
                                      <p:cBhvr>
                                        <p:cTn id="44" dur="1000"/>
                                        <p:tgtEl>
                                          <p:spTgt spid="40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1895406"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电阻器</a:t>
            </a:r>
          </a:p>
        </p:txBody>
      </p:sp>
      <p:sp>
        <p:nvSpPr>
          <p:cNvPr id="5122" name="矩形 5"/>
          <p:cNvSpPr/>
          <p:nvPr>
            <p:custDataLst>
              <p:tags r:id="rId5"/>
            </p:custDataLst>
          </p:nvPr>
        </p:nvSpPr>
        <p:spPr>
          <a:xfrm>
            <a:off x="2203536" y="1991372"/>
            <a:ext cx="9641493" cy="1785702"/>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eaLnBrk="1" hangingPunct="1">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．电阻器</a:t>
            </a:r>
          </a:p>
          <a:p>
            <a:pPr marL="0" lvl="0" indent="0" eaLnBrk="1" hangingPunct="1">
              <a:lnSpc>
                <a:spcPct val="150000"/>
              </a:lnSpc>
              <a:spcBef>
                <a:spcPct val="0"/>
              </a:spcBef>
              <a:buNone/>
            </a:pPr>
            <a:r>
              <a:rPr lang="zh-CN" altLang="en-US" sz="2400">
                <a:latin typeface="微软雅黑" panose="020B0503020204020204" charset="-122"/>
                <a:ea typeface="微软雅黑" panose="020B0503020204020204" charset="-122"/>
                <a:cs typeface="微软雅黑" panose="020B0503020204020204" charset="-122"/>
              </a:rPr>
              <a:t>在电子技术中，我们常用到有一定电阻值的元件</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电阻器，也叫做定值电阻，简称电阻。电路图中用符号                    表示。</a:t>
            </a:r>
          </a:p>
        </p:txBody>
      </p:sp>
      <p:grpSp>
        <p:nvGrpSpPr>
          <p:cNvPr id="5123" name="Group 3"/>
          <p:cNvGrpSpPr/>
          <p:nvPr>
            <p:custDataLst>
              <p:tags r:id="rId6"/>
            </p:custDataLst>
          </p:nvPr>
        </p:nvGrpSpPr>
        <p:grpSpPr>
          <a:xfrm>
            <a:off x="7034049" y="3395163"/>
            <a:ext cx="1417774" cy="194028"/>
            <a:chOff x="0" y="0"/>
            <a:chExt cx="1428760" cy="190501"/>
          </a:xfrm>
        </p:grpSpPr>
        <p:cxnSp>
          <p:nvCxnSpPr>
            <p:cNvPr id="5124" name="直接连接符 7"/>
            <p:cNvCxnSpPr/>
            <p:nvPr>
              <p:custDataLst>
                <p:tags r:id="rId13"/>
              </p:custDataLst>
            </p:nvPr>
          </p:nvCxnSpPr>
          <p:spPr>
            <a:xfrm>
              <a:off x="0" y="95250"/>
              <a:ext cx="1428760" cy="1059"/>
            </a:xfrm>
            <a:prstGeom prst="line">
              <a:avLst/>
            </a:prstGeom>
            <a:ln w="28575" cap="flat" cmpd="sng">
              <a:solidFill>
                <a:schemeClr val="tx1"/>
              </a:solidFill>
              <a:prstDash val="solid"/>
              <a:headEnd type="none" w="med" len="med"/>
              <a:tailEnd type="none" w="med" len="med"/>
            </a:ln>
          </p:spPr>
        </p:cxnSp>
        <p:sp>
          <p:nvSpPr>
            <p:cNvPr id="5125" name="矩形 8"/>
            <p:cNvSpPr/>
            <p:nvPr>
              <p:custDataLst>
                <p:tags r:id="rId14"/>
              </p:custDataLst>
            </p:nvPr>
          </p:nvSpPr>
          <p:spPr>
            <a:xfrm>
              <a:off x="400053" y="0"/>
              <a:ext cx="628654" cy="190501"/>
            </a:xfrm>
            <a:prstGeom prst="rect">
              <a:avLst/>
            </a:prstGeom>
            <a:solidFill>
              <a:schemeClr val="bg1"/>
            </a:solidFill>
            <a:ln w="28575" cap="flat" cmpd="sng">
              <a:solidFill>
                <a:schemeClr val="tx1"/>
              </a:solidFill>
              <a:prstDash val="solid"/>
              <a:miter/>
              <a:headEnd type="none" w="med" len="med"/>
              <a:tailEnd type="none" w="med" len="med"/>
            </a:ln>
          </p:spPr>
          <p:txBody>
            <a:bodyPr anchor="ct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baseline="0">
                  <a:solidFill>
                    <a:schemeClr val="tx1"/>
                  </a:solidFill>
                  <a:effectLst/>
                  <a:latin typeface="+mn-lt"/>
                  <a:ea typeface="+mn-ea"/>
                </a:defRPr>
              </a:lvl5pPr>
            </a:lstStyle>
            <a:p>
              <a:pPr marL="0" lvl="0" indent="0" algn="ctr" eaLnBrk="1" hangingPunct="1">
                <a:spcBef>
                  <a:spcPct val="0"/>
                </a:spcBef>
                <a:buNone/>
              </a:pPr>
              <a:endParaRPr lang="zh-CN" altLang="en-US" sz="1800">
                <a:solidFill>
                  <a:srgbClr val="FFFFFF"/>
                </a:solidFill>
              </a:endParaRPr>
            </a:p>
          </p:txBody>
        </p:sp>
      </p:grpSp>
      <p:pic>
        <p:nvPicPr>
          <p:cNvPr id="5126" name="Picture 8" descr="7bd91f5880f9e6a58b25290049949b47"/>
          <p:cNvPicPr>
            <a:picLocks noChangeAspect="1"/>
          </p:cNvPicPr>
          <p:nvPr>
            <p:custDataLst>
              <p:tags r:id="rId7"/>
            </p:custDataLst>
          </p:nvPr>
        </p:nvPicPr>
        <p:blipFill>
          <a:blip r:embed="rId17"/>
          <a:stretch>
            <a:fillRect/>
          </a:stretch>
        </p:blipFill>
        <p:spPr>
          <a:xfrm>
            <a:off x="3029941" y="4030928"/>
            <a:ext cx="1830504" cy="1878836"/>
          </a:xfrm>
          <a:prstGeom prst="rect">
            <a:avLst/>
          </a:prstGeom>
          <a:noFill/>
          <a:ln w="9525">
            <a:noFill/>
          </a:ln>
        </p:spPr>
      </p:pic>
      <p:pic>
        <p:nvPicPr>
          <p:cNvPr id="5127" name="Picture 11" descr="f389ba3a69da1435e7f8a3b84ac698a9"/>
          <p:cNvPicPr>
            <a:picLocks noChangeAspect="1"/>
          </p:cNvPicPr>
          <p:nvPr>
            <p:custDataLst>
              <p:tags r:id="rId8"/>
            </p:custDataLst>
          </p:nvPr>
        </p:nvPicPr>
        <p:blipFill>
          <a:blip r:embed="rId18"/>
          <a:stretch>
            <a:fillRect/>
          </a:stretch>
        </p:blipFill>
        <p:spPr>
          <a:xfrm>
            <a:off x="892568" y="5326063"/>
            <a:ext cx="1720232" cy="1377597"/>
          </a:xfrm>
          <a:prstGeom prst="rect">
            <a:avLst/>
          </a:prstGeom>
          <a:noFill/>
          <a:ln w="9525">
            <a:noFill/>
          </a:ln>
        </p:spPr>
      </p:pic>
      <p:pic>
        <p:nvPicPr>
          <p:cNvPr id="5128" name="Picture 12" descr="7e127c69ce408b241d8385d88f81e0ca"/>
          <p:cNvPicPr>
            <a:picLocks noChangeAspect="1"/>
          </p:cNvPicPr>
          <p:nvPr>
            <p:custDataLst>
              <p:tags r:id="rId9"/>
            </p:custDataLst>
          </p:nvPr>
        </p:nvPicPr>
        <p:blipFill>
          <a:blip r:embed="rId19"/>
          <a:stretch>
            <a:fillRect/>
          </a:stretch>
        </p:blipFill>
        <p:spPr>
          <a:xfrm>
            <a:off x="6509788" y="3589514"/>
            <a:ext cx="2465352" cy="1810926"/>
          </a:xfrm>
          <a:prstGeom prst="rect">
            <a:avLst/>
          </a:prstGeom>
          <a:noFill/>
          <a:ln w="9525">
            <a:noFill/>
          </a:ln>
        </p:spPr>
      </p:pic>
      <p:pic>
        <p:nvPicPr>
          <p:cNvPr id="5129" name="Picture 13" descr="电阻1"/>
          <p:cNvPicPr>
            <a:picLocks noChangeAspect="1"/>
          </p:cNvPicPr>
          <p:nvPr>
            <p:custDataLst>
              <p:tags r:id="rId10"/>
            </p:custDataLst>
          </p:nvPr>
        </p:nvPicPr>
        <p:blipFill>
          <a:blip r:embed="rId20"/>
          <a:stretch>
            <a:fillRect/>
          </a:stretch>
        </p:blipFill>
        <p:spPr>
          <a:xfrm rot="19620000">
            <a:off x="3226854" y="5187334"/>
            <a:ext cx="3393206" cy="617655"/>
          </a:xfrm>
          <a:prstGeom prst="rect">
            <a:avLst/>
          </a:prstGeom>
          <a:noFill/>
          <a:ln w="9525">
            <a:noFill/>
          </a:ln>
        </p:spPr>
      </p:pic>
      <p:pic>
        <p:nvPicPr>
          <p:cNvPr id="5130" name="Picture 10" descr="3f7fc407041d062e98f1dd6f8a607302"/>
          <p:cNvPicPr>
            <a:picLocks noChangeAspect="1"/>
          </p:cNvPicPr>
          <p:nvPr>
            <p:custDataLst>
              <p:tags r:id="rId11"/>
            </p:custDataLst>
          </p:nvPr>
        </p:nvPicPr>
        <p:blipFill>
          <a:blip r:embed="rId21"/>
          <a:stretch>
            <a:fillRect/>
          </a:stretch>
        </p:blipFill>
        <p:spPr>
          <a:xfrm>
            <a:off x="6757111" y="5125244"/>
            <a:ext cx="2218029" cy="1578093"/>
          </a:xfrm>
          <a:prstGeom prst="rect">
            <a:avLst/>
          </a:prstGeom>
          <a:noFill/>
          <a:ln w="9525">
            <a:noFill/>
          </a:ln>
        </p:spPr>
      </p:pic>
      <p:pic>
        <p:nvPicPr>
          <p:cNvPr id="5132" name="Picture 12" descr="06404002"/>
          <p:cNvPicPr>
            <a:picLocks noChangeAspect="1"/>
          </p:cNvPicPr>
          <p:nvPr>
            <p:custDataLst>
              <p:tags r:id="rId12"/>
            </p:custDataLst>
          </p:nvPr>
        </p:nvPicPr>
        <p:blipFill>
          <a:blip r:embed="rId22"/>
          <a:stretch>
            <a:fillRect/>
          </a:stretch>
        </p:blipFill>
        <p:spPr>
          <a:xfrm>
            <a:off x="9100218" y="4030928"/>
            <a:ext cx="2893835" cy="2672732"/>
          </a:xfrm>
          <a:prstGeom prst="rect">
            <a:avLst/>
          </a:prstGeom>
          <a:noFill/>
          <a:ln w="9525">
            <a:noFill/>
          </a:ln>
        </p:spPr>
      </p:pic>
    </p:spTree>
    <p:extLst>
      <p:ext uri="{BB962C8B-B14F-4D97-AF65-F5344CB8AC3E}">
        <p14:creationId xmlns:p14="http://schemas.microsoft.com/office/powerpoint/2010/main" val="12669285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5123"/>
                                        </p:tgtEl>
                                        <p:attrNameLst>
                                          <p:attrName>style.visibility</p:attrName>
                                        </p:attrNameLst>
                                      </p:cBhvr>
                                      <p:to>
                                        <p:strVal val="visible"/>
                                      </p:to>
                                    </p:set>
                                    <p:animEffect transition="in" filter="checkerboard(across)">
                                      <p:cBhvr>
                                        <p:cTn id="19" dur="1000"/>
                                        <p:tgtEl>
                                          <p:spTgt spid="5123"/>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5122"/>
                                        </p:tgtEl>
                                        <p:attrNameLst>
                                          <p:attrName>style.visibility</p:attrName>
                                        </p:attrNameLst>
                                      </p:cBhvr>
                                      <p:to>
                                        <p:strVal val="visible"/>
                                      </p:to>
                                    </p:set>
                                    <p:animEffect transition="in" filter="checkerboard(across)">
                                      <p:cBhvr>
                                        <p:cTn id="22" dur="1000"/>
                                        <p:tgtEl>
                                          <p:spTgt spid="512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5127"/>
                                        </p:tgtEl>
                                        <p:attrNameLst>
                                          <p:attrName>style.visibility</p:attrName>
                                        </p:attrNameLst>
                                      </p:cBhvr>
                                      <p:to>
                                        <p:strVal val="visible"/>
                                      </p:to>
                                    </p:set>
                                    <p:animEffect transition="in" filter="checkerboard(across)">
                                      <p:cBhvr>
                                        <p:cTn id="27" dur="1000"/>
                                        <p:tgtEl>
                                          <p:spTgt spid="5127"/>
                                        </p:tgtEl>
                                      </p:cBhvr>
                                    </p:animEffect>
                                  </p:childTnLst>
                                </p:cTn>
                              </p:par>
                              <p:par>
                                <p:cTn id="28" presetID="5" presetClass="entr" presetSubtype="10" fill="hold" nodeType="withEffect">
                                  <p:stCondLst>
                                    <p:cond delay="0"/>
                                  </p:stCondLst>
                                  <p:childTnLst>
                                    <p:set>
                                      <p:cBhvr>
                                        <p:cTn id="29" dur="1000" fill="hold">
                                          <p:stCondLst>
                                            <p:cond delay="0"/>
                                          </p:stCondLst>
                                        </p:cTn>
                                        <p:tgtEl>
                                          <p:spTgt spid="5126"/>
                                        </p:tgtEl>
                                        <p:attrNameLst>
                                          <p:attrName>style.visibility</p:attrName>
                                        </p:attrNameLst>
                                      </p:cBhvr>
                                      <p:to>
                                        <p:strVal val="visible"/>
                                      </p:to>
                                    </p:set>
                                    <p:animEffect transition="in" filter="checkerboard(across)">
                                      <p:cBhvr>
                                        <p:cTn id="30" dur="1000"/>
                                        <p:tgtEl>
                                          <p:spTgt spid="5126"/>
                                        </p:tgtEl>
                                      </p:cBhvr>
                                    </p:animEffect>
                                  </p:childTnLst>
                                </p:cTn>
                              </p:par>
                              <p:par>
                                <p:cTn id="31" presetID="5" presetClass="entr" presetSubtype="10" fill="hold" nodeType="withEffect">
                                  <p:stCondLst>
                                    <p:cond delay="0"/>
                                  </p:stCondLst>
                                  <p:childTnLst>
                                    <p:set>
                                      <p:cBhvr>
                                        <p:cTn id="32" dur="1000" fill="hold">
                                          <p:stCondLst>
                                            <p:cond delay="0"/>
                                          </p:stCondLst>
                                        </p:cTn>
                                        <p:tgtEl>
                                          <p:spTgt spid="5129"/>
                                        </p:tgtEl>
                                        <p:attrNameLst>
                                          <p:attrName>style.visibility</p:attrName>
                                        </p:attrNameLst>
                                      </p:cBhvr>
                                      <p:to>
                                        <p:strVal val="visible"/>
                                      </p:to>
                                    </p:set>
                                    <p:animEffect transition="in" filter="checkerboard(across)">
                                      <p:cBhvr>
                                        <p:cTn id="33" dur="1000"/>
                                        <p:tgtEl>
                                          <p:spTgt spid="5129"/>
                                        </p:tgtEl>
                                      </p:cBhvr>
                                    </p:animEffect>
                                  </p:childTnLst>
                                </p:cTn>
                              </p:par>
                              <p:par>
                                <p:cTn id="34" presetID="5" presetClass="entr" presetSubtype="10" fill="hold" nodeType="withEffect">
                                  <p:stCondLst>
                                    <p:cond delay="0"/>
                                  </p:stCondLst>
                                  <p:childTnLst>
                                    <p:set>
                                      <p:cBhvr>
                                        <p:cTn id="35" dur="1000" fill="hold">
                                          <p:stCondLst>
                                            <p:cond delay="0"/>
                                          </p:stCondLst>
                                        </p:cTn>
                                        <p:tgtEl>
                                          <p:spTgt spid="5128"/>
                                        </p:tgtEl>
                                        <p:attrNameLst>
                                          <p:attrName>style.visibility</p:attrName>
                                        </p:attrNameLst>
                                      </p:cBhvr>
                                      <p:to>
                                        <p:strVal val="visible"/>
                                      </p:to>
                                    </p:set>
                                    <p:animEffect transition="in" filter="checkerboard(across)">
                                      <p:cBhvr>
                                        <p:cTn id="36" dur="1000"/>
                                        <p:tgtEl>
                                          <p:spTgt spid="5128"/>
                                        </p:tgtEl>
                                      </p:cBhvr>
                                    </p:animEffect>
                                  </p:childTnLst>
                                </p:cTn>
                              </p:par>
                              <p:par>
                                <p:cTn id="37" presetID="5" presetClass="entr" presetSubtype="10" fill="hold" nodeType="withEffect">
                                  <p:stCondLst>
                                    <p:cond delay="0"/>
                                  </p:stCondLst>
                                  <p:childTnLst>
                                    <p:set>
                                      <p:cBhvr>
                                        <p:cTn id="38" dur="1000" fill="hold">
                                          <p:stCondLst>
                                            <p:cond delay="0"/>
                                          </p:stCondLst>
                                        </p:cTn>
                                        <p:tgtEl>
                                          <p:spTgt spid="5130"/>
                                        </p:tgtEl>
                                        <p:attrNameLst>
                                          <p:attrName>style.visibility</p:attrName>
                                        </p:attrNameLst>
                                      </p:cBhvr>
                                      <p:to>
                                        <p:strVal val="visible"/>
                                      </p:to>
                                    </p:set>
                                    <p:animEffect transition="in" filter="checkerboard(across)">
                                      <p:cBhvr>
                                        <p:cTn id="39" dur="1000"/>
                                        <p:tgtEl>
                                          <p:spTgt spid="5130"/>
                                        </p:tgtEl>
                                      </p:cBhvr>
                                    </p:animEffect>
                                  </p:childTnLst>
                                </p:cTn>
                              </p:par>
                              <p:par>
                                <p:cTn id="40" presetID="5" presetClass="entr" presetSubtype="10" fill="hold" nodeType="withEffect">
                                  <p:stCondLst>
                                    <p:cond delay="0"/>
                                  </p:stCondLst>
                                  <p:childTnLst>
                                    <p:set>
                                      <p:cBhvr>
                                        <p:cTn id="41" dur="1000" fill="hold">
                                          <p:stCondLst>
                                            <p:cond delay="0"/>
                                          </p:stCondLst>
                                        </p:cTn>
                                        <p:tgtEl>
                                          <p:spTgt spid="5132"/>
                                        </p:tgtEl>
                                        <p:attrNameLst>
                                          <p:attrName>style.visibility</p:attrName>
                                        </p:attrNameLst>
                                      </p:cBhvr>
                                      <p:to>
                                        <p:strVal val="visible"/>
                                      </p:to>
                                    </p:set>
                                    <p:animEffect transition="in" filter="checkerboard(across)">
                                      <p:cBhvr>
                                        <p:cTn id="42" dur="1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51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48078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二、影响电阻大小的因素</a:t>
            </a:r>
          </a:p>
        </p:txBody>
      </p:sp>
      <p:sp>
        <p:nvSpPr>
          <p:cNvPr id="8" name="流程图: 可选过程 7"/>
          <p:cNvSpPr/>
          <p:nvPr>
            <p:custDataLst>
              <p:tags r:id="rId4"/>
            </p:custDataLst>
          </p:nvPr>
        </p:nvSpPr>
        <p:spPr>
          <a:xfrm>
            <a:off x="249529" y="2097441"/>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探究实验</a:t>
            </a:r>
          </a:p>
        </p:txBody>
      </p:sp>
      <p:sp>
        <p:nvSpPr>
          <p:cNvPr id="14" name="文本框 13"/>
          <p:cNvSpPr txBox="1"/>
          <p:nvPr>
            <p:custDataLst>
              <p:tags r:id="rId5"/>
            </p:custDataLst>
          </p:nvPr>
        </p:nvSpPr>
        <p:spPr>
          <a:xfrm>
            <a:off x="2316958" y="2224853"/>
            <a:ext cx="4185761" cy="461665"/>
          </a:xfrm>
          <a:prstGeom prst="rect">
            <a:avLst/>
          </a:prstGeom>
          <a:noFill/>
        </p:spPr>
        <p:txBody>
          <a:bodyPr wrap="none" rtlCol="0">
            <a:spAutoFit/>
          </a:bodyPr>
          <a:lstStyle/>
          <a:p>
            <a:pPr algn="l"/>
            <a:r>
              <a:rPr lang="zh-CN" altLang="en-US" sz="2400">
                <a:solidFill>
                  <a:srgbClr val="000000"/>
                </a:solidFill>
                <a:latin typeface="微软雅黑" panose="020B0503020204020204" charset="-122"/>
                <a:ea typeface="微软雅黑" panose="020B0503020204020204" charset="-122"/>
                <a:sym typeface="+mn-ea"/>
              </a:rPr>
              <a:t>影响电阻大小的因素有哪些？</a:t>
            </a:r>
            <a:endParaRPr lang="zh-CN" altLang="en-US" sz="2400">
              <a:solidFill>
                <a:schemeClr val="tx1"/>
              </a:solidFill>
              <a:latin typeface="微软雅黑" panose="020B0503020204020204" charset="-122"/>
              <a:ea typeface="微软雅黑" panose="020B0503020204020204" charset="-122"/>
            </a:endParaRPr>
          </a:p>
        </p:txBody>
      </p:sp>
      <p:sp>
        <p:nvSpPr>
          <p:cNvPr id="37893" name="Text Box 5"/>
          <p:cNvSpPr txBox="1"/>
          <p:nvPr>
            <p:custDataLst>
              <p:tags r:id="rId6"/>
            </p:custDataLst>
          </p:nvPr>
        </p:nvSpPr>
        <p:spPr>
          <a:xfrm>
            <a:off x="2319478" y="3487327"/>
            <a:ext cx="9073754" cy="468900"/>
          </a:xfrm>
          <a:prstGeom prst="rect">
            <a:avLst/>
          </a:prstGeom>
          <a:noFill/>
          <a:ln w="9525">
            <a:noFill/>
          </a:ln>
        </p:spPr>
        <p:txBody>
          <a:bodyPr>
            <a:spAutoFit/>
          </a:bodyPr>
          <a:lstStyle/>
          <a:p>
            <a:pPr>
              <a:spcBef>
                <a:spcPct val="50000"/>
              </a:spcBef>
            </a:pPr>
            <a:r>
              <a:rPr lang="zh-CN" altLang="en-US" sz="2400" b="1">
                <a:solidFill>
                  <a:srgbClr val="281AE2"/>
                </a:solidFill>
                <a:latin typeface="微软雅黑" panose="020B0503020204020204" charset="-122"/>
                <a:ea typeface="微软雅黑" panose="020B0503020204020204" charset="-122"/>
                <a:cs typeface="微软雅黑" panose="020B0503020204020204" charset="-122"/>
              </a:rPr>
              <a:t>猜想二  导体的电阻可能与导体的长度有关</a:t>
            </a:r>
          </a:p>
        </p:txBody>
      </p:sp>
      <p:sp>
        <p:nvSpPr>
          <p:cNvPr id="37894" name="Text Box 6"/>
          <p:cNvSpPr txBox="1"/>
          <p:nvPr>
            <p:custDataLst>
              <p:tags r:id="rId7"/>
            </p:custDataLst>
          </p:nvPr>
        </p:nvSpPr>
        <p:spPr>
          <a:xfrm>
            <a:off x="2300575" y="4074261"/>
            <a:ext cx="8771295" cy="468900"/>
          </a:xfrm>
          <a:prstGeom prst="rect">
            <a:avLst/>
          </a:prstGeom>
          <a:noFill/>
          <a:ln w="9525">
            <a:noFill/>
          </a:ln>
        </p:spPr>
        <p:txBody>
          <a:bodyPr>
            <a:spAutoFit/>
          </a:bodyPr>
          <a:lstStyle/>
          <a:p>
            <a:pPr>
              <a:spcBef>
                <a:spcPct val="50000"/>
              </a:spcBef>
            </a:pPr>
            <a:r>
              <a:rPr lang="zh-CN" altLang="en-US" sz="2400" b="1">
                <a:solidFill>
                  <a:srgbClr val="281AE2"/>
                </a:solidFill>
                <a:latin typeface="微软雅黑" panose="020B0503020204020204" charset="-122"/>
                <a:ea typeface="微软雅黑" panose="020B0503020204020204" charset="-122"/>
                <a:cs typeface="微软雅黑" panose="020B0503020204020204" charset="-122"/>
              </a:rPr>
              <a:t>猜想三  导体的电阻可能与导体的粗细有关</a:t>
            </a:r>
          </a:p>
        </p:txBody>
      </p:sp>
      <p:sp>
        <p:nvSpPr>
          <p:cNvPr id="37895" name="Text Box 7"/>
          <p:cNvSpPr txBox="1"/>
          <p:nvPr>
            <p:custDataLst>
              <p:tags r:id="rId8"/>
            </p:custDataLst>
          </p:nvPr>
        </p:nvSpPr>
        <p:spPr>
          <a:xfrm>
            <a:off x="2319478" y="2974770"/>
            <a:ext cx="8015149" cy="468900"/>
          </a:xfrm>
          <a:prstGeom prst="rect">
            <a:avLst/>
          </a:prstGeom>
          <a:noFill/>
          <a:ln w="9525">
            <a:noFill/>
          </a:ln>
        </p:spPr>
        <p:txBody>
          <a:bodyPr>
            <a:spAutoFit/>
          </a:bodyPr>
          <a:lstStyle/>
          <a:p>
            <a:pPr>
              <a:spcBef>
                <a:spcPct val="50000"/>
              </a:spcBef>
            </a:pPr>
            <a:r>
              <a:rPr lang="zh-CN" altLang="en-US" sz="2400" b="1">
                <a:solidFill>
                  <a:srgbClr val="281AE2"/>
                </a:solidFill>
                <a:latin typeface="微软雅黑" panose="020B0503020204020204" charset="-122"/>
                <a:ea typeface="微软雅黑" panose="020B0503020204020204" charset="-122"/>
                <a:cs typeface="微软雅黑" panose="020B0503020204020204" charset="-122"/>
              </a:rPr>
              <a:t>猜想一  导体的电阻可能与导体的材料有关</a:t>
            </a:r>
          </a:p>
        </p:txBody>
      </p:sp>
      <p:sp>
        <p:nvSpPr>
          <p:cNvPr id="37896" name="Text Box 8"/>
          <p:cNvSpPr txBox="1"/>
          <p:nvPr>
            <p:custDataLst>
              <p:tags r:id="rId9"/>
            </p:custDataLst>
          </p:nvPr>
        </p:nvSpPr>
        <p:spPr>
          <a:xfrm>
            <a:off x="2300575" y="4677364"/>
            <a:ext cx="8015149" cy="468900"/>
          </a:xfrm>
          <a:prstGeom prst="rect">
            <a:avLst/>
          </a:prstGeom>
          <a:noFill/>
          <a:ln w="9525">
            <a:noFill/>
          </a:ln>
        </p:spPr>
        <p:txBody>
          <a:bodyPr>
            <a:spAutoFit/>
          </a:bodyPr>
          <a:lstStyle/>
          <a:p>
            <a:pPr>
              <a:spcBef>
                <a:spcPct val="50000"/>
              </a:spcBef>
            </a:pPr>
            <a:r>
              <a:rPr lang="zh-CN" altLang="en-US" sz="2400" b="1">
                <a:solidFill>
                  <a:srgbClr val="281AE2"/>
                </a:solidFill>
                <a:latin typeface="微软雅黑" panose="020B0503020204020204" charset="-122"/>
                <a:ea typeface="微软雅黑" panose="020B0503020204020204" charset="-122"/>
                <a:cs typeface="微软雅黑" panose="020B0503020204020204" charset="-122"/>
              </a:rPr>
              <a:t>猜想四  导体的电阻可能与导体的温度有关</a:t>
            </a:r>
          </a:p>
        </p:txBody>
      </p:sp>
      <p:sp>
        <p:nvSpPr>
          <p:cNvPr id="7" name="流程图: 可选过程 6"/>
          <p:cNvSpPr/>
          <p:nvPr>
            <p:custDataLst>
              <p:tags r:id="rId10"/>
            </p:custDataLst>
          </p:nvPr>
        </p:nvSpPr>
        <p:spPr>
          <a:xfrm>
            <a:off x="365471" y="5250392"/>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实验方法</a:t>
            </a:r>
            <a:endParaRPr lang="en-US" altLang="zh-CN" sz="2400">
              <a:solidFill>
                <a:schemeClr val="bg1"/>
              </a:solidFill>
              <a:latin typeface="微软雅黑" panose="020B0503020204020204" charset="-122"/>
              <a:ea typeface="微软雅黑" panose="020B0503020204020204" charset="-122"/>
            </a:endParaRPr>
          </a:p>
        </p:txBody>
      </p:sp>
      <p:sp>
        <p:nvSpPr>
          <p:cNvPr id="8196" name="文本框 8195"/>
          <p:cNvSpPr txBox="1"/>
          <p:nvPr>
            <p:custDataLst>
              <p:tags r:id="rId11"/>
            </p:custDataLst>
          </p:nvPr>
        </p:nvSpPr>
        <p:spPr>
          <a:xfrm>
            <a:off x="2319479" y="5146264"/>
            <a:ext cx="9739792" cy="1785702"/>
          </a:xfrm>
          <a:prstGeom prst="rect">
            <a:avLst/>
          </a:prstGeom>
          <a:noFill/>
          <a:ln w="9525">
            <a:noFill/>
          </a:ln>
        </p:spPr>
        <p:txBody>
          <a:bodyPr wrap="square">
            <a:spAutoFit/>
          </a:bodyPr>
          <a:lstStyle/>
          <a:p>
            <a:pPr fontAlgn="auto">
              <a:lnSpc>
                <a:spcPct val="150000"/>
              </a:lnSpc>
              <a:spcBef>
                <a:spcPct val="0"/>
              </a:spcBef>
            </a:pPr>
            <a:r>
              <a:rPr lang="zh-CN" altLang="en-US" sz="2400">
                <a:solidFill>
                  <a:srgbClr val="000000"/>
                </a:solidFill>
                <a:latin typeface="微软雅黑" panose="020B0503020204020204" charset="-122"/>
                <a:ea typeface="微软雅黑" panose="020B0503020204020204" charset="-122"/>
                <a:cs typeface="微软雅黑" panose="020B0503020204020204" charset="-122"/>
              </a:rPr>
              <a:t>把多个因素的问题变成单因素的问题，分别加以研究，最后综合解决。具体说象上面</a:t>
            </a:r>
            <a:r>
              <a:rPr lang="zh-CN" altLang="en-US" sz="2400">
                <a:solidFill>
                  <a:srgbClr val="00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材料、长度、粗细、温度四个变量中让其中的三个保持不变，研究一个量的变化情况。</a:t>
            </a:r>
            <a:r>
              <a:rPr lang="zh-CN" altLang="en-US" sz="2400" b="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控制变量法。</a:t>
            </a:r>
          </a:p>
        </p:txBody>
      </p:sp>
    </p:spTree>
    <p:extLst>
      <p:ext uri="{BB962C8B-B14F-4D97-AF65-F5344CB8AC3E}">
        <p14:creationId xmlns:p14="http://schemas.microsoft.com/office/powerpoint/2010/main" val="4090505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14"/>
                                        </p:tgtEl>
                                        <p:attrNameLst>
                                          <p:attrName>style.visibility</p:attrName>
                                        </p:attrNameLst>
                                      </p:cBhvr>
                                      <p:to>
                                        <p:strVal val="visible"/>
                                      </p:to>
                                    </p:set>
                                    <p:animEffect transition="in" filter="checkerboard(across)">
                                      <p:cBhvr>
                                        <p:cTn id="19" dur="1000"/>
                                        <p:tgtEl>
                                          <p:spTgt spid="1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7895"/>
                                        </p:tgtEl>
                                        <p:attrNameLst>
                                          <p:attrName>style.visibility</p:attrName>
                                        </p:attrNameLst>
                                      </p:cBhvr>
                                      <p:to>
                                        <p:strVal val="visible"/>
                                      </p:to>
                                    </p:set>
                                    <p:anim calcmode="lin" valueType="num">
                                      <p:cBhvr additive="base">
                                        <p:cTn id="24" dur="500" fill="hold"/>
                                        <p:tgtEl>
                                          <p:spTgt spid="37895"/>
                                        </p:tgtEl>
                                        <p:attrNameLst>
                                          <p:attrName>ppt_x</p:attrName>
                                        </p:attrNameLst>
                                      </p:cBhvr>
                                      <p:tavLst>
                                        <p:tav tm="0">
                                          <p:val>
                                            <p:strVal val="0-#ppt_w/2"/>
                                          </p:val>
                                        </p:tav>
                                        <p:tav tm="100000">
                                          <p:val>
                                            <p:strVal val="#ppt_x"/>
                                          </p:val>
                                        </p:tav>
                                      </p:tavLst>
                                    </p:anim>
                                    <p:anim calcmode="lin" valueType="num">
                                      <p:cBhvr additive="base">
                                        <p:cTn id="25" dur="500" fill="hold"/>
                                        <p:tgtEl>
                                          <p:spTgt spid="3789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7893"/>
                                        </p:tgtEl>
                                        <p:attrNameLst>
                                          <p:attrName>style.visibility</p:attrName>
                                        </p:attrNameLst>
                                      </p:cBhvr>
                                      <p:to>
                                        <p:strVal val="visible"/>
                                      </p:to>
                                    </p:set>
                                    <p:anim calcmode="lin" valueType="num">
                                      <p:cBhvr additive="base">
                                        <p:cTn id="30" dur="500" fill="hold"/>
                                        <p:tgtEl>
                                          <p:spTgt spid="37893"/>
                                        </p:tgtEl>
                                        <p:attrNameLst>
                                          <p:attrName>ppt_x</p:attrName>
                                        </p:attrNameLst>
                                      </p:cBhvr>
                                      <p:tavLst>
                                        <p:tav tm="0">
                                          <p:val>
                                            <p:strVal val="0-#ppt_w/2"/>
                                          </p:val>
                                        </p:tav>
                                        <p:tav tm="100000">
                                          <p:val>
                                            <p:strVal val="#ppt_x"/>
                                          </p:val>
                                        </p:tav>
                                      </p:tavLst>
                                    </p:anim>
                                    <p:anim calcmode="lin" valueType="num">
                                      <p:cBhvr additive="base">
                                        <p:cTn id="31"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7894"/>
                                        </p:tgtEl>
                                        <p:attrNameLst>
                                          <p:attrName>style.visibility</p:attrName>
                                        </p:attrNameLst>
                                      </p:cBhvr>
                                      <p:to>
                                        <p:strVal val="visible"/>
                                      </p:to>
                                    </p:set>
                                    <p:anim calcmode="lin" valueType="num">
                                      <p:cBhvr additive="base">
                                        <p:cTn id="36" dur="500" fill="hold"/>
                                        <p:tgtEl>
                                          <p:spTgt spid="37894"/>
                                        </p:tgtEl>
                                        <p:attrNameLst>
                                          <p:attrName>ppt_x</p:attrName>
                                        </p:attrNameLst>
                                      </p:cBhvr>
                                      <p:tavLst>
                                        <p:tav tm="0">
                                          <p:val>
                                            <p:strVal val="0-#ppt_w/2"/>
                                          </p:val>
                                        </p:tav>
                                        <p:tav tm="100000">
                                          <p:val>
                                            <p:strVal val="#ppt_x"/>
                                          </p:val>
                                        </p:tav>
                                      </p:tavLst>
                                    </p:anim>
                                    <p:anim calcmode="lin" valueType="num">
                                      <p:cBhvr additive="base">
                                        <p:cTn id="37" dur="500" fill="hold"/>
                                        <p:tgtEl>
                                          <p:spTgt spid="37894"/>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7896"/>
                                        </p:tgtEl>
                                        <p:attrNameLst>
                                          <p:attrName>style.visibility</p:attrName>
                                        </p:attrNameLst>
                                      </p:cBhvr>
                                      <p:to>
                                        <p:strVal val="visible"/>
                                      </p:to>
                                    </p:set>
                                    <p:anim calcmode="lin" valueType="num">
                                      <p:cBhvr additive="base">
                                        <p:cTn id="42" dur="500" fill="hold"/>
                                        <p:tgtEl>
                                          <p:spTgt spid="37896"/>
                                        </p:tgtEl>
                                        <p:attrNameLst>
                                          <p:attrName>ppt_x</p:attrName>
                                        </p:attrNameLst>
                                      </p:cBhvr>
                                      <p:tavLst>
                                        <p:tav tm="0">
                                          <p:val>
                                            <p:strVal val="0-#ppt_w/2"/>
                                          </p:val>
                                        </p:tav>
                                        <p:tav tm="100000">
                                          <p:val>
                                            <p:strVal val="#ppt_x"/>
                                          </p:val>
                                        </p:tav>
                                      </p:tavLst>
                                    </p:anim>
                                    <p:anim calcmode="lin" valueType="num">
                                      <p:cBhvr additive="base">
                                        <p:cTn id="43" dur="500" fill="hold"/>
                                        <p:tgtEl>
                                          <p:spTgt spid="37896"/>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grpId="0" nodeType="clickEffect">
                                  <p:stCondLst>
                                    <p:cond delay="0"/>
                                  </p:stCondLst>
                                  <p:childTnLst>
                                    <p:set>
                                      <p:cBhvr>
                                        <p:cTn id="47" dur="1000" fill="hold">
                                          <p:stCondLst>
                                            <p:cond delay="0"/>
                                          </p:stCondLst>
                                        </p:cTn>
                                        <p:tgtEl>
                                          <p:spTgt spid="7"/>
                                        </p:tgtEl>
                                        <p:attrNameLst>
                                          <p:attrName>style.visibility</p:attrName>
                                        </p:attrNameLst>
                                      </p:cBhvr>
                                      <p:to>
                                        <p:strVal val="visible"/>
                                      </p:to>
                                    </p:set>
                                    <p:anim calcmode="lin" valueType="num">
                                      <p:cBhvr additive="base">
                                        <p:cTn id="48" dur="1000" fill="hold"/>
                                        <p:tgtEl>
                                          <p:spTgt spid="7"/>
                                        </p:tgtEl>
                                        <p:attrNameLst>
                                          <p:attrName>ppt_x</p:attrName>
                                        </p:attrNameLst>
                                      </p:cBhvr>
                                      <p:tavLst>
                                        <p:tav tm="0">
                                          <p:val>
                                            <p:strVal val="0-#ppt_w/2"/>
                                          </p:val>
                                        </p:tav>
                                        <p:tav tm="100000">
                                          <p:val>
                                            <p:strVal val="#ppt_x"/>
                                          </p:val>
                                        </p:tav>
                                      </p:tavLst>
                                    </p:anim>
                                    <p:anim calcmode="lin" valueType="num">
                                      <p:cBhvr additive="base">
                                        <p:cTn id="49"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196"/>
                                        </p:tgtEl>
                                        <p:attrNameLst>
                                          <p:attrName>style.visibility</p:attrName>
                                        </p:attrNameLst>
                                      </p:cBhvr>
                                      <p:to>
                                        <p:strVal val="visible"/>
                                      </p:to>
                                    </p:set>
                                    <p:anim calcmode="lin" valueType="num">
                                      <p:cBhvr additive="base">
                                        <p:cTn id="54" dur="500" fill="hold"/>
                                        <p:tgtEl>
                                          <p:spTgt spid="8196"/>
                                        </p:tgtEl>
                                        <p:attrNameLst>
                                          <p:attrName>ppt_x</p:attrName>
                                        </p:attrNameLst>
                                      </p:cBhvr>
                                      <p:tavLst>
                                        <p:tav tm="0">
                                          <p:val>
                                            <p:strVal val="#ppt_x"/>
                                          </p:val>
                                        </p:tav>
                                        <p:tav tm="100000">
                                          <p:val>
                                            <p:strVal val="#ppt_x"/>
                                          </p:val>
                                        </p:tav>
                                      </p:tavLst>
                                    </p:anim>
                                    <p:anim calcmode="lin" valueType="num">
                                      <p:cBhvr additive="base">
                                        <p:cTn id="55"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4" grpId="0"/>
      <p:bldP spid="37893" grpId="0"/>
      <p:bldP spid="37894" grpId="0"/>
      <p:bldP spid="37895" grpId="0"/>
      <p:bldP spid="37896" grpId="0"/>
      <p:bldP spid="7" grpId="0" animBg="1"/>
      <p:bldP spid="819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389"/>
</p:tagLst>
</file>

<file path=ppt/tags/tag10.xml><?xml version="1.0" encoding="utf-8"?>
<p:tagLst xmlns:a="http://schemas.openxmlformats.org/drawingml/2006/main" xmlns:r="http://schemas.openxmlformats.org/officeDocument/2006/relationships" xmlns:p="http://schemas.openxmlformats.org/presentationml/2006/main">
  <p:tag name="AS_UNIQUEID" val="217"/>
</p:tagLst>
</file>

<file path=ppt/tags/tag100.xml><?xml version="1.0" encoding="utf-8"?>
<p:tagLst xmlns:a="http://schemas.openxmlformats.org/drawingml/2006/main" xmlns:r="http://schemas.openxmlformats.org/officeDocument/2006/relationships" xmlns:p="http://schemas.openxmlformats.org/presentationml/2006/main">
  <p:tag name="AS_UNIQUEID" val="304"/>
</p:tagLst>
</file>

<file path=ppt/tags/tag101.xml><?xml version="1.0" encoding="utf-8"?>
<p:tagLst xmlns:a="http://schemas.openxmlformats.org/drawingml/2006/main" xmlns:r="http://schemas.openxmlformats.org/officeDocument/2006/relationships" xmlns:p="http://schemas.openxmlformats.org/presentationml/2006/main">
  <p:tag name="AS_UNIQUEID" val="305"/>
</p:tagLst>
</file>

<file path=ppt/tags/tag102.xml><?xml version="1.0" encoding="utf-8"?>
<p:tagLst xmlns:a="http://schemas.openxmlformats.org/drawingml/2006/main" xmlns:r="http://schemas.openxmlformats.org/officeDocument/2006/relationships" xmlns:p="http://schemas.openxmlformats.org/presentationml/2006/main">
  <p:tag name="AS_UNIQUEID" val="323"/>
</p:tagLst>
</file>

<file path=ppt/tags/tag103.xml><?xml version="1.0" encoding="utf-8"?>
<p:tagLst xmlns:a="http://schemas.openxmlformats.org/drawingml/2006/main" xmlns:r="http://schemas.openxmlformats.org/officeDocument/2006/relationships" xmlns:p="http://schemas.openxmlformats.org/presentationml/2006/main">
  <p:tag name="AS_UNIQUEID" val="324"/>
</p:tagLst>
</file>

<file path=ppt/tags/tag104.xml><?xml version="1.0" encoding="utf-8"?>
<p:tagLst xmlns:a="http://schemas.openxmlformats.org/drawingml/2006/main" xmlns:r="http://schemas.openxmlformats.org/officeDocument/2006/relationships" xmlns:p="http://schemas.openxmlformats.org/presentationml/2006/main">
  <p:tag name="AS_UNIQUEID" val="325"/>
</p:tagLst>
</file>

<file path=ppt/tags/tag105.xml><?xml version="1.0" encoding="utf-8"?>
<p:tagLst xmlns:a="http://schemas.openxmlformats.org/drawingml/2006/main" xmlns:r="http://schemas.openxmlformats.org/officeDocument/2006/relationships" xmlns:p="http://schemas.openxmlformats.org/presentationml/2006/main">
  <p:tag name="AS_UNIQUEID" val="326"/>
</p:tagLst>
</file>

<file path=ppt/tags/tag106.xml><?xml version="1.0" encoding="utf-8"?>
<p:tagLst xmlns:a="http://schemas.openxmlformats.org/drawingml/2006/main" xmlns:r="http://schemas.openxmlformats.org/officeDocument/2006/relationships" xmlns:p="http://schemas.openxmlformats.org/presentationml/2006/main">
  <p:tag name="AS_UNIQUEID" val="327"/>
</p:tagLst>
</file>

<file path=ppt/tags/tag107.xml><?xml version="1.0" encoding="utf-8"?>
<p:tagLst xmlns:a="http://schemas.openxmlformats.org/drawingml/2006/main" xmlns:r="http://schemas.openxmlformats.org/officeDocument/2006/relationships" xmlns:p="http://schemas.openxmlformats.org/presentationml/2006/main">
  <p:tag name="AS_UNIQUEID" val="328"/>
</p:tagLst>
</file>

<file path=ppt/tags/tag108.xml><?xml version="1.0" encoding="utf-8"?>
<p:tagLst xmlns:a="http://schemas.openxmlformats.org/drawingml/2006/main" xmlns:r="http://schemas.openxmlformats.org/officeDocument/2006/relationships" xmlns:p="http://schemas.openxmlformats.org/presentationml/2006/main">
  <p:tag name="AS_UNIQUEID" val="319"/>
</p:tagLst>
</file>

<file path=ppt/tags/tag109.xml><?xml version="1.0" encoding="utf-8"?>
<p:tagLst xmlns:a="http://schemas.openxmlformats.org/drawingml/2006/main" xmlns:r="http://schemas.openxmlformats.org/officeDocument/2006/relationships" xmlns:p="http://schemas.openxmlformats.org/presentationml/2006/main">
  <p:tag name="AS_UNIQUEID" val="320"/>
</p:tagLst>
</file>

<file path=ppt/tags/tag11.xml><?xml version="1.0" encoding="utf-8"?>
<p:tagLst xmlns:a="http://schemas.openxmlformats.org/drawingml/2006/main" xmlns:r="http://schemas.openxmlformats.org/officeDocument/2006/relationships" xmlns:p="http://schemas.openxmlformats.org/presentationml/2006/main">
  <p:tag name="AS_UNIQUEID" val="206"/>
</p:tagLst>
</file>

<file path=ppt/tags/tag110.xml><?xml version="1.0" encoding="utf-8"?>
<p:tagLst xmlns:a="http://schemas.openxmlformats.org/drawingml/2006/main" xmlns:r="http://schemas.openxmlformats.org/officeDocument/2006/relationships" xmlns:p="http://schemas.openxmlformats.org/presentationml/2006/main">
  <p:tag name="AS_UNIQUEID" val="321"/>
</p:tagLst>
</file>

<file path=ppt/tags/tag111.xml><?xml version="1.0" encoding="utf-8"?>
<p:tagLst xmlns:a="http://schemas.openxmlformats.org/drawingml/2006/main" xmlns:r="http://schemas.openxmlformats.org/officeDocument/2006/relationships" xmlns:p="http://schemas.openxmlformats.org/presentationml/2006/main">
  <p:tag name="AS_UNIQUEID" val="334"/>
</p:tagLst>
</file>

<file path=ppt/tags/tag112.xml><?xml version="1.0" encoding="utf-8"?>
<p:tagLst xmlns:a="http://schemas.openxmlformats.org/drawingml/2006/main" xmlns:r="http://schemas.openxmlformats.org/officeDocument/2006/relationships" xmlns:p="http://schemas.openxmlformats.org/presentationml/2006/main">
  <p:tag name="AS_UNIQUEID" val="335"/>
</p:tagLst>
</file>

<file path=ppt/tags/tag113.xml><?xml version="1.0" encoding="utf-8"?>
<p:tagLst xmlns:a="http://schemas.openxmlformats.org/drawingml/2006/main" xmlns:r="http://schemas.openxmlformats.org/officeDocument/2006/relationships" xmlns:p="http://schemas.openxmlformats.org/presentationml/2006/main">
  <p:tag name="AS_UNIQUEID" val="336"/>
</p:tagLst>
</file>

<file path=ppt/tags/tag114.xml><?xml version="1.0" encoding="utf-8"?>
<p:tagLst xmlns:a="http://schemas.openxmlformats.org/drawingml/2006/main" xmlns:r="http://schemas.openxmlformats.org/officeDocument/2006/relationships" xmlns:p="http://schemas.openxmlformats.org/presentationml/2006/main">
  <p:tag name="AS_UNIQUEID" val="337"/>
</p:tagLst>
</file>

<file path=ppt/tags/tag115.xml><?xml version="1.0" encoding="utf-8"?>
<p:tagLst xmlns:a="http://schemas.openxmlformats.org/drawingml/2006/main" xmlns:r="http://schemas.openxmlformats.org/officeDocument/2006/relationships" xmlns:p="http://schemas.openxmlformats.org/presentationml/2006/main">
  <p:tag name="AS_UNIQUEID" val="338"/>
</p:tagLst>
</file>

<file path=ppt/tags/tag116.xml><?xml version="1.0" encoding="utf-8"?>
<p:tagLst xmlns:a="http://schemas.openxmlformats.org/drawingml/2006/main" xmlns:r="http://schemas.openxmlformats.org/officeDocument/2006/relationships" xmlns:p="http://schemas.openxmlformats.org/presentationml/2006/main">
  <p:tag name="AS_UNIQUEID" val="339"/>
</p:tagLst>
</file>

<file path=ppt/tags/tag117.xml><?xml version="1.0" encoding="utf-8"?>
<p:tagLst xmlns:a="http://schemas.openxmlformats.org/drawingml/2006/main" xmlns:r="http://schemas.openxmlformats.org/officeDocument/2006/relationships" xmlns:p="http://schemas.openxmlformats.org/presentationml/2006/main">
  <p:tag name="AS_UNIQUEID" val="340"/>
</p:tagLst>
</file>

<file path=ppt/tags/tag118.xml><?xml version="1.0" encoding="utf-8"?>
<p:tagLst xmlns:a="http://schemas.openxmlformats.org/drawingml/2006/main" xmlns:r="http://schemas.openxmlformats.org/officeDocument/2006/relationships" xmlns:p="http://schemas.openxmlformats.org/presentationml/2006/main">
  <p:tag name="AS_UNIQUEID" val="341"/>
</p:tagLst>
</file>

<file path=ppt/tags/tag119.xml><?xml version="1.0" encoding="utf-8"?>
<p:tagLst xmlns:a="http://schemas.openxmlformats.org/drawingml/2006/main" xmlns:r="http://schemas.openxmlformats.org/officeDocument/2006/relationships" xmlns:p="http://schemas.openxmlformats.org/presentationml/2006/main">
  <p:tag name="AS_UNIQUEID" val="342"/>
</p:tagLst>
</file>

<file path=ppt/tags/tag12.xml><?xml version="1.0" encoding="utf-8"?>
<p:tagLst xmlns:a="http://schemas.openxmlformats.org/drawingml/2006/main" xmlns:r="http://schemas.openxmlformats.org/officeDocument/2006/relationships" xmlns:p="http://schemas.openxmlformats.org/presentationml/2006/main">
  <p:tag name="AS_UNIQUEID" val="207"/>
</p:tagLst>
</file>

<file path=ppt/tags/tag120.xml><?xml version="1.0" encoding="utf-8"?>
<p:tagLst xmlns:a="http://schemas.openxmlformats.org/drawingml/2006/main" xmlns:r="http://schemas.openxmlformats.org/officeDocument/2006/relationships" xmlns:p="http://schemas.openxmlformats.org/presentationml/2006/main">
  <p:tag name="AS_UNIQUEID" val="330"/>
</p:tagLst>
</file>

<file path=ppt/tags/tag121.xml><?xml version="1.0" encoding="utf-8"?>
<p:tagLst xmlns:a="http://schemas.openxmlformats.org/drawingml/2006/main" xmlns:r="http://schemas.openxmlformats.org/officeDocument/2006/relationships" xmlns:p="http://schemas.openxmlformats.org/presentationml/2006/main">
  <p:tag name="AS_UNIQUEID" val="331"/>
</p:tagLst>
</file>

<file path=ppt/tags/tag122.xml><?xml version="1.0" encoding="utf-8"?>
<p:tagLst xmlns:a="http://schemas.openxmlformats.org/drawingml/2006/main" xmlns:r="http://schemas.openxmlformats.org/officeDocument/2006/relationships" xmlns:p="http://schemas.openxmlformats.org/presentationml/2006/main">
  <p:tag name="AS_UNIQUEID" val="332"/>
</p:tagLst>
</file>

<file path=ppt/tags/tag123.xml><?xml version="1.0" encoding="utf-8"?>
<p:tagLst xmlns:a="http://schemas.openxmlformats.org/drawingml/2006/main" xmlns:r="http://schemas.openxmlformats.org/officeDocument/2006/relationships" xmlns:p="http://schemas.openxmlformats.org/presentationml/2006/main">
  <p:tag name="AS_UNIQUEID" val="348"/>
</p:tagLst>
</file>

<file path=ppt/tags/tag124.xml><?xml version="1.0" encoding="utf-8"?>
<p:tagLst xmlns:a="http://schemas.openxmlformats.org/drawingml/2006/main" xmlns:r="http://schemas.openxmlformats.org/officeDocument/2006/relationships" xmlns:p="http://schemas.openxmlformats.org/presentationml/2006/main">
  <p:tag name="AS_UNIQUEID" val="349"/>
</p:tagLst>
</file>

<file path=ppt/tags/tag125.xml><?xml version="1.0" encoding="utf-8"?>
<p:tagLst xmlns:a="http://schemas.openxmlformats.org/drawingml/2006/main" xmlns:r="http://schemas.openxmlformats.org/officeDocument/2006/relationships" xmlns:p="http://schemas.openxmlformats.org/presentationml/2006/main">
  <p:tag name="AS_UNIQUEID" val="350"/>
</p:tagLst>
</file>

<file path=ppt/tags/tag126.xml><?xml version="1.0" encoding="utf-8"?>
<p:tagLst xmlns:a="http://schemas.openxmlformats.org/drawingml/2006/main" xmlns:r="http://schemas.openxmlformats.org/officeDocument/2006/relationships" xmlns:p="http://schemas.openxmlformats.org/presentationml/2006/main">
  <p:tag name="AS_UNIQUEID" val="351"/>
</p:tagLst>
</file>

<file path=ppt/tags/tag127.xml><?xml version="1.0" encoding="utf-8"?>
<p:tagLst xmlns:a="http://schemas.openxmlformats.org/drawingml/2006/main" xmlns:r="http://schemas.openxmlformats.org/officeDocument/2006/relationships" xmlns:p="http://schemas.openxmlformats.org/presentationml/2006/main">
  <p:tag name="AS_UNIQUEID" val="352"/>
</p:tagLst>
</file>

<file path=ppt/tags/tag128.xml><?xml version="1.0" encoding="utf-8"?>
<p:tagLst xmlns:a="http://schemas.openxmlformats.org/drawingml/2006/main" xmlns:r="http://schemas.openxmlformats.org/officeDocument/2006/relationships" xmlns:p="http://schemas.openxmlformats.org/presentationml/2006/main">
  <p:tag name="AS_UNIQUEID" val="353"/>
</p:tagLst>
</file>

<file path=ppt/tags/tag129.xml><?xml version="1.0" encoding="utf-8"?>
<p:tagLst xmlns:a="http://schemas.openxmlformats.org/drawingml/2006/main" xmlns:r="http://schemas.openxmlformats.org/officeDocument/2006/relationships" xmlns:p="http://schemas.openxmlformats.org/presentationml/2006/main">
  <p:tag name="AS_UNIQUEID" val="354"/>
</p:tagLst>
</file>

<file path=ppt/tags/tag13.xml><?xml version="1.0" encoding="utf-8"?>
<p:tagLst xmlns:a="http://schemas.openxmlformats.org/drawingml/2006/main" xmlns:r="http://schemas.openxmlformats.org/officeDocument/2006/relationships" xmlns:p="http://schemas.openxmlformats.org/presentationml/2006/main">
  <p:tag name="AS_UNIQUEID" val="208"/>
</p:tagLst>
</file>

<file path=ppt/tags/tag130.xml><?xml version="1.0" encoding="utf-8"?>
<p:tagLst xmlns:a="http://schemas.openxmlformats.org/drawingml/2006/main" xmlns:r="http://schemas.openxmlformats.org/officeDocument/2006/relationships" xmlns:p="http://schemas.openxmlformats.org/presentationml/2006/main">
  <p:tag name="AS_UNIQUEID" val="355"/>
</p:tagLst>
</file>

<file path=ppt/tags/tag131.xml><?xml version="1.0" encoding="utf-8"?>
<p:tagLst xmlns:a="http://schemas.openxmlformats.org/drawingml/2006/main" xmlns:r="http://schemas.openxmlformats.org/officeDocument/2006/relationships" xmlns:p="http://schemas.openxmlformats.org/presentationml/2006/main">
  <p:tag name="AS_UNIQUEID" val="356"/>
</p:tagLst>
</file>

<file path=ppt/tags/tag132.xml><?xml version="1.0" encoding="utf-8"?>
<p:tagLst xmlns:a="http://schemas.openxmlformats.org/drawingml/2006/main" xmlns:r="http://schemas.openxmlformats.org/officeDocument/2006/relationships" xmlns:p="http://schemas.openxmlformats.org/presentationml/2006/main">
  <p:tag name="AS_UNIQUEID" val="344"/>
</p:tagLst>
</file>

<file path=ppt/tags/tag133.xml><?xml version="1.0" encoding="utf-8"?>
<p:tagLst xmlns:a="http://schemas.openxmlformats.org/drawingml/2006/main" xmlns:r="http://schemas.openxmlformats.org/officeDocument/2006/relationships" xmlns:p="http://schemas.openxmlformats.org/presentationml/2006/main">
  <p:tag name="AS_UNIQUEID" val="345"/>
</p:tagLst>
</file>

<file path=ppt/tags/tag134.xml><?xml version="1.0" encoding="utf-8"?>
<p:tagLst xmlns:a="http://schemas.openxmlformats.org/drawingml/2006/main" xmlns:r="http://schemas.openxmlformats.org/officeDocument/2006/relationships" xmlns:p="http://schemas.openxmlformats.org/presentationml/2006/main">
  <p:tag name="AS_UNIQUEID" val="346"/>
</p:tagLst>
</file>

<file path=ppt/tags/tag135.xml><?xml version="1.0" encoding="utf-8"?>
<p:tagLst xmlns:a="http://schemas.openxmlformats.org/drawingml/2006/main" xmlns:r="http://schemas.openxmlformats.org/officeDocument/2006/relationships" xmlns:p="http://schemas.openxmlformats.org/presentationml/2006/main">
  <p:tag name="AS_UNIQUEID" val="362"/>
</p:tagLst>
</file>

<file path=ppt/tags/tag136.xml><?xml version="1.0" encoding="utf-8"?>
<p:tagLst xmlns:a="http://schemas.openxmlformats.org/drawingml/2006/main" xmlns:r="http://schemas.openxmlformats.org/officeDocument/2006/relationships" xmlns:p="http://schemas.openxmlformats.org/presentationml/2006/main">
  <p:tag name="AS_UNIQUEID" val="363"/>
</p:tagLst>
</file>

<file path=ppt/tags/tag137.xml><?xml version="1.0" encoding="utf-8"?>
<p:tagLst xmlns:a="http://schemas.openxmlformats.org/drawingml/2006/main" xmlns:r="http://schemas.openxmlformats.org/officeDocument/2006/relationships" xmlns:p="http://schemas.openxmlformats.org/presentationml/2006/main">
  <p:tag name="AS_UNIQUEID" val="364"/>
</p:tagLst>
</file>

<file path=ppt/tags/tag138.xml><?xml version="1.0" encoding="utf-8"?>
<p:tagLst xmlns:a="http://schemas.openxmlformats.org/drawingml/2006/main" xmlns:r="http://schemas.openxmlformats.org/officeDocument/2006/relationships" xmlns:p="http://schemas.openxmlformats.org/presentationml/2006/main">
  <p:tag name="AS_UNIQUEID" val="365"/>
</p:tagLst>
</file>

<file path=ppt/tags/tag139.xml><?xml version="1.0" encoding="utf-8"?>
<p:tagLst xmlns:a="http://schemas.openxmlformats.org/drawingml/2006/main" xmlns:r="http://schemas.openxmlformats.org/officeDocument/2006/relationships" xmlns:p="http://schemas.openxmlformats.org/presentationml/2006/main">
  <p:tag name="AS_UNIQUEID" val="366"/>
</p:tagLst>
</file>

<file path=ppt/tags/tag14.xml><?xml version="1.0" encoding="utf-8"?>
<p:tagLst xmlns:a="http://schemas.openxmlformats.org/drawingml/2006/main" xmlns:r="http://schemas.openxmlformats.org/officeDocument/2006/relationships" xmlns:p="http://schemas.openxmlformats.org/presentationml/2006/main">
  <p:tag name="AS_UNIQUEID" val="223"/>
</p:tagLst>
</file>

<file path=ppt/tags/tag140.xml><?xml version="1.0" encoding="utf-8"?>
<p:tagLst xmlns:a="http://schemas.openxmlformats.org/drawingml/2006/main" xmlns:r="http://schemas.openxmlformats.org/officeDocument/2006/relationships" xmlns:p="http://schemas.openxmlformats.org/presentationml/2006/main">
  <p:tag name="AS_UNIQUEID" val="367"/>
</p:tagLst>
</file>

<file path=ppt/tags/tag141.xml><?xml version="1.0" encoding="utf-8"?>
<p:tagLst xmlns:a="http://schemas.openxmlformats.org/drawingml/2006/main" xmlns:r="http://schemas.openxmlformats.org/officeDocument/2006/relationships" xmlns:p="http://schemas.openxmlformats.org/presentationml/2006/main">
  <p:tag name="AS_UNIQUEID" val="368"/>
</p:tagLst>
</file>

<file path=ppt/tags/tag142.xml><?xml version="1.0" encoding="utf-8"?>
<p:tagLst xmlns:a="http://schemas.openxmlformats.org/drawingml/2006/main" xmlns:r="http://schemas.openxmlformats.org/officeDocument/2006/relationships" xmlns:p="http://schemas.openxmlformats.org/presentationml/2006/main">
  <p:tag name="AS_UNIQUEID" val="369"/>
</p:tagLst>
</file>

<file path=ppt/tags/tag143.xml><?xml version="1.0" encoding="utf-8"?>
<p:tagLst xmlns:a="http://schemas.openxmlformats.org/drawingml/2006/main" xmlns:r="http://schemas.openxmlformats.org/officeDocument/2006/relationships" xmlns:p="http://schemas.openxmlformats.org/presentationml/2006/main">
  <p:tag name="AS_UNIQUEID" val="370"/>
</p:tagLst>
</file>

<file path=ppt/tags/tag144.xml><?xml version="1.0" encoding="utf-8"?>
<p:tagLst xmlns:a="http://schemas.openxmlformats.org/drawingml/2006/main" xmlns:r="http://schemas.openxmlformats.org/officeDocument/2006/relationships" xmlns:p="http://schemas.openxmlformats.org/presentationml/2006/main">
  <p:tag name="AS_UNIQUEID" val="358"/>
</p:tagLst>
</file>

<file path=ppt/tags/tag145.xml><?xml version="1.0" encoding="utf-8"?>
<p:tagLst xmlns:a="http://schemas.openxmlformats.org/drawingml/2006/main" xmlns:r="http://schemas.openxmlformats.org/officeDocument/2006/relationships" xmlns:p="http://schemas.openxmlformats.org/presentationml/2006/main">
  <p:tag name="AS_UNIQUEID" val="359"/>
</p:tagLst>
</file>

<file path=ppt/tags/tag146.xml><?xml version="1.0" encoding="utf-8"?>
<p:tagLst xmlns:a="http://schemas.openxmlformats.org/drawingml/2006/main" xmlns:r="http://schemas.openxmlformats.org/officeDocument/2006/relationships" xmlns:p="http://schemas.openxmlformats.org/presentationml/2006/main">
  <p:tag name="AS_UNIQUEID" val="360"/>
</p:tagLst>
</file>

<file path=ppt/tags/tag147.xml><?xml version="1.0" encoding="utf-8"?>
<p:tagLst xmlns:a="http://schemas.openxmlformats.org/drawingml/2006/main" xmlns:r="http://schemas.openxmlformats.org/officeDocument/2006/relationships" xmlns:p="http://schemas.openxmlformats.org/presentationml/2006/main">
  <p:tag name="AS_UNIQUEID" val="376"/>
</p:tagLst>
</file>

<file path=ppt/tags/tag148.xml><?xml version="1.0" encoding="utf-8"?>
<p:tagLst xmlns:a="http://schemas.openxmlformats.org/drawingml/2006/main" xmlns:r="http://schemas.openxmlformats.org/officeDocument/2006/relationships" xmlns:p="http://schemas.openxmlformats.org/presentationml/2006/main">
  <p:tag name="AS_UNIQUEID" val="377"/>
</p:tagLst>
</file>

<file path=ppt/tags/tag149.xml><?xml version="1.0" encoding="utf-8"?>
<p:tagLst xmlns:a="http://schemas.openxmlformats.org/drawingml/2006/main" xmlns:r="http://schemas.openxmlformats.org/officeDocument/2006/relationships" xmlns:p="http://schemas.openxmlformats.org/presentationml/2006/main">
  <p:tag name="AS_UNIQUEID" val="378"/>
</p:tagLst>
</file>

<file path=ppt/tags/tag15.xml><?xml version="1.0" encoding="utf-8"?>
<p:tagLst xmlns:a="http://schemas.openxmlformats.org/drawingml/2006/main" xmlns:r="http://schemas.openxmlformats.org/officeDocument/2006/relationships" xmlns:p="http://schemas.openxmlformats.org/presentationml/2006/main">
  <p:tag name="AS_UNIQUEID" val="224"/>
</p:tagLst>
</file>

<file path=ppt/tags/tag150.xml><?xml version="1.0" encoding="utf-8"?>
<p:tagLst xmlns:a="http://schemas.openxmlformats.org/drawingml/2006/main" xmlns:r="http://schemas.openxmlformats.org/officeDocument/2006/relationships" xmlns:p="http://schemas.openxmlformats.org/presentationml/2006/main">
  <p:tag name="AS_UNIQUEID" val="379"/>
</p:tagLst>
</file>

<file path=ppt/tags/tag151.xml><?xml version="1.0" encoding="utf-8"?>
<p:tagLst xmlns:a="http://schemas.openxmlformats.org/drawingml/2006/main" xmlns:r="http://schemas.openxmlformats.org/officeDocument/2006/relationships" xmlns:p="http://schemas.openxmlformats.org/presentationml/2006/main">
  <p:tag name="AS_UNIQUEID" val="380"/>
</p:tagLst>
</file>

<file path=ppt/tags/tag152.xml><?xml version="1.0" encoding="utf-8"?>
<p:tagLst xmlns:a="http://schemas.openxmlformats.org/drawingml/2006/main" xmlns:r="http://schemas.openxmlformats.org/officeDocument/2006/relationships" xmlns:p="http://schemas.openxmlformats.org/presentationml/2006/main">
  <p:tag name="AS_UNIQUEID" val="372"/>
</p:tagLst>
</file>

<file path=ppt/tags/tag153.xml><?xml version="1.0" encoding="utf-8"?>
<p:tagLst xmlns:a="http://schemas.openxmlformats.org/drawingml/2006/main" xmlns:r="http://schemas.openxmlformats.org/officeDocument/2006/relationships" xmlns:p="http://schemas.openxmlformats.org/presentationml/2006/main">
  <p:tag name="AS_UNIQUEID" val="373"/>
</p:tagLst>
</file>

<file path=ppt/tags/tag154.xml><?xml version="1.0" encoding="utf-8"?>
<p:tagLst xmlns:a="http://schemas.openxmlformats.org/drawingml/2006/main" xmlns:r="http://schemas.openxmlformats.org/officeDocument/2006/relationships" xmlns:p="http://schemas.openxmlformats.org/presentationml/2006/main">
  <p:tag name="AS_UNIQUEID" val="374"/>
</p:tagLst>
</file>

<file path=ppt/tags/tag155.xml><?xml version="1.0" encoding="utf-8"?>
<p:tagLst xmlns:a="http://schemas.openxmlformats.org/drawingml/2006/main" xmlns:r="http://schemas.openxmlformats.org/officeDocument/2006/relationships" xmlns:p="http://schemas.openxmlformats.org/presentationml/2006/main">
  <p:tag name="AS_UNIQUEID" val="386"/>
</p:tagLst>
</file>

<file path=ppt/tags/tag156.xml><?xml version="1.0" encoding="utf-8"?>
<p:tagLst xmlns:a="http://schemas.openxmlformats.org/drawingml/2006/main" xmlns:r="http://schemas.openxmlformats.org/officeDocument/2006/relationships" xmlns:p="http://schemas.openxmlformats.org/presentationml/2006/main">
  <p:tag name="AS_UNIQUEID" val="387"/>
</p:tagLst>
</file>

<file path=ppt/tags/tag157.xml><?xml version="1.0" encoding="utf-8"?>
<p:tagLst xmlns:a="http://schemas.openxmlformats.org/drawingml/2006/main" xmlns:r="http://schemas.openxmlformats.org/officeDocument/2006/relationships" xmlns:p="http://schemas.openxmlformats.org/presentationml/2006/main">
  <p:tag name="AS_UNIQUEID" val="388"/>
</p:tagLst>
</file>

<file path=ppt/tags/tag158.xml><?xml version="1.0" encoding="utf-8"?>
<p:tagLst xmlns:a="http://schemas.openxmlformats.org/drawingml/2006/main" xmlns:r="http://schemas.openxmlformats.org/officeDocument/2006/relationships" xmlns:p="http://schemas.openxmlformats.org/presentationml/2006/main">
  <p:tag name="AS_UNIQUEID" val="389"/>
</p:tagLst>
</file>

<file path=ppt/tags/tag159.xml><?xml version="1.0" encoding="utf-8"?>
<p:tagLst xmlns:a="http://schemas.openxmlformats.org/drawingml/2006/main" xmlns:r="http://schemas.openxmlformats.org/officeDocument/2006/relationships" xmlns:p="http://schemas.openxmlformats.org/presentationml/2006/main">
  <p:tag name="AS_UNIQUEID" val="390"/>
</p:tagLst>
</file>

<file path=ppt/tags/tag16.xml><?xml version="1.0" encoding="utf-8"?>
<p:tagLst xmlns:a="http://schemas.openxmlformats.org/drawingml/2006/main" xmlns:r="http://schemas.openxmlformats.org/officeDocument/2006/relationships" xmlns:p="http://schemas.openxmlformats.org/presentationml/2006/main">
  <p:tag name="AS_UNIQUEID" val="225"/>
</p:tagLst>
</file>

<file path=ppt/tags/tag160.xml><?xml version="1.0" encoding="utf-8"?>
<p:tagLst xmlns:a="http://schemas.openxmlformats.org/drawingml/2006/main" xmlns:r="http://schemas.openxmlformats.org/officeDocument/2006/relationships" xmlns:p="http://schemas.openxmlformats.org/presentationml/2006/main">
  <p:tag name="AS_UNIQUEID" val="391"/>
</p:tagLst>
</file>

<file path=ppt/tags/tag161.xml><?xml version="1.0" encoding="utf-8"?>
<p:tagLst xmlns:a="http://schemas.openxmlformats.org/drawingml/2006/main" xmlns:r="http://schemas.openxmlformats.org/officeDocument/2006/relationships" xmlns:p="http://schemas.openxmlformats.org/presentationml/2006/main">
  <p:tag name="AS_UNIQUEID" val="382"/>
</p:tagLst>
</file>

<file path=ppt/tags/tag162.xml><?xml version="1.0" encoding="utf-8"?>
<p:tagLst xmlns:a="http://schemas.openxmlformats.org/drawingml/2006/main" xmlns:r="http://schemas.openxmlformats.org/officeDocument/2006/relationships" xmlns:p="http://schemas.openxmlformats.org/presentationml/2006/main">
  <p:tag name="AS_UNIQUEID" val="383"/>
</p:tagLst>
</file>

<file path=ppt/tags/tag163.xml><?xml version="1.0" encoding="utf-8"?>
<p:tagLst xmlns:a="http://schemas.openxmlformats.org/drawingml/2006/main" xmlns:r="http://schemas.openxmlformats.org/officeDocument/2006/relationships" xmlns:p="http://schemas.openxmlformats.org/presentationml/2006/main">
  <p:tag name="AS_UNIQUEID" val="384"/>
</p:tagLst>
</file>

<file path=ppt/tags/tag164.xml><?xml version="1.0" encoding="utf-8"?>
<p:tagLst xmlns:a="http://schemas.openxmlformats.org/drawingml/2006/main" xmlns:r="http://schemas.openxmlformats.org/officeDocument/2006/relationships" xmlns:p="http://schemas.openxmlformats.org/presentationml/2006/main">
  <p:tag name="AS_UNIQUEID" val="397"/>
</p:tagLst>
</file>

<file path=ppt/tags/tag165.xml><?xml version="1.0" encoding="utf-8"?>
<p:tagLst xmlns:a="http://schemas.openxmlformats.org/drawingml/2006/main" xmlns:r="http://schemas.openxmlformats.org/officeDocument/2006/relationships" xmlns:p="http://schemas.openxmlformats.org/presentationml/2006/main">
  <p:tag name="AS_UNIQUEID" val="398"/>
</p:tagLst>
</file>

<file path=ppt/tags/tag166.xml><?xml version="1.0" encoding="utf-8"?>
<p:tagLst xmlns:a="http://schemas.openxmlformats.org/drawingml/2006/main" xmlns:r="http://schemas.openxmlformats.org/officeDocument/2006/relationships" xmlns:p="http://schemas.openxmlformats.org/presentationml/2006/main">
  <p:tag name="AS_UNIQUEID" val="399"/>
</p:tagLst>
</file>

<file path=ppt/tags/tag167.xml><?xml version="1.0" encoding="utf-8"?>
<p:tagLst xmlns:a="http://schemas.openxmlformats.org/drawingml/2006/main" xmlns:r="http://schemas.openxmlformats.org/officeDocument/2006/relationships" xmlns:p="http://schemas.openxmlformats.org/presentationml/2006/main">
  <p:tag name="AS_UNIQUEID" val="400"/>
</p:tagLst>
</file>

<file path=ppt/tags/tag168.xml><?xml version="1.0" encoding="utf-8"?>
<p:tagLst xmlns:a="http://schemas.openxmlformats.org/drawingml/2006/main" xmlns:r="http://schemas.openxmlformats.org/officeDocument/2006/relationships" xmlns:p="http://schemas.openxmlformats.org/presentationml/2006/main">
  <p:tag name="AS_UNIQUEID" val="401"/>
</p:tagLst>
</file>

<file path=ppt/tags/tag169.xml><?xml version="1.0" encoding="utf-8"?>
<p:tagLst xmlns:a="http://schemas.openxmlformats.org/drawingml/2006/main" xmlns:r="http://schemas.openxmlformats.org/officeDocument/2006/relationships" xmlns:p="http://schemas.openxmlformats.org/presentationml/2006/main">
  <p:tag name="AS_UNIQUEID" val="393"/>
</p:tagLst>
</file>

<file path=ppt/tags/tag17.xml><?xml version="1.0" encoding="utf-8"?>
<p:tagLst xmlns:a="http://schemas.openxmlformats.org/drawingml/2006/main" xmlns:r="http://schemas.openxmlformats.org/officeDocument/2006/relationships" xmlns:p="http://schemas.openxmlformats.org/presentationml/2006/main">
  <p:tag name="AS_UNIQUEID" val="226"/>
</p:tagLst>
</file>

<file path=ppt/tags/tag170.xml><?xml version="1.0" encoding="utf-8"?>
<p:tagLst xmlns:a="http://schemas.openxmlformats.org/drawingml/2006/main" xmlns:r="http://schemas.openxmlformats.org/officeDocument/2006/relationships" xmlns:p="http://schemas.openxmlformats.org/presentationml/2006/main">
  <p:tag name="AS_UNIQUEID" val="394"/>
</p:tagLst>
</file>

<file path=ppt/tags/tag171.xml><?xml version="1.0" encoding="utf-8"?>
<p:tagLst xmlns:a="http://schemas.openxmlformats.org/drawingml/2006/main" xmlns:r="http://schemas.openxmlformats.org/officeDocument/2006/relationships" xmlns:p="http://schemas.openxmlformats.org/presentationml/2006/main">
  <p:tag name="AS_UNIQUEID" val="395"/>
</p:tagLst>
</file>

<file path=ppt/tags/tag172.xml><?xml version="1.0" encoding="utf-8"?>
<p:tagLst xmlns:a="http://schemas.openxmlformats.org/drawingml/2006/main" xmlns:r="http://schemas.openxmlformats.org/officeDocument/2006/relationships" xmlns:p="http://schemas.openxmlformats.org/presentationml/2006/main">
  <p:tag name="AS_UNIQUEID" val="407"/>
</p:tagLst>
</file>

<file path=ppt/tags/tag173.xml><?xml version="1.0" encoding="utf-8"?>
<p:tagLst xmlns:a="http://schemas.openxmlformats.org/drawingml/2006/main" xmlns:r="http://schemas.openxmlformats.org/officeDocument/2006/relationships" xmlns:p="http://schemas.openxmlformats.org/presentationml/2006/main">
  <p:tag name="AS_UNIQUEID" val="408"/>
</p:tagLst>
</file>

<file path=ppt/tags/tag174.xml><?xml version="1.0" encoding="utf-8"?>
<p:tagLst xmlns:a="http://schemas.openxmlformats.org/drawingml/2006/main" xmlns:r="http://schemas.openxmlformats.org/officeDocument/2006/relationships" xmlns:p="http://schemas.openxmlformats.org/presentationml/2006/main">
  <p:tag name="AS_UNIQUEID" val="409"/>
</p:tagLst>
</file>

<file path=ppt/tags/tag175.xml><?xml version="1.0" encoding="utf-8"?>
<p:tagLst xmlns:a="http://schemas.openxmlformats.org/drawingml/2006/main" xmlns:r="http://schemas.openxmlformats.org/officeDocument/2006/relationships" xmlns:p="http://schemas.openxmlformats.org/presentationml/2006/main">
  <p:tag name="AS_UNIQUEID" val="410"/>
</p:tagLst>
</file>

<file path=ppt/tags/tag176.xml><?xml version="1.0" encoding="utf-8"?>
<p:tagLst xmlns:a="http://schemas.openxmlformats.org/drawingml/2006/main" xmlns:r="http://schemas.openxmlformats.org/officeDocument/2006/relationships" xmlns:p="http://schemas.openxmlformats.org/presentationml/2006/main">
  <p:tag name="AS_UNIQUEID" val="411"/>
</p:tagLst>
</file>

<file path=ppt/tags/tag177.xml><?xml version="1.0" encoding="utf-8"?>
<p:tagLst xmlns:a="http://schemas.openxmlformats.org/drawingml/2006/main" xmlns:r="http://schemas.openxmlformats.org/officeDocument/2006/relationships" xmlns:p="http://schemas.openxmlformats.org/presentationml/2006/main">
  <p:tag name="AS_UNIQUEID" val="403"/>
</p:tagLst>
</file>

<file path=ppt/tags/tag178.xml><?xml version="1.0" encoding="utf-8"?>
<p:tagLst xmlns:a="http://schemas.openxmlformats.org/drawingml/2006/main" xmlns:r="http://schemas.openxmlformats.org/officeDocument/2006/relationships" xmlns:p="http://schemas.openxmlformats.org/presentationml/2006/main">
  <p:tag name="AS_UNIQUEID" val="404"/>
</p:tagLst>
</file>

<file path=ppt/tags/tag179.xml><?xml version="1.0" encoding="utf-8"?>
<p:tagLst xmlns:a="http://schemas.openxmlformats.org/drawingml/2006/main" xmlns:r="http://schemas.openxmlformats.org/officeDocument/2006/relationships" xmlns:p="http://schemas.openxmlformats.org/presentationml/2006/main">
  <p:tag name="AS_UNIQUEID" val="405"/>
</p:tagLst>
</file>

<file path=ppt/tags/tag18.xml><?xml version="1.0" encoding="utf-8"?>
<p:tagLst xmlns:a="http://schemas.openxmlformats.org/drawingml/2006/main" xmlns:r="http://schemas.openxmlformats.org/officeDocument/2006/relationships" xmlns:p="http://schemas.openxmlformats.org/presentationml/2006/main">
  <p:tag name="AS_UNIQUEID" val="227"/>
</p:tagLst>
</file>

<file path=ppt/tags/tag180.xml><?xml version="1.0" encoding="utf-8"?>
<p:tagLst xmlns:a="http://schemas.openxmlformats.org/drawingml/2006/main" xmlns:r="http://schemas.openxmlformats.org/officeDocument/2006/relationships" xmlns:p="http://schemas.openxmlformats.org/presentationml/2006/main">
  <p:tag name="AS_UNIQUEID" val="417"/>
</p:tagLst>
</file>

<file path=ppt/tags/tag181.xml><?xml version="1.0" encoding="utf-8"?>
<p:tagLst xmlns:a="http://schemas.openxmlformats.org/drawingml/2006/main" xmlns:r="http://schemas.openxmlformats.org/officeDocument/2006/relationships" xmlns:p="http://schemas.openxmlformats.org/presentationml/2006/main">
  <p:tag name="AS_UNIQUEID" val="418"/>
</p:tagLst>
</file>

<file path=ppt/tags/tag182.xml><?xml version="1.0" encoding="utf-8"?>
<p:tagLst xmlns:a="http://schemas.openxmlformats.org/drawingml/2006/main" xmlns:r="http://schemas.openxmlformats.org/officeDocument/2006/relationships" xmlns:p="http://schemas.openxmlformats.org/presentationml/2006/main">
  <p:tag name="AS_UNIQUEID" val="419"/>
</p:tagLst>
</file>

<file path=ppt/tags/tag183.xml><?xml version="1.0" encoding="utf-8"?>
<p:tagLst xmlns:a="http://schemas.openxmlformats.org/drawingml/2006/main" xmlns:r="http://schemas.openxmlformats.org/officeDocument/2006/relationships" xmlns:p="http://schemas.openxmlformats.org/presentationml/2006/main">
  <p:tag name="AS_UNIQUEID" val="420"/>
</p:tagLst>
</file>

<file path=ppt/tags/tag184.xml><?xml version="1.0" encoding="utf-8"?>
<p:tagLst xmlns:a="http://schemas.openxmlformats.org/drawingml/2006/main" xmlns:r="http://schemas.openxmlformats.org/officeDocument/2006/relationships" xmlns:p="http://schemas.openxmlformats.org/presentationml/2006/main">
  <p:tag name="AS_UNIQUEID" val="421"/>
</p:tagLst>
</file>

<file path=ppt/tags/tag185.xml><?xml version="1.0" encoding="utf-8"?>
<p:tagLst xmlns:a="http://schemas.openxmlformats.org/drawingml/2006/main" xmlns:r="http://schemas.openxmlformats.org/officeDocument/2006/relationships" xmlns:p="http://schemas.openxmlformats.org/presentationml/2006/main">
  <p:tag name="AS_UNIQUEID" val="422"/>
</p:tagLst>
</file>

<file path=ppt/tags/tag186.xml><?xml version="1.0" encoding="utf-8"?>
<p:tagLst xmlns:a="http://schemas.openxmlformats.org/drawingml/2006/main" xmlns:r="http://schemas.openxmlformats.org/officeDocument/2006/relationships" xmlns:p="http://schemas.openxmlformats.org/presentationml/2006/main">
  <p:tag name="AS_UNIQUEID" val="423"/>
</p:tagLst>
</file>

<file path=ppt/tags/tag187.xml><?xml version="1.0" encoding="utf-8"?>
<p:tagLst xmlns:a="http://schemas.openxmlformats.org/drawingml/2006/main" xmlns:r="http://schemas.openxmlformats.org/officeDocument/2006/relationships" xmlns:p="http://schemas.openxmlformats.org/presentationml/2006/main">
  <p:tag name="AS_UNIQUEID" val="424"/>
</p:tagLst>
</file>

<file path=ppt/tags/tag188.xml><?xml version="1.0" encoding="utf-8"?>
<p:tagLst xmlns:a="http://schemas.openxmlformats.org/drawingml/2006/main" xmlns:r="http://schemas.openxmlformats.org/officeDocument/2006/relationships" xmlns:p="http://schemas.openxmlformats.org/presentationml/2006/main">
  <p:tag name="AS_UNIQUEID" val="413"/>
</p:tagLst>
</file>

<file path=ppt/tags/tag189.xml><?xml version="1.0" encoding="utf-8"?>
<p:tagLst xmlns:a="http://schemas.openxmlformats.org/drawingml/2006/main" xmlns:r="http://schemas.openxmlformats.org/officeDocument/2006/relationships" xmlns:p="http://schemas.openxmlformats.org/presentationml/2006/main">
  <p:tag name="AS_UNIQUEID" val="414"/>
</p:tagLst>
</file>

<file path=ppt/tags/tag19.xml><?xml version="1.0" encoding="utf-8"?>
<p:tagLst xmlns:a="http://schemas.openxmlformats.org/drawingml/2006/main" xmlns:r="http://schemas.openxmlformats.org/officeDocument/2006/relationships" xmlns:p="http://schemas.openxmlformats.org/presentationml/2006/main">
  <p:tag name="AS_UNIQUEID" val="228"/>
</p:tagLst>
</file>

<file path=ppt/tags/tag190.xml><?xml version="1.0" encoding="utf-8"?>
<p:tagLst xmlns:a="http://schemas.openxmlformats.org/drawingml/2006/main" xmlns:r="http://schemas.openxmlformats.org/officeDocument/2006/relationships" xmlns:p="http://schemas.openxmlformats.org/presentationml/2006/main">
  <p:tag name="AS_UNIQUEID" val="415"/>
</p:tagLst>
</file>

<file path=ppt/tags/tag191.xml><?xml version="1.0" encoding="utf-8"?>
<p:tagLst xmlns:a="http://schemas.openxmlformats.org/drawingml/2006/main" xmlns:r="http://schemas.openxmlformats.org/officeDocument/2006/relationships" xmlns:p="http://schemas.openxmlformats.org/presentationml/2006/main">
  <p:tag name="AS_UNIQUEID" val="430"/>
</p:tagLst>
</file>

<file path=ppt/tags/tag192.xml><?xml version="1.0" encoding="utf-8"?>
<p:tagLst xmlns:a="http://schemas.openxmlformats.org/drawingml/2006/main" xmlns:r="http://schemas.openxmlformats.org/officeDocument/2006/relationships" xmlns:p="http://schemas.openxmlformats.org/presentationml/2006/main">
  <p:tag name="AS_UNIQUEID" val="431"/>
</p:tagLst>
</file>

<file path=ppt/tags/tag193.xml><?xml version="1.0" encoding="utf-8"?>
<p:tagLst xmlns:a="http://schemas.openxmlformats.org/drawingml/2006/main" xmlns:r="http://schemas.openxmlformats.org/officeDocument/2006/relationships" xmlns:p="http://schemas.openxmlformats.org/presentationml/2006/main">
  <p:tag name="AS_UNIQUEID" val="432"/>
</p:tagLst>
</file>

<file path=ppt/tags/tag194.xml><?xml version="1.0" encoding="utf-8"?>
<p:tagLst xmlns:a="http://schemas.openxmlformats.org/drawingml/2006/main" xmlns:r="http://schemas.openxmlformats.org/officeDocument/2006/relationships" xmlns:p="http://schemas.openxmlformats.org/presentationml/2006/main">
  <p:tag name="AS_UNIQUEID" val="433"/>
</p:tagLst>
</file>

<file path=ppt/tags/tag195.xml><?xml version="1.0" encoding="utf-8"?>
<p:tagLst xmlns:a="http://schemas.openxmlformats.org/drawingml/2006/main" xmlns:r="http://schemas.openxmlformats.org/officeDocument/2006/relationships" xmlns:p="http://schemas.openxmlformats.org/presentationml/2006/main">
  <p:tag name="AS_UNIQUEID" val="434"/>
</p:tagLst>
</file>

<file path=ppt/tags/tag196.xml><?xml version="1.0" encoding="utf-8"?>
<p:tagLst xmlns:a="http://schemas.openxmlformats.org/drawingml/2006/main" xmlns:r="http://schemas.openxmlformats.org/officeDocument/2006/relationships" xmlns:p="http://schemas.openxmlformats.org/presentationml/2006/main">
  <p:tag name="AS_UNIQUEID" val="435"/>
</p:tagLst>
</file>

<file path=ppt/tags/tag197.xml><?xml version="1.0" encoding="utf-8"?>
<p:tagLst xmlns:a="http://schemas.openxmlformats.org/drawingml/2006/main" xmlns:r="http://schemas.openxmlformats.org/officeDocument/2006/relationships" xmlns:p="http://schemas.openxmlformats.org/presentationml/2006/main">
  <p:tag name="AS_UNIQUEID" val="426"/>
</p:tagLst>
</file>

<file path=ppt/tags/tag198.xml><?xml version="1.0" encoding="utf-8"?>
<p:tagLst xmlns:a="http://schemas.openxmlformats.org/drawingml/2006/main" xmlns:r="http://schemas.openxmlformats.org/officeDocument/2006/relationships" xmlns:p="http://schemas.openxmlformats.org/presentationml/2006/main">
  <p:tag name="AS_UNIQUEID" val="427"/>
</p:tagLst>
</file>

<file path=ppt/tags/tag199.xml><?xml version="1.0" encoding="utf-8"?>
<p:tagLst xmlns:a="http://schemas.openxmlformats.org/drawingml/2006/main" xmlns:r="http://schemas.openxmlformats.org/officeDocument/2006/relationships" xmlns:p="http://schemas.openxmlformats.org/presentationml/2006/main">
  <p:tag name="AS_UNIQUEID" val="428"/>
</p:tagLst>
</file>

<file path=ppt/tags/tag2.xml><?xml version="1.0" encoding="utf-8"?>
<p:tagLst xmlns:a="http://schemas.openxmlformats.org/drawingml/2006/main" xmlns:r="http://schemas.openxmlformats.org/officeDocument/2006/relationships" xmlns:p="http://schemas.openxmlformats.org/presentationml/2006/main">
  <p:tag name="AS_UNIQUEID" val="193"/>
</p:tagLst>
</file>

<file path=ppt/tags/tag20.xml><?xml version="1.0" encoding="utf-8"?>
<p:tagLst xmlns:a="http://schemas.openxmlformats.org/drawingml/2006/main" xmlns:r="http://schemas.openxmlformats.org/officeDocument/2006/relationships" xmlns:p="http://schemas.openxmlformats.org/presentationml/2006/main">
  <p:tag name="AS_UNIQUEID" val="248"/>
</p:tagLst>
</file>

<file path=ppt/tags/tag200.xml><?xml version="1.0" encoding="utf-8"?>
<p:tagLst xmlns:a="http://schemas.openxmlformats.org/drawingml/2006/main" xmlns:r="http://schemas.openxmlformats.org/officeDocument/2006/relationships" xmlns:p="http://schemas.openxmlformats.org/presentationml/2006/main">
  <p:tag name="AS_UNIQUEID" val="441"/>
</p:tagLst>
</file>

<file path=ppt/tags/tag201.xml><?xml version="1.0" encoding="utf-8"?>
<p:tagLst xmlns:a="http://schemas.openxmlformats.org/drawingml/2006/main" xmlns:r="http://schemas.openxmlformats.org/officeDocument/2006/relationships" xmlns:p="http://schemas.openxmlformats.org/presentationml/2006/main">
  <p:tag name="AS_UNIQUEID" val="442"/>
</p:tagLst>
</file>

<file path=ppt/tags/tag202.xml><?xml version="1.0" encoding="utf-8"?>
<p:tagLst xmlns:a="http://schemas.openxmlformats.org/drawingml/2006/main" xmlns:r="http://schemas.openxmlformats.org/officeDocument/2006/relationships" xmlns:p="http://schemas.openxmlformats.org/presentationml/2006/main">
  <p:tag name="AS_UNIQUEID" val="443"/>
</p:tagLst>
</file>

<file path=ppt/tags/tag203.xml><?xml version="1.0" encoding="utf-8"?>
<p:tagLst xmlns:a="http://schemas.openxmlformats.org/drawingml/2006/main" xmlns:r="http://schemas.openxmlformats.org/officeDocument/2006/relationships" xmlns:p="http://schemas.openxmlformats.org/presentationml/2006/main">
  <p:tag name="AS_UNIQUEID" val="444"/>
</p:tagLst>
</file>

<file path=ppt/tags/tag204.xml><?xml version="1.0" encoding="utf-8"?>
<p:tagLst xmlns:a="http://schemas.openxmlformats.org/drawingml/2006/main" xmlns:r="http://schemas.openxmlformats.org/officeDocument/2006/relationships" xmlns:p="http://schemas.openxmlformats.org/presentationml/2006/main">
  <p:tag name="AS_UNIQUEID" val="445"/>
</p:tagLst>
</file>

<file path=ppt/tags/tag205.xml><?xml version="1.0" encoding="utf-8"?>
<p:tagLst xmlns:a="http://schemas.openxmlformats.org/drawingml/2006/main" xmlns:r="http://schemas.openxmlformats.org/officeDocument/2006/relationships" xmlns:p="http://schemas.openxmlformats.org/presentationml/2006/main">
  <p:tag name="AS_UNIQUEID" val="446"/>
</p:tagLst>
</file>

<file path=ppt/tags/tag206.xml><?xml version="1.0" encoding="utf-8"?>
<p:tagLst xmlns:a="http://schemas.openxmlformats.org/drawingml/2006/main" xmlns:r="http://schemas.openxmlformats.org/officeDocument/2006/relationships" xmlns:p="http://schemas.openxmlformats.org/presentationml/2006/main">
  <p:tag name="AS_UNIQUEID" val="447"/>
</p:tagLst>
</file>

<file path=ppt/tags/tag207.xml><?xml version="1.0" encoding="utf-8"?>
<p:tagLst xmlns:a="http://schemas.openxmlformats.org/drawingml/2006/main" xmlns:r="http://schemas.openxmlformats.org/officeDocument/2006/relationships" xmlns:p="http://schemas.openxmlformats.org/presentationml/2006/main">
  <p:tag name="AS_UNIQUEID" val="437"/>
</p:tagLst>
</file>

<file path=ppt/tags/tag208.xml><?xml version="1.0" encoding="utf-8"?>
<p:tagLst xmlns:a="http://schemas.openxmlformats.org/drawingml/2006/main" xmlns:r="http://schemas.openxmlformats.org/officeDocument/2006/relationships" xmlns:p="http://schemas.openxmlformats.org/presentationml/2006/main">
  <p:tag name="AS_UNIQUEID" val="438"/>
</p:tagLst>
</file>

<file path=ppt/tags/tag209.xml><?xml version="1.0" encoding="utf-8"?>
<p:tagLst xmlns:a="http://schemas.openxmlformats.org/drawingml/2006/main" xmlns:r="http://schemas.openxmlformats.org/officeDocument/2006/relationships" xmlns:p="http://schemas.openxmlformats.org/presentationml/2006/main">
  <p:tag name="AS_UNIQUEID" val="439"/>
</p:tagLst>
</file>

<file path=ppt/tags/tag21.xml><?xml version="1.0" encoding="utf-8"?>
<p:tagLst xmlns:a="http://schemas.openxmlformats.org/drawingml/2006/main" xmlns:r="http://schemas.openxmlformats.org/officeDocument/2006/relationships" xmlns:p="http://schemas.openxmlformats.org/presentationml/2006/main">
  <p:tag name="AS_UNIQUEID" val="249"/>
</p:tagLst>
</file>

<file path=ppt/tags/tag210.xml><?xml version="1.0" encoding="utf-8"?>
<p:tagLst xmlns:a="http://schemas.openxmlformats.org/drawingml/2006/main" xmlns:r="http://schemas.openxmlformats.org/officeDocument/2006/relationships" xmlns:p="http://schemas.openxmlformats.org/presentationml/2006/main">
  <p:tag name="AS_UNIQUEID" val="453"/>
</p:tagLst>
</file>

<file path=ppt/tags/tag211.xml><?xml version="1.0" encoding="utf-8"?>
<p:tagLst xmlns:a="http://schemas.openxmlformats.org/drawingml/2006/main" xmlns:r="http://schemas.openxmlformats.org/officeDocument/2006/relationships" xmlns:p="http://schemas.openxmlformats.org/presentationml/2006/main">
  <p:tag name="AS_UNIQUEID" val="454"/>
</p:tagLst>
</file>

<file path=ppt/tags/tag212.xml><?xml version="1.0" encoding="utf-8"?>
<p:tagLst xmlns:a="http://schemas.openxmlformats.org/drawingml/2006/main" xmlns:r="http://schemas.openxmlformats.org/officeDocument/2006/relationships" xmlns:p="http://schemas.openxmlformats.org/presentationml/2006/main">
  <p:tag name="AS_UNIQUEID" val="455"/>
</p:tagLst>
</file>

<file path=ppt/tags/tag213.xml><?xml version="1.0" encoding="utf-8"?>
<p:tagLst xmlns:a="http://schemas.openxmlformats.org/drawingml/2006/main" xmlns:r="http://schemas.openxmlformats.org/officeDocument/2006/relationships" xmlns:p="http://schemas.openxmlformats.org/presentationml/2006/main">
  <p:tag name="AS_UNIQUEID" val="456"/>
</p:tagLst>
</file>

<file path=ppt/tags/tag214.xml><?xml version="1.0" encoding="utf-8"?>
<p:tagLst xmlns:a="http://schemas.openxmlformats.org/drawingml/2006/main" xmlns:r="http://schemas.openxmlformats.org/officeDocument/2006/relationships" xmlns:p="http://schemas.openxmlformats.org/presentationml/2006/main">
  <p:tag name="AS_UNIQUEID" val="457"/>
</p:tagLst>
</file>

<file path=ppt/tags/tag215.xml><?xml version="1.0" encoding="utf-8"?>
<p:tagLst xmlns:a="http://schemas.openxmlformats.org/drawingml/2006/main" xmlns:r="http://schemas.openxmlformats.org/officeDocument/2006/relationships" xmlns:p="http://schemas.openxmlformats.org/presentationml/2006/main">
  <p:tag name="AS_UNIQUEID" val="458"/>
</p:tagLst>
</file>

<file path=ppt/tags/tag216.xml><?xml version="1.0" encoding="utf-8"?>
<p:tagLst xmlns:a="http://schemas.openxmlformats.org/drawingml/2006/main" xmlns:r="http://schemas.openxmlformats.org/officeDocument/2006/relationships" xmlns:p="http://schemas.openxmlformats.org/presentationml/2006/main">
  <p:tag name="AS_UNIQUEID" val="459"/>
</p:tagLst>
</file>

<file path=ppt/tags/tag217.xml><?xml version="1.0" encoding="utf-8"?>
<p:tagLst xmlns:a="http://schemas.openxmlformats.org/drawingml/2006/main" xmlns:r="http://schemas.openxmlformats.org/officeDocument/2006/relationships" xmlns:p="http://schemas.openxmlformats.org/presentationml/2006/main">
  <p:tag name="AS_UNIQUEID" val="460"/>
</p:tagLst>
</file>

<file path=ppt/tags/tag218.xml><?xml version="1.0" encoding="utf-8"?>
<p:tagLst xmlns:a="http://schemas.openxmlformats.org/drawingml/2006/main" xmlns:r="http://schemas.openxmlformats.org/officeDocument/2006/relationships" xmlns:p="http://schemas.openxmlformats.org/presentationml/2006/main">
  <p:tag name="AS_UNIQUEID" val="461"/>
</p:tagLst>
</file>

<file path=ppt/tags/tag219.xml><?xml version="1.0" encoding="utf-8"?>
<p:tagLst xmlns:a="http://schemas.openxmlformats.org/drawingml/2006/main" xmlns:r="http://schemas.openxmlformats.org/officeDocument/2006/relationships" xmlns:p="http://schemas.openxmlformats.org/presentationml/2006/main">
  <p:tag name="AS_UNIQUEID" val="449"/>
</p:tagLst>
</file>

<file path=ppt/tags/tag22.xml><?xml version="1.0" encoding="utf-8"?>
<p:tagLst xmlns:a="http://schemas.openxmlformats.org/drawingml/2006/main" xmlns:r="http://schemas.openxmlformats.org/officeDocument/2006/relationships" xmlns:p="http://schemas.openxmlformats.org/presentationml/2006/main">
  <p:tag name="AS_UNIQUEID" val="229"/>
</p:tagLst>
</file>

<file path=ppt/tags/tag220.xml><?xml version="1.0" encoding="utf-8"?>
<p:tagLst xmlns:a="http://schemas.openxmlformats.org/drawingml/2006/main" xmlns:r="http://schemas.openxmlformats.org/officeDocument/2006/relationships" xmlns:p="http://schemas.openxmlformats.org/presentationml/2006/main">
  <p:tag name="AS_UNIQUEID" val="450"/>
</p:tagLst>
</file>

<file path=ppt/tags/tag221.xml><?xml version="1.0" encoding="utf-8"?>
<p:tagLst xmlns:a="http://schemas.openxmlformats.org/drawingml/2006/main" xmlns:r="http://schemas.openxmlformats.org/officeDocument/2006/relationships" xmlns:p="http://schemas.openxmlformats.org/presentationml/2006/main">
  <p:tag name="AS_UNIQUEID" val="451"/>
</p:tagLst>
</file>

<file path=ppt/tags/tag222.xml><?xml version="1.0" encoding="utf-8"?>
<p:tagLst xmlns:a="http://schemas.openxmlformats.org/drawingml/2006/main" xmlns:r="http://schemas.openxmlformats.org/officeDocument/2006/relationships" xmlns:p="http://schemas.openxmlformats.org/presentationml/2006/main">
  <p:tag name="AS_UNIQUEID" val="476"/>
</p:tagLst>
</file>

<file path=ppt/tags/tag223.xml><?xml version="1.0" encoding="utf-8"?>
<p:tagLst xmlns:a="http://schemas.openxmlformats.org/drawingml/2006/main" xmlns:r="http://schemas.openxmlformats.org/officeDocument/2006/relationships" xmlns:p="http://schemas.openxmlformats.org/presentationml/2006/main">
  <p:tag name="AS_UNIQUEID" val="477"/>
</p:tagLst>
</file>

<file path=ppt/tags/tag224.xml><?xml version="1.0" encoding="utf-8"?>
<p:tagLst xmlns:a="http://schemas.openxmlformats.org/drawingml/2006/main" xmlns:r="http://schemas.openxmlformats.org/officeDocument/2006/relationships" xmlns:p="http://schemas.openxmlformats.org/presentationml/2006/main">
  <p:tag name="AS_UNIQUEID" val="478"/>
</p:tagLst>
</file>

<file path=ppt/tags/tag225.xml><?xml version="1.0" encoding="utf-8"?>
<p:tagLst xmlns:a="http://schemas.openxmlformats.org/drawingml/2006/main" xmlns:r="http://schemas.openxmlformats.org/officeDocument/2006/relationships" xmlns:p="http://schemas.openxmlformats.org/presentationml/2006/main">
  <p:tag name="AS_UNIQUEID" val="472"/>
</p:tagLst>
</file>

<file path=ppt/tags/tag226.xml><?xml version="1.0" encoding="utf-8"?>
<p:tagLst xmlns:a="http://schemas.openxmlformats.org/drawingml/2006/main" xmlns:r="http://schemas.openxmlformats.org/officeDocument/2006/relationships" xmlns:p="http://schemas.openxmlformats.org/presentationml/2006/main">
  <p:tag name="AS_UNIQUEID" val="473"/>
</p:tagLst>
</file>

<file path=ppt/tags/tag227.xml><?xml version="1.0" encoding="utf-8"?>
<p:tagLst xmlns:a="http://schemas.openxmlformats.org/drawingml/2006/main" xmlns:r="http://schemas.openxmlformats.org/officeDocument/2006/relationships" xmlns:p="http://schemas.openxmlformats.org/presentationml/2006/main">
  <p:tag name="AS_UNIQUEID" val="474"/>
</p:tagLst>
</file>

<file path=ppt/tags/tag228.xml><?xml version="1.0" encoding="utf-8"?>
<p:tagLst xmlns:a="http://schemas.openxmlformats.org/drawingml/2006/main" xmlns:r="http://schemas.openxmlformats.org/officeDocument/2006/relationships" xmlns:p="http://schemas.openxmlformats.org/presentationml/2006/main">
  <p:tag name="AS_UNIQUEID" val="484"/>
</p:tagLst>
</file>

<file path=ppt/tags/tag229.xml><?xml version="1.0" encoding="utf-8"?>
<p:tagLst xmlns:a="http://schemas.openxmlformats.org/drawingml/2006/main" xmlns:r="http://schemas.openxmlformats.org/officeDocument/2006/relationships" xmlns:p="http://schemas.openxmlformats.org/presentationml/2006/main">
  <p:tag name="AS_UNIQUEID" val="485"/>
</p:tagLst>
</file>

<file path=ppt/tags/tag23.xml><?xml version="1.0" encoding="utf-8"?>
<p:tagLst xmlns:a="http://schemas.openxmlformats.org/drawingml/2006/main" xmlns:r="http://schemas.openxmlformats.org/officeDocument/2006/relationships" xmlns:p="http://schemas.openxmlformats.org/presentationml/2006/main">
  <p:tag name="AS_UNIQUEID" val="230"/>
</p:tagLst>
</file>

<file path=ppt/tags/tag230.xml><?xml version="1.0" encoding="utf-8"?>
<p:tagLst xmlns:a="http://schemas.openxmlformats.org/drawingml/2006/main" xmlns:r="http://schemas.openxmlformats.org/officeDocument/2006/relationships" xmlns:p="http://schemas.openxmlformats.org/presentationml/2006/main">
  <p:tag name="AS_UNIQUEID" val="486"/>
</p:tagLst>
</file>

<file path=ppt/tags/tag231.xml><?xml version="1.0" encoding="utf-8"?>
<p:tagLst xmlns:a="http://schemas.openxmlformats.org/drawingml/2006/main" xmlns:r="http://schemas.openxmlformats.org/officeDocument/2006/relationships" xmlns:p="http://schemas.openxmlformats.org/presentationml/2006/main">
  <p:tag name="AS_UNIQUEID" val="480"/>
</p:tagLst>
</file>

<file path=ppt/tags/tag232.xml><?xml version="1.0" encoding="utf-8"?>
<p:tagLst xmlns:a="http://schemas.openxmlformats.org/drawingml/2006/main" xmlns:r="http://schemas.openxmlformats.org/officeDocument/2006/relationships" xmlns:p="http://schemas.openxmlformats.org/presentationml/2006/main">
  <p:tag name="AS_UNIQUEID" val="481"/>
</p:tagLst>
</file>

<file path=ppt/tags/tag233.xml><?xml version="1.0" encoding="utf-8"?>
<p:tagLst xmlns:a="http://schemas.openxmlformats.org/drawingml/2006/main" xmlns:r="http://schemas.openxmlformats.org/officeDocument/2006/relationships" xmlns:p="http://schemas.openxmlformats.org/presentationml/2006/main">
  <p:tag name="AS_UNIQUEID" val="482"/>
</p:tagLst>
</file>

<file path=ppt/tags/tag234.xml><?xml version="1.0" encoding="utf-8"?>
<p:tagLst xmlns:a="http://schemas.openxmlformats.org/drawingml/2006/main" xmlns:r="http://schemas.openxmlformats.org/officeDocument/2006/relationships" xmlns:p="http://schemas.openxmlformats.org/presentationml/2006/main">
  <p:tag name="AS_UNIQUEID" val="492"/>
</p:tagLst>
</file>

<file path=ppt/tags/tag235.xml><?xml version="1.0" encoding="utf-8"?>
<p:tagLst xmlns:a="http://schemas.openxmlformats.org/drawingml/2006/main" xmlns:r="http://schemas.openxmlformats.org/officeDocument/2006/relationships" xmlns:p="http://schemas.openxmlformats.org/presentationml/2006/main">
  <p:tag name="AS_UNIQUEID" val="493"/>
</p:tagLst>
</file>

<file path=ppt/tags/tag236.xml><?xml version="1.0" encoding="utf-8"?>
<p:tagLst xmlns:a="http://schemas.openxmlformats.org/drawingml/2006/main" xmlns:r="http://schemas.openxmlformats.org/officeDocument/2006/relationships" xmlns:p="http://schemas.openxmlformats.org/presentationml/2006/main">
  <p:tag name="AS_UNIQUEID" val="494"/>
</p:tagLst>
</file>

<file path=ppt/tags/tag237.xml><?xml version="1.0" encoding="utf-8"?>
<p:tagLst xmlns:a="http://schemas.openxmlformats.org/drawingml/2006/main" xmlns:r="http://schemas.openxmlformats.org/officeDocument/2006/relationships" xmlns:p="http://schemas.openxmlformats.org/presentationml/2006/main">
  <p:tag name="AS_UNIQUEID" val="38"/>
</p:tagLst>
</file>

<file path=ppt/tags/tag238.xml><?xml version="1.0" encoding="utf-8"?>
<p:tagLst xmlns:a="http://schemas.openxmlformats.org/drawingml/2006/main" xmlns:r="http://schemas.openxmlformats.org/officeDocument/2006/relationships" xmlns:p="http://schemas.openxmlformats.org/presentationml/2006/main">
  <p:tag name="AS_UNIQUEID" val="495"/>
</p:tagLst>
</file>

<file path=ppt/tags/tag239.xml><?xml version="1.0" encoding="utf-8"?>
<p:tagLst xmlns:a="http://schemas.openxmlformats.org/drawingml/2006/main" xmlns:r="http://schemas.openxmlformats.org/officeDocument/2006/relationships" xmlns:p="http://schemas.openxmlformats.org/presentationml/2006/main">
  <p:tag name="AS_UNIQUEID" val="488"/>
</p:tagLst>
</file>

<file path=ppt/tags/tag24.xml><?xml version="1.0" encoding="utf-8"?>
<p:tagLst xmlns:a="http://schemas.openxmlformats.org/drawingml/2006/main" xmlns:r="http://schemas.openxmlformats.org/officeDocument/2006/relationships" xmlns:p="http://schemas.openxmlformats.org/presentationml/2006/main">
  <p:tag name="AS_UNIQUEID" val="231"/>
</p:tagLst>
</file>

<file path=ppt/tags/tag240.xml><?xml version="1.0" encoding="utf-8"?>
<p:tagLst xmlns:a="http://schemas.openxmlformats.org/drawingml/2006/main" xmlns:r="http://schemas.openxmlformats.org/officeDocument/2006/relationships" xmlns:p="http://schemas.openxmlformats.org/presentationml/2006/main">
  <p:tag name="AS_UNIQUEID" val="489"/>
</p:tagLst>
</file>

<file path=ppt/tags/tag241.xml><?xml version="1.0" encoding="utf-8"?>
<p:tagLst xmlns:a="http://schemas.openxmlformats.org/drawingml/2006/main" xmlns:r="http://schemas.openxmlformats.org/officeDocument/2006/relationships" xmlns:p="http://schemas.openxmlformats.org/presentationml/2006/main">
  <p:tag name="AS_UNIQUEID" val="490"/>
</p:tagLst>
</file>

<file path=ppt/tags/tag25.xml><?xml version="1.0" encoding="utf-8"?>
<p:tagLst xmlns:a="http://schemas.openxmlformats.org/drawingml/2006/main" xmlns:r="http://schemas.openxmlformats.org/officeDocument/2006/relationships" xmlns:p="http://schemas.openxmlformats.org/presentationml/2006/main">
  <p:tag name="AS_UNIQUEID" val="235"/>
</p:tagLst>
</file>

<file path=ppt/tags/tag26.xml><?xml version="1.0" encoding="utf-8"?>
<p:tagLst xmlns:a="http://schemas.openxmlformats.org/drawingml/2006/main" xmlns:r="http://schemas.openxmlformats.org/officeDocument/2006/relationships" xmlns:p="http://schemas.openxmlformats.org/presentationml/2006/main">
  <p:tag name="AS_UNIQUEID" val="238"/>
</p:tagLst>
</file>

<file path=ppt/tags/tag27.xml><?xml version="1.0" encoding="utf-8"?>
<p:tagLst xmlns:a="http://schemas.openxmlformats.org/drawingml/2006/main" xmlns:r="http://schemas.openxmlformats.org/officeDocument/2006/relationships" xmlns:p="http://schemas.openxmlformats.org/presentationml/2006/main">
  <p:tag name="AS_UNIQUEID" val="242"/>
</p:tagLst>
</file>

<file path=ppt/tags/tag28.xml><?xml version="1.0" encoding="utf-8"?>
<p:tagLst xmlns:a="http://schemas.openxmlformats.org/drawingml/2006/main" xmlns:r="http://schemas.openxmlformats.org/officeDocument/2006/relationships" xmlns:p="http://schemas.openxmlformats.org/presentationml/2006/main">
  <p:tag name="AS_UNIQUEID" val="243"/>
</p:tagLst>
</file>

<file path=ppt/tags/tag29.xml><?xml version="1.0" encoding="utf-8"?>
<p:tagLst xmlns:a="http://schemas.openxmlformats.org/drawingml/2006/main" xmlns:r="http://schemas.openxmlformats.org/officeDocument/2006/relationships" xmlns:p="http://schemas.openxmlformats.org/presentationml/2006/main">
  <p:tag name="AS_UNIQUEID" val="244"/>
</p:tagLst>
</file>

<file path=ppt/tags/tag3.xml><?xml version="1.0" encoding="utf-8"?>
<p:tagLst xmlns:a="http://schemas.openxmlformats.org/drawingml/2006/main" xmlns:r="http://schemas.openxmlformats.org/officeDocument/2006/relationships" xmlns:p="http://schemas.openxmlformats.org/presentationml/2006/main">
  <p:tag name="AS_UNIQUEID" val="210"/>
</p:tagLst>
</file>

<file path=ppt/tags/tag30.xml><?xml version="1.0" encoding="utf-8"?>
<p:tagLst xmlns:a="http://schemas.openxmlformats.org/drawingml/2006/main" xmlns:r="http://schemas.openxmlformats.org/officeDocument/2006/relationships" xmlns:p="http://schemas.openxmlformats.org/presentationml/2006/main">
  <p:tag name="AS_UNIQUEID" val="245"/>
</p:tagLst>
</file>

<file path=ppt/tags/tag31.xml><?xml version="1.0" encoding="utf-8"?>
<p:tagLst xmlns:a="http://schemas.openxmlformats.org/drawingml/2006/main" xmlns:r="http://schemas.openxmlformats.org/officeDocument/2006/relationships" xmlns:p="http://schemas.openxmlformats.org/presentationml/2006/main">
  <p:tag name="AS_UNIQUEID" val="246"/>
</p:tagLst>
</file>

<file path=ppt/tags/tag32.xml><?xml version="1.0" encoding="utf-8"?>
<p:tagLst xmlns:a="http://schemas.openxmlformats.org/drawingml/2006/main" xmlns:r="http://schemas.openxmlformats.org/officeDocument/2006/relationships" xmlns:p="http://schemas.openxmlformats.org/presentationml/2006/main">
  <p:tag name="AS_UNIQUEID" val="247"/>
</p:tagLst>
</file>

<file path=ppt/tags/tag33.xml><?xml version="1.0" encoding="utf-8"?>
<p:tagLst xmlns:a="http://schemas.openxmlformats.org/drawingml/2006/main" xmlns:r="http://schemas.openxmlformats.org/officeDocument/2006/relationships" xmlns:p="http://schemas.openxmlformats.org/presentationml/2006/main">
  <p:tag name="AS_UNIQUEID" val="239"/>
</p:tagLst>
</file>

<file path=ppt/tags/tag34.xml><?xml version="1.0" encoding="utf-8"?>
<p:tagLst xmlns:a="http://schemas.openxmlformats.org/drawingml/2006/main" xmlns:r="http://schemas.openxmlformats.org/officeDocument/2006/relationships" xmlns:p="http://schemas.openxmlformats.org/presentationml/2006/main">
  <p:tag name="AS_UNIQUEID" val="240"/>
</p:tagLst>
</file>

<file path=ppt/tags/tag35.xml><?xml version="1.0" encoding="utf-8"?>
<p:tagLst xmlns:a="http://schemas.openxmlformats.org/drawingml/2006/main" xmlns:r="http://schemas.openxmlformats.org/officeDocument/2006/relationships" xmlns:p="http://schemas.openxmlformats.org/presentationml/2006/main">
  <p:tag name="AS_UNIQUEID" val="241"/>
</p:tagLst>
</file>

<file path=ppt/tags/tag36.xml><?xml version="1.0" encoding="utf-8"?>
<p:tagLst xmlns:a="http://schemas.openxmlformats.org/drawingml/2006/main" xmlns:r="http://schemas.openxmlformats.org/officeDocument/2006/relationships" xmlns:p="http://schemas.openxmlformats.org/presentationml/2006/main">
  <p:tag name="AS_UNIQUEID" val="236"/>
</p:tagLst>
</file>

<file path=ppt/tags/tag37.xml><?xml version="1.0" encoding="utf-8"?>
<p:tagLst xmlns:a="http://schemas.openxmlformats.org/drawingml/2006/main" xmlns:r="http://schemas.openxmlformats.org/officeDocument/2006/relationships" xmlns:p="http://schemas.openxmlformats.org/presentationml/2006/main">
  <p:tag name="AS_UNIQUEID" val="237"/>
</p:tagLst>
</file>

<file path=ppt/tags/tag38.xml><?xml version="1.0" encoding="utf-8"?>
<p:tagLst xmlns:a="http://schemas.openxmlformats.org/drawingml/2006/main" xmlns:r="http://schemas.openxmlformats.org/officeDocument/2006/relationships" xmlns:p="http://schemas.openxmlformats.org/presentationml/2006/main">
  <p:tag name="AS_UNIQUEID" val="232"/>
</p:tagLst>
</file>

<file path=ppt/tags/tag39.xml><?xml version="1.0" encoding="utf-8"?>
<p:tagLst xmlns:a="http://schemas.openxmlformats.org/drawingml/2006/main" xmlns:r="http://schemas.openxmlformats.org/officeDocument/2006/relationships" xmlns:p="http://schemas.openxmlformats.org/presentationml/2006/main">
  <p:tag name="AS_UNIQUEID" val="233"/>
</p:tagLst>
</file>

<file path=ppt/tags/tag4.xml><?xml version="1.0" encoding="utf-8"?>
<p:tagLst xmlns:a="http://schemas.openxmlformats.org/drawingml/2006/main" xmlns:r="http://schemas.openxmlformats.org/officeDocument/2006/relationships" xmlns:p="http://schemas.openxmlformats.org/presentationml/2006/main">
  <p:tag name="AS_UNIQUEID" val="211"/>
</p:tagLst>
</file>

<file path=ppt/tags/tag40.xml><?xml version="1.0" encoding="utf-8"?>
<p:tagLst xmlns:a="http://schemas.openxmlformats.org/drawingml/2006/main" xmlns:r="http://schemas.openxmlformats.org/officeDocument/2006/relationships" xmlns:p="http://schemas.openxmlformats.org/presentationml/2006/main">
  <p:tag name="AS_UNIQUEID" val="234"/>
</p:tagLst>
</file>

<file path=ppt/tags/tag41.xml><?xml version="1.0" encoding="utf-8"?>
<p:tagLst xmlns:a="http://schemas.openxmlformats.org/drawingml/2006/main" xmlns:r="http://schemas.openxmlformats.org/officeDocument/2006/relationships" xmlns:p="http://schemas.openxmlformats.org/presentationml/2006/main">
  <p:tag name="AS_UNIQUEID" val="219"/>
</p:tagLst>
</file>

<file path=ppt/tags/tag42.xml><?xml version="1.0" encoding="utf-8"?>
<p:tagLst xmlns:a="http://schemas.openxmlformats.org/drawingml/2006/main" xmlns:r="http://schemas.openxmlformats.org/officeDocument/2006/relationships" xmlns:p="http://schemas.openxmlformats.org/presentationml/2006/main">
  <p:tag name="AS_UNIQUEID" val="220"/>
</p:tagLst>
</file>

<file path=ppt/tags/tag43.xml><?xml version="1.0" encoding="utf-8"?>
<p:tagLst xmlns:a="http://schemas.openxmlformats.org/drawingml/2006/main" xmlns:r="http://schemas.openxmlformats.org/officeDocument/2006/relationships" xmlns:p="http://schemas.openxmlformats.org/presentationml/2006/main">
  <p:tag name="AS_UNIQUEID" val="221"/>
</p:tagLst>
</file>

<file path=ppt/tags/tag44.xml><?xml version="1.0" encoding="utf-8"?>
<p:tagLst xmlns:a="http://schemas.openxmlformats.org/drawingml/2006/main" xmlns:r="http://schemas.openxmlformats.org/officeDocument/2006/relationships" xmlns:p="http://schemas.openxmlformats.org/presentationml/2006/main">
  <p:tag name="AS_UNIQUEID" val="255"/>
</p:tagLst>
</file>

<file path=ppt/tags/tag45.xml><?xml version="1.0" encoding="utf-8"?>
<p:tagLst xmlns:a="http://schemas.openxmlformats.org/drawingml/2006/main" xmlns:r="http://schemas.openxmlformats.org/officeDocument/2006/relationships" xmlns:p="http://schemas.openxmlformats.org/presentationml/2006/main">
  <p:tag name="AS_UNIQUEID" val="256"/>
</p:tagLst>
</file>

<file path=ppt/tags/tag46.xml><?xml version="1.0" encoding="utf-8"?>
<p:tagLst xmlns:a="http://schemas.openxmlformats.org/drawingml/2006/main" xmlns:r="http://schemas.openxmlformats.org/officeDocument/2006/relationships" xmlns:p="http://schemas.openxmlformats.org/presentationml/2006/main">
  <p:tag name="AS_UNIQUEID" val="257"/>
</p:tagLst>
</file>

<file path=ppt/tags/tag47.xml><?xml version="1.0" encoding="utf-8"?>
<p:tagLst xmlns:a="http://schemas.openxmlformats.org/drawingml/2006/main" xmlns:r="http://schemas.openxmlformats.org/officeDocument/2006/relationships" xmlns:p="http://schemas.openxmlformats.org/presentationml/2006/main">
  <p:tag name="AS_UNIQUEID" val="258"/>
</p:tagLst>
</file>

<file path=ppt/tags/tag48.xml><?xml version="1.0" encoding="utf-8"?>
<p:tagLst xmlns:a="http://schemas.openxmlformats.org/drawingml/2006/main" xmlns:r="http://schemas.openxmlformats.org/officeDocument/2006/relationships" xmlns:p="http://schemas.openxmlformats.org/presentationml/2006/main">
  <p:tag name="AS_UNIQUEID" val="259"/>
</p:tagLst>
</file>

<file path=ppt/tags/tag49.xml><?xml version="1.0" encoding="utf-8"?>
<p:tagLst xmlns:a="http://schemas.openxmlformats.org/drawingml/2006/main" xmlns:r="http://schemas.openxmlformats.org/officeDocument/2006/relationships" xmlns:p="http://schemas.openxmlformats.org/presentationml/2006/main">
  <p:tag name="AS_UNIQUEID" val="260"/>
</p:tagLst>
</file>

<file path=ppt/tags/tag5.xml><?xml version="1.0" encoding="utf-8"?>
<p:tagLst xmlns:a="http://schemas.openxmlformats.org/drawingml/2006/main" xmlns:r="http://schemas.openxmlformats.org/officeDocument/2006/relationships" xmlns:p="http://schemas.openxmlformats.org/presentationml/2006/main">
  <p:tag name="AS_UNIQUEID" val="212"/>
</p:tagLst>
</file>

<file path=ppt/tags/tag50.xml><?xml version="1.0" encoding="utf-8"?>
<p:tagLst xmlns:a="http://schemas.openxmlformats.org/drawingml/2006/main" xmlns:r="http://schemas.openxmlformats.org/officeDocument/2006/relationships" xmlns:p="http://schemas.openxmlformats.org/presentationml/2006/main">
  <p:tag name="AS_UNIQUEID" val="261"/>
</p:tagLst>
</file>

<file path=ppt/tags/tag51.xml><?xml version="1.0" encoding="utf-8"?>
<p:tagLst xmlns:a="http://schemas.openxmlformats.org/drawingml/2006/main" xmlns:r="http://schemas.openxmlformats.org/officeDocument/2006/relationships" xmlns:p="http://schemas.openxmlformats.org/presentationml/2006/main">
  <p:tag name="AS_UNIQUEID" val="262"/>
</p:tagLst>
</file>

<file path=ppt/tags/tag52.xml><?xml version="1.0" encoding="utf-8"?>
<p:tagLst xmlns:a="http://schemas.openxmlformats.org/drawingml/2006/main" xmlns:r="http://schemas.openxmlformats.org/officeDocument/2006/relationships" xmlns:p="http://schemas.openxmlformats.org/presentationml/2006/main">
  <p:tag name="AS_UNIQUEID" val="263"/>
</p:tagLst>
</file>

<file path=ppt/tags/tag53.xml><?xml version="1.0" encoding="utf-8"?>
<p:tagLst xmlns:a="http://schemas.openxmlformats.org/drawingml/2006/main" xmlns:r="http://schemas.openxmlformats.org/officeDocument/2006/relationships" xmlns:p="http://schemas.openxmlformats.org/presentationml/2006/main">
  <p:tag name="AS_UNIQUEID" val="264"/>
</p:tagLst>
</file>

<file path=ppt/tags/tag54.xml><?xml version="1.0" encoding="utf-8"?>
<p:tagLst xmlns:a="http://schemas.openxmlformats.org/drawingml/2006/main" xmlns:r="http://schemas.openxmlformats.org/officeDocument/2006/relationships" xmlns:p="http://schemas.openxmlformats.org/presentationml/2006/main">
  <p:tag name="AS_UNIQUEID" val="251"/>
</p:tagLst>
</file>

<file path=ppt/tags/tag55.xml><?xml version="1.0" encoding="utf-8"?>
<p:tagLst xmlns:a="http://schemas.openxmlformats.org/drawingml/2006/main" xmlns:r="http://schemas.openxmlformats.org/officeDocument/2006/relationships" xmlns:p="http://schemas.openxmlformats.org/presentationml/2006/main">
  <p:tag name="AS_UNIQUEID" val="252"/>
</p:tagLst>
</file>

<file path=ppt/tags/tag56.xml><?xml version="1.0" encoding="utf-8"?>
<p:tagLst xmlns:a="http://schemas.openxmlformats.org/drawingml/2006/main" xmlns:r="http://schemas.openxmlformats.org/officeDocument/2006/relationships" xmlns:p="http://schemas.openxmlformats.org/presentationml/2006/main">
  <p:tag name="AS_UNIQUEID" val="253"/>
</p:tagLst>
</file>

<file path=ppt/tags/tag57.xml><?xml version="1.0" encoding="utf-8"?>
<p:tagLst xmlns:a="http://schemas.openxmlformats.org/drawingml/2006/main" xmlns:r="http://schemas.openxmlformats.org/officeDocument/2006/relationships" xmlns:p="http://schemas.openxmlformats.org/presentationml/2006/main">
  <p:tag name="AS_UNIQUEID" val="270"/>
</p:tagLst>
</file>

<file path=ppt/tags/tag58.xml><?xml version="1.0" encoding="utf-8"?>
<p:tagLst xmlns:a="http://schemas.openxmlformats.org/drawingml/2006/main" xmlns:r="http://schemas.openxmlformats.org/officeDocument/2006/relationships" xmlns:p="http://schemas.openxmlformats.org/presentationml/2006/main">
  <p:tag name="AS_UNIQUEID" val="271"/>
</p:tagLst>
</file>

<file path=ppt/tags/tag59.xml><?xml version="1.0" encoding="utf-8"?>
<p:tagLst xmlns:a="http://schemas.openxmlformats.org/drawingml/2006/main" xmlns:r="http://schemas.openxmlformats.org/officeDocument/2006/relationships" xmlns:p="http://schemas.openxmlformats.org/presentationml/2006/main">
  <p:tag name="AS_UNIQUEID" val="272"/>
</p:tagLst>
</file>

<file path=ppt/tags/tag6.xml><?xml version="1.0" encoding="utf-8"?>
<p:tagLst xmlns:a="http://schemas.openxmlformats.org/drawingml/2006/main" xmlns:r="http://schemas.openxmlformats.org/officeDocument/2006/relationships" xmlns:p="http://schemas.openxmlformats.org/presentationml/2006/main">
  <p:tag name="AS_UNIQUEID" val="213"/>
</p:tagLst>
</file>

<file path=ppt/tags/tag60.xml><?xml version="1.0" encoding="utf-8"?>
<p:tagLst xmlns:a="http://schemas.openxmlformats.org/drawingml/2006/main" xmlns:r="http://schemas.openxmlformats.org/officeDocument/2006/relationships" xmlns:p="http://schemas.openxmlformats.org/presentationml/2006/main">
  <p:tag name="AS_UNIQUEID" val="266"/>
</p:tagLst>
</file>

<file path=ppt/tags/tag61.xml><?xml version="1.0" encoding="utf-8"?>
<p:tagLst xmlns:a="http://schemas.openxmlformats.org/drawingml/2006/main" xmlns:r="http://schemas.openxmlformats.org/officeDocument/2006/relationships" xmlns:p="http://schemas.openxmlformats.org/presentationml/2006/main">
  <p:tag name="AS_UNIQUEID" val="267"/>
</p:tagLst>
</file>

<file path=ppt/tags/tag62.xml><?xml version="1.0" encoding="utf-8"?>
<p:tagLst xmlns:a="http://schemas.openxmlformats.org/drawingml/2006/main" xmlns:r="http://schemas.openxmlformats.org/officeDocument/2006/relationships" xmlns:p="http://schemas.openxmlformats.org/presentationml/2006/main">
  <p:tag name="AS_UNIQUEID" val="268"/>
</p:tagLst>
</file>

<file path=ppt/tags/tag63.xml><?xml version="1.0" encoding="utf-8"?>
<p:tagLst xmlns:a="http://schemas.openxmlformats.org/drawingml/2006/main" xmlns:r="http://schemas.openxmlformats.org/officeDocument/2006/relationships" xmlns:p="http://schemas.openxmlformats.org/presentationml/2006/main">
  <p:tag name="AS_UNIQUEID" val="278"/>
</p:tagLst>
</file>

<file path=ppt/tags/tag64.xml><?xml version="1.0" encoding="utf-8"?>
<p:tagLst xmlns:a="http://schemas.openxmlformats.org/drawingml/2006/main" xmlns:r="http://schemas.openxmlformats.org/officeDocument/2006/relationships" xmlns:p="http://schemas.openxmlformats.org/presentationml/2006/main">
  <p:tag name="AS_UNIQUEID" val="279"/>
</p:tagLst>
</file>

<file path=ppt/tags/tag65.xml><?xml version="1.0" encoding="utf-8"?>
<p:tagLst xmlns:a="http://schemas.openxmlformats.org/drawingml/2006/main" xmlns:r="http://schemas.openxmlformats.org/officeDocument/2006/relationships" xmlns:p="http://schemas.openxmlformats.org/presentationml/2006/main">
  <p:tag name="AS_UNIQUEID" val="280"/>
</p:tagLst>
</file>

<file path=ppt/tags/tag66.xml><?xml version="1.0" encoding="utf-8"?>
<p:tagLst xmlns:a="http://schemas.openxmlformats.org/drawingml/2006/main" xmlns:r="http://schemas.openxmlformats.org/officeDocument/2006/relationships" xmlns:p="http://schemas.openxmlformats.org/presentationml/2006/main">
  <p:tag name="AS_UNIQUEID" val="281"/>
</p:tagLst>
</file>

<file path=ppt/tags/tag67.xml><?xml version="1.0" encoding="utf-8"?>
<p:tagLst xmlns:a="http://schemas.openxmlformats.org/drawingml/2006/main" xmlns:r="http://schemas.openxmlformats.org/officeDocument/2006/relationships" xmlns:p="http://schemas.openxmlformats.org/presentationml/2006/main">
  <p:tag name="AS_UNIQUEID" val="282"/>
</p:tagLst>
</file>

<file path=ppt/tags/tag68.xml><?xml version="1.0" encoding="utf-8"?>
<p:tagLst xmlns:a="http://schemas.openxmlformats.org/drawingml/2006/main" xmlns:r="http://schemas.openxmlformats.org/officeDocument/2006/relationships" xmlns:p="http://schemas.openxmlformats.org/presentationml/2006/main">
  <p:tag name="AS_UNIQUEID" val="274"/>
</p:tagLst>
</file>

<file path=ppt/tags/tag69.xml><?xml version="1.0" encoding="utf-8"?>
<p:tagLst xmlns:a="http://schemas.openxmlformats.org/drawingml/2006/main" xmlns:r="http://schemas.openxmlformats.org/officeDocument/2006/relationships" xmlns:p="http://schemas.openxmlformats.org/presentationml/2006/main">
  <p:tag name="AS_UNIQUEID" val="275"/>
</p:tagLst>
</file>

<file path=ppt/tags/tag7.xml><?xml version="1.0" encoding="utf-8"?>
<p:tagLst xmlns:a="http://schemas.openxmlformats.org/drawingml/2006/main" xmlns:r="http://schemas.openxmlformats.org/officeDocument/2006/relationships" xmlns:p="http://schemas.openxmlformats.org/presentationml/2006/main">
  <p:tag name="AS_UNIQUEID" val="214"/>
</p:tagLst>
</file>

<file path=ppt/tags/tag70.xml><?xml version="1.0" encoding="utf-8"?>
<p:tagLst xmlns:a="http://schemas.openxmlformats.org/drawingml/2006/main" xmlns:r="http://schemas.openxmlformats.org/officeDocument/2006/relationships" xmlns:p="http://schemas.openxmlformats.org/presentationml/2006/main">
  <p:tag name="AS_UNIQUEID" val="276"/>
</p:tagLst>
</file>

<file path=ppt/tags/tag71.xml><?xml version="1.0" encoding="utf-8"?>
<p:tagLst xmlns:a="http://schemas.openxmlformats.org/drawingml/2006/main" xmlns:r="http://schemas.openxmlformats.org/officeDocument/2006/relationships" xmlns:p="http://schemas.openxmlformats.org/presentationml/2006/main">
  <p:tag name="AS_UNIQUEID" val="288"/>
</p:tagLst>
</file>

<file path=ppt/tags/tag72.xml><?xml version="1.0" encoding="utf-8"?>
<p:tagLst xmlns:a="http://schemas.openxmlformats.org/drawingml/2006/main" xmlns:r="http://schemas.openxmlformats.org/officeDocument/2006/relationships" xmlns:p="http://schemas.openxmlformats.org/presentationml/2006/main">
  <p:tag name="AS_UNIQUEID" val="289"/>
</p:tagLst>
</file>

<file path=ppt/tags/tag73.xml><?xml version="1.0" encoding="utf-8"?>
<p:tagLst xmlns:a="http://schemas.openxmlformats.org/drawingml/2006/main" xmlns:r="http://schemas.openxmlformats.org/officeDocument/2006/relationships" xmlns:p="http://schemas.openxmlformats.org/presentationml/2006/main">
  <p:tag name="AS_UNIQUEID" val="290"/>
</p:tagLst>
</file>

<file path=ppt/tags/tag74.xml><?xml version="1.0" encoding="utf-8"?>
<p:tagLst xmlns:a="http://schemas.openxmlformats.org/drawingml/2006/main" xmlns:r="http://schemas.openxmlformats.org/officeDocument/2006/relationships" xmlns:p="http://schemas.openxmlformats.org/presentationml/2006/main">
  <p:tag name="AS_UNIQUEID" val="291"/>
</p:tagLst>
</file>

<file path=ppt/tags/tag75.xml><?xml version="1.0" encoding="utf-8"?>
<p:tagLst xmlns:a="http://schemas.openxmlformats.org/drawingml/2006/main" xmlns:r="http://schemas.openxmlformats.org/officeDocument/2006/relationships" xmlns:p="http://schemas.openxmlformats.org/presentationml/2006/main">
  <p:tag name="AS_UNIQUEID" val="292"/>
</p:tagLst>
</file>

<file path=ppt/tags/tag76.xml><?xml version="1.0" encoding="utf-8"?>
<p:tagLst xmlns:a="http://schemas.openxmlformats.org/drawingml/2006/main" xmlns:r="http://schemas.openxmlformats.org/officeDocument/2006/relationships" xmlns:p="http://schemas.openxmlformats.org/presentationml/2006/main">
  <p:tag name="AS_UNIQUEID" val="293"/>
</p:tagLst>
</file>

<file path=ppt/tags/tag77.xml><?xml version="1.0" encoding="utf-8"?>
<p:tagLst xmlns:a="http://schemas.openxmlformats.org/drawingml/2006/main" xmlns:r="http://schemas.openxmlformats.org/officeDocument/2006/relationships" xmlns:p="http://schemas.openxmlformats.org/presentationml/2006/main">
  <p:tag name="AS_UNIQUEID" val="296"/>
</p:tagLst>
</file>

<file path=ppt/tags/tag78.xml><?xml version="1.0" encoding="utf-8"?>
<p:tagLst xmlns:a="http://schemas.openxmlformats.org/drawingml/2006/main" xmlns:r="http://schemas.openxmlformats.org/officeDocument/2006/relationships" xmlns:p="http://schemas.openxmlformats.org/presentationml/2006/main">
  <p:tag name="AS_UNIQUEID" val="297"/>
</p:tagLst>
</file>

<file path=ppt/tags/tag79.xml><?xml version="1.0" encoding="utf-8"?>
<p:tagLst xmlns:a="http://schemas.openxmlformats.org/drawingml/2006/main" xmlns:r="http://schemas.openxmlformats.org/officeDocument/2006/relationships" xmlns:p="http://schemas.openxmlformats.org/presentationml/2006/main">
  <p:tag name="AS_UNIQUEID" val="298"/>
</p:tagLst>
</file>

<file path=ppt/tags/tag8.xml><?xml version="1.0" encoding="utf-8"?>
<p:tagLst xmlns:a="http://schemas.openxmlformats.org/drawingml/2006/main" xmlns:r="http://schemas.openxmlformats.org/officeDocument/2006/relationships" xmlns:p="http://schemas.openxmlformats.org/presentationml/2006/main">
  <p:tag name="AS_UNIQUEID" val="215"/>
</p:tagLst>
</file>

<file path=ppt/tags/tag80.xml><?xml version="1.0" encoding="utf-8"?>
<p:tagLst xmlns:a="http://schemas.openxmlformats.org/drawingml/2006/main" xmlns:r="http://schemas.openxmlformats.org/officeDocument/2006/relationships" xmlns:p="http://schemas.openxmlformats.org/presentationml/2006/main">
  <p:tag name="AS_UNIQUEID" val="299"/>
</p:tagLst>
</file>

<file path=ppt/tags/tag81.xml><?xml version="1.0" encoding="utf-8"?>
<p:tagLst xmlns:a="http://schemas.openxmlformats.org/drawingml/2006/main" xmlns:r="http://schemas.openxmlformats.org/officeDocument/2006/relationships" xmlns:p="http://schemas.openxmlformats.org/presentationml/2006/main">
  <p:tag name="AS_UNIQUEID" val="300"/>
</p:tagLst>
</file>

<file path=ppt/tags/tag82.xml><?xml version="1.0" encoding="utf-8"?>
<p:tagLst xmlns:a="http://schemas.openxmlformats.org/drawingml/2006/main" xmlns:r="http://schemas.openxmlformats.org/officeDocument/2006/relationships" xmlns:p="http://schemas.openxmlformats.org/presentationml/2006/main">
  <p:tag name="AS_UNIQUEID" val="301"/>
</p:tagLst>
</file>

<file path=ppt/tags/tag83.xml><?xml version="1.0" encoding="utf-8"?>
<p:tagLst xmlns:a="http://schemas.openxmlformats.org/drawingml/2006/main" xmlns:r="http://schemas.openxmlformats.org/officeDocument/2006/relationships" xmlns:p="http://schemas.openxmlformats.org/presentationml/2006/main">
  <p:tag name="AS_UNIQUEID" val="294"/>
</p:tagLst>
</file>

<file path=ppt/tags/tag84.xml><?xml version="1.0" encoding="utf-8"?>
<p:tagLst xmlns:a="http://schemas.openxmlformats.org/drawingml/2006/main" xmlns:r="http://schemas.openxmlformats.org/officeDocument/2006/relationships" xmlns:p="http://schemas.openxmlformats.org/presentationml/2006/main">
  <p:tag name="AS_UNIQUEID" val="295"/>
</p:tagLst>
</file>

<file path=ppt/tags/tag85.xml><?xml version="1.0" encoding="utf-8"?>
<p:tagLst xmlns:a="http://schemas.openxmlformats.org/drawingml/2006/main" xmlns:r="http://schemas.openxmlformats.org/officeDocument/2006/relationships" xmlns:p="http://schemas.openxmlformats.org/presentationml/2006/main">
  <p:tag name="AS_UNIQUEID" val="284"/>
</p:tagLst>
</file>

<file path=ppt/tags/tag86.xml><?xml version="1.0" encoding="utf-8"?>
<p:tagLst xmlns:a="http://schemas.openxmlformats.org/drawingml/2006/main" xmlns:r="http://schemas.openxmlformats.org/officeDocument/2006/relationships" xmlns:p="http://schemas.openxmlformats.org/presentationml/2006/main">
  <p:tag name="AS_UNIQUEID" val="285"/>
</p:tagLst>
</file>

<file path=ppt/tags/tag87.xml><?xml version="1.0" encoding="utf-8"?>
<p:tagLst xmlns:a="http://schemas.openxmlformats.org/drawingml/2006/main" xmlns:r="http://schemas.openxmlformats.org/officeDocument/2006/relationships" xmlns:p="http://schemas.openxmlformats.org/presentationml/2006/main">
  <p:tag name="AS_UNIQUEID" val="286"/>
</p:tagLst>
</file>

<file path=ppt/tags/tag88.xml><?xml version="1.0" encoding="utf-8"?>
<p:tagLst xmlns:a="http://schemas.openxmlformats.org/drawingml/2006/main" xmlns:r="http://schemas.openxmlformats.org/officeDocument/2006/relationships" xmlns:p="http://schemas.openxmlformats.org/presentationml/2006/main">
  <p:tag name="AS_UNIQUEID" val="307"/>
</p:tagLst>
</file>

<file path=ppt/tags/tag89.xml><?xml version="1.0" encoding="utf-8"?>
<p:tagLst xmlns:a="http://schemas.openxmlformats.org/drawingml/2006/main" xmlns:r="http://schemas.openxmlformats.org/officeDocument/2006/relationships" xmlns:p="http://schemas.openxmlformats.org/presentationml/2006/main">
  <p:tag name="AS_UNIQUEID" val="308"/>
</p:tagLst>
</file>

<file path=ppt/tags/tag9.xml><?xml version="1.0" encoding="utf-8"?>
<p:tagLst xmlns:a="http://schemas.openxmlformats.org/drawingml/2006/main" xmlns:r="http://schemas.openxmlformats.org/officeDocument/2006/relationships" xmlns:p="http://schemas.openxmlformats.org/presentationml/2006/main">
  <p:tag name="AS_UNIQUEID" val="216"/>
</p:tagLst>
</file>

<file path=ppt/tags/tag90.xml><?xml version="1.0" encoding="utf-8"?>
<p:tagLst xmlns:a="http://schemas.openxmlformats.org/drawingml/2006/main" xmlns:r="http://schemas.openxmlformats.org/officeDocument/2006/relationships" xmlns:p="http://schemas.openxmlformats.org/presentationml/2006/main">
  <p:tag name="AS_UNIQUEID" val="309"/>
</p:tagLst>
</file>

<file path=ppt/tags/tag91.xml><?xml version="1.0" encoding="utf-8"?>
<p:tagLst xmlns:a="http://schemas.openxmlformats.org/drawingml/2006/main" xmlns:r="http://schemas.openxmlformats.org/officeDocument/2006/relationships" xmlns:p="http://schemas.openxmlformats.org/presentationml/2006/main">
  <p:tag name="AS_UNIQUEID" val="310"/>
</p:tagLst>
</file>

<file path=ppt/tags/tag92.xml><?xml version="1.0" encoding="utf-8"?>
<p:tagLst xmlns:a="http://schemas.openxmlformats.org/drawingml/2006/main" xmlns:r="http://schemas.openxmlformats.org/officeDocument/2006/relationships" xmlns:p="http://schemas.openxmlformats.org/presentationml/2006/main">
  <p:tag name="AS_UNIQUEID" val="311"/>
</p:tagLst>
</file>

<file path=ppt/tags/tag93.xml><?xml version="1.0" encoding="utf-8"?>
<p:tagLst xmlns:a="http://schemas.openxmlformats.org/drawingml/2006/main" xmlns:r="http://schemas.openxmlformats.org/officeDocument/2006/relationships" xmlns:p="http://schemas.openxmlformats.org/presentationml/2006/main">
  <p:tag name="AS_UNIQUEID" val="312"/>
</p:tagLst>
</file>

<file path=ppt/tags/tag94.xml><?xml version="1.0" encoding="utf-8"?>
<p:tagLst xmlns:a="http://schemas.openxmlformats.org/drawingml/2006/main" xmlns:r="http://schemas.openxmlformats.org/officeDocument/2006/relationships" xmlns:p="http://schemas.openxmlformats.org/presentationml/2006/main">
  <p:tag name="AS_UNIQUEID" val="313"/>
</p:tagLst>
</file>

<file path=ppt/tags/tag95.xml><?xml version="1.0" encoding="utf-8"?>
<p:tagLst xmlns:a="http://schemas.openxmlformats.org/drawingml/2006/main" xmlns:r="http://schemas.openxmlformats.org/officeDocument/2006/relationships" xmlns:p="http://schemas.openxmlformats.org/presentationml/2006/main">
  <p:tag name="AS_UNIQUEID" val="314"/>
</p:tagLst>
</file>

<file path=ppt/tags/tag96.xml><?xml version="1.0" encoding="utf-8"?>
<p:tagLst xmlns:a="http://schemas.openxmlformats.org/drawingml/2006/main" xmlns:r="http://schemas.openxmlformats.org/officeDocument/2006/relationships" xmlns:p="http://schemas.openxmlformats.org/presentationml/2006/main">
  <p:tag name="AS_UNIQUEID" val="315"/>
</p:tagLst>
</file>

<file path=ppt/tags/tag97.xml><?xml version="1.0" encoding="utf-8"?>
<p:tagLst xmlns:a="http://schemas.openxmlformats.org/drawingml/2006/main" xmlns:r="http://schemas.openxmlformats.org/officeDocument/2006/relationships" xmlns:p="http://schemas.openxmlformats.org/presentationml/2006/main">
  <p:tag name="AS_UNIQUEID" val="316"/>
</p:tagLst>
</file>

<file path=ppt/tags/tag98.xml><?xml version="1.0" encoding="utf-8"?>
<p:tagLst xmlns:a="http://schemas.openxmlformats.org/drawingml/2006/main" xmlns:r="http://schemas.openxmlformats.org/officeDocument/2006/relationships" xmlns:p="http://schemas.openxmlformats.org/presentationml/2006/main">
  <p:tag name="AS_UNIQUEID" val="317"/>
</p:tagLst>
</file>

<file path=ppt/tags/tag99.xml><?xml version="1.0" encoding="utf-8"?>
<p:tagLst xmlns:a="http://schemas.openxmlformats.org/drawingml/2006/main" xmlns:r="http://schemas.openxmlformats.org/officeDocument/2006/relationships" xmlns:p="http://schemas.openxmlformats.org/presentationml/2006/main">
  <p:tag name="AS_UNIQUEID" val="3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2756</Words>
  <Application>Microsoft Office PowerPoint</Application>
  <PresentationFormat>自定义</PresentationFormat>
  <Paragraphs>270</Paragraphs>
  <Slides>24</Slides>
  <Notes>23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MSPhotoEd.3</vt:lpstr>
      <vt:lpstr>PowerPoint 演示文稿</vt:lpstr>
      <vt:lpstr>2021-2022学年人教版九年级物理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9</cp:revision>
  <dcterms:created xsi:type="dcterms:W3CDTF">2021-02-22T07:19:52Z</dcterms:created>
  <dcterms:modified xsi:type="dcterms:W3CDTF">2021-08-06T02:08:01Z</dcterms:modified>
</cp:coreProperties>
</file>