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2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notesSlides/notesSlide2.xml" ContentType="application/vnd.openxmlformats-officedocument.presentationml.notesSlid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notesSlides/notesSlide3.xml" ContentType="application/vnd.openxmlformats-officedocument.presentationml.notesSlid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notesSlides/notesSlide4.xml" ContentType="application/vnd.openxmlformats-officedocument.presentationml.notesSl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94" r:id="rId1"/>
  </p:sldMasterIdLst>
  <p:notesMasterIdLst>
    <p:notesMasterId r:id="rId19"/>
  </p:notesMasterIdLst>
  <p:handoutMasterIdLst>
    <p:handoutMasterId r:id="rId20"/>
  </p:handoutMasterIdLst>
  <p:sldIdLst>
    <p:sldId id="297" r:id="rId2"/>
    <p:sldId id="295" r:id="rId3"/>
    <p:sldId id="299" r:id="rId4"/>
    <p:sldId id="298" r:id="rId5"/>
    <p:sldId id="300" r:id="rId6"/>
    <p:sldId id="301" r:id="rId7"/>
    <p:sldId id="290" r:id="rId8"/>
    <p:sldId id="292" r:id="rId9"/>
    <p:sldId id="302" r:id="rId10"/>
    <p:sldId id="296" r:id="rId11"/>
    <p:sldId id="303" r:id="rId12"/>
    <p:sldId id="304" r:id="rId13"/>
    <p:sldId id="305" r:id="rId14"/>
    <p:sldId id="306" r:id="rId15"/>
    <p:sldId id="307" r:id="rId16"/>
    <p:sldId id="308" r:id="rId17"/>
    <p:sldId id="309" r:id="rId18"/>
  </p:sldIdLst>
  <p:sldSz cx="12192000" cy="6858000"/>
  <p:notesSz cx="6858000" cy="9144000"/>
  <p:custDataLst>
    <p:tags r:id="rId21"/>
  </p:custDataLst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0582" autoAdjust="0"/>
  </p:normalViewPr>
  <p:slideViewPr>
    <p:cSldViewPr snapToGrid="0" snapToObjects="1">
      <p:cViewPr varScale="1">
        <p:scale>
          <a:sx n="114" d="100"/>
          <a:sy n="114" d="100"/>
        </p:scale>
        <p:origin x="-306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0" d="100"/>
          <a:sy n="120" d="100"/>
        </p:scale>
        <p:origin x="50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heme" Target="../theme/theme3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D5A2E05-2C6E-484E-9BB1-366C90717B94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2043844-B7FE-EC43-89AA-8831B859F94F}"/>
              </a:ext>
            </a:extLst>
          </p:cNvPr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8485239-683C-4FE1-BE0E-3F1DA0FD34D6}" type="datetime1">
              <a:rPr lang="zh-CN" alt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2021/5/14</a:t>
            </a:fld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FAC2EDC-03FB-D147-9BAA-37FCFF988C7B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98E195D-E935-D746-A5D1-61E2EBF7EF64}"/>
              </a:ext>
            </a:extLst>
          </p:cNvPr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F57D167-9BB5-2048-9DDA-7DF8E5D94DC9}" type="slidenum">
              <a:rPr lang="en-US" smtClean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‹#›</a:t>
            </a:fld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751213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2" Type="http://schemas.openxmlformats.org/officeDocument/2006/relationships/tags" Target="../tags/tag56.xml"/><Relationship Id="rId1" Type="http://schemas.openxmlformats.org/officeDocument/2006/relationships/theme" Target="../theme/theme2.xml"/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6FD5A201-0B0D-4CCB-9C28-D2F53C468246}" type="datetime1">
              <a:rPr lang="zh-CN" altLang="en-US" smtClean="0"/>
              <a:t>2021/5/14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noProof="0"/>
              <a:t>单击此处编辑母版文本样式</a:t>
            </a:r>
          </a:p>
          <a:p>
            <a:pPr lvl="1" rtl="0"/>
            <a:r>
              <a:rPr lang="zh-CN" noProof="0"/>
              <a:t>第二级</a:t>
            </a:r>
          </a:p>
          <a:p>
            <a:pPr lvl="2" rtl="0"/>
            <a:r>
              <a:rPr lang="zh-CN" noProof="0"/>
              <a:t>第三级</a:t>
            </a:r>
          </a:p>
          <a:p>
            <a:pPr lvl="3" rtl="0"/>
            <a:r>
              <a:rPr lang="zh-CN" noProof="0"/>
              <a:t>第四级</a:t>
            </a:r>
          </a:p>
          <a:p>
            <a:pPr lvl="4" rtl="0"/>
            <a:r>
              <a:rPr lang="zh-CN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B303FA8-A3F3-7640-B13D-36C73B3E5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7856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YaHei UI" panose="020B0503020204020204" pitchFamily="34" charset="-122"/>
        <a:ea typeface="Microsoft YaHei UI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" Target="../slides/slide2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78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slide" Target="../slides/slide7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119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" Target="../slides/slide8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126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" Target="../slides/slide9.xml"/><Relationship Id="rId5" Type="http://schemas.openxmlformats.org/officeDocument/2006/relationships/notesMaster" Target="../notesMasters/notesMaster1.xml"/><Relationship Id="rId4" Type="http://schemas.openxmlformats.org/officeDocument/2006/relationships/tags" Target="../tags/tag1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2</a:t>
            </a:fld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E797367-9728-4DEF-9286-096514DA0581}"/>
              </a:ext>
            </a:extLst>
          </p:cNvPr>
          <p:cNvSpPr>
            <a:spLocks noGrp="1"/>
          </p:cNvSpPr>
          <p:nvPr>
            <p:ph type="dt" idx="10"/>
            <p:custDataLst>
              <p:tags r:id="rId4"/>
            </p:custDataLst>
          </p:nvPr>
        </p:nvSpPr>
        <p:spPr/>
        <p:txBody>
          <a:bodyPr/>
          <a:lstStyle/>
          <a:p>
            <a:fld id="{473086D0-30B4-4B2E-BB0E-B872D37022FE}" type="datetime1">
              <a:rPr lang="zh-CN" altLang="en-US" smtClean="0"/>
              <a:t>2021/5/14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2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7</a:t>
            </a:fld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76C438B-4501-49BF-9DDA-1D9915FBCF18}"/>
              </a:ext>
            </a:extLst>
          </p:cNvPr>
          <p:cNvSpPr>
            <a:spLocks noGrp="1"/>
          </p:cNvSpPr>
          <p:nvPr>
            <p:ph type="dt" idx="11"/>
            <p:custDataLst>
              <p:tags r:id="rId4"/>
            </p:custDataLst>
          </p:nvPr>
        </p:nvSpPr>
        <p:spPr/>
        <p:txBody>
          <a:bodyPr/>
          <a:lstStyle/>
          <a:p>
            <a:fld id="{C2575154-DCFD-4CC3-B1DE-B4709CD453D6}" type="datetime1">
              <a:rPr lang="zh-CN" altLang="en-US" smtClean="0"/>
              <a:t>2021/5/14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88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8</a:t>
            </a:fld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5299E00-30EE-46DF-9627-F9A31B470E7E}"/>
              </a:ext>
            </a:extLst>
          </p:cNvPr>
          <p:cNvSpPr>
            <a:spLocks noGrp="1"/>
          </p:cNvSpPr>
          <p:nvPr>
            <p:ph type="dt" idx="10"/>
            <p:custDataLst>
              <p:tags r:id="rId4"/>
            </p:custDataLst>
          </p:nvPr>
        </p:nvSpPr>
        <p:spPr/>
        <p:txBody>
          <a:bodyPr/>
          <a:lstStyle/>
          <a:p>
            <a:fld id="{93F7DB64-A14B-43DC-9F7C-ACEEE663AFB4}" type="datetime1">
              <a:rPr lang="zh-CN" altLang="en-US" smtClean="0"/>
              <a:t>2021/5/14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009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 rtlCol="0"/>
          <a:lstStyle/>
          <a:p>
            <a:pPr rtl="0"/>
            <a:fld id="{DB303FA8-A3F3-7640-B13D-36C73B3E5587}" type="slidenum">
              <a:rPr lang="en-US" smtClean="0"/>
              <a:t>9</a:t>
            </a:fld>
            <a:endParaRPr lang="en-US"/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5299E00-30EE-46DF-9627-F9A31B470E7E}"/>
              </a:ext>
            </a:extLst>
          </p:cNvPr>
          <p:cNvSpPr>
            <a:spLocks noGrp="1"/>
          </p:cNvSpPr>
          <p:nvPr>
            <p:ph type="dt" idx="10"/>
            <p:custDataLst>
              <p:tags r:id="rId4"/>
            </p:custDataLst>
          </p:nvPr>
        </p:nvSpPr>
        <p:spPr/>
        <p:txBody>
          <a:bodyPr/>
          <a:lstStyle/>
          <a:p>
            <a:fld id="{93F7DB64-A14B-43DC-9F7C-ACEEE663AFB4}" type="datetime1">
              <a:rPr lang="zh-CN" altLang="en-US" smtClean="0"/>
              <a:t>2021/5/14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4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.xml"/><Relationship Id="rId7" Type="http://schemas.openxmlformats.org/officeDocument/2006/relationships/audio" Target="../media/audio1.wav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1.tif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10" Type="http://schemas.openxmlformats.org/officeDocument/2006/relationships/audio" Target="../media/audio1.wav"/><Relationship Id="rId4" Type="http://schemas.openxmlformats.org/officeDocument/2006/relationships/tags" Target="../tags/tag16.xml"/><Relationship Id="rId9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audio" Target="../media/audio1.wav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image" Target="../media/image2.tiff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openxmlformats.org/officeDocument/2006/relationships/tags" Target="../tags/tag46.xml"/><Relationship Id="rId18" Type="http://schemas.openxmlformats.org/officeDocument/2006/relationships/image" Target="../media/image1.tiff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slideMaster" Target="../slideMasters/slideMaster1.xml"/><Relationship Id="rId2" Type="http://schemas.openxmlformats.org/officeDocument/2006/relationships/tags" Target="../tags/tag35.xml"/><Relationship Id="rId16" Type="http://schemas.openxmlformats.org/officeDocument/2006/relationships/audio" Target="../media/audio1.wav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slideMaster" Target="../slideMasters/slideMaster1.xml"/><Relationship Id="rId4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tiff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audio" Target="../media/audio1.wav"/><Relationship Id="rId4" Type="http://schemas.openxmlformats.org/officeDocument/2006/relationships/tags" Target="../tags/tag5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图片占位符 2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2CB9073-1A97-EF48-93BC-E626B884D79B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1"/>
            </p:custDataLst>
          </p:nvPr>
        </p:nvSpPr>
        <p:spPr>
          <a:xfrm>
            <a:off x="-9249" y="-4352"/>
            <a:ext cx="12201250" cy="6862352"/>
          </a:xfrm>
          <a:custGeom>
            <a:avLst/>
            <a:gdLst>
              <a:gd name="connsiteX0" fmla="*/ 0 w 12201250"/>
              <a:gd name="connsiteY0" fmla="*/ 0 h 6862352"/>
              <a:gd name="connsiteX1" fmla="*/ 11376796 w 12201250"/>
              <a:gd name="connsiteY1" fmla="*/ 0 h 6862352"/>
              <a:gd name="connsiteX2" fmla="*/ 12201249 w 12201250"/>
              <a:gd name="connsiteY2" fmla="*/ 824452 h 6862352"/>
              <a:gd name="connsiteX3" fmla="*/ 12201249 w 12201250"/>
              <a:gd name="connsiteY3" fmla="*/ 0 h 6862352"/>
              <a:gd name="connsiteX4" fmla="*/ 12201250 w 12201250"/>
              <a:gd name="connsiteY4" fmla="*/ 0 h 6862352"/>
              <a:gd name="connsiteX5" fmla="*/ 12201250 w 12201250"/>
              <a:gd name="connsiteY5" fmla="*/ 6862352 h 6862352"/>
              <a:gd name="connsiteX6" fmla="*/ 839512 w 12201250"/>
              <a:gd name="connsiteY6" fmla="*/ 6862352 h 6862352"/>
              <a:gd name="connsiteX7" fmla="*/ 9249 w 12201250"/>
              <a:gd name="connsiteY7" fmla="*/ 6032090 h 6862352"/>
              <a:gd name="connsiteX8" fmla="*/ 9249 w 12201250"/>
              <a:gd name="connsiteY8" fmla="*/ 6862352 h 6862352"/>
              <a:gd name="connsiteX9" fmla="*/ 0 w 12201250"/>
              <a:gd name="connsiteY9" fmla="*/ 6862352 h 686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1250" h="6862352">
                <a:moveTo>
                  <a:pt x="0" y="0"/>
                </a:moveTo>
                <a:lnTo>
                  <a:pt x="11376796" y="0"/>
                </a:lnTo>
                <a:lnTo>
                  <a:pt x="12201249" y="824452"/>
                </a:lnTo>
                <a:lnTo>
                  <a:pt x="12201249" y="0"/>
                </a:lnTo>
                <a:lnTo>
                  <a:pt x="12201250" y="0"/>
                </a:lnTo>
                <a:lnTo>
                  <a:pt x="12201250" y="6862352"/>
                </a:lnTo>
                <a:lnTo>
                  <a:pt x="839512" y="6862352"/>
                </a:lnTo>
                <a:lnTo>
                  <a:pt x="9249" y="6032090"/>
                </a:lnTo>
                <a:lnTo>
                  <a:pt x="9249" y="6862352"/>
                </a:lnTo>
                <a:lnTo>
                  <a:pt x="0" y="6862352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rtlCol="0">
            <a:noAutofit/>
          </a:bodyPr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noProof="0"/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3A7554C-2E3E-454F-9E07-C38195D4CF32}"/>
              </a:ext>
            </a:extLst>
          </p:cNvPr>
          <p:cNvSpPr>
            <a:spLocks noGrp="1"/>
          </p:cNvSpPr>
          <p:nvPr>
            <p:ph type="body" idx="13" hasCustomPrompt="1"/>
            <p:custDataLst>
              <p:tags r:id="rId2"/>
            </p:custDataLst>
          </p:nvPr>
        </p:nvSpPr>
        <p:spPr>
          <a:xfrm>
            <a:off x="838200" y="4561873"/>
            <a:ext cx="10515600" cy="703135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1" i="0" cap="all" spc="600" baseline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noProof="0">
                <a:latin typeface="Meiryo UI" panose="020B0604030504040204" pitchFamily="50" charset="-128"/>
                <a:ea typeface="Meiryo UI" panose="020B0604030504040204" pitchFamily="50" charset="-128"/>
              </a:rPr>
              <a:t>副标题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3ED0903-C4AC-F843-878E-D66CB7BFB0E9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838200" y="2373294"/>
            <a:ext cx="7709488" cy="1927810"/>
          </a:xfrm>
        </p:spPr>
        <p:txBody>
          <a:bodyPr lIns="91440" rIns="91440" rtlCol="0">
            <a:noAutofit/>
          </a:bodyPr>
          <a:lstStyle>
            <a:lvl1pPr algn="l">
              <a:defRPr sz="13800" b="1" i="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1pPr>
          </a:lstStyle>
          <a:p>
            <a:pPr rtl="0"/>
            <a:r>
              <a:rPr lang="zh-CN" noProof="0"/>
              <a:t>标题</a:t>
            </a:r>
          </a:p>
        </p:txBody>
      </p:sp>
      <p:sp>
        <p:nvSpPr>
          <p:cNvPr id="22" name="直角三角形 2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F81B901-913B-5741-A4AC-B5819DACFCDF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6027738"/>
            <a:ext cx="830263" cy="83026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直角三角形 2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FDD99BC-FCD1-D541-9FE6-03E39F2856C6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 rot="10800000">
            <a:off x="11361737" y="-10162"/>
            <a:ext cx="830263" cy="83026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1" name="椭圆形 2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A93CC85-EFC8-994A-9ADB-8DEE2579AAF9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 rot="16200000" flipH="1">
            <a:off x="1668897" y="3522719"/>
            <a:ext cx="208460" cy="1869849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7436525"/>
      </p:ext>
    </p:extLst>
  </p:cSld>
  <p:clrMapOvr>
    <a:masterClrMapping/>
  </p:clrMapOvr>
  <p:transition spd="slow">
    <p:randomBar dir="vert"/>
    <p:sndAc>
      <p:stSnd>
        <p:snd r:embed="rId7" name="win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C551932-EED2-CB48-969B-F9308DFE265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2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12700" y="-4352"/>
            <a:ext cx="12179300" cy="6862352"/>
          </a:xfrm>
          <a:prstGeom prst="rect">
            <a:avLst/>
          </a:prstGeom>
        </p:spPr>
      </p:pic>
      <p:sp>
        <p:nvSpPr>
          <p:cNvPr id="51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DEF5424-A6E0-A345-9A75-92E71E45923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0269" y="168721"/>
            <a:ext cx="10523531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noProof="0"/>
          </a:p>
        </p:txBody>
      </p:sp>
      <p:grpSp>
        <p:nvGrpSpPr>
          <p:cNvPr id="52" name="组 5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D2069D9-A96F-DD4A-B6CB-C29449020E71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0" y="-10162"/>
            <a:ext cx="12192000" cy="6868162"/>
            <a:chOff x="0" y="-10162"/>
            <a:chExt cx="12192000" cy="6868162"/>
          </a:xfrm>
        </p:grpSpPr>
        <p:sp>
          <p:nvSpPr>
            <p:cNvPr id="53" name="直角三角形 52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4CFA19C-5DA0-774B-AFF3-36921EACACDD}"/>
                </a:ext>
              </a:extLst>
            </p:cNvPr>
            <p:cNvSpPr/>
            <p:nvPr userDrawn="1">
              <p:custDataLst>
                <p:tags r:id="rId8"/>
              </p:custDataLst>
            </p:nvPr>
          </p:nvSpPr>
          <p:spPr>
            <a:xfrm>
              <a:off x="0" y="6027738"/>
              <a:ext cx="830263" cy="8302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54" name="直角三角形 53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9F82FBA-46B0-A844-AE24-E839A52F2A42}"/>
                </a:ext>
              </a:extLst>
            </p:cNvPr>
            <p:cNvSpPr/>
            <p:nvPr userDrawn="1">
              <p:custDataLst>
                <p:tags r:id="rId9"/>
              </p:custDataLst>
            </p:nvPr>
          </p:nvSpPr>
          <p:spPr>
            <a:xfrm rot="10800000">
              <a:off x="11361737" y="-10162"/>
              <a:ext cx="830263" cy="8302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cxnSp>
        <p:nvCxnSpPr>
          <p:cNvPr id="56" name="直接连接符​​(S) 5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39370BE-395F-E946-A985-43E0B2F007A7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>
          <a:xfrm>
            <a:off x="-9250" y="54010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​​(S) 5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7EC358B-2232-784F-B64F-E210A64AF153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>
          <a:xfrm>
            <a:off x="10801316" y="-263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椭圆形 2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C8304CD-638B-A244-8BB2-5827EFC0BE18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 rot="16200000" flipH="1">
            <a:off x="1668897" y="74594"/>
            <a:ext cx="208460" cy="1869849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DFFD9DF-9E1C-4765-BCE6-B273DEE1F564}"/>
              </a:ext>
            </a:extLst>
          </p:cNvPr>
          <p:cNvSpPr>
            <a:spLocks noGrp="1"/>
          </p:cNvSpPr>
          <p:nvPr>
            <p:ph sz="quarter" idx="10"/>
            <p:custDataLst>
              <p:tags r:id="rId7"/>
            </p:custDataLst>
          </p:nvPr>
        </p:nvSpPr>
        <p:spPr>
          <a:xfrm>
            <a:off x="830263" y="1266825"/>
            <a:ext cx="10531474" cy="4495800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noProof="0"/>
          </a:p>
        </p:txBody>
      </p:sp>
    </p:spTree>
    <p:extLst>
      <p:ext uri="{BB962C8B-B14F-4D97-AF65-F5344CB8AC3E}">
        <p14:creationId xmlns:p14="http://schemas.microsoft.com/office/powerpoint/2010/main" val="762429440"/>
      </p:ext>
    </p:extLst>
  </p:cSld>
  <p:clrMapOvr>
    <a:masterClrMapping/>
  </p:clrMapOvr>
  <p:transition spd="slow">
    <p:randomBar dir="vert"/>
    <p:sndAc>
      <p:stSnd>
        <p:snd r:embed="rId10" name="win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项内容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55188DA-8D2D-EE45-B63B-68389D618B8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5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-4352"/>
            <a:ext cx="6618160" cy="6862352"/>
          </a:xfrm>
          <a:prstGeom prst="rect">
            <a:avLst/>
          </a:prstGeom>
        </p:spPr>
      </p:pic>
      <p:sp>
        <p:nvSpPr>
          <p:cNvPr id="6" name="直角三角形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9DD1090-E08C-414F-B909-F960029978C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6027738"/>
            <a:ext cx="830263" cy="83026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2AACF99-BFF2-EF4D-905B-698BF136620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0269" y="168721"/>
            <a:ext cx="4858575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noProof="0"/>
          </a:p>
        </p:txBody>
      </p:sp>
      <p:sp>
        <p:nvSpPr>
          <p:cNvPr id="20" name="椭圆形 2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86DEBE5-E80B-624F-85DC-B53B9841EF52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 rot="16200000" flipH="1">
            <a:off x="1668897" y="74594"/>
            <a:ext cx="208460" cy="1869849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4" name="直角三角形 2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498330F-989F-C743-B682-3B45105A64F9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 rot="10800000">
            <a:off x="5800596" y="-4352"/>
            <a:ext cx="830263" cy="830262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fontAlgn="auto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5" name="图片占位符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BFA0C42-6D2A-FE45-B00F-C3FE723B69B9}"/>
              </a:ext>
            </a:extLst>
          </p:cNvPr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6638925" y="-4352"/>
            <a:ext cx="5553075" cy="6862352"/>
          </a:xfrm>
          <a:solidFill>
            <a:schemeClr val="accent1"/>
          </a:solidFill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noProof="0"/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D7A153A-DE47-5845-9FBA-5E84842262CB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-9250" y="54010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​​(S) 2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470FEE8-FCFE-D34B-AC0A-D33499171CF5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5235260" y="-263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88E3020-67F3-4319-8D6D-AF959AE4492B}"/>
              </a:ext>
            </a:extLst>
          </p:cNvPr>
          <p:cNvSpPr>
            <a:spLocks noGrp="1"/>
          </p:cNvSpPr>
          <p:nvPr>
            <p:ph type="dt" sz="half" idx="15"/>
            <p:custDataLst>
              <p:tags r:id="rId9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38694834-4BF3-4FD9-A1A6-0F4CE7DCB47F}" type="datetime1">
              <a:rPr lang="zh-CN" altLang="en-US" smtClean="0"/>
              <a:t>2021/5/14</a:t>
            </a:fld>
            <a:endParaRPr 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8332DD3-414D-426E-BB83-A7CE934174B6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10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8" name="灯片编号占位符 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DBA4D0A-04F7-406D-970F-851D89A87A95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11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5831BA38-18F3-0A4D-A45F-13B53FF2DAC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内容占位符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68424A6-569A-4335-9863-0351A5FABE88}"/>
              </a:ext>
            </a:extLst>
          </p:cNvPr>
          <p:cNvSpPr>
            <a:spLocks noGrp="1"/>
          </p:cNvSpPr>
          <p:nvPr>
            <p:ph sz="quarter" idx="18"/>
            <p:custDataLst>
              <p:tags r:id="rId12"/>
            </p:custDataLst>
          </p:nvPr>
        </p:nvSpPr>
        <p:spPr>
          <a:xfrm>
            <a:off x="830263" y="1266825"/>
            <a:ext cx="4858574" cy="4495800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  <a:lvl3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3pPr>
            <a:lvl4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  <a:p>
            <a:pPr lvl="2" rtl="0"/>
            <a:r>
              <a:rPr lang="zh-CN" altLang="en-US" noProof="0"/>
              <a:t>三级</a:t>
            </a:r>
          </a:p>
          <a:p>
            <a:pPr lvl="3" rtl="0"/>
            <a:r>
              <a:rPr lang="zh-CN" altLang="en-US" noProof="0"/>
              <a:t>四级</a:t>
            </a:r>
          </a:p>
          <a:p>
            <a:pPr lvl="4" rtl="0"/>
            <a:r>
              <a:rPr lang="zh-CN" altLang="en-US" noProof="0"/>
              <a:t>五级</a:t>
            </a:r>
            <a:endParaRPr lang="zh-CN" noProof="0"/>
          </a:p>
        </p:txBody>
      </p:sp>
    </p:spTree>
    <p:extLst>
      <p:ext uri="{BB962C8B-B14F-4D97-AF65-F5344CB8AC3E}">
        <p14:creationId xmlns:p14="http://schemas.microsoft.com/office/powerpoint/2010/main" val="780951180"/>
      </p:ext>
    </p:extLst>
  </p:cSld>
  <p:clrMapOvr>
    <a:masterClrMapping/>
  </p:clrMapOvr>
  <p:transition spd="slow">
    <p:randomBar dir="vert"/>
    <p:sndAc>
      <p:stSnd>
        <p:snd r:embed="rId13" name="win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796E039-748A-D54A-ACAE-7A9C63FCAEB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8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12700" y="-4352"/>
            <a:ext cx="12179300" cy="6862352"/>
          </a:xfrm>
          <a:prstGeom prst="rect">
            <a:avLst/>
          </a:prstGeom>
        </p:spPr>
      </p:pic>
      <p:sp>
        <p:nvSpPr>
          <p:cNvPr id="11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51E21C1-74BE-0348-B8AE-3174A9AAA08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0269" y="168721"/>
            <a:ext cx="10523531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noProof="0"/>
          </a:p>
        </p:txBody>
      </p:sp>
      <p:grpSp>
        <p:nvGrpSpPr>
          <p:cNvPr id="43" name="组 4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4FD6E85-A2E7-B84D-9400-6F8D1C6FF159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0" y="-10162"/>
            <a:ext cx="12192000" cy="6868162"/>
            <a:chOff x="0" y="-10162"/>
            <a:chExt cx="12192000" cy="6868162"/>
          </a:xfrm>
        </p:grpSpPr>
        <p:sp>
          <p:nvSpPr>
            <p:cNvPr id="10" name="直角三角形 9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912A38B-FDC5-1E4F-B0ED-145140947339}"/>
                </a:ext>
              </a:extLst>
            </p:cNvPr>
            <p:cNvSpPr/>
            <p:nvPr userDrawn="1">
              <p:custDataLst>
                <p:tags r:id="rId14"/>
              </p:custDataLst>
            </p:nvPr>
          </p:nvSpPr>
          <p:spPr>
            <a:xfrm>
              <a:off x="0" y="6027738"/>
              <a:ext cx="830263" cy="8302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  <p:sp>
          <p:nvSpPr>
            <p:cNvPr id="28" name="直角三角形 27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5B0DCFE-7295-8740-9EC5-E9A681F21F94}"/>
                </a:ext>
              </a:extLst>
            </p:cNvPr>
            <p:cNvSpPr/>
            <p:nvPr userDrawn="1">
              <p:custDataLst>
                <p:tags r:id="rId15"/>
              </p:custDataLst>
            </p:nvPr>
          </p:nvSpPr>
          <p:spPr>
            <a:xfrm rot="10800000">
              <a:off x="11361737" y="-10162"/>
              <a:ext cx="830263" cy="83026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noProof="0">
                <a:latin typeface="Microsoft YaHei UI" panose="020B0503020204020204" pitchFamily="34" charset="-122"/>
                <a:ea typeface="Microsoft YaHei UI" panose="020B0503020204020204" pitchFamily="34" charset="-122"/>
              </a:endParaRPr>
            </a:p>
          </p:txBody>
        </p:sp>
      </p:grpSp>
      <p:sp>
        <p:nvSpPr>
          <p:cNvPr id="20" name="文本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2918AA3-DC2E-CC41-95A6-C5757DE618D4}"/>
              </a:ext>
            </a:extLst>
          </p:cNvPr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838201" y="1618714"/>
            <a:ext cx="4433046" cy="703135"/>
          </a:xfrm>
          <a:noFill/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2" name="文本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BF9C69D-A733-884F-BC4B-A4E97A9315C4}"/>
              </a:ext>
            </a:extLst>
          </p:cNvPr>
          <p:cNvSpPr>
            <a:spLocks noGrp="1"/>
          </p:cNvSpPr>
          <p:nvPr>
            <p:ph type="body" idx="11"/>
            <p:custDataLst>
              <p:tags r:id="rId5"/>
            </p:custDataLst>
          </p:nvPr>
        </p:nvSpPr>
        <p:spPr>
          <a:xfrm>
            <a:off x="6932749" y="1618714"/>
            <a:ext cx="4433046" cy="703135"/>
          </a:xfrm>
          <a:noFill/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1800" b="1" i="0" cap="all" spc="150" baseline="0">
                <a:solidFill>
                  <a:schemeClr val="accent1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  <p:sp>
        <p:nvSpPr>
          <p:cNvPr id="27" name="椭圆形 2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077B7CC-D16D-C84E-AF69-2D082EDC5C8E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 rot="16200000" flipH="1">
            <a:off x="1668897" y="74594"/>
            <a:ext cx="208460" cy="1869849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noProof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A65B340-D917-634F-AE17-87F536B21002}"/>
              </a:ext>
            </a:extLst>
          </p:cNvPr>
          <p:cNvCxnSpPr/>
          <p:nvPr userDrawn="1">
            <p:custDataLst>
              <p:tags r:id="rId7"/>
            </p:custDataLst>
          </p:nvPr>
        </p:nvCxnSpPr>
        <p:spPr>
          <a:xfrm>
            <a:off x="-9250" y="54010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​​(S) 3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0EA4411-3DF4-5E42-A781-3F59BBBD00F9}"/>
              </a:ext>
            </a:extLst>
          </p:cNvPr>
          <p:cNvCxnSpPr/>
          <p:nvPr userDrawn="1">
            <p:custDataLst>
              <p:tags r:id="rId8"/>
            </p:custDataLst>
          </p:nvPr>
        </p:nvCxnSpPr>
        <p:spPr>
          <a:xfrm>
            <a:off x="10801316" y="-263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日期占位符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3EFD6CC-AFA8-4227-B3F1-27845AE5BE28}"/>
              </a:ext>
            </a:extLst>
          </p:cNvPr>
          <p:cNvSpPr>
            <a:spLocks noGrp="1"/>
          </p:cNvSpPr>
          <p:nvPr>
            <p:ph type="dt" sz="half" idx="12"/>
            <p:custDataLst>
              <p:tags r:id="rId9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D840EA0E-60A4-4F09-AB2C-5928C6CC368F}" type="datetime1">
              <a:rPr lang="zh-CN" altLang="en-US" smtClean="0"/>
              <a:t>2021/5/14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5000E12-D3DD-4E44-BAEC-A48DBC4D50B5}"/>
              </a:ext>
            </a:extLst>
          </p:cNvPr>
          <p:cNvSpPr>
            <a:spLocks noGrp="1"/>
          </p:cNvSpPr>
          <p:nvPr>
            <p:ph type="ftr" sz="quarter" idx="13"/>
            <p:custDataLst>
              <p:tags r:id="rId10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2587F0E-3488-4890-9BD2-AF49A732987B}"/>
              </a:ext>
            </a:extLst>
          </p:cNvPr>
          <p:cNvSpPr>
            <a:spLocks noGrp="1"/>
          </p:cNvSpPr>
          <p:nvPr>
            <p:ph type="sldNum" sz="quarter" idx="14"/>
            <p:custDataLst>
              <p:tags r:id="rId11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5831BA38-18F3-0A4D-A45F-13B53FF2DAC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C26D3AA-2705-4636-BFEE-C89371FC519B}"/>
              </a:ext>
            </a:extLst>
          </p:cNvPr>
          <p:cNvSpPr>
            <a:spLocks noGrp="1"/>
          </p:cNvSpPr>
          <p:nvPr>
            <p:ph sz="quarter" idx="15"/>
            <p:custDataLst>
              <p:tags r:id="rId12"/>
            </p:custDataLst>
          </p:nvPr>
        </p:nvSpPr>
        <p:spPr>
          <a:xfrm>
            <a:off x="830263" y="2474913"/>
            <a:ext cx="4434840" cy="3094037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spcBef>
                <a:spcPts val="600"/>
              </a:spcBef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</p:txBody>
      </p:sp>
      <p:sp>
        <p:nvSpPr>
          <p:cNvPr id="23" name="内容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758E678-4B0C-4E7A-94BE-1006B5814E93}"/>
              </a:ext>
            </a:extLst>
          </p:cNvPr>
          <p:cNvSpPr>
            <a:spLocks noGrp="1"/>
          </p:cNvSpPr>
          <p:nvPr>
            <p:ph sz="quarter" idx="16"/>
            <p:custDataLst>
              <p:tags r:id="rId13"/>
            </p:custDataLst>
          </p:nvPr>
        </p:nvSpPr>
        <p:spPr>
          <a:xfrm>
            <a:off x="6932748" y="2474913"/>
            <a:ext cx="4434840" cy="3094037"/>
          </a:xfrm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  <a:lvl2pPr>
              <a:spcBef>
                <a:spcPts val="600"/>
              </a:spcBef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2pPr>
          </a:lstStyle>
          <a:p>
            <a:pPr lvl="0" rtl="0"/>
            <a:r>
              <a:rPr lang="zh-CN" altLang="en-US" noProof="0"/>
              <a:t>单击此处编辑母版文本样式</a:t>
            </a:r>
          </a:p>
          <a:p>
            <a:pPr lvl="1" rtl="0"/>
            <a:r>
              <a:rPr lang="zh-CN" altLang="en-US" noProof="0"/>
              <a:t>二级</a:t>
            </a:r>
          </a:p>
        </p:txBody>
      </p:sp>
    </p:spTree>
    <p:extLst>
      <p:ext uri="{BB962C8B-B14F-4D97-AF65-F5344CB8AC3E}">
        <p14:creationId xmlns:p14="http://schemas.microsoft.com/office/powerpoint/2010/main" val="3151632982"/>
      </p:ext>
    </p:extLst>
  </p:cSld>
  <p:clrMapOvr>
    <a:masterClrMapping/>
  </p:clrMapOvr>
  <p:transition spd="slow">
    <p:randomBar dir="vert"/>
    <p:sndAc>
      <p:stSnd>
        <p:snd r:embed="rId16" name="win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和字幕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2A19413-A8E7-ED4F-88DE-08A12997A0F3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0" y="-4763"/>
            <a:ext cx="12179300" cy="6862763"/>
          </a:xfrm>
          <a:solidFill>
            <a:schemeClr val="accent1"/>
          </a:solidFill>
        </p:spPr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rtl="0"/>
            <a:r>
              <a:rPr lang="zh-CN" altLang="en-US" noProof="0"/>
              <a:t>单击图标添加图片</a:t>
            </a:r>
            <a:endParaRPr lang="zh-CN" noProof="0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2AACF99-BFF2-EF4D-905B-698BF136620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312215" y="2432458"/>
            <a:ext cx="6044503" cy="583800"/>
          </a:xfrm>
        </p:spPr>
        <p:txBody>
          <a:bodyPr lIns="91440" rIns="91440" rtlCol="0">
            <a:noAutofit/>
          </a:bodyPr>
          <a:lstStyle>
            <a:lvl1pPr>
              <a:defRPr sz="2400" b="1" i="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defRPr>
            </a:lvl1pPr>
          </a:lstStyle>
          <a:p>
            <a:pPr rtl="0"/>
            <a:r>
              <a:rPr lang="zh-CN" altLang="en-US" noProof="0"/>
              <a:t>单击此处编辑母版标题样式</a:t>
            </a:r>
            <a:endParaRPr lang="zh-CN" noProof="0"/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A933BB6-76EF-4E91-AEF1-BE67D60ED86C}"/>
              </a:ext>
            </a:extLst>
          </p:cNvPr>
          <p:cNvSpPr>
            <a:spLocks noGrp="1"/>
          </p:cNvSpPr>
          <p:nvPr>
            <p:ph sz="quarter" idx="16"/>
            <p:custDataLst>
              <p:tags r:id="rId3"/>
            </p:custDataLst>
          </p:nvPr>
        </p:nvSpPr>
        <p:spPr>
          <a:xfrm>
            <a:off x="5311775" y="3530600"/>
            <a:ext cx="6044943" cy="2825750"/>
          </a:xfrm>
        </p:spPr>
        <p:txBody>
          <a:bodyPr rtlCol="0"/>
          <a:lstStyle>
            <a:lvl1pPr marL="0" indent="0">
              <a:buNone/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 lvl="0" rtl="0"/>
            <a:r>
              <a:rPr lang="zh-CN" altLang="en-US" noProof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22012274"/>
      </p:ext>
    </p:extLst>
  </p:cSld>
  <p:clrMapOvr>
    <a:masterClrMapping/>
  </p:clrMapOvr>
  <p:transition spd="slow">
    <p:randomBar dir="vert"/>
    <p:sndAc>
      <p:stSnd>
        <p:snd r:embed="rId4" name="win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AC4EB4B-30F5-5541-B2A0-6BD04D0109C9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29DFF25C-9262-44CA-B6E7-8886FDFBBD68}" type="datetime1">
              <a:rPr lang="zh-CN" altLang="en-US" smtClean="0"/>
              <a:t>2021/5/14</a:t>
            </a:fld>
            <a:endParaRPr 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2D97956-7D4F-5346-B8DD-3653B600E657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D5AB29D-BA7D-E743-8CA0-6953FF72B2BC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rtlCol="0"/>
          <a:lstStyle>
            <a:lvl1pPr>
              <a:defRPr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A693002F-D6EA-CF48-8F44-2316036B2B87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5A03656-1F6D-D044-B015-1B4DAD3A56BE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7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12700" y="-4352"/>
            <a:ext cx="12179300" cy="68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5674"/>
      </p:ext>
    </p:extLst>
  </p:cSld>
  <p:clrMapOvr>
    <a:masterClrMapping/>
  </p:clrMapOvr>
  <p:transition spd="slow">
    <p:randomBar dir="vert"/>
    <p:sndAc>
      <p:stSnd>
        <p:snd r:embed="rId5" name="win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9D48F80-1562-4C4E-887A-B3EB2024C062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CN" noProof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E045F5A-B343-9140-888A-F4A0F3DAE3BA}"/>
              </a:ext>
            </a:extLst>
          </p:cNvPr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CN" noProof="0"/>
              <a:t>单击此处编辑母版文本样式</a:t>
            </a:r>
          </a:p>
          <a:p>
            <a:pPr lvl="1" rtl="0"/>
            <a:r>
              <a:rPr lang="zh-CN" noProof="0"/>
              <a:t>第二级</a:t>
            </a:r>
          </a:p>
          <a:p>
            <a:pPr lvl="2" rtl="0"/>
            <a:r>
              <a:rPr lang="zh-CN" noProof="0"/>
              <a:t>第三级</a:t>
            </a:r>
          </a:p>
          <a:p>
            <a:pPr lvl="3" rtl="0"/>
            <a:r>
              <a:rPr lang="zh-CN" noProof="0"/>
              <a:t>第四级</a:t>
            </a:r>
          </a:p>
          <a:p>
            <a:pPr lvl="4" rtl="0"/>
            <a:r>
              <a:rPr lang="zh-CN" noProof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2865FBC-5324-6640-AB2B-F303AA276FA5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8382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1EF7A11B-372A-4ECF-86F3-8C7E80DAFE4B}" type="datetime1">
              <a:rPr lang="zh-CN" altLang="en-US" smtClean="0"/>
              <a:t>2021/5/14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67050E5-FDBF-7C4A-8BB3-B44C2CEBA89A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DC1BFAD-CCAB-D24E-B7A6-4B9D514D05A3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610600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fld id="{5831BA38-18F3-0A4D-A45F-13B53FF2DA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62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11" r:id="rId3"/>
    <p:sldLayoutId id="2147483710" r:id="rId4"/>
    <p:sldLayoutId id="2147483714" r:id="rId5"/>
    <p:sldLayoutId id="2147483715" r:id="rId6"/>
  </p:sldLayoutIdLst>
  <p:transition spd="slow">
    <p:randomBar dir="vert"/>
    <p:sndAc>
      <p:stSnd>
        <p:snd r:embed="rId13" name="wind.wav"/>
      </p:stSnd>
    </p:sndAc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 spc="150" baseline="0">
          <a:solidFill>
            <a:schemeClr val="bg1"/>
          </a:solidFill>
          <a:latin typeface="SimSun" panose="02010600030101010101" pitchFamily="2" charset="-122"/>
          <a:ea typeface="SimSun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1500"/>
        </a:spcBef>
        <a:buClr>
          <a:schemeClr val="accent1"/>
        </a:buClr>
        <a:buFont typeface="Arial" panose="020B0604020202020204" pitchFamily="34" charset="0"/>
        <a:buChar char="•"/>
        <a:defRPr sz="1500" kern="1200" spc="150" baseline="0">
          <a:solidFill>
            <a:schemeClr val="bg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66.xml"/><Relationship Id="rId7" Type="http://schemas.openxmlformats.org/officeDocument/2006/relationships/audio" Target="../media/audio2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tags" Target="../tags/tag137.xml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8.jpeg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image" Target="../media/image17.jpeg"/><Relationship Id="rId5" Type="http://schemas.openxmlformats.org/officeDocument/2006/relationships/tags" Target="../tags/tag139.xml"/><Relationship Id="rId10" Type="http://schemas.openxmlformats.org/officeDocument/2006/relationships/image" Target="../media/image16.jpeg"/><Relationship Id="rId4" Type="http://schemas.openxmlformats.org/officeDocument/2006/relationships/tags" Target="../tags/tag138.xml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3" Type="http://schemas.openxmlformats.org/officeDocument/2006/relationships/video" Target="../media/media5.mp4"/><Relationship Id="rId7" Type="http://schemas.openxmlformats.org/officeDocument/2006/relationships/tags" Target="../tags/tag145.xml"/><Relationship Id="rId12" Type="http://schemas.openxmlformats.org/officeDocument/2006/relationships/image" Target="../media/image20.jpeg"/><Relationship Id="rId2" Type="http://schemas.microsoft.com/office/2007/relationships/media" Target="../media/media5.mp4"/><Relationship Id="rId1" Type="http://schemas.openxmlformats.org/officeDocument/2006/relationships/tags" Target="../tags/tag141.xml"/><Relationship Id="rId6" Type="http://schemas.openxmlformats.org/officeDocument/2006/relationships/tags" Target="../tags/tag144.xml"/><Relationship Id="rId11" Type="http://schemas.openxmlformats.org/officeDocument/2006/relationships/image" Target="../media/image19.png"/><Relationship Id="rId5" Type="http://schemas.openxmlformats.org/officeDocument/2006/relationships/tags" Target="../tags/tag143.xml"/><Relationship Id="rId10" Type="http://schemas.openxmlformats.org/officeDocument/2006/relationships/audio" Target="../media/audio2.wav"/><Relationship Id="rId4" Type="http://schemas.openxmlformats.org/officeDocument/2006/relationships/tags" Target="../tags/tag142.xml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6.mp4"/><Relationship Id="rId7" Type="http://schemas.openxmlformats.org/officeDocument/2006/relationships/slideLayout" Target="../slideLayouts/slideLayout3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10" Type="http://schemas.openxmlformats.org/officeDocument/2006/relationships/image" Target="../media/image22.png"/><Relationship Id="rId4" Type="http://schemas.openxmlformats.org/officeDocument/2006/relationships/video" Target="../media/media6.mp4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7.mp4"/><Relationship Id="rId7" Type="http://schemas.openxmlformats.org/officeDocument/2006/relationships/audio" Target="../media/audio1.wav"/><Relationship Id="rId2" Type="http://schemas.openxmlformats.org/officeDocument/2006/relationships/tags" Target="../tags/tag151.xml"/><Relationship Id="rId1" Type="http://schemas.openxmlformats.org/officeDocument/2006/relationships/tags" Target="../tags/tag150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52.xml"/><Relationship Id="rId4" Type="http://schemas.openxmlformats.org/officeDocument/2006/relationships/video" Target="../media/media7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image" Target="../media/image24.gif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7" Type="http://schemas.microsoft.com/office/2007/relationships/hdphoto" Target="../media/hdphoto2.wdp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25.pn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6" Type="http://schemas.openxmlformats.org/officeDocument/2006/relationships/image" Target="../media/image26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8.mp4"/><Relationship Id="rId7" Type="http://schemas.openxmlformats.org/officeDocument/2006/relationships/audio" Target="../media/audio1.wav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Layout" Target="../slideLayouts/slideLayout3.xml"/><Relationship Id="rId5" Type="http://schemas.openxmlformats.org/officeDocument/2006/relationships/tags" Target="../tags/tag164.xml"/><Relationship Id="rId4" Type="http://schemas.openxmlformats.org/officeDocument/2006/relationships/video" Target="../media/media8.mp4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5.tiff"/><Relationship Id="rId3" Type="http://schemas.openxmlformats.org/officeDocument/2006/relationships/tags" Target="../tags/tag70.xml"/><Relationship Id="rId7" Type="http://schemas.openxmlformats.org/officeDocument/2006/relationships/tags" Target="../tags/tag74.xml"/><Relationship Id="rId12" Type="http://schemas.microsoft.com/office/2007/relationships/hdphoto" Target="../media/hdphoto1.wdp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4.png"/><Relationship Id="rId5" Type="http://schemas.openxmlformats.org/officeDocument/2006/relationships/tags" Target="../tags/tag72.xml"/><Relationship Id="rId10" Type="http://schemas.openxmlformats.org/officeDocument/2006/relationships/audio" Target="../media/audio1.wav"/><Relationship Id="rId4" Type="http://schemas.openxmlformats.org/officeDocument/2006/relationships/tags" Target="../tags/tag71.xml"/><Relationship Id="rId9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7" Type="http://schemas.openxmlformats.org/officeDocument/2006/relationships/image" Target="../media/image6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tags" Target="../tags/tag84.xml"/><Relationship Id="rId7" Type="http://schemas.openxmlformats.org/officeDocument/2006/relationships/audio" Target="../media/audio1.wav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4"/><Relationship Id="rId7" Type="http://schemas.openxmlformats.org/officeDocument/2006/relationships/audio" Target="../media/audio1.wav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9.xml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12" Type="http://schemas.openxmlformats.org/officeDocument/2006/relationships/tags" Target="../tags/tag101.xml"/><Relationship Id="rId2" Type="http://schemas.openxmlformats.org/officeDocument/2006/relationships/tags" Target="../tags/tag91.xml"/><Relationship Id="rId16" Type="http://schemas.openxmlformats.org/officeDocument/2006/relationships/image" Target="../media/image10.png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11" Type="http://schemas.openxmlformats.org/officeDocument/2006/relationships/tags" Target="../tags/tag100.xml"/><Relationship Id="rId5" Type="http://schemas.openxmlformats.org/officeDocument/2006/relationships/tags" Target="../tags/tag94.xml"/><Relationship Id="rId15" Type="http://schemas.openxmlformats.org/officeDocument/2006/relationships/audio" Target="../media/audio2.wav"/><Relationship Id="rId10" Type="http://schemas.openxmlformats.org/officeDocument/2006/relationships/tags" Target="../tags/tag99.xml"/><Relationship Id="rId4" Type="http://schemas.openxmlformats.org/officeDocument/2006/relationships/tags" Target="../tags/tag93.xml"/><Relationship Id="rId9" Type="http://schemas.openxmlformats.org/officeDocument/2006/relationships/tags" Target="../tags/tag98.xml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07.xml"/><Relationship Id="rId13" Type="http://schemas.openxmlformats.org/officeDocument/2006/relationships/tags" Target="../tags/tag112.xml"/><Relationship Id="rId18" Type="http://schemas.openxmlformats.org/officeDocument/2006/relationships/notesSlide" Target="../notesSlides/notesSlide2.xml"/><Relationship Id="rId3" Type="http://schemas.microsoft.com/office/2007/relationships/media" Target="../media/media3.mp4"/><Relationship Id="rId21" Type="http://schemas.openxmlformats.org/officeDocument/2006/relationships/image" Target="../media/image11.png"/><Relationship Id="rId7" Type="http://schemas.openxmlformats.org/officeDocument/2006/relationships/tags" Target="../tags/tag106.xml"/><Relationship Id="rId12" Type="http://schemas.openxmlformats.org/officeDocument/2006/relationships/tags" Target="../tags/tag111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02.xml"/><Relationship Id="rId16" Type="http://schemas.openxmlformats.org/officeDocument/2006/relationships/tags" Target="../tags/tag115.xml"/><Relationship Id="rId20" Type="http://schemas.openxmlformats.org/officeDocument/2006/relationships/audio" Target="../media/audio2.wav"/><Relationship Id="rId1" Type="http://schemas.openxmlformats.org/officeDocument/2006/relationships/video" Target="NULL" TargetMode="External"/><Relationship Id="rId6" Type="http://schemas.openxmlformats.org/officeDocument/2006/relationships/tags" Target="../tags/tag105.xml"/><Relationship Id="rId11" Type="http://schemas.openxmlformats.org/officeDocument/2006/relationships/tags" Target="../tags/tag110.xml"/><Relationship Id="rId5" Type="http://schemas.openxmlformats.org/officeDocument/2006/relationships/tags" Target="../tags/tag104.xml"/><Relationship Id="rId15" Type="http://schemas.openxmlformats.org/officeDocument/2006/relationships/tags" Target="../tags/tag114.xml"/><Relationship Id="rId10" Type="http://schemas.openxmlformats.org/officeDocument/2006/relationships/tags" Target="../tags/tag109.xml"/><Relationship Id="rId19" Type="http://schemas.openxmlformats.org/officeDocument/2006/relationships/audio" Target="../media/audio1.wav"/><Relationship Id="rId4" Type="http://schemas.openxmlformats.org/officeDocument/2006/relationships/tags" Target="../tags/tag103.xml"/><Relationship Id="rId9" Type="http://schemas.openxmlformats.org/officeDocument/2006/relationships/tags" Target="../tags/tag108.xml"/><Relationship Id="rId14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7" Type="http://schemas.openxmlformats.org/officeDocument/2006/relationships/image" Target="../media/image12.jpeg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video" Target="../media/media4.mp4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15.png"/><Relationship Id="rId2" Type="http://schemas.microsoft.com/office/2007/relationships/media" Target="../media/media4.mp4"/><Relationship Id="rId1" Type="http://schemas.openxmlformats.org/officeDocument/2006/relationships/tags" Target="../tags/tag127.xml"/><Relationship Id="rId6" Type="http://schemas.openxmlformats.org/officeDocument/2006/relationships/tags" Target="../tags/tag130.xml"/><Relationship Id="rId11" Type="http://schemas.openxmlformats.org/officeDocument/2006/relationships/image" Target="../media/image14.png"/><Relationship Id="rId5" Type="http://schemas.openxmlformats.org/officeDocument/2006/relationships/tags" Target="../tags/tag129.xml"/><Relationship Id="rId10" Type="http://schemas.openxmlformats.org/officeDocument/2006/relationships/image" Target="../media/image13.jpeg"/><Relationship Id="rId4" Type="http://schemas.openxmlformats.org/officeDocument/2006/relationships/tags" Target="../tags/tag128.xml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跳跃的硬币~1">
            <a:hlinkClick r:id="" action="ppaction://media"/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7027E79-D630-4901-A91B-DE6B2FFAFFCE}"/>
              </a:ext>
            </a:extLst>
          </p:cNvPr>
          <p:cNvPicPr>
            <a:picLocks noChangeAspect="1"/>
          </p:cNvPicPr>
          <p:nvPr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7006" y="132452"/>
            <a:ext cx="9224873" cy="5593806"/>
          </a:xfrm>
          <a:prstGeom prst="rect">
            <a:avLst/>
          </a:prstGeom>
        </p:spPr>
      </p:pic>
      <p:sp>
        <p:nvSpPr>
          <p:cNvPr id="6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ECF6C2C-CDC4-40D0-A9DB-70C218108384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904891" y="5934973"/>
            <a:ext cx="7798279" cy="701615"/>
          </a:xfrm>
        </p:spPr>
        <p:txBody>
          <a:bodyPr rtlCol="0">
            <a:noAutofit/>
          </a:bodyPr>
          <a:lstStyle/>
          <a:p>
            <a:pPr rtl="0"/>
            <a:r>
              <a:rPr lang="zh-CN" altLang="en-US" sz="3200"/>
              <a:t>是什么力使得硬币向上“跳过”障碍物？</a:t>
            </a:r>
            <a:endParaRPr lang="zh-CN" sz="3200"/>
          </a:p>
        </p:txBody>
      </p:sp>
    </p:spTree>
    <p:extLst>
      <p:ext uri="{BB962C8B-B14F-4D97-AF65-F5344CB8AC3E}">
        <p14:creationId xmlns:p14="http://schemas.microsoft.com/office/powerpoint/2010/main" val="3563758199"/>
      </p:ext>
    </p:extLst>
  </p:cSld>
  <p:clrMapOvr>
    <a:masterClrMapping/>
  </p:clrMapOvr>
  <p:transition spd="slow">
    <p:randomBar dir="vert"/>
    <p:sndAc>
      <p:stSnd>
        <p:snd r:embed="rId6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89442A7-E5D4-4515-94DC-F9223C1555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112811" y="3446952"/>
            <a:ext cx="3601761" cy="212831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67DD596-507B-4D4A-9F9A-AFF832BE798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50093" y="1297662"/>
            <a:ext cx="532719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小汽车外形跟飞机的机翼造型相似，高速行驶时汽车尾部会有一个升力，会造成行驶不稳定。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679874A-09FD-4362-9805-F3D7E54FA8C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54845" y="5662453"/>
            <a:ext cx="115667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小汽车的尾翼跟飞机机翼相反，高速行驶时使尾部受到一个下压力，从而增强赛车的抓地力。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8FFA1F1-34BD-42B1-897D-2D438029025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rcRect t="48930"/>
          <a:stretch>
            <a:fillRect/>
          </a:stretch>
        </p:blipFill>
        <p:spPr>
          <a:xfrm>
            <a:off x="5577289" y="3429000"/>
            <a:ext cx="6291390" cy="1923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ECC5430-5E3D-4B03-8904-81EFC86D3DA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577290" y="1403085"/>
            <a:ext cx="6291389" cy="1749143"/>
          </a:xfrm>
          <a:prstGeom prst="rect">
            <a:avLst/>
          </a:prstGeom>
        </p:spPr>
      </p:pic>
      <p:sp>
        <p:nvSpPr>
          <p:cNvPr id="11" name="卷形: 水平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321A1ED-302E-430E-BC8A-C69536A8FF8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91566" y="437395"/>
            <a:ext cx="1899138" cy="92255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你知道吗</a:t>
            </a:r>
          </a:p>
        </p:txBody>
      </p:sp>
    </p:spTree>
    <p:extLst>
      <p:ext uri="{BB962C8B-B14F-4D97-AF65-F5344CB8AC3E}">
        <p14:creationId xmlns:p14="http://schemas.microsoft.com/office/powerpoint/2010/main" val="801455640"/>
      </p:ext>
    </p:extLst>
  </p:cSld>
  <p:clrMapOvr>
    <a:masterClrMapping/>
  </p:clrMapOvr>
  <p:transition spd="slow">
    <p:randomBar dir="vert"/>
    <p:sndAc>
      <p:stSnd>
        <p:snd r:embed="rId8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卷形: 水平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321A1ED-302E-430E-BC8A-C69536A8FF8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1566" y="437395"/>
            <a:ext cx="1899138" cy="922551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想一想</a:t>
            </a:r>
          </a:p>
        </p:txBody>
      </p:sp>
      <p:pic>
        <p:nvPicPr>
          <p:cNvPr id="2" name="吹起水柱~1">
            <a:hlinkClick r:id="" action="ppaction://media"/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876D843-0AC2-47C1-858F-ECD264D55A12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1689" y="2111620"/>
            <a:ext cx="6334125" cy="35623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CD0BD4C-54A4-40AC-9C05-3CF2CFE22BB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1813" y="2423705"/>
            <a:ext cx="3314695" cy="367952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A2C7AD7-15A7-46FE-B82E-F5927806806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696308" y="754774"/>
            <a:ext cx="83155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通过</a:t>
            </a:r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管向</a:t>
            </a:r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管上端开口平吹气，会出现什么现象？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4E164A2-910E-4BA5-B60D-7B0C32F4AE9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112446" y="6103226"/>
            <a:ext cx="64930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你能用所学知识来解释吗？</a:t>
            </a:r>
          </a:p>
        </p:txBody>
      </p:sp>
    </p:spTree>
    <p:extLst>
      <p:ext uri="{BB962C8B-B14F-4D97-AF65-F5344CB8AC3E}">
        <p14:creationId xmlns:p14="http://schemas.microsoft.com/office/powerpoint/2010/main" val="3884170362"/>
      </p:ext>
    </p:extLst>
  </p:cSld>
  <p:clrMapOvr>
    <a:masterClrMapping/>
  </p:clrMapOvr>
  <p:transition spd="slow">
    <p:randomBar dir="vert"/>
    <p:sndAc>
      <p:stSnd>
        <p:snd r:embed="rId9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水平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7339958-E99F-4073-9693-10F9889785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1566" y="437395"/>
            <a:ext cx="1899138" cy="922551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想一想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6A70ACA-C02F-4B85-B0C1-563D9AC105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153139" y="775171"/>
            <a:ext cx="94019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你能只用一个漏斗，让气流帮你拿起乒乓球吗？</a:t>
            </a:r>
          </a:p>
        </p:txBody>
      </p:sp>
      <p:pic>
        <p:nvPicPr>
          <p:cNvPr id="3" name="吹起乒乓球~1">
            <a:hlinkClick r:id="" action="ppaction://media"/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43BD5A6-2651-4200-BB71-A1DA9E06C819}"/>
              </a:ext>
            </a:extLst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40146" y="1869115"/>
            <a:ext cx="4914900" cy="4762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AAFC55F-468C-471B-992E-4042D08A2DC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rcRect t="25028" r="28849" b="5527"/>
          <a:stretch>
            <a:fillRect/>
          </a:stretch>
        </p:blipFill>
        <p:spPr>
          <a:xfrm>
            <a:off x="491566" y="1869115"/>
            <a:ext cx="5336918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38994"/>
      </p:ext>
    </p:extLst>
  </p:cSld>
  <p:clrMapOvr>
    <a:masterClrMapping/>
  </p:clrMapOvr>
  <p:transition spd="slow">
    <p:randomBar dir="vert"/>
    <p:sndAc>
      <p:stSnd>
        <p:snd r:embed="rId8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水平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7339958-E99F-4073-9693-10F9889785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1566" y="437395"/>
            <a:ext cx="1899138" cy="922551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做一做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6A70ACA-C02F-4B85-B0C1-563D9AC105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294186" y="6085986"/>
            <a:ext cx="5065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吹不走的乒乓球（冷风吹）</a:t>
            </a:r>
          </a:p>
        </p:txBody>
      </p:sp>
      <p:pic>
        <p:nvPicPr>
          <p:cNvPr id="2" name="吹不走的乒乓球">
            <a:hlinkClick r:id="" action="ppaction://media"/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F2E1F4D-9662-4377-AB1F-E98E692BEF40}"/>
              </a:ext>
            </a:extLst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90800" y="1457325"/>
            <a:ext cx="70104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26801"/>
      </p:ext>
    </p:extLst>
  </p:cSld>
  <p:clrMapOvr>
    <a:masterClrMapping/>
  </p:clrMapOvr>
  <p:transition spd="slow">
    <p:randomBar dir="vert"/>
    <p:sndAc>
      <p:stSnd>
        <p:snd r:embed="rId7" name="wind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水平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7339958-E99F-4073-9693-10F9889785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1566" y="437395"/>
            <a:ext cx="1899138" cy="922551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练一练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6A70ACA-C02F-4B85-B0C1-563D9AC105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9170" y="4201359"/>
            <a:ext cx="1172307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、如图所示，高铁站台离边缘不远处有一条踩上去有凹凸感的黄色带区域，人必须站在黄色区域以外的位置候车，其原因是列车急速驶过站台时，黄色区域以内的空气流速（     ），压强（    ），易发生安全事故。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782CE5A-B9FE-4A12-90D3-C21FCC2633D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619502" y="976657"/>
            <a:ext cx="476250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64257"/>
      </p:ext>
    </p:extLst>
  </p:cSld>
  <p:clrMapOvr>
    <a:masterClrMapping/>
  </p:clrMapOvr>
  <p:transition spd="slow">
    <p:randomBar dir="vert"/>
    <p:sndAc>
      <p:stSnd>
        <p:snd r:embed="rId5" name="wind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水平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7339958-E99F-4073-9693-10F9889785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1566" y="437395"/>
            <a:ext cx="1899138" cy="922551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练一练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6A70ACA-C02F-4B85-B0C1-563D9AC105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74038" y="1024070"/>
            <a:ext cx="726020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、如图所示，撑一把雨伞行走在雨中，一阵大风吹来，伞面可能被吸，发生形变。下列解说正确的是（  ）</a:t>
            </a:r>
            <a:endParaRPr lang="en-US" altLang="zh-CN" sz="32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914400"/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A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、伞面被向下吸</a:t>
            </a:r>
            <a:endParaRPr lang="en-US" altLang="zh-CN" sz="32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914400"/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B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、伞上方的空气流速大于下方</a:t>
            </a:r>
            <a:endParaRPr lang="en-US" altLang="zh-CN" sz="32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914400"/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C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、伞上方的空气流速等于下方</a:t>
            </a:r>
            <a:endParaRPr lang="en-US" altLang="zh-CN" sz="32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914400"/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D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、伞上方的空气流速小于下方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0CBC8C3-D120-4534-A859-27D50FB5343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0000"/>
                    </a14:imgEffect>
                    <a14:imgEffect>
                      <a14:brightnessContrast bright="30000" contras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068" y="1748419"/>
            <a:ext cx="3492405" cy="45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29766"/>
      </p:ext>
    </p:extLst>
  </p:cSld>
  <p:clrMapOvr>
    <a:masterClrMapping/>
  </p:clrMapOvr>
  <p:transition spd="slow">
    <p:randomBar dir="vert"/>
    <p:sndAc>
      <p:stSnd>
        <p:snd r:embed="rId5" name="wind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水平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7339958-E99F-4073-9693-10F9889785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1566" y="437395"/>
            <a:ext cx="1899138" cy="922551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练一练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6A70ACA-C02F-4B85-B0C1-563D9AC105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274038" y="1024070"/>
            <a:ext cx="726020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、如图所示，是一种水翼船，船体下安装了水翼，船在高速航行时，水面下的水翼使船体抬高从而减小水对船体的阻力。请回答：</a:t>
            </a:r>
            <a:endParaRPr lang="en-US" altLang="zh-CN" sz="32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914400"/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）根据图判断水翼的形状应该类似于（     ）。</a:t>
            </a:r>
            <a:endParaRPr lang="en-US" altLang="zh-CN" sz="32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indent="914400"/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（</a:t>
            </a:r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）这一形状是依据（     ）的关系来设计的。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1B615A7-CBDA-45BC-B79D-17839B629E8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3521" y="1667107"/>
            <a:ext cx="4220517" cy="352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09807"/>
      </p:ext>
    </p:extLst>
  </p:cSld>
  <p:clrMapOvr>
    <a:masterClrMapping/>
  </p:clrMapOvr>
  <p:transition spd="slow">
    <p:randomBar dir="vert"/>
    <p:sndAc>
      <p:stSnd>
        <p:snd r:embed="rId5" name="wind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卷形: 水平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7339958-E99F-4073-9693-10F9889785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91566" y="437395"/>
            <a:ext cx="1899138" cy="922551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练一练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6A70ACA-C02F-4B85-B0C1-563D9AC105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151375" y="1213641"/>
            <a:ext cx="726020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/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、这是</a:t>
            </a:r>
            <a:r>
              <a:rPr lang="en-US" altLang="zh-CN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2020</a:t>
            </a:r>
            <a:r>
              <a:rPr lang="zh-CN" altLang="en-US" sz="32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年武汉疫情期间，“武汉窗帘”事件的主角。请思考：窗帘为什么没有被吹进房间，反而被吹出来了？</a:t>
            </a:r>
          </a:p>
        </p:txBody>
      </p:sp>
      <p:pic>
        <p:nvPicPr>
          <p:cNvPr id="3" name="武汉窗帘">
            <a:hlinkClick r:id="" action="ppaction://media"/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0539E29-FEE6-4C5A-A6E6-2992331A22E9}"/>
              </a:ext>
            </a:extLst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0975" y="1432430"/>
            <a:ext cx="3766557" cy="48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082782"/>
      </p:ext>
    </p:extLst>
  </p:cSld>
  <p:clrMapOvr>
    <a:masterClrMapping/>
  </p:clrMapOvr>
  <p:transition spd="slow">
    <p:randomBar dir="vert"/>
    <p:sndAc>
      <p:stSnd>
        <p:snd r:embed="rId7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占位符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FB64E80-675E-6A4A-AF41-D8DE47B3CFE5}"/>
              </a:ext>
              <a:ext uri="{C183D7F6-B498-43B3-948B-1728B52AA6E4}">
                <adec:decorative xmlns:adec="http://schemas.microsoft.com/office/drawing/2017/decorative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val="1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1"/>
            </p:custDataLst>
          </p:nvPr>
        </p:nvPicPr>
        <p:blipFill>
          <a:blip r:embed="rId11">
            <a:alphaModFix amt="62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49" y="-4352"/>
            <a:ext cx="12201250" cy="6862352"/>
          </a:xfrm>
        </p:spPr>
      </p:pic>
      <p:pic>
        <p:nvPicPr>
          <p:cNvPr id="13" name="图片占位符 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D6F1B91-622D-D14D-A2EE-5B2A56BAC075}"/>
              </a:ext>
              <a:ext uri="{C183D7F6-B498-43B3-948B-1728B52AA6E4}">
                <adec:decorative xmlns:adec="http://schemas.microsoft.com/office/drawing/2017/decorative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val="1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0" y="8153"/>
            <a:ext cx="12201250" cy="6862352"/>
          </a:xfrm>
          <a:custGeom>
            <a:avLst/>
            <a:gdLst>
              <a:gd name="connsiteX0" fmla="*/ 0 w 12201250"/>
              <a:gd name="connsiteY0" fmla="*/ 0 h 6862352"/>
              <a:gd name="connsiteX1" fmla="*/ 11376796 w 12201250"/>
              <a:gd name="connsiteY1" fmla="*/ 0 h 6862352"/>
              <a:gd name="connsiteX2" fmla="*/ 12201249 w 12201250"/>
              <a:gd name="connsiteY2" fmla="*/ 824452 h 6862352"/>
              <a:gd name="connsiteX3" fmla="*/ 12201249 w 12201250"/>
              <a:gd name="connsiteY3" fmla="*/ 0 h 6862352"/>
              <a:gd name="connsiteX4" fmla="*/ 12201250 w 12201250"/>
              <a:gd name="connsiteY4" fmla="*/ 0 h 6862352"/>
              <a:gd name="connsiteX5" fmla="*/ 12201250 w 12201250"/>
              <a:gd name="connsiteY5" fmla="*/ 6862352 h 6862352"/>
              <a:gd name="connsiteX6" fmla="*/ 839512 w 12201250"/>
              <a:gd name="connsiteY6" fmla="*/ 6862352 h 6862352"/>
              <a:gd name="connsiteX7" fmla="*/ 9249 w 12201250"/>
              <a:gd name="connsiteY7" fmla="*/ 6032090 h 6862352"/>
              <a:gd name="connsiteX8" fmla="*/ 9249 w 12201250"/>
              <a:gd name="connsiteY8" fmla="*/ 6862352 h 6862352"/>
              <a:gd name="connsiteX9" fmla="*/ 0 w 12201250"/>
              <a:gd name="connsiteY9" fmla="*/ 6862352 h 6862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1250" h="6862352">
                <a:moveTo>
                  <a:pt x="0" y="0"/>
                </a:moveTo>
                <a:lnTo>
                  <a:pt x="11376796" y="0"/>
                </a:lnTo>
                <a:lnTo>
                  <a:pt x="12201249" y="824452"/>
                </a:lnTo>
                <a:lnTo>
                  <a:pt x="12201249" y="0"/>
                </a:lnTo>
                <a:lnTo>
                  <a:pt x="12201250" y="0"/>
                </a:lnTo>
                <a:lnTo>
                  <a:pt x="12201250" y="6862352"/>
                </a:lnTo>
                <a:lnTo>
                  <a:pt x="839512" y="6862352"/>
                </a:lnTo>
                <a:lnTo>
                  <a:pt x="9249" y="6032090"/>
                </a:lnTo>
                <a:lnTo>
                  <a:pt x="9249" y="6862352"/>
                </a:lnTo>
                <a:lnTo>
                  <a:pt x="0" y="6862352"/>
                </a:lnTo>
                <a:close/>
              </a:path>
            </a:pathLst>
          </a:custGeom>
          <a:noFill/>
        </p:spPr>
      </p:pic>
      <p:sp>
        <p:nvSpPr>
          <p:cNvPr id="23" name="文本占位符 2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B499F37-632F-694F-948A-C7A79D753D0C}"/>
              </a:ext>
            </a:extLst>
          </p:cNvPr>
          <p:cNvSpPr>
            <a:spLocks noGrp="1"/>
          </p:cNvSpPr>
          <p:nvPr>
            <p:ph type="body" idx="13"/>
            <p:custDataLst>
              <p:tags r:id="rId3"/>
            </p:custDataLst>
          </p:nvPr>
        </p:nvSpPr>
        <p:spPr>
          <a:xfrm>
            <a:off x="5543516" y="4457643"/>
            <a:ext cx="4260884" cy="703135"/>
          </a:xfrm>
        </p:spPr>
        <p:txBody>
          <a:bodyPr rtlCol="0"/>
          <a:lstStyle/>
          <a:p>
            <a:pPr rtl="0"/>
            <a:r>
              <a:rPr lang="zh-CN" altLang="en-US" dirty="0"/>
              <a:t>人教物理第九章</a:t>
            </a:r>
            <a:endParaRPr lang="zh-CN" dirty="0"/>
          </a:p>
        </p:txBody>
      </p:sp>
      <p:sp>
        <p:nvSpPr>
          <p:cNvPr id="22" name="标题 2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E2D9A8A-5247-6D44-AA02-758207AE1A11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980812" y="2037735"/>
            <a:ext cx="9455989" cy="1927810"/>
          </a:xfrm>
        </p:spPr>
        <p:txBody>
          <a:bodyPr rtlCol="0"/>
          <a:lstStyle/>
          <a:p>
            <a:pPr rtl="0"/>
            <a:r>
              <a:rPr lang="zh-CN" altLang="en-US" sz="4800" dirty="0">
                <a:latin typeface="华文新魏" pitchFamily="2" charset="-122"/>
                <a:ea typeface="华文新魏" pitchFamily="2" charset="-122"/>
              </a:rPr>
              <a:t>第</a:t>
            </a:r>
            <a:r>
              <a:rPr lang="en-US" altLang="zh-CN" sz="4800" dirty="0">
                <a:latin typeface="华文新魏" pitchFamily="2" charset="-122"/>
                <a:ea typeface="华文新魏" pitchFamily="2" charset="-122"/>
              </a:rPr>
              <a:t>4</a:t>
            </a:r>
            <a:r>
              <a:rPr lang="zh-CN" altLang="en-US" sz="4800" dirty="0">
                <a:latin typeface="华文新魏" pitchFamily="2" charset="-122"/>
                <a:ea typeface="华文新魏" pitchFamily="2" charset="-122"/>
              </a:rPr>
              <a:t>节 液体压强与流速的关系</a:t>
            </a:r>
            <a:endParaRPr lang="zh-CN" sz="4800" dirty="0">
              <a:latin typeface="华文新魏" pitchFamily="2" charset="-122"/>
              <a:ea typeface="华文新魏" pitchFamily="2" charset="-122"/>
            </a:endParaRPr>
          </a:p>
        </p:txBody>
      </p:sp>
      <p:cxnSp>
        <p:nvCxnSpPr>
          <p:cNvPr id="24" name="直接连接符​​(S) 2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9B1A04B-6BC3-D643-85AB-06635BAA9D6C}"/>
              </a:ext>
              <a:ext uri="{C183D7F6-B498-43B3-948B-1728B52AA6E4}">
                <adec:decorative xmlns:adec="http://schemas.microsoft.com/office/drawing/2017/decorative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val="1"/>
              </a:ext>
            </a:extLst>
          </p:cNvPr>
          <p:cNvCxnSpPr/>
          <p:nvPr>
            <p:custDataLst>
              <p:tags r:id="rId5"/>
            </p:custDataLst>
          </p:nvPr>
        </p:nvCxnSpPr>
        <p:spPr>
          <a:xfrm>
            <a:off x="-9250" y="54010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​​ 2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3A6FEDB-5D57-B342-8D7B-927F5879847D}"/>
              </a:ext>
              <a:ext uri="{C183D7F6-B498-43B3-948B-1728B52AA6E4}">
                <adec:decorative xmlns:adec="http://schemas.microsoft.com/office/drawing/2017/decorative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val="1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>
            <a:off x="10801316" y="-26353"/>
            <a:ext cx="1395599" cy="1441414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形 2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7285DAF-4CC1-E142-B7FA-4D3950873771}"/>
              </a:ext>
              <a:ext uri="{C183D7F6-B498-43B3-948B-1728B52AA6E4}">
                <adec:decorative xmlns:adec="http://schemas.microsoft.com/office/drawing/2017/decorative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val="1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 flipH="1">
            <a:off x="1668897" y="3522719"/>
            <a:ext cx="208460" cy="1869849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1">
                  <a:alpha val="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8701213"/>
      </p:ext>
    </p:extLst>
  </p:cSld>
  <p:clrMapOvr>
    <a:masterClrMapping/>
  </p:clrMapOvr>
  <p:transition spd="slow">
    <p:randomBar dir="vert"/>
    <p:sndAc>
      <p:stSnd>
        <p:snd r:embed="rId10" name="wind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D722E4A-EF23-42EE-8F0B-826D05020D5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0263" y="1008472"/>
            <a:ext cx="11171473" cy="1975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 indent="914400">
              <a:lnSpc>
                <a:spcPct val="150000"/>
              </a:lnSpc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液体和气体都能流动，当它们处于流动状态时就变成了流体。</a:t>
            </a:r>
            <a:endParaRPr 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5029F64-984F-431F-A7C4-0E011A1E3C0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10262" y="2943306"/>
            <a:ext cx="11171473" cy="1975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 indent="914400">
              <a:lnSpc>
                <a:spcPct val="150000"/>
              </a:lnSpc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流体的压强是怎样的呢？</a:t>
            </a:r>
            <a:endParaRPr 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6" name="New picture"/>
          <p:cNvPicPr/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420600" y="11925300"/>
            <a:ext cx="317500" cy="228600"/>
          </a:xfrm>
          <a:prstGeom prst="cube">
            <a:avLst/>
          </a:prstGeom>
        </p:spPr>
      </p:pic>
    </p:spTree>
    <p:extLst>
      <p:ext uri="{BB962C8B-B14F-4D97-AF65-F5344CB8AC3E}">
        <p14:creationId xmlns:p14="http://schemas.microsoft.com/office/powerpoint/2010/main" val="541868782"/>
      </p:ext>
    </p:extLst>
  </p:cSld>
  <p:clrMapOvr>
    <a:masterClrMapping/>
  </p:clrMapOvr>
  <p:transition spd="slow">
    <p:randomBar dir="vert"/>
    <p:sndAc>
      <p:stSnd>
        <p:snd r:embed="rId5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6209F26-BD73-4912-A922-205B648161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5881" y="191190"/>
            <a:ext cx="6868484" cy="4115374"/>
          </a:xfrm>
          <a:prstGeom prst="rect">
            <a:avLst/>
          </a:prstGeom>
        </p:spPr>
      </p:pic>
      <p:sp>
        <p:nvSpPr>
          <p:cNvPr id="6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9370473-1AA1-4666-AE8B-3FA7996975C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46949" y="900318"/>
            <a:ext cx="4559170" cy="2747920"/>
          </a:xfrm>
        </p:spPr>
        <p:txBody>
          <a:bodyPr rtlCol="0">
            <a:noAutofit/>
          </a:bodyPr>
          <a:lstStyle/>
          <a:p>
            <a:pPr indent="914400" rtl="0">
              <a:lnSpc>
                <a:spcPct val="150000"/>
              </a:lnSpc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硬币能向上“跳”，说明硬币下表面受到向上的气压比上表面向下的气压大。</a:t>
            </a:r>
            <a:endParaRPr 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D9DECC2-957D-4F19-81E1-749C15FDD5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78367" y="1695939"/>
            <a:ext cx="437661" cy="8362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箭头: 下 1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F7051BE-7CDF-47A8-A5B6-6056FA19F0E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10800000">
            <a:off x="2633783" y="2790093"/>
            <a:ext cx="726831" cy="16412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E7C748D-82AD-40C7-98A6-5A4B5A2BD4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734645" y="4564472"/>
            <a:ext cx="11171473" cy="19754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 indent="914400">
              <a:lnSpc>
                <a:spcPct val="150000"/>
              </a:lnSpc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猜想：硬币上下表的空气流速不同，是否受到气压就不同？</a:t>
            </a:r>
            <a:endParaRPr 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9815051"/>
      </p:ext>
    </p:extLst>
  </p:cSld>
  <p:clrMapOvr>
    <a:masterClrMapping/>
  </p:clrMapOvr>
  <p:transition spd="slow">
    <p:randomBar dir="vert"/>
    <p:sndAc>
      <p:stSnd>
        <p:snd r:embed="rId7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5029F64-984F-431F-A7C4-0E011A1E3C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3803" y="880452"/>
            <a:ext cx="5085551" cy="1230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吹气时，两张纸会怎么样？</a:t>
            </a:r>
            <a:endParaRPr 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E41351D4-7455-4332-921F-CAC57C0A1B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30754" y="2391915"/>
            <a:ext cx="3105583" cy="3162741"/>
          </a:xfrm>
          <a:prstGeom prst="rect">
            <a:avLst/>
          </a:prstGeom>
        </p:spPr>
      </p:pic>
      <p:pic>
        <p:nvPicPr>
          <p:cNvPr id="6" name="吹不开的纸~1">
            <a:hlinkClick r:id="" action="ppaction://media"/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B9D4C415-41B0-431D-B417-EFDFBC52EF9B}"/>
              </a:ext>
            </a:extLst>
          </p:cNvPr>
          <p:cNvPicPr>
            <a:picLocks noChangeAspect="1"/>
          </p:cNvPicPr>
          <p:nvPr>
            <a:videoFile r:link="rId4"/>
            <p:custDataLst>
              <p:tags r:id="rId5"/>
            </p:custDataLst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71861" y="880452"/>
            <a:ext cx="2590800" cy="5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17008"/>
      </p:ext>
    </p:extLst>
  </p:cSld>
  <p:clrMapOvr>
    <a:masterClrMapping/>
  </p:clrMapOvr>
  <p:transition spd="slow">
    <p:randomBar dir="vert"/>
    <p:sndAc>
      <p:stSnd>
        <p:snd r:embed="rId7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73FC053-7431-43B0-80B9-FE588FD4281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-11670" y="0"/>
            <a:ext cx="3790790" cy="6858000"/>
          </a:xfrm>
          <a:prstGeom prst="rect">
            <a:avLst/>
          </a:prstGeom>
        </p:spPr>
      </p:pic>
      <p:sp>
        <p:nvSpPr>
          <p:cNvPr id="7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0EB40589-CF87-4F24-9241-5E04244C779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949153" y="4740513"/>
            <a:ext cx="5183553" cy="882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现象：两张纸向中间靠拢</a:t>
            </a:r>
            <a:endParaRPr 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8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98B7F571-A165-450E-B2FF-CA0A0D74ABA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909501" y="884383"/>
            <a:ext cx="5244122" cy="1480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吹气时，两张纸之间的空气流速大于外侧</a:t>
            </a:r>
            <a:endParaRPr 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9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5028AD7-2743-45CE-8470-692D2FCB580B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949152" y="3106920"/>
            <a:ext cx="5103446" cy="12301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两张纸外侧受到的气压大于内侧受到的气压</a:t>
            </a:r>
            <a:endParaRPr 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25BFC08-3C0F-4E60-80C2-DC2AB72EABF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>
            <a:off x="6150677" y="4340868"/>
            <a:ext cx="700397" cy="554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F126E9C-4205-4424-A474-88D5E1B227EA}"/>
              </a:ext>
            </a:extLst>
          </p:cNvPr>
          <p:cNvCxnSpPr/>
          <p:nvPr>
            <p:custDataLst>
              <p:tags r:id="rId6"/>
            </p:custDataLst>
          </p:nvPr>
        </p:nvCxnSpPr>
        <p:spPr>
          <a:xfrm flipH="1">
            <a:off x="1668285" y="2704324"/>
            <a:ext cx="0" cy="105517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4522435-D44F-47AB-855D-ECD6A7145E2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199077" y="1980831"/>
            <a:ext cx="1280769" cy="715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320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吹气</a:t>
            </a:r>
            <a:endParaRPr lang="zh-CN" sz="3200">
              <a:solidFill>
                <a:srgbClr val="FFFF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EB235A3-E8EF-407D-A15A-315DB5791920}"/>
              </a:ext>
            </a:extLst>
          </p:cNvPr>
          <p:cNvCxnSpPr/>
          <p:nvPr>
            <p:custDataLst>
              <p:tags r:id="rId8"/>
            </p:custDataLst>
          </p:nvPr>
        </p:nvCxnSpPr>
        <p:spPr>
          <a:xfrm flipH="1">
            <a:off x="1958216" y="2696612"/>
            <a:ext cx="0" cy="82061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0659639-0B48-467A-BBE7-AF9365165126}"/>
              </a:ext>
            </a:extLst>
          </p:cNvPr>
          <p:cNvCxnSpPr/>
          <p:nvPr>
            <p:custDataLst>
              <p:tags r:id="rId9"/>
            </p:custDataLst>
          </p:nvPr>
        </p:nvCxnSpPr>
        <p:spPr>
          <a:xfrm flipH="1">
            <a:off x="1400655" y="2704324"/>
            <a:ext cx="0" cy="820615"/>
          </a:xfrm>
          <a:prstGeom prst="straightConnector1">
            <a:avLst/>
          </a:prstGeom>
          <a:ln w="444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右大括号 1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50C73B85-896A-4D33-889A-56A3D9461B26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849283" y="1537112"/>
            <a:ext cx="256335" cy="1839952"/>
          </a:xfrm>
          <a:prstGeom prst="rightBrace">
            <a:avLst>
              <a:gd name="adj1" fmla="val 64814"/>
              <a:gd name="adj2" fmla="val 50000"/>
            </a:avLst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箭头: 下 19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AA51BAB-8395-4FB4-BC1E-1BFFAA5BC280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6200000">
            <a:off x="9241093" y="2191200"/>
            <a:ext cx="700397" cy="55468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F9853A6-C673-473D-BE52-F97802BDA324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344232" y="1631209"/>
            <a:ext cx="3034247" cy="3369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 indent="720000">
              <a:lnSpc>
                <a:spcPct val="150000"/>
              </a:lnSpc>
            </a:pPr>
            <a:r>
              <a:rPr lang="zh-CN" altLang="en-US" sz="3200">
                <a:solidFill>
                  <a:srgbClr val="FFFF0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rPr>
              <a:t>空所流速越大，气压越小。</a:t>
            </a:r>
            <a:endParaRPr lang="zh-CN" sz="3200">
              <a:solidFill>
                <a:srgbClr val="FFFF00"/>
              </a:solidFill>
              <a:latin typeface="方正小标宋简体" panose="02010601030101010101" pitchFamily="2" charset="-122"/>
              <a:ea typeface="方正小标宋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6523081"/>
      </p:ext>
    </p:extLst>
  </p:cSld>
  <p:clrMapOvr>
    <a:masterClrMapping/>
  </p:clrMapOvr>
  <p:transition spd="slow">
    <p:randomBar dir="vert"/>
    <p:sndAc>
      <p:stSnd>
        <p:snd r:embed="rId14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9" grpId="0" animBg="1"/>
      <p:bldP spid="20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流体压强与流速">
            <a:hlinkClick r:id="" action="ppaction://media"/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69C5476-C751-4B15-A93F-220288817EE5}"/>
              </a:ext>
            </a:extLst>
          </p:cNvPr>
          <p:cNvPicPr>
            <a:picLocks noChangeAspect="1"/>
          </p:cNvPicPr>
          <p:nvPr>
            <a:videoFile r:link="rId1"/>
            <p:custDataLst>
              <p:tags r:id="rId2"/>
            </p:custDataLst>
            <p:extLst>
              <p:ext uri="{DAA4B4D4-6D71-4841-9C94-3DE7FCFB9230}">
                <p14:media xmlns:p14="http://schemas.microsoft.com/office/powerpoint/2010/main" r:embed="rId3">
                  <p14:trim end="281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285045" y="992817"/>
            <a:ext cx="8445621" cy="5585627"/>
          </a:xfrm>
          <a:prstGeom prst="rect">
            <a:avLst/>
          </a:prstGeom>
        </p:spPr>
      </p:pic>
      <p:sp>
        <p:nvSpPr>
          <p:cNvPr id="5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AFEF38D-BD9B-47F1-857D-98EA2B8BB45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85960" y="791058"/>
            <a:ext cx="5700541" cy="38825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 indent="720000">
              <a:lnSpc>
                <a:spcPct val="150000"/>
              </a:lnSpc>
            </a:pPr>
            <a:r>
              <a:rPr lang="zh-CN" altLang="en-US" sz="3600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大量实验表明：在气体和液体中，流速越大的位置，压强越小。</a:t>
            </a:r>
            <a:endParaRPr lang="zh-CN" sz="3600">
              <a:solidFill>
                <a:srgbClr val="FFFF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A9B590D-548A-41AE-8E75-78C521DF477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028773" y="992817"/>
            <a:ext cx="1610264" cy="614530"/>
            <a:chOff x="6028773" y="992817"/>
            <a:chExt cx="1610264" cy="614530"/>
          </a:xfrm>
        </p:grpSpPr>
        <p:sp>
          <p:nvSpPr>
            <p:cNvPr id="3" name="箭头: 右 2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AA4F4EAA-3722-470C-9326-BCEC945E992D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 rot="10800000">
              <a:off x="6028773" y="1038824"/>
              <a:ext cx="1610264" cy="568523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标题 10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36173E48-D3C0-4C6A-8378-FC768A317D25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6642340" y="992817"/>
              <a:ext cx="579061" cy="5132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i="0" kern="1200" spc="150" baseline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>
                  <a:solidFill>
                    <a:srgbClr val="FFFF00"/>
                  </a:solidFill>
                </a:rPr>
                <a:t>快</a:t>
              </a:r>
              <a:endParaRPr lang="zh-CN">
                <a:solidFill>
                  <a:srgbClr val="FFFF00"/>
                </a:solidFill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EB10135-9848-4705-A814-60B47A249670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755822" y="1255204"/>
            <a:ext cx="789072" cy="886012"/>
            <a:chOff x="9755822" y="1255204"/>
            <a:chExt cx="789072" cy="886012"/>
          </a:xfrm>
        </p:grpSpPr>
        <p:sp>
          <p:nvSpPr>
            <p:cNvPr id="9" name="箭头: 右 8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E875922-1EE1-4C1F-ACBB-863F2F0A06B8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 rot="10800000">
              <a:off x="9755822" y="1255204"/>
              <a:ext cx="646800" cy="886012"/>
            </a:xfrm>
            <a:prstGeom prst="rightArrow">
              <a:avLst/>
            </a:prstGeom>
            <a:solidFill>
              <a:schemeClr val="accent3">
                <a:lumMod val="40000"/>
                <a:lumOff val="60000"/>
                <a:alpha val="32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标题 10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5EF7B1E-5937-42F4-ABAB-19E12D7B1D46}"/>
                </a:ext>
              </a:extLst>
            </p:cNvPr>
            <p:cNvSpPr txBox="1"/>
            <p:nvPr>
              <p:custDataLst>
                <p:tags r:id="rId14"/>
              </p:custDataLst>
            </p:nvPr>
          </p:nvSpPr>
          <p:spPr>
            <a:xfrm>
              <a:off x="9995139" y="1410168"/>
              <a:ext cx="549755" cy="5132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i="0" kern="1200" spc="150" baseline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>
                  <a:solidFill>
                    <a:srgbClr val="FFFF00"/>
                  </a:solidFill>
                </a:rPr>
                <a:t>慢</a:t>
              </a:r>
              <a:endParaRPr lang="zh-CN">
                <a:solidFill>
                  <a:srgbClr val="FFFF00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CF9881A-CAC9-4FDA-8A1D-C45CB6BD5FF5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6214358" y="3890132"/>
            <a:ext cx="1293498" cy="1099212"/>
            <a:chOff x="6214358" y="3890132"/>
            <a:chExt cx="1293498" cy="1099212"/>
          </a:xfrm>
        </p:grpSpPr>
        <p:sp>
          <p:nvSpPr>
            <p:cNvPr id="10" name="箭头: 下 9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77B82E5-8E9E-4AD5-88BD-1A0D84D957D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6642340" y="4420820"/>
              <a:ext cx="239473" cy="56852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标题 10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8E755CC5-C34D-4452-849C-F865444AFD46}"/>
                </a:ext>
              </a:extLst>
            </p:cNvPr>
            <p:cNvSpPr txBox="1"/>
            <p:nvPr>
              <p:custDataLst>
                <p:tags r:id="rId12"/>
              </p:custDataLst>
            </p:nvPr>
          </p:nvSpPr>
          <p:spPr>
            <a:xfrm>
              <a:off x="6214358" y="3890132"/>
              <a:ext cx="1293498" cy="583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i="0" kern="1200" spc="150" baseline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+mj-cs"/>
                </a:defRPr>
              </a:lvl1pPr>
            </a:lstStyle>
            <a:p>
              <a:r>
                <a:rPr lang="zh-CN" altLang="en-US">
                  <a:solidFill>
                    <a:srgbClr val="0070C0"/>
                  </a:solidFill>
                  <a:latin typeface="方正小标宋简体" panose="02010601030101010101" pitchFamily="2" charset="-122"/>
                  <a:ea typeface="方正小标宋简体" panose="02010601030101010101" pitchFamily="2" charset="-122"/>
                </a:rPr>
                <a:t>气压小</a:t>
              </a:r>
              <a:endParaRPr lang="zh-CN">
                <a:solidFill>
                  <a:srgbClr val="0070C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F0E51DDE-3453-40AE-A9A3-9A64C9D7D2A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8976518" y="3244170"/>
            <a:ext cx="1293498" cy="1851398"/>
            <a:chOff x="8976518" y="3244170"/>
            <a:chExt cx="1293498" cy="1851398"/>
          </a:xfrm>
        </p:grpSpPr>
        <p:sp>
          <p:nvSpPr>
            <p:cNvPr id="13" name="箭头: 下 12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65712F50-DD82-490A-ABD6-53BF051C64F4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9224880" y="3852296"/>
              <a:ext cx="530942" cy="124327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标题 10">
              <a:extLst>
                <a:ext uri="{FF2B5EF4-FFF2-40B4-BE49-F238E27FC236}">
  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78F6DFF-1589-44CD-9AE2-5D521F53F856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8976518" y="3244170"/>
              <a:ext cx="1293498" cy="583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400" b="1" i="0" kern="1200" spc="150" baseline="0">
                  <a:solidFill>
                    <a:schemeClr val="bg1"/>
                  </a:solidFill>
                  <a:latin typeface="SimSun" panose="02010600030101010101" pitchFamily="2" charset="-122"/>
                  <a:ea typeface="SimSun" panose="02010600030101010101" pitchFamily="2" charset="-122"/>
                  <a:cs typeface="+mj-cs"/>
                </a:defRPr>
              </a:lvl1pPr>
            </a:lstStyle>
            <a:p>
              <a:r>
                <a:rPr lang="zh-CN" altLang="en-US">
                  <a:solidFill>
                    <a:srgbClr val="0070C0"/>
                  </a:solidFill>
                  <a:latin typeface="方正小标宋简体" panose="02010601030101010101" pitchFamily="2" charset="-122"/>
                  <a:ea typeface="方正小标宋简体" panose="02010601030101010101" pitchFamily="2" charset="-122"/>
                </a:rPr>
                <a:t>气压大</a:t>
              </a:r>
              <a:endParaRPr lang="zh-CN">
                <a:solidFill>
                  <a:srgbClr val="0070C0"/>
                </a:solidFill>
                <a:latin typeface="方正小标宋简体" panose="02010601030101010101" pitchFamily="2" charset="-122"/>
                <a:ea typeface="方正小标宋简体" panose="02010601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936526"/>
      </p:ext>
    </p:extLst>
  </p:cSld>
  <p:clrMapOvr>
    <a:masterClrMapping/>
  </p:clrMapOvr>
  <p:transition spd="slow">
    <p:randomBar dir="vert"/>
    <p:sndAc>
      <p:stSnd>
        <p:snd r:embed="rId19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D1AFA037-D25B-4E36-9114-A0D151E82B2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95568" y="2407474"/>
            <a:ext cx="3963517" cy="23970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 indent="914400">
              <a:lnSpc>
                <a:spcPct val="150000"/>
              </a:lnSpc>
            </a:pPr>
            <a:r>
              <a:rPr lang="zh-CN" altLang="en-US" sz="3200">
                <a:latin typeface="华文中宋" panose="02010600040101010101" pitchFamily="2" charset="-122"/>
                <a:ea typeface="华文中宋" panose="02010600040101010101" pitchFamily="2" charset="-122"/>
              </a:rPr>
              <a:t>你知道固定翼飞机是怎么升空的吗？</a:t>
            </a:r>
            <a:endParaRPr lang="zh-CN" sz="320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7E6272F5-C36D-41B7-B804-688A16CDA7A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2" r="7953" b="6666"/>
          <a:stretch>
            <a:fillRect/>
          </a:stretch>
        </p:blipFill>
        <p:spPr bwMode="auto">
          <a:xfrm>
            <a:off x="4939961" y="898671"/>
            <a:ext cx="6955858" cy="417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卷形: 水平 1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CF6BB5D7-FE9D-4481-B5BB-CEB124FEE6E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91566" y="437395"/>
            <a:ext cx="1899138" cy="92255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你知道吗</a:t>
            </a:r>
          </a:p>
        </p:txBody>
      </p:sp>
    </p:spTree>
    <p:extLst>
      <p:ext uri="{BB962C8B-B14F-4D97-AF65-F5344CB8AC3E}">
        <p14:creationId xmlns:p14="http://schemas.microsoft.com/office/powerpoint/2010/main" val="328354810"/>
      </p:ext>
    </p:extLst>
  </p:cSld>
  <p:clrMapOvr>
    <a:masterClrMapping/>
  </p:clrMapOvr>
  <p:transition spd="slow">
    <p:randomBar dir="vert"/>
    <p:sndAc>
      <p:stSnd>
        <p:snd r:embed="rId6" name="wind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占位符 28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030AF8A-8228-F343-BEC1-75F9E008905F}"/>
              </a:ext>
              <a:ext uri="{C183D7F6-B498-43B3-948B-1728B52AA6E4}">
                <adec:decorative xmlns:adec="http://schemas.microsoft.com/office/drawing/2017/decorative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val="1"/>
              </a:ext>
            </a:extLst>
          </p:cNvPr>
          <p:cNvPicPr>
            <a:picLocks noGrp="1" noChangeAspect="1"/>
          </p:cNvPicPr>
          <p:nvPr>
            <p:ph type="pic" sz="quarter" idx="14"/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2" name="机翼的升力">
            <a:hlinkClick r:id="" action="ppaction://media"/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23F3B5AF-7ABB-4459-AA79-A09697FD31F3}"/>
              </a:ext>
            </a:extLst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1087" y="1454136"/>
            <a:ext cx="5711434" cy="4283576"/>
          </a:xfrm>
          <a:prstGeom prst="rect">
            <a:avLst/>
          </a:prstGeom>
        </p:spPr>
      </p:pic>
      <p:sp>
        <p:nvSpPr>
          <p:cNvPr id="8" name="标题 10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49AFD114-C111-41EA-AE49-7623AE04160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38925" y="2432929"/>
            <a:ext cx="5374796" cy="37034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 spc="150" baseline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  <a:cs typeface="+mj-cs"/>
              </a:defRPr>
            </a:lvl1pPr>
          </a:lstStyle>
          <a:p>
            <a:pPr indent="720000">
              <a:lnSpc>
                <a:spcPts val="4100"/>
              </a:lnSpc>
            </a:pPr>
            <a:r>
              <a:rPr lang="zh-CN" altLang="en-US" sz="3200">
                <a:solidFill>
                  <a:srgbClr val="FFFF00"/>
                </a:solidFill>
              </a:rPr>
              <a:t>机翼上表面气流速度快，气压小；机翼下表面气流速度慢，气压大。机翼上、下表面存在压强差，因而有压力差，这就是飞机的升力。</a:t>
            </a:r>
            <a:endParaRPr lang="zh-CN" sz="3200">
              <a:solidFill>
                <a:srgbClr val="FFFF00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:p159="http://schemas.microsoft.com/office/powerpoint/2015/09/main" xmlns:p15="http://schemas.microsoft.com/office/powerpoint/2012/main" xmlns:p14="http://schemas.microsoft.com/office/powerpoint/2010/main" xmlns:mc="http://schemas.openxmlformats.org/markup-compatibility/2006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 id="{1D8DD777-26CA-4207-866A-0C32973DF324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365741" y="334940"/>
            <a:ext cx="3790978" cy="223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93006"/>
      </p:ext>
    </p:extLst>
  </p:cSld>
  <p:clrMapOvr>
    <a:masterClrMapping/>
  </p:clrMapOvr>
  <p:transition spd="slow">
    <p:randomBar dir="vert"/>
    <p:sndAc>
      <p:stSnd>
        <p:snd r:embed="rId9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7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8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2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2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5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2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heme/theme1.xml><?xml version="1.0" encoding="utf-8"?>
<a:theme xmlns:a="http://schemas.openxmlformats.org/drawingml/2006/main" name="Bold Tech">
  <a:themeElements>
    <a:clrScheme name="16x9">
      <a:dk1>
        <a:srgbClr val="000000"/>
      </a:dk1>
      <a:lt1>
        <a:srgbClr val="FFFFFF"/>
      </a:lt1>
      <a:dk2>
        <a:srgbClr val="121312"/>
      </a:dk2>
      <a:lt2>
        <a:srgbClr val="FFFFFF"/>
      </a:lt2>
      <a:accent1>
        <a:srgbClr val="EE4036"/>
      </a:accent1>
      <a:accent2>
        <a:srgbClr val="121312"/>
      </a:accent2>
      <a:accent3>
        <a:srgbClr val="A5A5A5"/>
      </a:accent3>
      <a:accent4>
        <a:srgbClr val="252625"/>
      </a:accent4>
      <a:accent5>
        <a:srgbClr val="F1F5F5"/>
      </a:accent5>
      <a:accent6>
        <a:srgbClr val="FAFFFF"/>
      </a:accent6>
      <a:hlink>
        <a:srgbClr val="EE4036"/>
      </a:hlink>
      <a:folHlink>
        <a:srgbClr val="EE4036"/>
      </a:folHlink>
    </a:clrScheme>
    <a:fontScheme name="Custom 44">
      <a:majorFont>
        <a:latin typeface="MingLiU"/>
        <a:ea typeface="Arial"/>
        <a:cs typeface="Arial"/>
      </a:majorFont>
      <a:minorFont>
        <a:latin typeface="Meiryo UI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_42101386_TF78318446.potx" id="{42E220C1-0F26-482B-B6B1-451312936AFD}" vid="{D9D14853-BFF8-4AEE-A031-A996FFC7A655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r="http://schemas.openxmlformats.org/officeDocument/2006/relationships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841</Words>
  <Application>Microsoft Office PowerPoint</Application>
  <PresentationFormat>自定义</PresentationFormat>
  <Paragraphs>53</Paragraphs>
  <Slides>17</Slides>
  <Notes>4</Notes>
  <HiddenSlides>0</HiddenSlides>
  <MMClips>8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Bold Tech</vt:lpstr>
      <vt:lpstr>是什么力使得硬币向上“跳过”障碍物？</vt:lpstr>
      <vt:lpstr>第4节 液体压强与流速的关系</vt:lpstr>
      <vt:lpstr>PowerPoint 演示文稿</vt:lpstr>
      <vt:lpstr>硬币能向上“跳”，说明硬币下表面受到向上的气压比上表面向下的气压大。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cp:lastPrinted>2021-03-29T14:19:42Z</cp:lastPrinted>
  <dcterms:created xsi:type="dcterms:W3CDTF">2021-03-29T14:19:42Z</dcterms:created>
  <dcterms:modified xsi:type="dcterms:W3CDTF">2021-05-14T11:42:25Z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