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heme/theme2.xml" ContentType="application/vnd.openxmlformats-officedocument.them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notesSlides/notesSlide1.xml" ContentType="application/vnd.openxmlformats-officedocument.presentationml.notesSlid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notesSlides/notesSlide2.xml" ContentType="application/vnd.openxmlformats-officedocument.presentationml.notesSlide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notesSlides/notesSlide3.xml" ContentType="application/vnd.openxmlformats-officedocument.presentationml.notesSlide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notesSlides/notesSlide4.xml" ContentType="application/vnd.openxmlformats-officedocument.presentationml.notesSlide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notesSlides/notesSlide5.xml" ContentType="application/vnd.openxmlformats-officedocument.presentationml.notesSlide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notesSlides/notesSlide6.xml" ContentType="application/vnd.openxmlformats-officedocument.presentationml.notesSlide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notesSlides/notesSlide7.xml" ContentType="application/vnd.openxmlformats-officedocument.presentationml.notesSlide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notesSlides/notesSlide8.xml" ContentType="application/vnd.openxmlformats-officedocument.presentationml.notesSlide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notesSlides/notesSlide9.xml" ContentType="application/vnd.openxmlformats-officedocument.presentationml.notesSlide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29"/>
  </p:notesMasterIdLst>
  <p:sldIdLst>
    <p:sldId id="672" r:id="rId2"/>
    <p:sldId id="700" r:id="rId3"/>
    <p:sldId id="671" r:id="rId4"/>
    <p:sldId id="701" r:id="rId5"/>
    <p:sldId id="703" r:id="rId6"/>
    <p:sldId id="704" r:id="rId7"/>
    <p:sldId id="706" r:id="rId8"/>
    <p:sldId id="726" r:id="rId9"/>
    <p:sldId id="720" r:id="rId10"/>
    <p:sldId id="721" r:id="rId11"/>
    <p:sldId id="723" r:id="rId12"/>
    <p:sldId id="724" r:id="rId13"/>
    <p:sldId id="725" r:id="rId14"/>
    <p:sldId id="711" r:id="rId15"/>
    <p:sldId id="712" r:id="rId16"/>
    <p:sldId id="742" r:id="rId17"/>
    <p:sldId id="741" r:id="rId18"/>
    <p:sldId id="714" r:id="rId19"/>
    <p:sldId id="715" r:id="rId20"/>
    <p:sldId id="743" r:id="rId21"/>
    <p:sldId id="744" r:id="rId22"/>
    <p:sldId id="745" r:id="rId23"/>
    <p:sldId id="746" r:id="rId24"/>
    <p:sldId id="747" r:id="rId25"/>
    <p:sldId id="749" r:id="rId26"/>
    <p:sldId id="750" r:id="rId27"/>
    <p:sldId id="751" r:id="rId28"/>
  </p:sldIdLst>
  <p:sldSz cx="12192000" cy="6858000"/>
  <p:notesSz cx="6858000" cy="9144000"/>
  <p:custDataLst>
    <p:tags r:id="rId3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1" autoAdjust="0"/>
    <p:restoredTop sz="94700" autoAdjust="0"/>
  </p:normalViewPr>
  <p:slideViewPr>
    <p:cSldViewPr>
      <p:cViewPr>
        <p:scale>
          <a:sx n="84" d="100"/>
          <a:sy n="84" d="100"/>
        </p:scale>
        <p:origin x="-1554" y="-606"/>
      </p:cViewPr>
      <p:guideLst>
        <p:guide orient="horz" pos="206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382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7" Type="http://schemas.openxmlformats.org/officeDocument/2006/relationships/tags" Target="../tags/tag41.xml"/><Relationship Id="rId2" Type="http://schemas.openxmlformats.org/officeDocument/2006/relationships/tags" Target="../tags/tag36.xml"/><Relationship Id="rId1" Type="http://schemas.openxmlformats.org/officeDocument/2006/relationships/theme" Target="../theme/theme2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ADD754-F49E-4351-AAFE-19D83F43501C}" type="datetimeFigureOut">
              <a:rPr lang="en-US" smtClean="0"/>
              <a:t>4/6/2021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8F6036-E835-44CB-A25A-34C755DFD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796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5" Type="http://schemas.openxmlformats.org/officeDocument/2006/relationships/slide" Target="../slides/slide1.xml"/><Relationship Id="rId4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5" Type="http://schemas.openxmlformats.org/officeDocument/2006/relationships/slide" Target="../slides/slide3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5" Type="http://schemas.openxmlformats.org/officeDocument/2006/relationships/slide" Target="../slides/slide5.xml"/><Relationship Id="rId4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49.xml"/><Relationship Id="rId2" Type="http://schemas.openxmlformats.org/officeDocument/2006/relationships/tags" Target="../tags/tag148.xml"/><Relationship Id="rId1" Type="http://schemas.openxmlformats.org/officeDocument/2006/relationships/tags" Target="../tags/tag147.xml"/><Relationship Id="rId5" Type="http://schemas.openxmlformats.org/officeDocument/2006/relationships/slide" Target="../slides/slide9.xml"/><Relationship Id="rId4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62.xml"/><Relationship Id="rId2" Type="http://schemas.openxmlformats.org/officeDocument/2006/relationships/tags" Target="../tags/tag161.xml"/><Relationship Id="rId1" Type="http://schemas.openxmlformats.org/officeDocument/2006/relationships/tags" Target="../tags/tag160.xml"/><Relationship Id="rId5" Type="http://schemas.openxmlformats.org/officeDocument/2006/relationships/slide" Target="../slides/slide10.xml"/><Relationship Id="rId4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76.xml"/><Relationship Id="rId2" Type="http://schemas.openxmlformats.org/officeDocument/2006/relationships/tags" Target="../tags/tag175.xml"/><Relationship Id="rId1" Type="http://schemas.openxmlformats.org/officeDocument/2006/relationships/tags" Target="../tags/tag174.xml"/><Relationship Id="rId5" Type="http://schemas.openxmlformats.org/officeDocument/2006/relationships/slide" Target="../slides/slide11.xml"/><Relationship Id="rId4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90.xml"/><Relationship Id="rId2" Type="http://schemas.openxmlformats.org/officeDocument/2006/relationships/tags" Target="../tags/tag189.xml"/><Relationship Id="rId1" Type="http://schemas.openxmlformats.org/officeDocument/2006/relationships/tags" Target="../tags/tag188.xml"/><Relationship Id="rId5" Type="http://schemas.openxmlformats.org/officeDocument/2006/relationships/slide" Target="../slides/slide12.xml"/><Relationship Id="rId4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04.xml"/><Relationship Id="rId2" Type="http://schemas.openxmlformats.org/officeDocument/2006/relationships/tags" Target="../tags/tag203.xml"/><Relationship Id="rId1" Type="http://schemas.openxmlformats.org/officeDocument/2006/relationships/tags" Target="../tags/tag202.xml"/><Relationship Id="rId5" Type="http://schemas.openxmlformats.org/officeDocument/2006/relationships/slide" Target="../slides/slide13.xml"/><Relationship Id="rId4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254.xml"/><Relationship Id="rId2" Type="http://schemas.openxmlformats.org/officeDocument/2006/relationships/tags" Target="../tags/tag253.xml"/><Relationship Id="rId1" Type="http://schemas.openxmlformats.org/officeDocument/2006/relationships/tags" Target="../tags/tag252.xml"/><Relationship Id="rId5" Type="http://schemas.openxmlformats.org/officeDocument/2006/relationships/slide" Target="../slides/slide16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24D8548D-5158-45FD-B183-8576C2FBFD0D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24D8548D-5158-45FD-B183-8576C2FBFD0D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 idx="4294967295"/>
            <p:custDataLst>
              <p:tags r:id="rId1"/>
            </p:custDataLst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5122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0"/>
              </a:spcBef>
            </a:pPr>
            <a:r>
              <a:rPr lang="zh-CN" altLang="en-US"/>
              <a:t>状态条件两头看，互相应正是关键。同体条件必须有，多个受力不简单。</a:t>
            </a:r>
          </a:p>
          <a:p>
            <a:pPr lvl="0">
              <a:spcBef>
                <a:spcPct val="0"/>
              </a:spcBef>
            </a:pPr>
            <a:endParaRPr lang="zh-CN" altLang="en-US"/>
          </a:p>
        </p:txBody>
      </p:sp>
      <p:sp>
        <p:nvSpPr>
          <p:cNvPr id="5123" name="灯片编号占位符 3"/>
          <p:cNvSpPr>
            <a:spLocks noGrp="1"/>
          </p:cNvSpPr>
          <p:nvPr>
            <p:ph type="sldNum"/>
            <p:custDataLst>
              <p:tags r:id="rId3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16232A30-AE7B-4373-A754-1FA4E2E61916}" type="slidenum">
              <a:rPr lang="zh-CN" altLang="en-US" sz="1200"/>
              <a:t>5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C9FD1D-6D83-43A5-91E3-17A37004E30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C9FD1D-6D83-43A5-91E3-17A37004E30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C9FD1D-6D83-43A5-91E3-17A37004E30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C9FD1D-6D83-43A5-91E3-17A37004E30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C9FD1D-6D83-43A5-91E3-17A37004E30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印品黑体" panose="00000500000000000000" pitchFamily="2" charset="-122"/>
                <a:ea typeface="印品黑体" panose="00000500000000000000" pitchFamily="2" charset="-122"/>
              </a:rPr>
              <a:t>16</a:t>
            </a:fld>
            <a:endParaRPr lang="zh-CN" altLang="en-US" sz="120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35.xml"/><Relationship Id="rId4" Type="http://schemas.openxmlformats.org/officeDocument/2006/relationships/tags" Target="../tags/tag3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2.png"/><Relationship Id="rId4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image" Target="../media/image2.png"/><Relationship Id="rId4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image" Target="../media/image2.png"/><Relationship Id="rId4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image" Target="../media/image2.png"/><Relationship Id="rId4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2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69C3CA8E-AE7A-45E5-AAD3-DB1634119A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2FD9BF62-8272-4D81-8597-57BA9A9AD2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1"/>
            </p:custDataLst>
          </p:nvPr>
        </p:nvSpPr>
        <p:spPr>
          <a:xfrm>
            <a:off x="203207" y="1193813"/>
            <a:ext cx="11763528" cy="54864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矩形 1"/>
          <p:cNvSpPr/>
          <p:nvPr userDrawn="1">
            <p:custDataLst>
              <p:tags r:id="rId2"/>
            </p:custDataLst>
          </p:nvPr>
        </p:nvSpPr>
        <p:spPr>
          <a:xfrm>
            <a:off x="783706" y="623037"/>
            <a:ext cx="3840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+mn-ea"/>
                <a:sym typeface="+mn-lt"/>
              </a:rPr>
              <a:t>三年级孩子特点及应对策略</a:t>
            </a:r>
            <a:endParaRPr lang="zh-CN" altLang="en-US" sz="2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392" y="381004"/>
            <a:ext cx="730047" cy="7300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1"/>
            </p:custDataLst>
          </p:nvPr>
        </p:nvSpPr>
        <p:spPr>
          <a:xfrm>
            <a:off x="203207" y="1193813"/>
            <a:ext cx="11763528" cy="54864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矩形 1"/>
          <p:cNvSpPr/>
          <p:nvPr userDrawn="1">
            <p:custDataLst>
              <p:tags r:id="rId2"/>
            </p:custDataLst>
          </p:nvPr>
        </p:nvSpPr>
        <p:spPr>
          <a:xfrm>
            <a:off x="857965" y="599764"/>
            <a:ext cx="2926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+mn-ea"/>
                <a:sym typeface="+mn-lt"/>
              </a:rPr>
              <a:t>三年级语文学习特点</a:t>
            </a:r>
            <a:endParaRPr lang="zh-CN" altLang="en-US" sz="240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392" y="381004"/>
            <a:ext cx="730047" cy="7300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1"/>
            </p:custDataLst>
          </p:nvPr>
        </p:nvSpPr>
        <p:spPr>
          <a:xfrm>
            <a:off x="203207" y="1193813"/>
            <a:ext cx="11763528" cy="54864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矩形 1"/>
          <p:cNvSpPr/>
          <p:nvPr userDrawn="1">
            <p:custDataLst>
              <p:tags r:id="rId2"/>
            </p:custDataLst>
          </p:nvPr>
        </p:nvSpPr>
        <p:spPr>
          <a:xfrm>
            <a:off x="788151" y="630809"/>
            <a:ext cx="2926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+mn-ea"/>
                <a:sym typeface="+mn-lt"/>
              </a:rPr>
              <a:t>存在问题及应对策略</a:t>
            </a:r>
          </a:p>
        </p:txBody>
      </p:sp>
      <p:pic>
        <p:nvPicPr>
          <p:cNvPr id="17" name="图片 1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392" y="381004"/>
            <a:ext cx="730047" cy="7300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1"/>
            </p:custDataLst>
          </p:nvPr>
        </p:nvSpPr>
        <p:spPr>
          <a:xfrm>
            <a:off x="203207" y="1193813"/>
            <a:ext cx="11763528" cy="54864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矩形 1"/>
          <p:cNvSpPr/>
          <p:nvPr userDrawn="1">
            <p:custDataLst>
              <p:tags r:id="rId2"/>
            </p:custDataLst>
          </p:nvPr>
        </p:nvSpPr>
        <p:spPr>
          <a:xfrm>
            <a:off x="756361" y="623037"/>
            <a:ext cx="2926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+mn-ea"/>
                <a:sym typeface="+mn-lt"/>
              </a:rPr>
              <a:t>需要家长配合的事情</a:t>
            </a:r>
          </a:p>
        </p:txBody>
      </p:sp>
      <p:pic>
        <p:nvPicPr>
          <p:cNvPr id="17" name="图片 1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392" y="381004"/>
            <a:ext cx="730047" cy="7300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1"/>
            </p:custDataLst>
          </p:nvPr>
        </p:nvSpPr>
        <p:spPr>
          <a:xfrm>
            <a:off x="203207" y="1193813"/>
            <a:ext cx="11763528" cy="54864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2021/4/6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36" y="366188"/>
            <a:ext cx="10516052" cy="13250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36" y="1826704"/>
            <a:ext cx="10516052" cy="43497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38236" y="6356419"/>
            <a:ext cx="2743318" cy="3661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EB1B6A-AEF1-4ACD-BD61-958570690F55}" type="datetimeFigureOut">
              <a:rPr lang="zh-CN" altLang="en-US" smtClean="0"/>
              <a:t>2021/4/6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038774" y="6356419"/>
            <a:ext cx="4114977" cy="3661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970" y="6356419"/>
            <a:ext cx="2743318" cy="3661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6CB991-6BD3-42F2-8A94-1903E942543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xStyles>
    <p:titleStyle>
      <a:lvl1pPr algn="l" defTabSz="1219200" rtl="0" eaLnBrk="1" latinLnBrk="0" hangingPunct="1">
        <a:lnSpc>
          <a:spcPct val="90000"/>
        </a:lnSpc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800" indent="-304800" algn="l" defTabSz="1219200" rtl="0" eaLnBrk="1" latinLnBrk="0" hangingPunct="1">
        <a:lnSpc>
          <a:spcPct val="90000"/>
        </a:lnSpc>
        <a:spcBef>
          <a:spcPts val="1335"/>
        </a:spcBef>
        <a:buFont typeface="Arial" panose="020B0604020202020204" pitchFamily="34" charset="0"/>
        <a:buChar char="•"/>
        <a:defRPr sz="373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49.xml"/><Relationship Id="rId13" Type="http://schemas.openxmlformats.org/officeDocument/2006/relationships/image" Target="../media/image4.png"/><Relationship Id="rId3" Type="http://schemas.openxmlformats.org/officeDocument/2006/relationships/tags" Target="../tags/tag44.xml"/><Relationship Id="rId7" Type="http://schemas.openxmlformats.org/officeDocument/2006/relationships/tags" Target="../tags/tag48.xml"/><Relationship Id="rId12" Type="http://schemas.openxmlformats.org/officeDocument/2006/relationships/image" Target="../media/image3.png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11" Type="http://schemas.openxmlformats.org/officeDocument/2006/relationships/notesSlide" Target="../notesSlides/notesSlide1.xml"/><Relationship Id="rId5" Type="http://schemas.openxmlformats.org/officeDocument/2006/relationships/tags" Target="../tags/tag46.xml"/><Relationship Id="rId15" Type="http://schemas.openxmlformats.org/officeDocument/2006/relationships/image" Target="../media/image6.png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45.xml"/><Relationship Id="rId9" Type="http://schemas.openxmlformats.org/officeDocument/2006/relationships/tags" Target="../tags/tag50.xml"/><Relationship Id="rId1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57.xml"/><Relationship Id="rId13" Type="http://schemas.openxmlformats.org/officeDocument/2006/relationships/hyperlink" Target="&#30749;&#30721;&#19981;&#31561;&#22823;.swf" TargetMode="External"/><Relationship Id="rId3" Type="http://schemas.openxmlformats.org/officeDocument/2006/relationships/tags" Target="../tags/tag152.xml"/><Relationship Id="rId7" Type="http://schemas.openxmlformats.org/officeDocument/2006/relationships/tags" Target="../tags/tag156.xml"/><Relationship Id="rId12" Type="http://schemas.openxmlformats.org/officeDocument/2006/relationships/notesSlide" Target="../notesSlides/notesSlide5.xml"/><Relationship Id="rId2" Type="http://schemas.openxmlformats.org/officeDocument/2006/relationships/tags" Target="../tags/tag151.xml"/><Relationship Id="rId16" Type="http://schemas.openxmlformats.org/officeDocument/2006/relationships/image" Target="../media/image20.png"/><Relationship Id="rId1" Type="http://schemas.openxmlformats.org/officeDocument/2006/relationships/tags" Target="../tags/tag150.xml"/><Relationship Id="rId6" Type="http://schemas.openxmlformats.org/officeDocument/2006/relationships/tags" Target="../tags/tag155.xml"/><Relationship Id="rId11" Type="http://schemas.openxmlformats.org/officeDocument/2006/relationships/slideLayout" Target="../slideLayouts/slideLayout11.xml"/><Relationship Id="rId5" Type="http://schemas.openxmlformats.org/officeDocument/2006/relationships/tags" Target="../tags/tag154.xml"/><Relationship Id="rId15" Type="http://schemas.openxmlformats.org/officeDocument/2006/relationships/hyperlink" Target="&#30749;&#30721;&#31561;&#22823;.swf" TargetMode="External"/><Relationship Id="rId10" Type="http://schemas.openxmlformats.org/officeDocument/2006/relationships/tags" Target="../tags/tag159.xml"/><Relationship Id="rId4" Type="http://schemas.openxmlformats.org/officeDocument/2006/relationships/tags" Target="../tags/tag153.xml"/><Relationship Id="rId9" Type="http://schemas.openxmlformats.org/officeDocument/2006/relationships/tags" Target="../tags/tag158.xml"/><Relationship Id="rId1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70.xml"/><Relationship Id="rId13" Type="http://schemas.openxmlformats.org/officeDocument/2006/relationships/notesSlide" Target="../notesSlides/notesSlide6.xml"/><Relationship Id="rId3" Type="http://schemas.openxmlformats.org/officeDocument/2006/relationships/tags" Target="../tags/tag165.xml"/><Relationship Id="rId7" Type="http://schemas.openxmlformats.org/officeDocument/2006/relationships/tags" Target="../tags/tag169.xml"/><Relationship Id="rId12" Type="http://schemas.openxmlformats.org/officeDocument/2006/relationships/slideLayout" Target="../slideLayouts/slideLayout11.xml"/><Relationship Id="rId17" Type="http://schemas.openxmlformats.org/officeDocument/2006/relationships/image" Target="../media/image20.png"/><Relationship Id="rId2" Type="http://schemas.openxmlformats.org/officeDocument/2006/relationships/tags" Target="../tags/tag164.xml"/><Relationship Id="rId16" Type="http://schemas.openxmlformats.org/officeDocument/2006/relationships/hyperlink" Target="&#30749;&#30721;&#31561;&#22823;.swf" TargetMode="External"/><Relationship Id="rId1" Type="http://schemas.openxmlformats.org/officeDocument/2006/relationships/tags" Target="../tags/tag163.xml"/><Relationship Id="rId6" Type="http://schemas.openxmlformats.org/officeDocument/2006/relationships/tags" Target="../tags/tag168.xml"/><Relationship Id="rId11" Type="http://schemas.openxmlformats.org/officeDocument/2006/relationships/tags" Target="../tags/tag173.xml"/><Relationship Id="rId5" Type="http://schemas.openxmlformats.org/officeDocument/2006/relationships/tags" Target="../tags/tag167.xml"/><Relationship Id="rId15" Type="http://schemas.openxmlformats.org/officeDocument/2006/relationships/image" Target="../media/image18.png"/><Relationship Id="rId10" Type="http://schemas.openxmlformats.org/officeDocument/2006/relationships/tags" Target="../tags/tag172.xml"/><Relationship Id="rId4" Type="http://schemas.openxmlformats.org/officeDocument/2006/relationships/tags" Target="../tags/tag166.xml"/><Relationship Id="rId9" Type="http://schemas.openxmlformats.org/officeDocument/2006/relationships/tags" Target="../tags/tag171.xml"/><Relationship Id="rId14" Type="http://schemas.openxmlformats.org/officeDocument/2006/relationships/hyperlink" Target="&#30749;&#30721;&#19981;&#31561;&#22823;.swf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84.xml"/><Relationship Id="rId13" Type="http://schemas.openxmlformats.org/officeDocument/2006/relationships/notesSlide" Target="../notesSlides/notesSlide7.xml"/><Relationship Id="rId3" Type="http://schemas.openxmlformats.org/officeDocument/2006/relationships/tags" Target="../tags/tag179.xml"/><Relationship Id="rId7" Type="http://schemas.openxmlformats.org/officeDocument/2006/relationships/tags" Target="../tags/tag183.xml"/><Relationship Id="rId12" Type="http://schemas.openxmlformats.org/officeDocument/2006/relationships/slideLayout" Target="../slideLayouts/slideLayout11.xml"/><Relationship Id="rId2" Type="http://schemas.openxmlformats.org/officeDocument/2006/relationships/tags" Target="../tags/tag178.xml"/><Relationship Id="rId1" Type="http://schemas.openxmlformats.org/officeDocument/2006/relationships/tags" Target="../tags/tag177.xml"/><Relationship Id="rId6" Type="http://schemas.openxmlformats.org/officeDocument/2006/relationships/tags" Target="../tags/tag182.xml"/><Relationship Id="rId11" Type="http://schemas.openxmlformats.org/officeDocument/2006/relationships/tags" Target="../tags/tag187.xml"/><Relationship Id="rId5" Type="http://schemas.openxmlformats.org/officeDocument/2006/relationships/tags" Target="../tags/tag181.xml"/><Relationship Id="rId15" Type="http://schemas.openxmlformats.org/officeDocument/2006/relationships/image" Target="../media/image20.png"/><Relationship Id="rId10" Type="http://schemas.openxmlformats.org/officeDocument/2006/relationships/tags" Target="../tags/tag186.xml"/><Relationship Id="rId4" Type="http://schemas.openxmlformats.org/officeDocument/2006/relationships/tags" Target="../tags/tag180.xml"/><Relationship Id="rId9" Type="http://schemas.openxmlformats.org/officeDocument/2006/relationships/tags" Target="../tags/tag185.xml"/><Relationship Id="rId14" Type="http://schemas.openxmlformats.org/officeDocument/2006/relationships/hyperlink" Target="&#30749;&#30721;&#31561;&#22823;.swf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98.xml"/><Relationship Id="rId13" Type="http://schemas.openxmlformats.org/officeDocument/2006/relationships/notesSlide" Target="../notesSlides/notesSlide8.xml"/><Relationship Id="rId3" Type="http://schemas.openxmlformats.org/officeDocument/2006/relationships/tags" Target="../tags/tag193.xml"/><Relationship Id="rId7" Type="http://schemas.openxmlformats.org/officeDocument/2006/relationships/tags" Target="../tags/tag197.xml"/><Relationship Id="rId12" Type="http://schemas.openxmlformats.org/officeDocument/2006/relationships/slideLayout" Target="../slideLayouts/slideLayout11.xml"/><Relationship Id="rId2" Type="http://schemas.openxmlformats.org/officeDocument/2006/relationships/tags" Target="../tags/tag192.xml"/><Relationship Id="rId16" Type="http://schemas.openxmlformats.org/officeDocument/2006/relationships/image" Target="../media/image21.png"/><Relationship Id="rId1" Type="http://schemas.openxmlformats.org/officeDocument/2006/relationships/tags" Target="../tags/tag191.xml"/><Relationship Id="rId6" Type="http://schemas.openxmlformats.org/officeDocument/2006/relationships/tags" Target="../tags/tag196.xml"/><Relationship Id="rId11" Type="http://schemas.openxmlformats.org/officeDocument/2006/relationships/tags" Target="../tags/tag201.xml"/><Relationship Id="rId5" Type="http://schemas.openxmlformats.org/officeDocument/2006/relationships/tags" Target="../tags/tag195.xml"/><Relationship Id="rId15" Type="http://schemas.openxmlformats.org/officeDocument/2006/relationships/image" Target="../media/image20.png"/><Relationship Id="rId10" Type="http://schemas.openxmlformats.org/officeDocument/2006/relationships/tags" Target="../tags/tag200.xml"/><Relationship Id="rId4" Type="http://schemas.openxmlformats.org/officeDocument/2006/relationships/tags" Target="../tags/tag194.xml"/><Relationship Id="rId9" Type="http://schemas.openxmlformats.org/officeDocument/2006/relationships/tags" Target="../tags/tag199.xml"/><Relationship Id="rId14" Type="http://schemas.openxmlformats.org/officeDocument/2006/relationships/hyperlink" Target="&#30749;&#30721;&#31561;&#22823;.swf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207.xml"/><Relationship Id="rId2" Type="http://schemas.openxmlformats.org/officeDocument/2006/relationships/tags" Target="../tags/tag206.xml"/><Relationship Id="rId1" Type="http://schemas.openxmlformats.org/officeDocument/2006/relationships/tags" Target="../tags/tag205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0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216.xml"/><Relationship Id="rId13" Type="http://schemas.openxmlformats.org/officeDocument/2006/relationships/tags" Target="../tags/tag221.xml"/><Relationship Id="rId18" Type="http://schemas.openxmlformats.org/officeDocument/2006/relationships/tags" Target="../tags/tag226.xml"/><Relationship Id="rId26" Type="http://schemas.openxmlformats.org/officeDocument/2006/relationships/tags" Target="../tags/tag234.xml"/><Relationship Id="rId3" Type="http://schemas.openxmlformats.org/officeDocument/2006/relationships/tags" Target="../tags/tag211.xml"/><Relationship Id="rId21" Type="http://schemas.openxmlformats.org/officeDocument/2006/relationships/tags" Target="../tags/tag229.xml"/><Relationship Id="rId34" Type="http://schemas.openxmlformats.org/officeDocument/2006/relationships/image" Target="../media/image22.jpeg"/><Relationship Id="rId7" Type="http://schemas.openxmlformats.org/officeDocument/2006/relationships/tags" Target="../tags/tag215.xml"/><Relationship Id="rId12" Type="http://schemas.openxmlformats.org/officeDocument/2006/relationships/tags" Target="../tags/tag220.xml"/><Relationship Id="rId17" Type="http://schemas.openxmlformats.org/officeDocument/2006/relationships/tags" Target="../tags/tag225.xml"/><Relationship Id="rId25" Type="http://schemas.openxmlformats.org/officeDocument/2006/relationships/tags" Target="../tags/tag233.xml"/><Relationship Id="rId33" Type="http://schemas.openxmlformats.org/officeDocument/2006/relationships/image" Target="../media/image16.png"/><Relationship Id="rId2" Type="http://schemas.openxmlformats.org/officeDocument/2006/relationships/tags" Target="../tags/tag210.xml"/><Relationship Id="rId16" Type="http://schemas.openxmlformats.org/officeDocument/2006/relationships/tags" Target="../tags/tag224.xml"/><Relationship Id="rId20" Type="http://schemas.openxmlformats.org/officeDocument/2006/relationships/tags" Target="../tags/tag228.xml"/><Relationship Id="rId29" Type="http://schemas.openxmlformats.org/officeDocument/2006/relationships/tags" Target="../tags/tag237.xml"/><Relationship Id="rId1" Type="http://schemas.openxmlformats.org/officeDocument/2006/relationships/tags" Target="../tags/tag209.xml"/><Relationship Id="rId6" Type="http://schemas.openxmlformats.org/officeDocument/2006/relationships/tags" Target="../tags/tag214.xml"/><Relationship Id="rId11" Type="http://schemas.openxmlformats.org/officeDocument/2006/relationships/tags" Target="../tags/tag219.xml"/><Relationship Id="rId24" Type="http://schemas.openxmlformats.org/officeDocument/2006/relationships/tags" Target="../tags/tag232.xml"/><Relationship Id="rId32" Type="http://schemas.openxmlformats.org/officeDocument/2006/relationships/slideLayout" Target="../slideLayouts/slideLayout7.xml"/><Relationship Id="rId5" Type="http://schemas.openxmlformats.org/officeDocument/2006/relationships/tags" Target="../tags/tag213.xml"/><Relationship Id="rId15" Type="http://schemas.openxmlformats.org/officeDocument/2006/relationships/tags" Target="../tags/tag223.xml"/><Relationship Id="rId23" Type="http://schemas.openxmlformats.org/officeDocument/2006/relationships/tags" Target="../tags/tag231.xml"/><Relationship Id="rId28" Type="http://schemas.openxmlformats.org/officeDocument/2006/relationships/tags" Target="../tags/tag236.xml"/><Relationship Id="rId10" Type="http://schemas.openxmlformats.org/officeDocument/2006/relationships/tags" Target="../tags/tag218.xml"/><Relationship Id="rId19" Type="http://schemas.openxmlformats.org/officeDocument/2006/relationships/tags" Target="../tags/tag227.xml"/><Relationship Id="rId31" Type="http://schemas.openxmlformats.org/officeDocument/2006/relationships/tags" Target="../tags/tag239.xml"/><Relationship Id="rId4" Type="http://schemas.openxmlformats.org/officeDocument/2006/relationships/tags" Target="../tags/tag212.xml"/><Relationship Id="rId9" Type="http://schemas.openxmlformats.org/officeDocument/2006/relationships/tags" Target="../tags/tag217.xml"/><Relationship Id="rId14" Type="http://schemas.openxmlformats.org/officeDocument/2006/relationships/tags" Target="../tags/tag222.xml"/><Relationship Id="rId22" Type="http://schemas.openxmlformats.org/officeDocument/2006/relationships/tags" Target="../tags/tag230.xml"/><Relationship Id="rId27" Type="http://schemas.openxmlformats.org/officeDocument/2006/relationships/tags" Target="../tags/tag235.xml"/><Relationship Id="rId30" Type="http://schemas.openxmlformats.org/officeDocument/2006/relationships/tags" Target="../tags/tag238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247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242.xml"/><Relationship Id="rId7" Type="http://schemas.openxmlformats.org/officeDocument/2006/relationships/tags" Target="../tags/tag246.xml"/><Relationship Id="rId12" Type="http://schemas.openxmlformats.org/officeDocument/2006/relationships/tags" Target="../tags/tag251.xml"/><Relationship Id="rId2" Type="http://schemas.openxmlformats.org/officeDocument/2006/relationships/tags" Target="../tags/tag241.xml"/><Relationship Id="rId16" Type="http://schemas.microsoft.com/office/2007/relationships/hdphoto" Target="NULL"/><Relationship Id="rId1" Type="http://schemas.openxmlformats.org/officeDocument/2006/relationships/tags" Target="../tags/tag240.xml"/><Relationship Id="rId6" Type="http://schemas.openxmlformats.org/officeDocument/2006/relationships/tags" Target="../tags/tag245.xml"/><Relationship Id="rId11" Type="http://schemas.openxmlformats.org/officeDocument/2006/relationships/tags" Target="../tags/tag250.xml"/><Relationship Id="rId5" Type="http://schemas.openxmlformats.org/officeDocument/2006/relationships/tags" Target="../tags/tag244.xml"/><Relationship Id="rId15" Type="http://schemas.openxmlformats.org/officeDocument/2006/relationships/image" Target="../media/image23.png"/><Relationship Id="rId10" Type="http://schemas.openxmlformats.org/officeDocument/2006/relationships/tags" Target="../tags/tag249.xml"/><Relationship Id="rId4" Type="http://schemas.openxmlformats.org/officeDocument/2006/relationships/tags" Target="../tags/tag243.xml"/><Relationship Id="rId9" Type="http://schemas.openxmlformats.org/officeDocument/2006/relationships/tags" Target="../tags/tag248.xml"/><Relationship Id="rId14" Type="http://schemas.openxmlformats.org/officeDocument/2006/relationships/notesSlide" Target="../notesSlides/notesSlide9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262.xml"/><Relationship Id="rId13" Type="http://schemas.openxmlformats.org/officeDocument/2006/relationships/tags" Target="../tags/tag267.xml"/><Relationship Id="rId18" Type="http://schemas.openxmlformats.org/officeDocument/2006/relationships/tags" Target="../tags/tag272.xml"/><Relationship Id="rId3" Type="http://schemas.openxmlformats.org/officeDocument/2006/relationships/tags" Target="../tags/tag257.xml"/><Relationship Id="rId21" Type="http://schemas.openxmlformats.org/officeDocument/2006/relationships/tags" Target="../tags/tag275.xml"/><Relationship Id="rId7" Type="http://schemas.openxmlformats.org/officeDocument/2006/relationships/tags" Target="../tags/tag261.xml"/><Relationship Id="rId12" Type="http://schemas.openxmlformats.org/officeDocument/2006/relationships/tags" Target="../tags/tag266.xml"/><Relationship Id="rId17" Type="http://schemas.openxmlformats.org/officeDocument/2006/relationships/tags" Target="../tags/tag271.xml"/><Relationship Id="rId2" Type="http://schemas.openxmlformats.org/officeDocument/2006/relationships/tags" Target="../tags/tag256.xml"/><Relationship Id="rId16" Type="http://schemas.openxmlformats.org/officeDocument/2006/relationships/tags" Target="../tags/tag270.xml"/><Relationship Id="rId20" Type="http://schemas.openxmlformats.org/officeDocument/2006/relationships/tags" Target="../tags/tag274.xml"/><Relationship Id="rId1" Type="http://schemas.openxmlformats.org/officeDocument/2006/relationships/tags" Target="../tags/tag255.xml"/><Relationship Id="rId6" Type="http://schemas.openxmlformats.org/officeDocument/2006/relationships/tags" Target="../tags/tag260.xml"/><Relationship Id="rId11" Type="http://schemas.openxmlformats.org/officeDocument/2006/relationships/tags" Target="../tags/tag265.xml"/><Relationship Id="rId5" Type="http://schemas.openxmlformats.org/officeDocument/2006/relationships/tags" Target="../tags/tag259.xml"/><Relationship Id="rId15" Type="http://schemas.openxmlformats.org/officeDocument/2006/relationships/tags" Target="../tags/tag269.xml"/><Relationship Id="rId23" Type="http://schemas.openxmlformats.org/officeDocument/2006/relationships/image" Target="../media/image24.png"/><Relationship Id="rId10" Type="http://schemas.openxmlformats.org/officeDocument/2006/relationships/tags" Target="../tags/tag264.xml"/><Relationship Id="rId19" Type="http://schemas.openxmlformats.org/officeDocument/2006/relationships/tags" Target="../tags/tag273.xml"/><Relationship Id="rId4" Type="http://schemas.openxmlformats.org/officeDocument/2006/relationships/tags" Target="../tags/tag258.xml"/><Relationship Id="rId9" Type="http://schemas.openxmlformats.org/officeDocument/2006/relationships/tags" Target="../tags/tag263.xml"/><Relationship Id="rId14" Type="http://schemas.openxmlformats.org/officeDocument/2006/relationships/tags" Target="../tags/tag268.xml"/><Relationship Id="rId22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283.xml"/><Relationship Id="rId3" Type="http://schemas.openxmlformats.org/officeDocument/2006/relationships/tags" Target="../tags/tag278.xml"/><Relationship Id="rId7" Type="http://schemas.openxmlformats.org/officeDocument/2006/relationships/tags" Target="../tags/tag282.xml"/><Relationship Id="rId2" Type="http://schemas.openxmlformats.org/officeDocument/2006/relationships/tags" Target="../tags/tag277.xml"/><Relationship Id="rId1" Type="http://schemas.openxmlformats.org/officeDocument/2006/relationships/tags" Target="../tags/tag276.xml"/><Relationship Id="rId6" Type="http://schemas.openxmlformats.org/officeDocument/2006/relationships/tags" Target="../tags/tag281.xml"/><Relationship Id="rId5" Type="http://schemas.openxmlformats.org/officeDocument/2006/relationships/tags" Target="../tags/tag280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279.xml"/><Relationship Id="rId9" Type="http://schemas.openxmlformats.org/officeDocument/2006/relationships/tags" Target="../tags/tag28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292.xml"/><Relationship Id="rId13" Type="http://schemas.openxmlformats.org/officeDocument/2006/relationships/tags" Target="../tags/tag297.xml"/><Relationship Id="rId18" Type="http://schemas.openxmlformats.org/officeDocument/2006/relationships/tags" Target="../tags/tag302.xml"/><Relationship Id="rId3" Type="http://schemas.openxmlformats.org/officeDocument/2006/relationships/tags" Target="../tags/tag287.xml"/><Relationship Id="rId7" Type="http://schemas.openxmlformats.org/officeDocument/2006/relationships/tags" Target="../tags/tag291.xml"/><Relationship Id="rId12" Type="http://schemas.openxmlformats.org/officeDocument/2006/relationships/tags" Target="../tags/tag296.xml"/><Relationship Id="rId17" Type="http://schemas.openxmlformats.org/officeDocument/2006/relationships/tags" Target="../tags/tag301.xml"/><Relationship Id="rId2" Type="http://schemas.openxmlformats.org/officeDocument/2006/relationships/tags" Target="../tags/tag286.xml"/><Relationship Id="rId16" Type="http://schemas.openxmlformats.org/officeDocument/2006/relationships/tags" Target="../tags/tag300.xml"/><Relationship Id="rId1" Type="http://schemas.openxmlformats.org/officeDocument/2006/relationships/tags" Target="../tags/tag285.xml"/><Relationship Id="rId6" Type="http://schemas.openxmlformats.org/officeDocument/2006/relationships/tags" Target="../tags/tag290.xml"/><Relationship Id="rId11" Type="http://schemas.openxmlformats.org/officeDocument/2006/relationships/tags" Target="../tags/tag295.xml"/><Relationship Id="rId5" Type="http://schemas.openxmlformats.org/officeDocument/2006/relationships/tags" Target="../tags/tag289.xml"/><Relationship Id="rId15" Type="http://schemas.openxmlformats.org/officeDocument/2006/relationships/tags" Target="../tags/tag299.xml"/><Relationship Id="rId10" Type="http://schemas.openxmlformats.org/officeDocument/2006/relationships/tags" Target="../tags/tag294.xml"/><Relationship Id="rId19" Type="http://schemas.openxmlformats.org/officeDocument/2006/relationships/slideLayout" Target="../slideLayouts/slideLayout7.xml"/><Relationship Id="rId4" Type="http://schemas.openxmlformats.org/officeDocument/2006/relationships/tags" Target="../tags/tag288.xml"/><Relationship Id="rId9" Type="http://schemas.openxmlformats.org/officeDocument/2006/relationships/tags" Target="../tags/tag293.xml"/><Relationship Id="rId14" Type="http://schemas.openxmlformats.org/officeDocument/2006/relationships/tags" Target="../tags/tag29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61.xml"/><Relationship Id="rId3" Type="http://schemas.openxmlformats.org/officeDocument/2006/relationships/tags" Target="../tags/tag56.xml"/><Relationship Id="rId7" Type="http://schemas.openxmlformats.org/officeDocument/2006/relationships/tags" Target="../tags/tag60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9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310.xml"/><Relationship Id="rId13" Type="http://schemas.openxmlformats.org/officeDocument/2006/relationships/tags" Target="../tags/tag315.xml"/><Relationship Id="rId18" Type="http://schemas.openxmlformats.org/officeDocument/2006/relationships/tags" Target="../tags/tag320.xml"/><Relationship Id="rId3" Type="http://schemas.openxmlformats.org/officeDocument/2006/relationships/tags" Target="../tags/tag305.xml"/><Relationship Id="rId7" Type="http://schemas.openxmlformats.org/officeDocument/2006/relationships/tags" Target="../tags/tag309.xml"/><Relationship Id="rId12" Type="http://schemas.openxmlformats.org/officeDocument/2006/relationships/tags" Target="../tags/tag314.xml"/><Relationship Id="rId17" Type="http://schemas.openxmlformats.org/officeDocument/2006/relationships/tags" Target="../tags/tag319.xml"/><Relationship Id="rId2" Type="http://schemas.openxmlformats.org/officeDocument/2006/relationships/tags" Target="../tags/tag304.xml"/><Relationship Id="rId16" Type="http://schemas.openxmlformats.org/officeDocument/2006/relationships/tags" Target="../tags/tag318.xml"/><Relationship Id="rId20" Type="http://schemas.openxmlformats.org/officeDocument/2006/relationships/image" Target="../media/image16.png"/><Relationship Id="rId1" Type="http://schemas.openxmlformats.org/officeDocument/2006/relationships/tags" Target="../tags/tag303.xml"/><Relationship Id="rId6" Type="http://schemas.openxmlformats.org/officeDocument/2006/relationships/tags" Target="../tags/tag308.xml"/><Relationship Id="rId11" Type="http://schemas.openxmlformats.org/officeDocument/2006/relationships/tags" Target="../tags/tag313.xml"/><Relationship Id="rId5" Type="http://schemas.openxmlformats.org/officeDocument/2006/relationships/tags" Target="../tags/tag307.xml"/><Relationship Id="rId15" Type="http://schemas.openxmlformats.org/officeDocument/2006/relationships/tags" Target="../tags/tag317.xml"/><Relationship Id="rId10" Type="http://schemas.openxmlformats.org/officeDocument/2006/relationships/tags" Target="../tags/tag312.xml"/><Relationship Id="rId19" Type="http://schemas.openxmlformats.org/officeDocument/2006/relationships/slideLayout" Target="../slideLayouts/slideLayout7.xml"/><Relationship Id="rId4" Type="http://schemas.openxmlformats.org/officeDocument/2006/relationships/tags" Target="../tags/tag306.xml"/><Relationship Id="rId9" Type="http://schemas.openxmlformats.org/officeDocument/2006/relationships/tags" Target="../tags/tag311.xml"/><Relationship Id="rId14" Type="http://schemas.openxmlformats.org/officeDocument/2006/relationships/tags" Target="../tags/tag31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328.xml"/><Relationship Id="rId13" Type="http://schemas.openxmlformats.org/officeDocument/2006/relationships/tags" Target="../tags/tag333.xml"/><Relationship Id="rId18" Type="http://schemas.openxmlformats.org/officeDocument/2006/relationships/tags" Target="../tags/tag338.xml"/><Relationship Id="rId26" Type="http://schemas.openxmlformats.org/officeDocument/2006/relationships/tags" Target="../tags/tag346.xml"/><Relationship Id="rId39" Type="http://schemas.openxmlformats.org/officeDocument/2006/relationships/tags" Target="../tags/tag359.xml"/><Relationship Id="rId3" Type="http://schemas.openxmlformats.org/officeDocument/2006/relationships/tags" Target="../tags/tag323.xml"/><Relationship Id="rId21" Type="http://schemas.openxmlformats.org/officeDocument/2006/relationships/tags" Target="../tags/tag341.xml"/><Relationship Id="rId34" Type="http://schemas.openxmlformats.org/officeDocument/2006/relationships/tags" Target="../tags/tag354.xml"/><Relationship Id="rId42" Type="http://schemas.openxmlformats.org/officeDocument/2006/relationships/tags" Target="../tags/tag362.xml"/><Relationship Id="rId47" Type="http://schemas.openxmlformats.org/officeDocument/2006/relationships/tags" Target="../tags/tag367.xml"/><Relationship Id="rId7" Type="http://schemas.openxmlformats.org/officeDocument/2006/relationships/tags" Target="../tags/tag327.xml"/><Relationship Id="rId12" Type="http://schemas.openxmlformats.org/officeDocument/2006/relationships/tags" Target="../tags/tag332.xml"/><Relationship Id="rId17" Type="http://schemas.openxmlformats.org/officeDocument/2006/relationships/tags" Target="../tags/tag337.xml"/><Relationship Id="rId25" Type="http://schemas.openxmlformats.org/officeDocument/2006/relationships/tags" Target="../tags/tag345.xml"/><Relationship Id="rId33" Type="http://schemas.openxmlformats.org/officeDocument/2006/relationships/tags" Target="../tags/tag353.xml"/><Relationship Id="rId38" Type="http://schemas.openxmlformats.org/officeDocument/2006/relationships/tags" Target="../tags/tag358.xml"/><Relationship Id="rId46" Type="http://schemas.openxmlformats.org/officeDocument/2006/relationships/tags" Target="../tags/tag366.xml"/><Relationship Id="rId2" Type="http://schemas.openxmlformats.org/officeDocument/2006/relationships/tags" Target="../tags/tag322.xml"/><Relationship Id="rId16" Type="http://schemas.openxmlformats.org/officeDocument/2006/relationships/tags" Target="../tags/tag336.xml"/><Relationship Id="rId20" Type="http://schemas.openxmlformats.org/officeDocument/2006/relationships/tags" Target="../tags/tag340.xml"/><Relationship Id="rId29" Type="http://schemas.openxmlformats.org/officeDocument/2006/relationships/tags" Target="../tags/tag349.xml"/><Relationship Id="rId41" Type="http://schemas.openxmlformats.org/officeDocument/2006/relationships/tags" Target="../tags/tag361.xml"/><Relationship Id="rId1" Type="http://schemas.openxmlformats.org/officeDocument/2006/relationships/tags" Target="../tags/tag321.xml"/><Relationship Id="rId6" Type="http://schemas.openxmlformats.org/officeDocument/2006/relationships/tags" Target="../tags/tag326.xml"/><Relationship Id="rId11" Type="http://schemas.openxmlformats.org/officeDocument/2006/relationships/tags" Target="../tags/tag331.xml"/><Relationship Id="rId24" Type="http://schemas.openxmlformats.org/officeDocument/2006/relationships/tags" Target="../tags/tag344.xml"/><Relationship Id="rId32" Type="http://schemas.openxmlformats.org/officeDocument/2006/relationships/tags" Target="../tags/tag352.xml"/><Relationship Id="rId37" Type="http://schemas.openxmlformats.org/officeDocument/2006/relationships/tags" Target="../tags/tag357.xml"/><Relationship Id="rId40" Type="http://schemas.openxmlformats.org/officeDocument/2006/relationships/tags" Target="../tags/tag360.xml"/><Relationship Id="rId45" Type="http://schemas.openxmlformats.org/officeDocument/2006/relationships/tags" Target="../tags/tag365.xml"/><Relationship Id="rId5" Type="http://schemas.openxmlformats.org/officeDocument/2006/relationships/tags" Target="../tags/tag325.xml"/><Relationship Id="rId15" Type="http://schemas.openxmlformats.org/officeDocument/2006/relationships/tags" Target="../tags/tag335.xml"/><Relationship Id="rId23" Type="http://schemas.openxmlformats.org/officeDocument/2006/relationships/tags" Target="../tags/tag343.xml"/><Relationship Id="rId28" Type="http://schemas.openxmlformats.org/officeDocument/2006/relationships/tags" Target="../tags/tag348.xml"/><Relationship Id="rId36" Type="http://schemas.openxmlformats.org/officeDocument/2006/relationships/tags" Target="../tags/tag356.xml"/><Relationship Id="rId10" Type="http://schemas.openxmlformats.org/officeDocument/2006/relationships/tags" Target="../tags/tag330.xml"/><Relationship Id="rId19" Type="http://schemas.openxmlformats.org/officeDocument/2006/relationships/tags" Target="../tags/tag339.xml"/><Relationship Id="rId31" Type="http://schemas.openxmlformats.org/officeDocument/2006/relationships/tags" Target="../tags/tag351.xml"/><Relationship Id="rId44" Type="http://schemas.openxmlformats.org/officeDocument/2006/relationships/tags" Target="../tags/tag364.xml"/><Relationship Id="rId4" Type="http://schemas.openxmlformats.org/officeDocument/2006/relationships/tags" Target="../tags/tag324.xml"/><Relationship Id="rId9" Type="http://schemas.openxmlformats.org/officeDocument/2006/relationships/tags" Target="../tags/tag329.xml"/><Relationship Id="rId14" Type="http://schemas.openxmlformats.org/officeDocument/2006/relationships/tags" Target="../tags/tag334.xml"/><Relationship Id="rId22" Type="http://schemas.openxmlformats.org/officeDocument/2006/relationships/tags" Target="../tags/tag342.xml"/><Relationship Id="rId27" Type="http://schemas.openxmlformats.org/officeDocument/2006/relationships/tags" Target="../tags/tag347.xml"/><Relationship Id="rId30" Type="http://schemas.openxmlformats.org/officeDocument/2006/relationships/tags" Target="../tags/tag350.xml"/><Relationship Id="rId35" Type="http://schemas.openxmlformats.org/officeDocument/2006/relationships/tags" Target="../tags/tag355.xml"/><Relationship Id="rId43" Type="http://schemas.openxmlformats.org/officeDocument/2006/relationships/tags" Target="../tags/tag363.xml"/><Relationship Id="rId48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375.xml"/><Relationship Id="rId3" Type="http://schemas.openxmlformats.org/officeDocument/2006/relationships/tags" Target="../tags/tag370.xml"/><Relationship Id="rId7" Type="http://schemas.openxmlformats.org/officeDocument/2006/relationships/tags" Target="../tags/tag374.xml"/><Relationship Id="rId2" Type="http://schemas.openxmlformats.org/officeDocument/2006/relationships/tags" Target="../tags/tag369.xml"/><Relationship Id="rId1" Type="http://schemas.openxmlformats.org/officeDocument/2006/relationships/tags" Target="../tags/tag368.xml"/><Relationship Id="rId6" Type="http://schemas.openxmlformats.org/officeDocument/2006/relationships/tags" Target="../tags/tag373.xml"/><Relationship Id="rId11" Type="http://schemas.openxmlformats.org/officeDocument/2006/relationships/slideLayout" Target="../slideLayouts/slideLayout11.xml"/><Relationship Id="rId5" Type="http://schemas.openxmlformats.org/officeDocument/2006/relationships/tags" Target="../tags/tag372.xml"/><Relationship Id="rId10" Type="http://schemas.openxmlformats.org/officeDocument/2006/relationships/tags" Target="../tags/tag377.xml"/><Relationship Id="rId4" Type="http://schemas.openxmlformats.org/officeDocument/2006/relationships/tags" Target="../tags/tag371.xml"/><Relationship Id="rId9" Type="http://schemas.openxmlformats.org/officeDocument/2006/relationships/tags" Target="../tags/tag37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385.xml"/><Relationship Id="rId13" Type="http://schemas.openxmlformats.org/officeDocument/2006/relationships/tags" Target="../tags/tag390.xml"/><Relationship Id="rId3" Type="http://schemas.openxmlformats.org/officeDocument/2006/relationships/tags" Target="../tags/tag380.xml"/><Relationship Id="rId7" Type="http://schemas.openxmlformats.org/officeDocument/2006/relationships/tags" Target="../tags/tag384.xml"/><Relationship Id="rId12" Type="http://schemas.openxmlformats.org/officeDocument/2006/relationships/tags" Target="../tags/tag389.xml"/><Relationship Id="rId2" Type="http://schemas.openxmlformats.org/officeDocument/2006/relationships/tags" Target="../tags/tag379.xml"/><Relationship Id="rId1" Type="http://schemas.openxmlformats.org/officeDocument/2006/relationships/tags" Target="../tags/tag378.xml"/><Relationship Id="rId6" Type="http://schemas.openxmlformats.org/officeDocument/2006/relationships/tags" Target="../tags/tag383.xml"/><Relationship Id="rId11" Type="http://schemas.openxmlformats.org/officeDocument/2006/relationships/tags" Target="../tags/tag388.xml"/><Relationship Id="rId5" Type="http://schemas.openxmlformats.org/officeDocument/2006/relationships/tags" Target="../tags/tag382.xml"/><Relationship Id="rId15" Type="http://schemas.openxmlformats.org/officeDocument/2006/relationships/image" Target="../media/image25.jpeg"/><Relationship Id="rId10" Type="http://schemas.openxmlformats.org/officeDocument/2006/relationships/tags" Target="../tags/tag387.xml"/><Relationship Id="rId4" Type="http://schemas.openxmlformats.org/officeDocument/2006/relationships/tags" Target="../tags/tag381.xml"/><Relationship Id="rId9" Type="http://schemas.openxmlformats.org/officeDocument/2006/relationships/tags" Target="../tags/tag386.xml"/><Relationship Id="rId14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398.xml"/><Relationship Id="rId13" Type="http://schemas.openxmlformats.org/officeDocument/2006/relationships/image" Target="../media/image26.emf"/><Relationship Id="rId3" Type="http://schemas.openxmlformats.org/officeDocument/2006/relationships/tags" Target="../tags/tag393.xml"/><Relationship Id="rId7" Type="http://schemas.openxmlformats.org/officeDocument/2006/relationships/tags" Target="../tags/tag397.xml"/><Relationship Id="rId12" Type="http://schemas.openxmlformats.org/officeDocument/2006/relationships/slideLayout" Target="../slideLayouts/slideLayout11.xml"/><Relationship Id="rId2" Type="http://schemas.openxmlformats.org/officeDocument/2006/relationships/tags" Target="../tags/tag392.xml"/><Relationship Id="rId1" Type="http://schemas.openxmlformats.org/officeDocument/2006/relationships/tags" Target="../tags/tag391.xml"/><Relationship Id="rId6" Type="http://schemas.openxmlformats.org/officeDocument/2006/relationships/tags" Target="../tags/tag396.xml"/><Relationship Id="rId11" Type="http://schemas.openxmlformats.org/officeDocument/2006/relationships/tags" Target="../tags/tag401.xml"/><Relationship Id="rId5" Type="http://schemas.openxmlformats.org/officeDocument/2006/relationships/tags" Target="../tags/tag395.xml"/><Relationship Id="rId10" Type="http://schemas.openxmlformats.org/officeDocument/2006/relationships/tags" Target="../tags/tag400.xml"/><Relationship Id="rId4" Type="http://schemas.openxmlformats.org/officeDocument/2006/relationships/tags" Target="../tags/tag394.xml"/><Relationship Id="rId9" Type="http://schemas.openxmlformats.org/officeDocument/2006/relationships/tags" Target="../tags/tag399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409.xml"/><Relationship Id="rId3" Type="http://schemas.openxmlformats.org/officeDocument/2006/relationships/tags" Target="../tags/tag404.xml"/><Relationship Id="rId7" Type="http://schemas.openxmlformats.org/officeDocument/2006/relationships/tags" Target="../tags/tag408.xml"/><Relationship Id="rId2" Type="http://schemas.openxmlformats.org/officeDocument/2006/relationships/tags" Target="../tags/tag403.xml"/><Relationship Id="rId1" Type="http://schemas.openxmlformats.org/officeDocument/2006/relationships/tags" Target="../tags/tag402.xml"/><Relationship Id="rId6" Type="http://schemas.openxmlformats.org/officeDocument/2006/relationships/tags" Target="../tags/tag407.xml"/><Relationship Id="rId11" Type="http://schemas.openxmlformats.org/officeDocument/2006/relationships/slideLayout" Target="../slideLayouts/slideLayout11.xml"/><Relationship Id="rId5" Type="http://schemas.openxmlformats.org/officeDocument/2006/relationships/tags" Target="../tags/tag406.xml"/><Relationship Id="rId10" Type="http://schemas.openxmlformats.org/officeDocument/2006/relationships/tags" Target="../tags/tag411.xml"/><Relationship Id="rId4" Type="http://schemas.openxmlformats.org/officeDocument/2006/relationships/tags" Target="../tags/tag405.xml"/><Relationship Id="rId9" Type="http://schemas.openxmlformats.org/officeDocument/2006/relationships/tags" Target="../tags/tag410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419.xml"/><Relationship Id="rId3" Type="http://schemas.openxmlformats.org/officeDocument/2006/relationships/tags" Target="../tags/tag414.xml"/><Relationship Id="rId7" Type="http://schemas.openxmlformats.org/officeDocument/2006/relationships/tags" Target="../tags/tag418.xml"/><Relationship Id="rId12" Type="http://schemas.openxmlformats.org/officeDocument/2006/relationships/slideLayout" Target="../slideLayouts/slideLayout10.xml"/><Relationship Id="rId2" Type="http://schemas.openxmlformats.org/officeDocument/2006/relationships/tags" Target="../tags/tag413.xml"/><Relationship Id="rId1" Type="http://schemas.openxmlformats.org/officeDocument/2006/relationships/tags" Target="../tags/tag412.xml"/><Relationship Id="rId6" Type="http://schemas.openxmlformats.org/officeDocument/2006/relationships/tags" Target="../tags/tag417.xml"/><Relationship Id="rId11" Type="http://schemas.openxmlformats.org/officeDocument/2006/relationships/tags" Target="../tags/tag422.xml"/><Relationship Id="rId5" Type="http://schemas.openxmlformats.org/officeDocument/2006/relationships/tags" Target="../tags/tag416.xml"/><Relationship Id="rId10" Type="http://schemas.openxmlformats.org/officeDocument/2006/relationships/tags" Target="../tags/tag421.xml"/><Relationship Id="rId4" Type="http://schemas.openxmlformats.org/officeDocument/2006/relationships/tags" Target="../tags/tag415.xml"/><Relationship Id="rId9" Type="http://schemas.openxmlformats.org/officeDocument/2006/relationships/tags" Target="../tags/tag420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430.xml"/><Relationship Id="rId13" Type="http://schemas.openxmlformats.org/officeDocument/2006/relationships/tags" Target="../tags/tag435.xml"/><Relationship Id="rId3" Type="http://schemas.openxmlformats.org/officeDocument/2006/relationships/tags" Target="../tags/tag425.xml"/><Relationship Id="rId7" Type="http://schemas.openxmlformats.org/officeDocument/2006/relationships/tags" Target="../tags/tag429.xml"/><Relationship Id="rId12" Type="http://schemas.openxmlformats.org/officeDocument/2006/relationships/tags" Target="../tags/tag434.xml"/><Relationship Id="rId17" Type="http://schemas.openxmlformats.org/officeDocument/2006/relationships/image" Target="../media/image27.png"/><Relationship Id="rId2" Type="http://schemas.openxmlformats.org/officeDocument/2006/relationships/tags" Target="../tags/tag424.xml"/><Relationship Id="rId16" Type="http://schemas.openxmlformats.org/officeDocument/2006/relationships/slideLayout" Target="../slideLayouts/slideLayout10.xml"/><Relationship Id="rId1" Type="http://schemas.openxmlformats.org/officeDocument/2006/relationships/tags" Target="../tags/tag423.xml"/><Relationship Id="rId6" Type="http://schemas.openxmlformats.org/officeDocument/2006/relationships/tags" Target="../tags/tag428.xml"/><Relationship Id="rId11" Type="http://schemas.openxmlformats.org/officeDocument/2006/relationships/tags" Target="../tags/tag433.xml"/><Relationship Id="rId5" Type="http://schemas.openxmlformats.org/officeDocument/2006/relationships/tags" Target="../tags/tag427.xml"/><Relationship Id="rId15" Type="http://schemas.openxmlformats.org/officeDocument/2006/relationships/tags" Target="../tags/tag437.xml"/><Relationship Id="rId10" Type="http://schemas.openxmlformats.org/officeDocument/2006/relationships/tags" Target="../tags/tag432.xml"/><Relationship Id="rId4" Type="http://schemas.openxmlformats.org/officeDocument/2006/relationships/tags" Target="../tags/tag426.xml"/><Relationship Id="rId9" Type="http://schemas.openxmlformats.org/officeDocument/2006/relationships/tags" Target="../tags/tag431.xml"/><Relationship Id="rId14" Type="http://schemas.openxmlformats.org/officeDocument/2006/relationships/tags" Target="../tags/tag43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69.xml"/><Relationship Id="rId13" Type="http://schemas.openxmlformats.org/officeDocument/2006/relationships/tags" Target="../tags/tag74.xml"/><Relationship Id="rId18" Type="http://schemas.openxmlformats.org/officeDocument/2006/relationships/image" Target="../media/image7.png"/><Relationship Id="rId3" Type="http://schemas.openxmlformats.org/officeDocument/2006/relationships/tags" Target="../tags/tag64.xml"/><Relationship Id="rId21" Type="http://schemas.openxmlformats.org/officeDocument/2006/relationships/image" Target="../media/image10.png"/><Relationship Id="rId7" Type="http://schemas.openxmlformats.org/officeDocument/2006/relationships/tags" Target="../tags/tag68.xml"/><Relationship Id="rId12" Type="http://schemas.openxmlformats.org/officeDocument/2006/relationships/tags" Target="../tags/tag73.xml"/><Relationship Id="rId17" Type="http://schemas.openxmlformats.org/officeDocument/2006/relationships/notesSlide" Target="../notesSlides/notesSlide2.xml"/><Relationship Id="rId2" Type="http://schemas.openxmlformats.org/officeDocument/2006/relationships/tags" Target="../tags/tag63.xml"/><Relationship Id="rId16" Type="http://schemas.openxmlformats.org/officeDocument/2006/relationships/slideLayout" Target="../slideLayouts/slideLayout1.xml"/><Relationship Id="rId20" Type="http://schemas.openxmlformats.org/officeDocument/2006/relationships/image" Target="../media/image9.png"/><Relationship Id="rId1" Type="http://schemas.openxmlformats.org/officeDocument/2006/relationships/tags" Target="../tags/tag62.xml"/><Relationship Id="rId6" Type="http://schemas.openxmlformats.org/officeDocument/2006/relationships/tags" Target="../tags/tag67.xml"/><Relationship Id="rId11" Type="http://schemas.openxmlformats.org/officeDocument/2006/relationships/tags" Target="../tags/tag72.xml"/><Relationship Id="rId5" Type="http://schemas.openxmlformats.org/officeDocument/2006/relationships/tags" Target="../tags/tag66.xml"/><Relationship Id="rId15" Type="http://schemas.openxmlformats.org/officeDocument/2006/relationships/tags" Target="../tags/tag76.xml"/><Relationship Id="rId10" Type="http://schemas.openxmlformats.org/officeDocument/2006/relationships/tags" Target="../tags/tag71.xml"/><Relationship Id="rId19" Type="http://schemas.openxmlformats.org/officeDocument/2006/relationships/image" Target="../media/image8.png"/><Relationship Id="rId4" Type="http://schemas.openxmlformats.org/officeDocument/2006/relationships/tags" Target="../tags/tag65.xml"/><Relationship Id="rId9" Type="http://schemas.openxmlformats.org/officeDocument/2006/relationships/tags" Target="../tags/tag70.xml"/><Relationship Id="rId14" Type="http://schemas.openxmlformats.org/officeDocument/2006/relationships/tags" Target="../tags/tag7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85.xml"/><Relationship Id="rId13" Type="http://schemas.openxmlformats.org/officeDocument/2006/relationships/image" Target="../media/image11.png"/><Relationship Id="rId3" Type="http://schemas.openxmlformats.org/officeDocument/2006/relationships/tags" Target="../tags/tag80.xml"/><Relationship Id="rId7" Type="http://schemas.openxmlformats.org/officeDocument/2006/relationships/tags" Target="../tags/tag84.xml"/><Relationship Id="rId12" Type="http://schemas.openxmlformats.org/officeDocument/2006/relationships/slideLayout" Target="../slideLayouts/slideLayout1.xml"/><Relationship Id="rId2" Type="http://schemas.openxmlformats.org/officeDocument/2006/relationships/video" Target="ppt/slides/ppt/slides/ppt/slides/ppt/slides/ppt/slides/ppt/media/media1.mp4" TargetMode="External"/><Relationship Id="rId1" Type="http://schemas.microsoft.com/office/2007/relationships/media" Target="ppt/slides/ppt/slides/ppt/slides/ppt/slides/ppt/slides/ppt/media/media1.mp4" TargetMode="External"/><Relationship Id="rId6" Type="http://schemas.openxmlformats.org/officeDocument/2006/relationships/tags" Target="../tags/tag83.xml"/><Relationship Id="rId11" Type="http://schemas.openxmlformats.org/officeDocument/2006/relationships/tags" Target="../tags/tag88.xml"/><Relationship Id="rId5" Type="http://schemas.openxmlformats.org/officeDocument/2006/relationships/tags" Target="../tags/tag82.xml"/><Relationship Id="rId10" Type="http://schemas.openxmlformats.org/officeDocument/2006/relationships/tags" Target="../tags/tag87.xml"/><Relationship Id="rId4" Type="http://schemas.openxmlformats.org/officeDocument/2006/relationships/tags" Target="../tags/tag81.xml"/><Relationship Id="rId9" Type="http://schemas.openxmlformats.org/officeDocument/2006/relationships/tags" Target="../tags/tag8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96.xml"/><Relationship Id="rId13" Type="http://schemas.openxmlformats.org/officeDocument/2006/relationships/tags" Target="../tags/tag101.xml"/><Relationship Id="rId18" Type="http://schemas.openxmlformats.org/officeDocument/2006/relationships/tags" Target="../tags/tag106.xml"/><Relationship Id="rId26" Type="http://schemas.openxmlformats.org/officeDocument/2006/relationships/image" Target="../media/image12.png"/><Relationship Id="rId3" Type="http://schemas.openxmlformats.org/officeDocument/2006/relationships/tags" Target="../tags/tag91.xml"/><Relationship Id="rId21" Type="http://schemas.openxmlformats.org/officeDocument/2006/relationships/tags" Target="../tags/tag109.xml"/><Relationship Id="rId7" Type="http://schemas.openxmlformats.org/officeDocument/2006/relationships/tags" Target="../tags/tag95.xml"/><Relationship Id="rId12" Type="http://schemas.openxmlformats.org/officeDocument/2006/relationships/tags" Target="../tags/tag100.xml"/><Relationship Id="rId17" Type="http://schemas.openxmlformats.org/officeDocument/2006/relationships/tags" Target="../tags/tag105.xml"/><Relationship Id="rId25" Type="http://schemas.openxmlformats.org/officeDocument/2006/relationships/notesSlide" Target="../notesSlides/notesSlide3.xml"/><Relationship Id="rId2" Type="http://schemas.openxmlformats.org/officeDocument/2006/relationships/tags" Target="../tags/tag90.xml"/><Relationship Id="rId16" Type="http://schemas.openxmlformats.org/officeDocument/2006/relationships/tags" Target="../tags/tag104.xml"/><Relationship Id="rId20" Type="http://schemas.openxmlformats.org/officeDocument/2006/relationships/tags" Target="../tags/tag108.xml"/><Relationship Id="rId1" Type="http://schemas.openxmlformats.org/officeDocument/2006/relationships/tags" Target="../tags/tag89.xml"/><Relationship Id="rId6" Type="http://schemas.openxmlformats.org/officeDocument/2006/relationships/tags" Target="../tags/tag94.xml"/><Relationship Id="rId11" Type="http://schemas.openxmlformats.org/officeDocument/2006/relationships/tags" Target="../tags/tag99.xml"/><Relationship Id="rId24" Type="http://schemas.openxmlformats.org/officeDocument/2006/relationships/slideLayout" Target="../slideLayouts/slideLayout7.xml"/><Relationship Id="rId5" Type="http://schemas.openxmlformats.org/officeDocument/2006/relationships/tags" Target="../tags/tag93.xml"/><Relationship Id="rId15" Type="http://schemas.openxmlformats.org/officeDocument/2006/relationships/tags" Target="../tags/tag103.xml"/><Relationship Id="rId23" Type="http://schemas.openxmlformats.org/officeDocument/2006/relationships/tags" Target="../tags/tag111.xml"/><Relationship Id="rId10" Type="http://schemas.openxmlformats.org/officeDocument/2006/relationships/tags" Target="../tags/tag98.xml"/><Relationship Id="rId19" Type="http://schemas.openxmlformats.org/officeDocument/2006/relationships/tags" Target="../tags/tag107.xml"/><Relationship Id="rId4" Type="http://schemas.openxmlformats.org/officeDocument/2006/relationships/tags" Target="../tags/tag92.xml"/><Relationship Id="rId9" Type="http://schemas.openxmlformats.org/officeDocument/2006/relationships/tags" Target="../tags/tag97.xml"/><Relationship Id="rId14" Type="http://schemas.openxmlformats.org/officeDocument/2006/relationships/tags" Target="../tags/tag102.xml"/><Relationship Id="rId22" Type="http://schemas.openxmlformats.org/officeDocument/2006/relationships/tags" Target="../tags/tag1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4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25.xml"/><Relationship Id="rId13" Type="http://schemas.openxmlformats.org/officeDocument/2006/relationships/tags" Target="../tags/tag130.xml"/><Relationship Id="rId3" Type="http://schemas.openxmlformats.org/officeDocument/2006/relationships/tags" Target="../tags/tag120.xml"/><Relationship Id="rId7" Type="http://schemas.openxmlformats.org/officeDocument/2006/relationships/tags" Target="../tags/tag124.xml"/><Relationship Id="rId12" Type="http://schemas.openxmlformats.org/officeDocument/2006/relationships/tags" Target="../tags/tag129.xml"/><Relationship Id="rId2" Type="http://schemas.openxmlformats.org/officeDocument/2006/relationships/tags" Target="../tags/tag119.xml"/><Relationship Id="rId16" Type="http://schemas.openxmlformats.org/officeDocument/2006/relationships/image" Target="../media/image14.jpeg"/><Relationship Id="rId1" Type="http://schemas.openxmlformats.org/officeDocument/2006/relationships/tags" Target="../tags/tag118.xml"/><Relationship Id="rId6" Type="http://schemas.openxmlformats.org/officeDocument/2006/relationships/tags" Target="../tags/tag123.xml"/><Relationship Id="rId11" Type="http://schemas.openxmlformats.org/officeDocument/2006/relationships/tags" Target="../tags/tag128.xml"/><Relationship Id="rId5" Type="http://schemas.openxmlformats.org/officeDocument/2006/relationships/tags" Target="../tags/tag122.xml"/><Relationship Id="rId15" Type="http://schemas.openxmlformats.org/officeDocument/2006/relationships/image" Target="../media/image13.jpeg"/><Relationship Id="rId10" Type="http://schemas.openxmlformats.org/officeDocument/2006/relationships/tags" Target="../tags/tag127.xml"/><Relationship Id="rId4" Type="http://schemas.openxmlformats.org/officeDocument/2006/relationships/tags" Target="../tags/tag121.xml"/><Relationship Id="rId9" Type="http://schemas.openxmlformats.org/officeDocument/2006/relationships/tags" Target="../tags/tag126.xml"/><Relationship Id="rId14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38.xml"/><Relationship Id="rId13" Type="http://schemas.openxmlformats.org/officeDocument/2006/relationships/tags" Target="../tags/tag143.xml"/><Relationship Id="rId18" Type="http://schemas.openxmlformats.org/officeDocument/2006/relationships/image" Target="../media/image17.png"/><Relationship Id="rId3" Type="http://schemas.openxmlformats.org/officeDocument/2006/relationships/tags" Target="../tags/tag133.xml"/><Relationship Id="rId7" Type="http://schemas.openxmlformats.org/officeDocument/2006/relationships/tags" Target="../tags/tag137.xml"/><Relationship Id="rId12" Type="http://schemas.openxmlformats.org/officeDocument/2006/relationships/tags" Target="../tags/tag142.xml"/><Relationship Id="rId17" Type="http://schemas.openxmlformats.org/officeDocument/2006/relationships/image" Target="../media/image16.png"/><Relationship Id="rId2" Type="http://schemas.openxmlformats.org/officeDocument/2006/relationships/tags" Target="../tags/tag132.xml"/><Relationship Id="rId16" Type="http://schemas.openxmlformats.org/officeDocument/2006/relationships/image" Target="../media/image15.png"/><Relationship Id="rId20" Type="http://schemas.openxmlformats.org/officeDocument/2006/relationships/image" Target="../media/image18.png"/><Relationship Id="rId1" Type="http://schemas.openxmlformats.org/officeDocument/2006/relationships/tags" Target="../tags/tag131.xml"/><Relationship Id="rId6" Type="http://schemas.openxmlformats.org/officeDocument/2006/relationships/tags" Target="../tags/tag136.xml"/><Relationship Id="rId11" Type="http://schemas.openxmlformats.org/officeDocument/2006/relationships/tags" Target="../tags/tag141.xml"/><Relationship Id="rId5" Type="http://schemas.openxmlformats.org/officeDocument/2006/relationships/tags" Target="../tags/tag135.xml"/><Relationship Id="rId15" Type="http://schemas.openxmlformats.org/officeDocument/2006/relationships/slideLayout" Target="../slideLayouts/slideLayout11.xml"/><Relationship Id="rId10" Type="http://schemas.openxmlformats.org/officeDocument/2006/relationships/tags" Target="../tags/tag140.xml"/><Relationship Id="rId19" Type="http://schemas.openxmlformats.org/officeDocument/2006/relationships/hyperlink" Target="&#30749;&#30721;&#19981;&#31561;&#22823;.swf" TargetMode="External"/><Relationship Id="rId4" Type="http://schemas.openxmlformats.org/officeDocument/2006/relationships/tags" Target="../tags/tag134.xml"/><Relationship Id="rId9" Type="http://schemas.openxmlformats.org/officeDocument/2006/relationships/tags" Target="../tags/tag139.xml"/><Relationship Id="rId14" Type="http://schemas.openxmlformats.org/officeDocument/2006/relationships/tags" Target="../tags/tag14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video" Target="ppt/slides/ppt/slides/ppt/slides/ppt/slides/ppt/slides/ppt/media/media2.mp4" TargetMode="External"/><Relationship Id="rId7" Type="http://schemas.openxmlformats.org/officeDocument/2006/relationships/image" Target="../media/image19.png"/><Relationship Id="rId2" Type="http://schemas.microsoft.com/office/2007/relationships/media" Target="ppt/slides/ppt/slides/ppt/slides/ppt/slides/ppt/slides/ppt/media/media2.mp4" TargetMode="External"/><Relationship Id="rId1" Type="http://schemas.openxmlformats.org/officeDocument/2006/relationships/tags" Target="../tags/tag145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  <p:custDataLst>
              <p:tags r:id="rId1"/>
            </p:custDataLst>
          </p:nvPr>
        </p:nvSpPr>
        <p:spPr>
          <a:xfrm>
            <a:off x="2844922" y="2664889"/>
            <a:ext cx="6604284" cy="459336"/>
          </a:xfrm>
          <a:noFill/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200" spc="600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+mn-ea"/>
                <a:sym typeface="+mn-lt"/>
              </a:rPr>
              <a:t>共筑孩子成才</a:t>
            </a:r>
            <a:r>
              <a:rPr lang="zh-CN" altLang="en-US" sz="3200" spc="600" smtClean="0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+mn-ea"/>
                <a:sym typeface="+mn-lt"/>
              </a:rPr>
              <a:t>路主题家长会</a:t>
            </a:r>
            <a:endParaRPr lang="zh-CN" altLang="en-US" sz="3200" spc="6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>
            <p:custDataLst>
              <p:tags r:id="rId2"/>
            </p:custDataLst>
          </p:nvPr>
        </p:nvCxnSpPr>
        <p:spPr>
          <a:xfrm>
            <a:off x="2980396" y="3327433"/>
            <a:ext cx="596078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>
            <p:custDataLst>
              <p:tags r:id="rId3"/>
            </p:custDataLst>
          </p:nvPr>
        </p:nvSpPr>
        <p:spPr>
          <a:xfrm>
            <a:off x="4064175" y="4140268"/>
            <a:ext cx="3657757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smtClean="0">
                <a:solidFill>
                  <a:schemeClr val="bg1"/>
                </a:solidFill>
                <a:latin typeface="+mn-ea"/>
              </a:rPr>
              <a:t>宣讲人：某某某    时间：</a:t>
            </a:r>
            <a:r>
              <a:rPr lang="en-US" altLang="zh-CN" sz="1600" smtClean="0">
                <a:solidFill>
                  <a:schemeClr val="bg1"/>
                </a:solidFill>
                <a:latin typeface="+mn-ea"/>
              </a:rPr>
              <a:t>20XX.XX</a:t>
            </a:r>
            <a:endParaRPr lang="zh-CN" altLang="en-US" sz="160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39" name="图片 3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27513" y="2006577"/>
            <a:ext cx="1625811" cy="2243619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72"/>
          <a:stretch>
            <a:fillRect/>
          </a:stretch>
        </p:blipFill>
        <p:spPr>
          <a:xfrm>
            <a:off x="11176480" y="2210463"/>
            <a:ext cx="1016044" cy="1005002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94"/>
          <a:stretch>
            <a:fillRect/>
          </a:stretch>
        </p:blipFill>
        <p:spPr>
          <a:xfrm>
            <a:off x="-1" y="685720"/>
            <a:ext cx="730662" cy="790327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3201397" y="2667033"/>
            <a:ext cx="5518785" cy="1177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330" dirty="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第</a:t>
            </a:r>
            <a:r>
              <a:rPr lang="en-US" sz="5330" dirty="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2</a:t>
            </a:r>
            <a:r>
              <a:rPr lang="en-US" altLang="zh-CN" sz="5330" dirty="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5330" dirty="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节  二力平衡</a:t>
            </a:r>
            <a:endParaRPr lang="zh-CN" altLang="en-US" sz="533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2097283" y="685720"/>
            <a:ext cx="8323091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>
                <a:solidFill>
                  <a:srgbClr val="07B2D5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第八章 运动和力</a:t>
            </a:r>
            <a:endParaRPr lang="zh-CN" altLang="en-US" sz="8000">
              <a:solidFill>
                <a:srgbClr val="07B2D5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2750938" y="4445081"/>
            <a:ext cx="6420549" cy="18737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5"/>
          <p:cNvSpPr/>
          <p:nvPr>
            <p:custDataLst>
              <p:tags r:id="rId1"/>
            </p:custDataLst>
          </p:nvPr>
        </p:nvSpPr>
        <p:spPr>
          <a:xfrm>
            <a:off x="986400" y="2503565"/>
            <a:ext cx="6357046" cy="1038860"/>
          </a:xfrm>
          <a:prstGeom prst="rect">
            <a:avLst/>
          </a:prstGeom>
          <a:solidFill>
            <a:schemeClr val="bg1"/>
          </a:solidFill>
          <a:ln w="25400">
            <a:solidFill>
              <a:srgbClr val="F79646"/>
            </a:solidFill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10000"/>
              </a:lnSpc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如图，在两边的绳套上挂等重的钩码。放开卡片，卡片</a:t>
            </a:r>
            <a:r>
              <a:rPr lang="zh-CN" altLang="en-US" sz="2800" u="sng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。</a:t>
            </a:r>
            <a:endParaRPr lang="zh-CN" altLang="en-US"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267" name="Text Box 12"/>
          <p:cNvSpPr/>
          <p:nvPr>
            <p:custDataLst>
              <p:tags r:id="rId2"/>
            </p:custDataLst>
          </p:nvPr>
        </p:nvSpPr>
        <p:spPr>
          <a:xfrm>
            <a:off x="3467345" y="3020477"/>
            <a:ext cx="1395367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静止</a:t>
            </a:r>
          </a:p>
        </p:txBody>
      </p:sp>
      <p:sp>
        <p:nvSpPr>
          <p:cNvPr id="11269" name="文本框 10245"/>
          <p:cNvSpPr/>
          <p:nvPr>
            <p:custDataLst>
              <p:tags r:id="rId3"/>
            </p:custDataLst>
          </p:nvPr>
        </p:nvSpPr>
        <p:spPr>
          <a:xfrm>
            <a:off x="986400" y="1574732"/>
            <a:ext cx="1609582" cy="521970"/>
          </a:xfrm>
          <a:prstGeom prst="rect">
            <a:avLst/>
          </a:prstGeom>
          <a:gradFill rotWithShape="1">
            <a:gsLst>
              <a:gs pos="0">
                <a:srgbClr val="A7E2FF"/>
              </a:gs>
              <a:gs pos="100000">
                <a:srgbClr val="66CCFF"/>
              </a:gs>
            </a:gsLst>
            <a:lin ang="5400000" scaled="1"/>
          </a:gradFill>
          <a:ln w="28575">
            <a:solidFill>
              <a:schemeClr val="accent1"/>
            </a:solidFill>
            <a:miter lim="800000"/>
          </a:ln>
          <a:effectLst>
            <a:outerShdw dist="45791" dir="3378596" algn="ctr">
              <a:schemeClr val="bg2"/>
            </a:outerShdw>
          </a:effectLst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zh-CN" altLang="en-US" sz="2800">
                <a:latin typeface="微软雅黑" panose="020B0503020204020204" charset="-122"/>
                <a:ea typeface="微软雅黑"/>
              </a:rPr>
              <a:t>步骤一</a:t>
            </a:r>
          </a:p>
        </p:txBody>
      </p:sp>
      <p:pic>
        <p:nvPicPr>
          <p:cNvPr id="11272" name="图片 10248">
            <a:hlinkClick r:id="rId13" action="ppaction://hlinkfile"/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7701611" y="3397710"/>
            <a:ext cx="4019299" cy="2697596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3" name="文本框 12"/>
          <p:cNvSpPr txBox="1"/>
          <p:nvPr>
            <p:custDataLst>
              <p:tags r:id="rId5"/>
            </p:custDataLst>
          </p:nvPr>
        </p:nvSpPr>
        <p:spPr>
          <a:xfrm>
            <a:off x="180000" y="432029"/>
            <a:ext cx="7266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C000"/>
                </a:solidFill>
                <a:latin typeface="微软雅黑" panose="020B0503020204020204" charset="-122"/>
                <a:ea typeface="微软雅黑"/>
              </a:rPr>
              <a:t>二、二力平衡的条件</a:t>
            </a:r>
          </a:p>
        </p:txBody>
      </p:sp>
      <p:pic>
        <p:nvPicPr>
          <p:cNvPr id="11273" name="图片 10249">
            <a:hlinkClick r:id="rId15" action="ppaction://hlinkfile"/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7208830" y="557021"/>
            <a:ext cx="4436724" cy="232081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2694825" y="1574732"/>
            <a:ext cx="518097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/>
              </a:rPr>
              <a:t>探究两个力的大小关系？</a:t>
            </a:r>
          </a:p>
        </p:txBody>
      </p:sp>
      <p:sp>
        <p:nvSpPr>
          <p:cNvPr id="3" name="Text Box 5"/>
          <p:cNvSpPr/>
          <p:nvPr>
            <p:custDataLst>
              <p:tags r:id="rId8"/>
            </p:custDataLst>
          </p:nvPr>
        </p:nvSpPr>
        <p:spPr>
          <a:xfrm>
            <a:off x="986400" y="4353611"/>
            <a:ext cx="6655933" cy="1038860"/>
          </a:xfrm>
          <a:prstGeom prst="rect">
            <a:avLst/>
          </a:prstGeom>
          <a:solidFill>
            <a:schemeClr val="bg1"/>
          </a:solidFill>
          <a:ln w="25400">
            <a:solidFill>
              <a:srgbClr val="F79646"/>
            </a:solidFill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10000"/>
              </a:lnSpc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如图，在两边的绳套上挂不等重的钩码。放开卡片，卡片</a:t>
            </a:r>
            <a:r>
              <a:rPr lang="zh-CN" altLang="en-US" sz="2800" u="sng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       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。</a:t>
            </a:r>
          </a:p>
        </p:txBody>
      </p:sp>
      <p:sp>
        <p:nvSpPr>
          <p:cNvPr id="6" name="Text Box 12"/>
          <p:cNvSpPr/>
          <p:nvPr>
            <p:custDataLst>
              <p:tags r:id="rId9"/>
            </p:custDataLst>
          </p:nvPr>
        </p:nvSpPr>
        <p:spPr>
          <a:xfrm>
            <a:off x="3467321" y="4870309"/>
            <a:ext cx="2294565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滑向一边</a:t>
            </a:r>
          </a:p>
        </p:txBody>
      </p:sp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2570590" y="5703282"/>
            <a:ext cx="119977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等大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2000" fill="hold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5"/>
          <p:cNvSpPr/>
          <p:nvPr>
            <p:custDataLst>
              <p:tags r:id="rId1"/>
            </p:custDataLst>
          </p:nvPr>
        </p:nvSpPr>
        <p:spPr>
          <a:xfrm>
            <a:off x="986400" y="2427388"/>
            <a:ext cx="6357046" cy="1038860"/>
          </a:xfrm>
          <a:prstGeom prst="rect">
            <a:avLst/>
          </a:prstGeom>
          <a:solidFill>
            <a:schemeClr val="bg1"/>
          </a:solidFill>
          <a:ln w="25400">
            <a:solidFill>
              <a:srgbClr val="F79646"/>
            </a:solidFill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10000"/>
              </a:lnSpc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如图，在两边的绳套上挂等重的钩码。放开卡片，卡片</a:t>
            </a:r>
            <a:r>
              <a:rPr lang="zh-CN" altLang="en-US" sz="2800" u="sng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。</a:t>
            </a:r>
          </a:p>
        </p:txBody>
      </p:sp>
      <p:sp>
        <p:nvSpPr>
          <p:cNvPr id="11267" name="Text Box 12"/>
          <p:cNvSpPr/>
          <p:nvPr>
            <p:custDataLst>
              <p:tags r:id="rId2"/>
            </p:custDataLst>
          </p:nvPr>
        </p:nvSpPr>
        <p:spPr>
          <a:xfrm>
            <a:off x="3466897" y="2877625"/>
            <a:ext cx="1395367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静止</a:t>
            </a:r>
          </a:p>
        </p:txBody>
      </p:sp>
      <p:sp>
        <p:nvSpPr>
          <p:cNvPr id="11269" name="文本框 10245"/>
          <p:cNvSpPr/>
          <p:nvPr>
            <p:custDataLst>
              <p:tags r:id="rId3"/>
            </p:custDataLst>
          </p:nvPr>
        </p:nvSpPr>
        <p:spPr>
          <a:xfrm>
            <a:off x="986400" y="1498555"/>
            <a:ext cx="1609582" cy="521970"/>
          </a:xfrm>
          <a:prstGeom prst="rect">
            <a:avLst/>
          </a:prstGeom>
          <a:gradFill rotWithShape="1">
            <a:gsLst>
              <a:gs pos="0">
                <a:srgbClr val="A7E2FF"/>
              </a:gs>
              <a:gs pos="100000">
                <a:srgbClr val="66CCFF"/>
              </a:gs>
            </a:gsLst>
            <a:lin ang="5400000" scaled="1"/>
          </a:gradFill>
          <a:ln w="28575">
            <a:solidFill>
              <a:schemeClr val="accent1"/>
            </a:solidFill>
            <a:miter lim="800000"/>
          </a:ln>
          <a:effectLst>
            <a:outerShdw dist="45791" dir="3378596" algn="ctr">
              <a:schemeClr val="bg2"/>
            </a:outerShdw>
          </a:effectLst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zh-CN" altLang="en-US" sz="2800">
                <a:latin typeface="微软雅黑" panose="020B0503020204020204" charset="-122"/>
                <a:ea typeface="微软雅黑"/>
              </a:rPr>
              <a:t>步骤二</a:t>
            </a:r>
          </a:p>
        </p:txBody>
      </p:sp>
      <p:pic>
        <p:nvPicPr>
          <p:cNvPr id="11272" name="图片 10248">
            <a:hlinkClick r:id="rId14" action="ppaction://hlinkfile"/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/>
          <a:srcRect r="31178"/>
          <a:stretch>
            <a:fillRect/>
          </a:stretch>
        </p:blipFill>
        <p:spPr>
          <a:xfrm>
            <a:off x="7684677" y="3931133"/>
            <a:ext cx="2766179" cy="2697596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3" name="文本框 12"/>
          <p:cNvSpPr txBox="1"/>
          <p:nvPr>
            <p:custDataLst>
              <p:tags r:id="rId5"/>
            </p:custDataLst>
          </p:nvPr>
        </p:nvSpPr>
        <p:spPr>
          <a:xfrm>
            <a:off x="180000" y="482838"/>
            <a:ext cx="7266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C000"/>
                </a:solidFill>
                <a:latin typeface="微软雅黑" panose="020B0503020204020204" charset="-122"/>
                <a:ea typeface="微软雅黑"/>
              </a:rPr>
              <a:t>二、二力平衡的条件</a:t>
            </a:r>
          </a:p>
        </p:txBody>
      </p:sp>
      <p:pic>
        <p:nvPicPr>
          <p:cNvPr id="11273" name="图片 10249">
            <a:hlinkClick r:id="rId16" action="ppaction://hlinkfile"/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7208830" y="557021"/>
            <a:ext cx="4436724" cy="232081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2625186" y="1498555"/>
            <a:ext cx="518097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/>
              </a:rPr>
              <a:t>探究两个力的方向关系？</a:t>
            </a:r>
          </a:p>
        </p:txBody>
      </p:sp>
      <p:sp>
        <p:nvSpPr>
          <p:cNvPr id="3" name="Text Box 5"/>
          <p:cNvSpPr/>
          <p:nvPr>
            <p:custDataLst>
              <p:tags r:id="rId8"/>
            </p:custDataLst>
          </p:nvPr>
        </p:nvSpPr>
        <p:spPr>
          <a:xfrm>
            <a:off x="986400" y="4277434"/>
            <a:ext cx="6655933" cy="1038860"/>
          </a:xfrm>
          <a:prstGeom prst="rect">
            <a:avLst/>
          </a:prstGeom>
          <a:solidFill>
            <a:schemeClr val="bg1"/>
          </a:solidFill>
          <a:ln w="25400">
            <a:solidFill>
              <a:srgbClr val="F79646"/>
            </a:solidFill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10000"/>
              </a:lnSpc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如图，把两个钩码挂在同一边。放开塑卡片，卡片</a:t>
            </a:r>
            <a:r>
              <a:rPr lang="zh-CN" altLang="en-US" sz="2800" u="sng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       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。</a:t>
            </a:r>
          </a:p>
        </p:txBody>
      </p:sp>
      <p:sp>
        <p:nvSpPr>
          <p:cNvPr id="6" name="Text Box 12"/>
          <p:cNvSpPr/>
          <p:nvPr>
            <p:custDataLst>
              <p:tags r:id="rId9"/>
            </p:custDataLst>
          </p:nvPr>
        </p:nvSpPr>
        <p:spPr>
          <a:xfrm>
            <a:off x="2568091" y="4794346"/>
            <a:ext cx="2294565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滑向一边</a:t>
            </a:r>
          </a:p>
        </p:txBody>
      </p:sp>
      <p:pic>
        <p:nvPicPr>
          <p:cNvPr id="4" name="图片 10249">
            <a:hlinkClick r:id="rId16" action="ppaction://hlinkfile"/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7"/>
          <a:srcRect r="62977" b="8815"/>
          <a:stretch>
            <a:fillRect/>
          </a:stretch>
        </p:blipFill>
        <p:spPr>
          <a:xfrm>
            <a:off x="7415425" y="4046284"/>
            <a:ext cx="1695099" cy="1872907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5" name="文本框 4"/>
          <p:cNvSpPr txBox="1"/>
          <p:nvPr>
            <p:custDataLst>
              <p:tags r:id="rId11"/>
            </p:custDataLst>
          </p:nvPr>
        </p:nvSpPr>
        <p:spPr>
          <a:xfrm>
            <a:off x="2624779" y="5791339"/>
            <a:ext cx="119977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反向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  <p:bldP spid="11267" grpId="0"/>
      <p:bldP spid="3" grpId="0" animBg="1"/>
      <p:bldP spid="6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5"/>
          <p:cNvSpPr/>
          <p:nvPr>
            <p:custDataLst>
              <p:tags r:id="rId1"/>
            </p:custDataLst>
          </p:nvPr>
        </p:nvSpPr>
        <p:spPr>
          <a:xfrm>
            <a:off x="986400" y="2224179"/>
            <a:ext cx="6357046" cy="1038860"/>
          </a:xfrm>
          <a:prstGeom prst="rect">
            <a:avLst/>
          </a:prstGeom>
          <a:solidFill>
            <a:schemeClr val="bg1"/>
          </a:solidFill>
          <a:ln w="25400">
            <a:solidFill>
              <a:srgbClr val="F79646"/>
            </a:solidFill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10000"/>
              </a:lnSpc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如图，在两边的绳套上挂等重的钩码。放开卡片，卡片</a:t>
            </a:r>
            <a:r>
              <a:rPr lang="zh-CN" altLang="en-US" sz="2800" u="sng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。</a:t>
            </a:r>
          </a:p>
        </p:txBody>
      </p:sp>
      <p:sp>
        <p:nvSpPr>
          <p:cNvPr id="11267" name="Text Box 12"/>
          <p:cNvSpPr/>
          <p:nvPr>
            <p:custDataLst>
              <p:tags r:id="rId2"/>
            </p:custDataLst>
          </p:nvPr>
        </p:nvSpPr>
        <p:spPr>
          <a:xfrm>
            <a:off x="3616122" y="2741091"/>
            <a:ext cx="1395367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静止</a:t>
            </a:r>
          </a:p>
        </p:txBody>
      </p:sp>
      <p:sp>
        <p:nvSpPr>
          <p:cNvPr id="11269" name="文本框 10245"/>
          <p:cNvSpPr/>
          <p:nvPr>
            <p:custDataLst>
              <p:tags r:id="rId3"/>
            </p:custDataLst>
          </p:nvPr>
        </p:nvSpPr>
        <p:spPr>
          <a:xfrm>
            <a:off x="986400" y="1295346"/>
            <a:ext cx="1609582" cy="521970"/>
          </a:xfrm>
          <a:prstGeom prst="rect">
            <a:avLst/>
          </a:prstGeom>
          <a:gradFill rotWithShape="1">
            <a:gsLst>
              <a:gs pos="0">
                <a:srgbClr val="A7E2FF"/>
              </a:gs>
              <a:gs pos="100000">
                <a:srgbClr val="66CCFF"/>
              </a:gs>
            </a:gsLst>
            <a:lin ang="5400000" scaled="1"/>
          </a:gradFill>
          <a:ln w="28575">
            <a:solidFill>
              <a:schemeClr val="accent1"/>
            </a:solidFill>
            <a:miter lim="800000"/>
          </a:ln>
          <a:effectLst>
            <a:outerShdw dist="45791" dir="3378596" algn="ctr">
              <a:schemeClr val="bg2"/>
            </a:outerShdw>
          </a:effectLst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zh-CN" altLang="en-US" sz="2800">
                <a:latin typeface="微软雅黑" panose="020B0503020204020204" charset="-122"/>
                <a:ea typeface="微软雅黑"/>
              </a:rPr>
              <a:t>步骤三</a:t>
            </a:r>
          </a:p>
        </p:txBody>
      </p:sp>
      <p:sp>
        <p:nvSpPr>
          <p:cNvPr id="13" name="文本框 12"/>
          <p:cNvSpPr txBox="1"/>
          <p:nvPr>
            <p:custDataLst>
              <p:tags r:id="rId4"/>
            </p:custDataLst>
          </p:nvPr>
        </p:nvSpPr>
        <p:spPr>
          <a:xfrm>
            <a:off x="195240" y="279629"/>
            <a:ext cx="7266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C000"/>
                </a:solidFill>
                <a:latin typeface="微软雅黑" panose="020B0503020204020204" charset="-122"/>
                <a:ea typeface="微软雅黑"/>
              </a:rPr>
              <a:t>二、二力平衡的条件</a:t>
            </a:r>
          </a:p>
        </p:txBody>
      </p:sp>
      <p:pic>
        <p:nvPicPr>
          <p:cNvPr id="11273" name="图片 10249">
            <a:hlinkClick r:id="rId14" action="ppaction://hlinkfile"/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7213910" y="1107378"/>
            <a:ext cx="4436724" cy="232081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2554066" y="1295346"/>
            <a:ext cx="518097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/>
              </a:rPr>
              <a:t>探究两个力的是否共线？</a:t>
            </a:r>
          </a:p>
        </p:txBody>
      </p:sp>
      <p:sp>
        <p:nvSpPr>
          <p:cNvPr id="5" name="Text Box 5"/>
          <p:cNvSpPr/>
          <p:nvPr>
            <p:custDataLst>
              <p:tags r:id="rId7"/>
            </p:custDataLst>
          </p:nvPr>
        </p:nvSpPr>
        <p:spPr>
          <a:xfrm>
            <a:off x="986400" y="4074226"/>
            <a:ext cx="6655933" cy="1038860"/>
          </a:xfrm>
          <a:prstGeom prst="rect">
            <a:avLst/>
          </a:prstGeom>
          <a:solidFill>
            <a:schemeClr val="bg1"/>
          </a:solidFill>
          <a:ln w="25400">
            <a:solidFill>
              <a:srgbClr val="F79646"/>
            </a:solidFill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10000"/>
              </a:lnSpc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如图，把卡片转动某一角。放开卡片，卡片</a:t>
            </a:r>
            <a:r>
              <a:rPr lang="zh-CN" altLang="en-US" sz="2800" u="sng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       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。</a:t>
            </a:r>
          </a:p>
        </p:txBody>
      </p:sp>
      <p:sp>
        <p:nvSpPr>
          <p:cNvPr id="6" name="Text Box 12"/>
          <p:cNvSpPr/>
          <p:nvPr>
            <p:custDataLst>
              <p:tags r:id="rId8"/>
            </p:custDataLst>
          </p:nvPr>
        </p:nvSpPr>
        <p:spPr>
          <a:xfrm>
            <a:off x="1376366" y="4536311"/>
            <a:ext cx="2294565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回归原位</a:t>
            </a: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2641713" y="5664334"/>
            <a:ext cx="119977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共线</a:t>
            </a:r>
          </a:p>
        </p:txBody>
      </p:sp>
      <p:pic>
        <p:nvPicPr>
          <p:cNvPr id="9" name="图片 10249">
            <a:hlinkClick r:id="rId14" action="ppaction://hlinkfile"/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7575452" y="4074226"/>
            <a:ext cx="4436724" cy="232081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0" name="圆角右箭头 9"/>
          <p:cNvSpPr/>
          <p:nvPr>
            <p:custDataLst>
              <p:tags r:id="rId11"/>
            </p:custDataLst>
          </p:nvPr>
        </p:nvSpPr>
        <p:spPr>
          <a:xfrm rot="16380000">
            <a:off x="8859054" y="4380732"/>
            <a:ext cx="734092" cy="591845"/>
          </a:xfrm>
          <a:prstGeom prst="bentArrow">
            <a:avLst>
              <a:gd name="adj1" fmla="val 28836"/>
              <a:gd name="adj2" fmla="val 25000"/>
              <a:gd name="adj3" fmla="val 25000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  <p:bldP spid="11267" grpId="0"/>
      <p:bldP spid="5" grpId="0" animBg="1"/>
      <p:bldP spid="6" grpId="0"/>
      <p:bldP spid="8" grpId="0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5"/>
          <p:cNvSpPr/>
          <p:nvPr>
            <p:custDataLst>
              <p:tags r:id="rId1"/>
            </p:custDataLst>
          </p:nvPr>
        </p:nvSpPr>
        <p:spPr>
          <a:xfrm>
            <a:off x="986400" y="2224179"/>
            <a:ext cx="6357046" cy="1038860"/>
          </a:xfrm>
          <a:prstGeom prst="rect">
            <a:avLst/>
          </a:prstGeom>
          <a:solidFill>
            <a:schemeClr val="bg1"/>
          </a:solidFill>
          <a:ln w="25400">
            <a:solidFill>
              <a:srgbClr val="F79646"/>
            </a:solidFill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10000"/>
              </a:lnSpc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如图，在两边的绳套上挂等重的钩码。放开卡片，卡片</a:t>
            </a:r>
            <a:r>
              <a:rPr lang="zh-CN" altLang="en-US" sz="2800" u="sng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</a:t>
            </a:r>
            <a:r>
              <a:rPr lang="en-US" altLang="zh-CN" sz="2800" u="sng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</a:t>
            </a:r>
            <a:r>
              <a:rPr lang="zh-CN" altLang="en-US" sz="2800" u="sng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。</a:t>
            </a:r>
          </a:p>
        </p:txBody>
      </p:sp>
      <p:sp>
        <p:nvSpPr>
          <p:cNvPr id="11267" name="Text Box 12"/>
          <p:cNvSpPr/>
          <p:nvPr>
            <p:custDataLst>
              <p:tags r:id="rId2"/>
            </p:custDataLst>
          </p:nvPr>
        </p:nvSpPr>
        <p:spPr>
          <a:xfrm>
            <a:off x="3616570" y="2684787"/>
            <a:ext cx="1395367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静止</a:t>
            </a:r>
          </a:p>
        </p:txBody>
      </p:sp>
      <p:sp>
        <p:nvSpPr>
          <p:cNvPr id="11269" name="文本框 10245"/>
          <p:cNvSpPr/>
          <p:nvPr>
            <p:custDataLst>
              <p:tags r:id="rId3"/>
            </p:custDataLst>
          </p:nvPr>
        </p:nvSpPr>
        <p:spPr>
          <a:xfrm>
            <a:off x="986400" y="1295346"/>
            <a:ext cx="1609582" cy="521970"/>
          </a:xfrm>
          <a:prstGeom prst="rect">
            <a:avLst/>
          </a:prstGeom>
          <a:gradFill rotWithShape="1">
            <a:gsLst>
              <a:gs pos="0">
                <a:srgbClr val="A7E2FF"/>
              </a:gs>
              <a:gs pos="100000">
                <a:srgbClr val="66CCFF"/>
              </a:gs>
            </a:gsLst>
            <a:lin ang="5400000" scaled="1"/>
          </a:gradFill>
          <a:ln w="28575">
            <a:solidFill>
              <a:schemeClr val="accent1"/>
            </a:solidFill>
            <a:miter lim="800000"/>
          </a:ln>
          <a:effectLst>
            <a:outerShdw dist="45791" dir="3378596" algn="ctr">
              <a:schemeClr val="bg2"/>
            </a:outerShdw>
          </a:effectLst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zh-CN" altLang="en-US" sz="2800">
                <a:latin typeface="微软雅黑" panose="020B0503020204020204" charset="-122"/>
                <a:ea typeface="微软雅黑"/>
              </a:rPr>
              <a:t>步骤四</a:t>
            </a:r>
          </a:p>
        </p:txBody>
      </p:sp>
      <p:sp>
        <p:nvSpPr>
          <p:cNvPr id="13" name="文本框 12"/>
          <p:cNvSpPr txBox="1"/>
          <p:nvPr>
            <p:custDataLst>
              <p:tags r:id="rId4"/>
            </p:custDataLst>
          </p:nvPr>
        </p:nvSpPr>
        <p:spPr>
          <a:xfrm>
            <a:off x="180000" y="279629"/>
            <a:ext cx="7266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C000"/>
                </a:solidFill>
                <a:latin typeface="微软雅黑" panose="020B0503020204020204" charset="-122"/>
                <a:ea typeface="微软雅黑"/>
              </a:rPr>
              <a:t>二、二力平衡的条件</a:t>
            </a:r>
          </a:p>
        </p:txBody>
      </p:sp>
      <p:pic>
        <p:nvPicPr>
          <p:cNvPr id="11273" name="图片 10249">
            <a:hlinkClick r:id="rId14" action="ppaction://hlinkfile"/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8026745" y="584116"/>
            <a:ext cx="3881287" cy="232081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2643750" y="1295346"/>
            <a:ext cx="61326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探究两个力的作用在几个物体上？</a:t>
            </a:r>
          </a:p>
        </p:txBody>
      </p:sp>
      <p:sp>
        <p:nvSpPr>
          <p:cNvPr id="5" name="Text Box 5"/>
          <p:cNvSpPr/>
          <p:nvPr>
            <p:custDataLst>
              <p:tags r:id="rId7"/>
            </p:custDataLst>
          </p:nvPr>
        </p:nvSpPr>
        <p:spPr>
          <a:xfrm>
            <a:off x="986400" y="4074226"/>
            <a:ext cx="6655933" cy="1038860"/>
          </a:xfrm>
          <a:prstGeom prst="rect">
            <a:avLst/>
          </a:prstGeom>
          <a:solidFill>
            <a:schemeClr val="bg1"/>
          </a:solidFill>
          <a:ln w="25400">
            <a:solidFill>
              <a:srgbClr val="F79646"/>
            </a:solidFill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10000"/>
              </a:lnSpc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如图，用剪刀将卡片从中间剪开。，卡片</a:t>
            </a:r>
            <a:r>
              <a:rPr lang="zh-CN" altLang="en-US" sz="2800" u="sng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        </a:t>
            </a:r>
            <a:r>
              <a:rPr lang="zh-CN" altLang="en-US" sz="2800" u="sng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。</a:t>
            </a:r>
          </a:p>
        </p:txBody>
      </p:sp>
      <p:sp>
        <p:nvSpPr>
          <p:cNvPr id="6" name="Text Box 12"/>
          <p:cNvSpPr/>
          <p:nvPr>
            <p:custDataLst>
              <p:tags r:id="rId8"/>
            </p:custDataLst>
          </p:nvPr>
        </p:nvSpPr>
        <p:spPr>
          <a:xfrm>
            <a:off x="1439155" y="4591137"/>
            <a:ext cx="2936366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向两边运动</a:t>
            </a: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2643407" y="5664334"/>
            <a:ext cx="119977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同物</a:t>
            </a:r>
            <a:endParaRPr lang="zh-CN" altLang="en-US" sz="32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图片 10249">
            <a:hlinkClick r:id="rId14" action="ppaction://hlinkfile"/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7592386" y="3744011"/>
            <a:ext cx="4436724" cy="2320813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6"/>
          <a:srcRect l="28990" t="18317" r="24148" b="15334"/>
          <a:stretch>
            <a:fillRect/>
          </a:stretch>
        </p:blipFill>
        <p:spPr>
          <a:xfrm>
            <a:off x="9245151" y="4898914"/>
            <a:ext cx="663815" cy="856863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  <p:bldP spid="11267" grpId="0"/>
      <p:bldP spid="5" grpId="0" animBg="1"/>
      <p:bldP spid="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180000" y="381234"/>
            <a:ext cx="7266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C000"/>
                </a:solidFill>
                <a:latin typeface="微软雅黑" panose="020B0503020204020204" charset="-122"/>
                <a:ea typeface="微软雅黑"/>
              </a:rPr>
              <a:t>二、二力平衡的条件</a:t>
            </a: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986400" y="990482"/>
            <a:ext cx="6485807" cy="73723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二力平衡的条件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概括</a:t>
            </a:r>
            <a:endParaRPr lang="zh-CN" altLang="en-US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986400" y="1850783"/>
            <a:ext cx="9635481" cy="224536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同体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：作用在同一物体上</a:t>
            </a:r>
            <a:endParaRPr lang="en-US" altLang="zh-CN" sz="2800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25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等大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：大小相等</a:t>
            </a:r>
            <a:endParaRPr lang="en-US" altLang="zh-CN" sz="2800">
              <a:latin typeface="微软雅黑" panose="020B0503020204020204" charset="-122"/>
              <a:ea typeface="微软雅黑"/>
            </a:endParaRPr>
          </a:p>
          <a:p>
            <a:pPr fontAlgn="auto">
              <a:lnSpc>
                <a:spcPct val="125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反向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：方向相反</a:t>
            </a:r>
            <a:endParaRPr lang="en-US" altLang="zh-CN" sz="2800">
              <a:latin typeface="微软雅黑" panose="020B0503020204020204" charset="-122"/>
              <a:ea typeface="微软雅黑"/>
            </a:endParaRPr>
          </a:p>
          <a:p>
            <a:pPr fontAlgn="auto">
              <a:lnSpc>
                <a:spcPct val="125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共线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：在同一直线上</a:t>
            </a: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986400" y="4546686"/>
            <a:ext cx="10477103" cy="140906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fontAlgn="auto">
              <a:lnSpc>
                <a:spcPct val="102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注意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：①二力平衡时要求四个条件同时具备，缺一不可；②判断二力是否平衡，既可用二力平衡条件来判断，也可根据物体是否处于平衡状态来确定。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9" descr="E:\李燃\教师教学用书\2012人教教师用书项目\ppt\物理\图标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3"/>
          <a:stretch>
            <a:fillRect/>
          </a:stretch>
        </p:blipFill>
        <p:spPr>
          <a:xfrm>
            <a:off x="12891054" y="190399"/>
            <a:ext cx="1176917" cy="975826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3" name="文本框 12"/>
          <p:cNvSpPr txBox="1"/>
          <p:nvPr>
            <p:custDataLst>
              <p:tags r:id="rId2"/>
            </p:custDataLst>
          </p:nvPr>
        </p:nvSpPr>
        <p:spPr>
          <a:xfrm>
            <a:off x="180000" y="380907"/>
            <a:ext cx="496760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70C0"/>
                </a:solidFill>
                <a:latin typeface="微软雅黑" panose="020B0503020204020204" charset="-122"/>
                <a:ea typeface="微软雅黑"/>
              </a:rPr>
              <a:t>三、二力平衡条件的应用</a:t>
            </a:r>
          </a:p>
        </p:txBody>
      </p:sp>
      <p:pic>
        <p:nvPicPr>
          <p:cNvPr id="24578" name="Picture 12" descr="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34"/>
          <a:srcRect b="26563"/>
          <a:stretch>
            <a:fillRect/>
          </a:stretch>
        </p:blipFill>
        <p:spPr>
          <a:xfrm>
            <a:off x="3476481" y="1918520"/>
            <a:ext cx="1093940" cy="3099780"/>
          </a:xfrm>
          <a:prstGeom prst="rect">
            <a:avLst/>
          </a:prstGeom>
          <a:noFill/>
          <a:ln>
            <a:noFill/>
            <a:miter lim="800000"/>
          </a:ln>
        </p:spPr>
      </p:pic>
      <p:grpSp>
        <p:nvGrpSpPr>
          <p:cNvPr id="24579" name="Group 18"/>
          <p:cNvGrpSpPr/>
          <p:nvPr>
            <p:custDataLst>
              <p:tags r:id="rId4"/>
            </p:custDataLst>
          </p:nvPr>
        </p:nvGrpSpPr>
        <p:grpSpPr>
          <a:xfrm>
            <a:off x="3871044" y="4661837"/>
            <a:ext cx="1168450" cy="2094691"/>
            <a:chOff x="3912" y="2352"/>
            <a:chExt cx="552" cy="1193"/>
          </a:xfrm>
        </p:grpSpPr>
        <p:sp>
          <p:nvSpPr>
            <p:cNvPr id="24580" name="Oval 19"/>
            <p:cNvSpPr/>
            <p:nvPr>
              <p:custDataLst>
                <p:tags r:id="rId28"/>
              </p:custDataLst>
            </p:nvPr>
          </p:nvSpPr>
          <p:spPr>
            <a:xfrm>
              <a:off x="3912" y="2352"/>
              <a:ext cx="144" cy="144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1"/>
              </a:solidFill>
              <a:round/>
            </a:ln>
          </p:spPr>
          <p:txBody>
            <a:bodyPr wrap="none" anchor="ctr" anchorCtr="0"/>
            <a:lstStyle>
              <a:defPPr>
                <a:defRPr lang="zh-CN"/>
              </a:defPPr>
              <a:lvl1pPr marL="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1pPr>
              <a:lvl2pPr marL="4572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2pPr>
              <a:lvl3pPr marL="9144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3pPr>
              <a:lvl4pPr marL="13716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4pPr>
              <a:lvl5pPr marL="18288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2665"/>
            </a:p>
          </p:txBody>
        </p:sp>
        <p:grpSp>
          <p:nvGrpSpPr>
            <p:cNvPr id="24581" name="Group 20"/>
            <p:cNvGrpSpPr/>
            <p:nvPr>
              <p:custDataLst>
                <p:tags r:id="rId29"/>
              </p:custDataLst>
            </p:nvPr>
          </p:nvGrpSpPr>
          <p:grpSpPr>
            <a:xfrm>
              <a:off x="3984" y="2448"/>
              <a:ext cx="480" cy="1097"/>
              <a:chOff x="3696" y="2784"/>
              <a:chExt cx="480" cy="1097"/>
            </a:xfrm>
          </p:grpSpPr>
          <p:cxnSp>
            <p:nvCxnSpPr>
              <p:cNvPr id="24582" name="Line 21"/>
              <p:cNvCxnSpPr/>
              <p:nvPr>
                <p:custDataLst>
                  <p:tags r:id="rId30"/>
                </p:custDataLst>
              </p:nvPr>
            </p:nvCxnSpPr>
            <p:spPr>
              <a:xfrm flipH="1">
                <a:off x="3696" y="2784"/>
                <a:ext cx="0" cy="912"/>
              </a:xfrm>
              <a:prstGeom prst="line">
                <a:avLst/>
              </a:prstGeom>
              <a:noFill/>
              <a:ln w="38100">
                <a:solidFill>
                  <a:srgbClr val="CC0000"/>
                </a:solidFill>
                <a:round/>
                <a:tailEnd type="triangle" w="lg" len="lg"/>
              </a:ln>
            </p:spPr>
          </p:cxnSp>
          <p:sp>
            <p:nvSpPr>
              <p:cNvPr id="24583" name="Text Box 22"/>
              <p:cNvSpPr/>
              <p:nvPr>
                <p:custDataLst>
                  <p:tags r:id="rId31"/>
                </p:custDataLst>
              </p:nvPr>
            </p:nvSpPr>
            <p:spPr>
              <a:xfrm>
                <a:off x="3744" y="3408"/>
                <a:ext cx="432" cy="473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1pPr>
                <a:lvl2pPr marL="457200" indent="0" algn="l" defTabSz="91440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2pPr>
                <a:lvl3pPr marL="914400" indent="0" algn="l" defTabSz="91440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3pPr>
                <a:lvl4pPr marL="1371600" indent="0" algn="l" defTabSz="91440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4pPr>
                <a:lvl5pPr marL="1828800" indent="0" algn="l" defTabSz="91440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5pPr>
              </a:lstStyle>
              <a:p>
                <a:pPr marL="0" lvl="0" indent="0">
                  <a:spcBef>
                    <a:spcPct val="50000"/>
                  </a:spcBef>
                </a:pPr>
                <a:r>
                  <a:rPr lang="en-US" altLang="zh-CN" sz="4800" b="1" i="1">
                    <a:solidFill>
                      <a:srgbClr val="CC0000"/>
                    </a:solidFill>
                    <a:latin typeface="Times New Roman" panose="02020603050405020304" charset="0"/>
                  </a:rPr>
                  <a:t>G</a:t>
                </a:r>
              </a:p>
            </p:txBody>
          </p:sp>
        </p:grpSp>
      </p:grpSp>
      <p:grpSp>
        <p:nvGrpSpPr>
          <p:cNvPr id="24584" name="Group 23"/>
          <p:cNvGrpSpPr/>
          <p:nvPr>
            <p:custDataLst>
              <p:tags r:id="rId5"/>
            </p:custDataLst>
          </p:nvPr>
        </p:nvGrpSpPr>
        <p:grpSpPr>
          <a:xfrm>
            <a:off x="4023451" y="2934563"/>
            <a:ext cx="711231" cy="1930483"/>
            <a:chOff x="3696" y="1824"/>
            <a:chExt cx="336" cy="1008"/>
          </a:xfrm>
        </p:grpSpPr>
        <p:cxnSp>
          <p:nvCxnSpPr>
            <p:cNvPr id="24585" name="Line 24"/>
            <p:cNvCxnSpPr/>
            <p:nvPr>
              <p:custDataLst>
                <p:tags r:id="rId26"/>
              </p:custDataLst>
            </p:nvPr>
          </p:nvCxnSpPr>
          <p:spPr>
            <a:xfrm flipH="1" flipV="1">
              <a:off x="3696" y="1920"/>
              <a:ext cx="0" cy="912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tailEnd type="triangle" w="lg" len="lg"/>
            </a:ln>
          </p:spPr>
        </p:cxnSp>
        <p:sp>
          <p:nvSpPr>
            <p:cNvPr id="24586" name="Text Box 25"/>
            <p:cNvSpPr/>
            <p:nvPr>
              <p:custDataLst>
                <p:tags r:id="rId27"/>
              </p:custDataLst>
            </p:nvPr>
          </p:nvSpPr>
          <p:spPr>
            <a:xfrm>
              <a:off x="3744" y="1824"/>
              <a:ext cx="288" cy="43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1pPr>
              <a:lvl2pPr marL="4572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2pPr>
              <a:lvl3pPr marL="9144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3pPr>
              <a:lvl4pPr marL="13716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4pPr>
              <a:lvl5pPr marL="18288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5pPr>
            </a:lstStyle>
            <a:p>
              <a:pPr marL="0" lvl="0" indent="0">
                <a:spcBef>
                  <a:spcPct val="50000"/>
                </a:spcBef>
              </a:pPr>
              <a:r>
                <a:rPr lang="en-US" altLang="zh-CN" sz="4800" b="1" i="1">
                  <a:solidFill>
                    <a:srgbClr val="CC0000"/>
                  </a:solidFill>
                  <a:latin typeface="Times New Roman" panose="02020603050405020304" charset="0"/>
                </a:rPr>
                <a:t>F</a:t>
              </a:r>
            </a:p>
          </p:txBody>
        </p:sp>
      </p:grp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986400" y="1166647"/>
            <a:ext cx="62173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/>
              <a:t>1</a:t>
            </a:r>
            <a:r>
              <a:rPr lang="zh-CN" altLang="en-US" sz="2800"/>
              <a:t>、借助二力平衡求某个力的大小</a:t>
            </a:r>
          </a:p>
        </p:txBody>
      </p:sp>
      <p:grpSp>
        <p:nvGrpSpPr>
          <p:cNvPr id="26625" name="组合 25602"/>
          <p:cNvGrpSpPr/>
          <p:nvPr>
            <p:custDataLst>
              <p:tags r:id="rId7"/>
            </p:custDataLst>
          </p:nvPr>
        </p:nvGrpSpPr>
        <p:grpSpPr>
          <a:xfrm>
            <a:off x="5576810" y="2934563"/>
            <a:ext cx="3048131" cy="1727274"/>
            <a:chOff x="0" y="0"/>
            <a:chExt cx="1338" cy="1301"/>
          </a:xfrm>
        </p:grpSpPr>
        <p:sp>
          <p:nvSpPr>
            <p:cNvPr id="26626" name="xjhrw2"/>
            <p:cNvSpPr/>
            <p:nvPr>
              <p:custDataLst>
                <p:tags r:id="rId12"/>
              </p:custDataLst>
            </p:nvPr>
          </p:nvSpPr>
          <p:spPr>
            <a:xfrm>
              <a:off x="390" y="0"/>
              <a:ext cx="653" cy="1144"/>
            </a:xfrm>
            <a:custGeom>
              <a:avLst/>
              <a:gdLst/>
              <a:ahLst/>
              <a:cxnLst/>
              <a:rect l="l" t="t" r="r" b="b"/>
              <a:pathLst>
                <a:path w="653" h="1144">
                  <a:moveTo>
                    <a:pt x="284" y="175"/>
                  </a:moveTo>
                  <a:lnTo>
                    <a:pt x="275" y="170"/>
                  </a:lnTo>
                  <a:lnTo>
                    <a:pt x="263" y="162"/>
                  </a:lnTo>
                  <a:lnTo>
                    <a:pt x="254" y="154"/>
                  </a:lnTo>
                  <a:lnTo>
                    <a:pt x="247" y="146"/>
                  </a:lnTo>
                  <a:lnTo>
                    <a:pt x="241" y="136"/>
                  </a:lnTo>
                  <a:lnTo>
                    <a:pt x="237" y="126"/>
                  </a:lnTo>
                  <a:lnTo>
                    <a:pt x="233" y="116"/>
                  </a:lnTo>
                  <a:lnTo>
                    <a:pt x="230" y="103"/>
                  </a:lnTo>
                  <a:lnTo>
                    <a:pt x="229" y="91"/>
                  </a:lnTo>
                  <a:lnTo>
                    <a:pt x="232" y="77"/>
                  </a:lnTo>
                  <a:lnTo>
                    <a:pt x="235" y="63"/>
                  </a:lnTo>
                  <a:lnTo>
                    <a:pt x="241" y="50"/>
                  </a:lnTo>
                  <a:lnTo>
                    <a:pt x="248" y="38"/>
                  </a:lnTo>
                  <a:lnTo>
                    <a:pt x="255" y="29"/>
                  </a:lnTo>
                  <a:lnTo>
                    <a:pt x="266" y="20"/>
                  </a:lnTo>
                  <a:lnTo>
                    <a:pt x="276" y="13"/>
                  </a:lnTo>
                  <a:lnTo>
                    <a:pt x="288" y="8"/>
                  </a:lnTo>
                  <a:lnTo>
                    <a:pt x="298" y="3"/>
                  </a:lnTo>
                  <a:lnTo>
                    <a:pt x="311" y="0"/>
                  </a:lnTo>
                  <a:lnTo>
                    <a:pt x="323" y="0"/>
                  </a:lnTo>
                  <a:lnTo>
                    <a:pt x="336" y="0"/>
                  </a:lnTo>
                  <a:lnTo>
                    <a:pt x="349" y="4"/>
                  </a:lnTo>
                  <a:lnTo>
                    <a:pt x="363" y="10"/>
                  </a:lnTo>
                  <a:lnTo>
                    <a:pt x="373" y="15"/>
                  </a:lnTo>
                  <a:lnTo>
                    <a:pt x="382" y="23"/>
                  </a:lnTo>
                  <a:lnTo>
                    <a:pt x="392" y="31"/>
                  </a:lnTo>
                  <a:lnTo>
                    <a:pt x="399" y="40"/>
                  </a:lnTo>
                  <a:lnTo>
                    <a:pt x="405" y="52"/>
                  </a:lnTo>
                  <a:lnTo>
                    <a:pt x="410" y="63"/>
                  </a:lnTo>
                  <a:lnTo>
                    <a:pt x="414" y="74"/>
                  </a:lnTo>
                  <a:lnTo>
                    <a:pt x="416" y="88"/>
                  </a:lnTo>
                  <a:lnTo>
                    <a:pt x="415" y="100"/>
                  </a:lnTo>
                  <a:lnTo>
                    <a:pt x="413" y="115"/>
                  </a:lnTo>
                  <a:lnTo>
                    <a:pt x="408" y="127"/>
                  </a:lnTo>
                  <a:lnTo>
                    <a:pt x="405" y="137"/>
                  </a:lnTo>
                  <a:lnTo>
                    <a:pt x="398" y="148"/>
                  </a:lnTo>
                  <a:lnTo>
                    <a:pt x="391" y="155"/>
                  </a:lnTo>
                  <a:lnTo>
                    <a:pt x="382" y="163"/>
                  </a:lnTo>
                  <a:lnTo>
                    <a:pt x="375" y="169"/>
                  </a:lnTo>
                  <a:lnTo>
                    <a:pt x="366" y="175"/>
                  </a:lnTo>
                  <a:lnTo>
                    <a:pt x="379" y="199"/>
                  </a:lnTo>
                  <a:lnTo>
                    <a:pt x="396" y="218"/>
                  </a:lnTo>
                  <a:lnTo>
                    <a:pt x="443" y="230"/>
                  </a:lnTo>
                  <a:lnTo>
                    <a:pt x="479" y="245"/>
                  </a:lnTo>
                  <a:lnTo>
                    <a:pt x="497" y="274"/>
                  </a:lnTo>
                  <a:lnTo>
                    <a:pt x="516" y="325"/>
                  </a:lnTo>
                  <a:lnTo>
                    <a:pt x="529" y="370"/>
                  </a:lnTo>
                  <a:lnTo>
                    <a:pt x="542" y="419"/>
                  </a:lnTo>
                  <a:lnTo>
                    <a:pt x="555" y="448"/>
                  </a:lnTo>
                  <a:lnTo>
                    <a:pt x="583" y="495"/>
                  </a:lnTo>
                  <a:lnTo>
                    <a:pt x="611" y="537"/>
                  </a:lnTo>
                  <a:lnTo>
                    <a:pt x="638" y="556"/>
                  </a:lnTo>
                  <a:lnTo>
                    <a:pt x="643" y="564"/>
                  </a:lnTo>
                  <a:lnTo>
                    <a:pt x="649" y="574"/>
                  </a:lnTo>
                  <a:lnTo>
                    <a:pt x="652" y="587"/>
                  </a:lnTo>
                  <a:lnTo>
                    <a:pt x="653" y="605"/>
                  </a:lnTo>
                  <a:lnTo>
                    <a:pt x="651" y="621"/>
                  </a:lnTo>
                  <a:lnTo>
                    <a:pt x="649" y="633"/>
                  </a:lnTo>
                  <a:lnTo>
                    <a:pt x="644" y="648"/>
                  </a:lnTo>
                  <a:lnTo>
                    <a:pt x="639" y="659"/>
                  </a:lnTo>
                  <a:lnTo>
                    <a:pt x="630" y="665"/>
                  </a:lnTo>
                  <a:lnTo>
                    <a:pt x="624" y="669"/>
                  </a:lnTo>
                  <a:lnTo>
                    <a:pt x="618" y="678"/>
                  </a:lnTo>
                  <a:lnTo>
                    <a:pt x="614" y="681"/>
                  </a:lnTo>
                  <a:lnTo>
                    <a:pt x="608" y="680"/>
                  </a:lnTo>
                  <a:lnTo>
                    <a:pt x="599" y="677"/>
                  </a:lnTo>
                  <a:lnTo>
                    <a:pt x="589" y="670"/>
                  </a:lnTo>
                  <a:lnTo>
                    <a:pt x="580" y="662"/>
                  </a:lnTo>
                  <a:lnTo>
                    <a:pt x="571" y="648"/>
                  </a:lnTo>
                  <a:lnTo>
                    <a:pt x="567" y="636"/>
                  </a:lnTo>
                  <a:lnTo>
                    <a:pt x="561" y="622"/>
                  </a:lnTo>
                  <a:lnTo>
                    <a:pt x="559" y="609"/>
                  </a:lnTo>
                  <a:lnTo>
                    <a:pt x="556" y="592"/>
                  </a:lnTo>
                  <a:lnTo>
                    <a:pt x="555" y="576"/>
                  </a:lnTo>
                  <a:lnTo>
                    <a:pt x="557" y="563"/>
                  </a:lnTo>
                  <a:lnTo>
                    <a:pt x="558" y="545"/>
                  </a:lnTo>
                  <a:lnTo>
                    <a:pt x="556" y="532"/>
                  </a:lnTo>
                  <a:lnTo>
                    <a:pt x="515" y="475"/>
                  </a:lnTo>
                  <a:lnTo>
                    <a:pt x="483" y="432"/>
                  </a:lnTo>
                  <a:lnTo>
                    <a:pt x="464" y="402"/>
                  </a:lnTo>
                  <a:lnTo>
                    <a:pt x="457" y="405"/>
                  </a:lnTo>
                  <a:lnTo>
                    <a:pt x="435" y="513"/>
                  </a:lnTo>
                  <a:lnTo>
                    <a:pt x="420" y="599"/>
                  </a:lnTo>
                  <a:lnTo>
                    <a:pt x="442" y="720"/>
                  </a:lnTo>
                  <a:lnTo>
                    <a:pt x="458" y="804"/>
                  </a:lnTo>
                  <a:lnTo>
                    <a:pt x="484" y="944"/>
                  </a:lnTo>
                  <a:lnTo>
                    <a:pt x="503" y="1050"/>
                  </a:lnTo>
                  <a:lnTo>
                    <a:pt x="511" y="1058"/>
                  </a:lnTo>
                  <a:lnTo>
                    <a:pt x="525" y="1062"/>
                  </a:lnTo>
                  <a:lnTo>
                    <a:pt x="544" y="1065"/>
                  </a:lnTo>
                  <a:lnTo>
                    <a:pt x="562" y="1070"/>
                  </a:lnTo>
                  <a:lnTo>
                    <a:pt x="580" y="1079"/>
                  </a:lnTo>
                  <a:lnTo>
                    <a:pt x="593" y="1090"/>
                  </a:lnTo>
                  <a:lnTo>
                    <a:pt x="607" y="1103"/>
                  </a:lnTo>
                  <a:lnTo>
                    <a:pt x="615" y="1116"/>
                  </a:lnTo>
                  <a:lnTo>
                    <a:pt x="618" y="1128"/>
                  </a:lnTo>
                  <a:lnTo>
                    <a:pt x="622" y="1142"/>
                  </a:lnTo>
                  <a:lnTo>
                    <a:pt x="406" y="1142"/>
                  </a:lnTo>
                  <a:lnTo>
                    <a:pt x="355" y="944"/>
                  </a:lnTo>
                  <a:lnTo>
                    <a:pt x="329" y="845"/>
                  </a:lnTo>
                  <a:lnTo>
                    <a:pt x="302" y="944"/>
                  </a:lnTo>
                  <a:lnTo>
                    <a:pt x="246" y="1144"/>
                  </a:lnTo>
                  <a:lnTo>
                    <a:pt x="31" y="1144"/>
                  </a:lnTo>
                  <a:lnTo>
                    <a:pt x="34" y="1126"/>
                  </a:lnTo>
                  <a:lnTo>
                    <a:pt x="40" y="1113"/>
                  </a:lnTo>
                  <a:lnTo>
                    <a:pt x="48" y="1100"/>
                  </a:lnTo>
                  <a:lnTo>
                    <a:pt x="60" y="1089"/>
                  </a:lnTo>
                  <a:lnTo>
                    <a:pt x="76" y="1078"/>
                  </a:lnTo>
                  <a:lnTo>
                    <a:pt x="95" y="1069"/>
                  </a:lnTo>
                  <a:lnTo>
                    <a:pt x="114" y="1063"/>
                  </a:lnTo>
                  <a:lnTo>
                    <a:pt x="139" y="1057"/>
                  </a:lnTo>
                  <a:lnTo>
                    <a:pt x="153" y="1043"/>
                  </a:lnTo>
                  <a:lnTo>
                    <a:pt x="172" y="944"/>
                  </a:lnTo>
                  <a:lnTo>
                    <a:pt x="198" y="804"/>
                  </a:lnTo>
                  <a:lnTo>
                    <a:pt x="212" y="720"/>
                  </a:lnTo>
                  <a:lnTo>
                    <a:pt x="233" y="599"/>
                  </a:lnTo>
                  <a:lnTo>
                    <a:pt x="218" y="513"/>
                  </a:lnTo>
                  <a:lnTo>
                    <a:pt x="193" y="405"/>
                  </a:lnTo>
                  <a:lnTo>
                    <a:pt x="187" y="402"/>
                  </a:lnTo>
                  <a:lnTo>
                    <a:pt x="177" y="419"/>
                  </a:lnTo>
                  <a:lnTo>
                    <a:pt x="153" y="455"/>
                  </a:lnTo>
                  <a:lnTo>
                    <a:pt x="128" y="488"/>
                  </a:lnTo>
                  <a:lnTo>
                    <a:pt x="95" y="535"/>
                  </a:lnTo>
                  <a:lnTo>
                    <a:pt x="92" y="550"/>
                  </a:lnTo>
                  <a:lnTo>
                    <a:pt x="95" y="564"/>
                  </a:lnTo>
                  <a:lnTo>
                    <a:pt x="97" y="578"/>
                  </a:lnTo>
                  <a:lnTo>
                    <a:pt x="95" y="598"/>
                  </a:lnTo>
                  <a:lnTo>
                    <a:pt x="91" y="620"/>
                  </a:lnTo>
                  <a:lnTo>
                    <a:pt x="83" y="643"/>
                  </a:lnTo>
                  <a:lnTo>
                    <a:pt x="77" y="654"/>
                  </a:lnTo>
                  <a:lnTo>
                    <a:pt x="71" y="662"/>
                  </a:lnTo>
                  <a:lnTo>
                    <a:pt x="64" y="669"/>
                  </a:lnTo>
                  <a:lnTo>
                    <a:pt x="55" y="676"/>
                  </a:lnTo>
                  <a:lnTo>
                    <a:pt x="48" y="679"/>
                  </a:lnTo>
                  <a:lnTo>
                    <a:pt x="40" y="681"/>
                  </a:lnTo>
                  <a:lnTo>
                    <a:pt x="33" y="678"/>
                  </a:lnTo>
                  <a:lnTo>
                    <a:pt x="29" y="669"/>
                  </a:lnTo>
                  <a:lnTo>
                    <a:pt x="18" y="663"/>
                  </a:lnTo>
                  <a:lnTo>
                    <a:pt x="13" y="657"/>
                  </a:lnTo>
                  <a:lnTo>
                    <a:pt x="7" y="647"/>
                  </a:lnTo>
                  <a:lnTo>
                    <a:pt x="4" y="635"/>
                  </a:lnTo>
                  <a:lnTo>
                    <a:pt x="2" y="621"/>
                  </a:lnTo>
                  <a:lnTo>
                    <a:pt x="0" y="602"/>
                  </a:lnTo>
                  <a:lnTo>
                    <a:pt x="1" y="586"/>
                  </a:lnTo>
                  <a:lnTo>
                    <a:pt x="5" y="570"/>
                  </a:lnTo>
                  <a:lnTo>
                    <a:pt x="14" y="557"/>
                  </a:lnTo>
                  <a:lnTo>
                    <a:pt x="28" y="548"/>
                  </a:lnTo>
                  <a:lnTo>
                    <a:pt x="42" y="537"/>
                  </a:lnTo>
                  <a:lnTo>
                    <a:pt x="66" y="502"/>
                  </a:lnTo>
                  <a:lnTo>
                    <a:pt x="98" y="448"/>
                  </a:lnTo>
                  <a:lnTo>
                    <a:pt x="110" y="419"/>
                  </a:lnTo>
                  <a:lnTo>
                    <a:pt x="123" y="371"/>
                  </a:lnTo>
                  <a:lnTo>
                    <a:pt x="136" y="328"/>
                  </a:lnTo>
                  <a:lnTo>
                    <a:pt x="156" y="274"/>
                  </a:lnTo>
                  <a:lnTo>
                    <a:pt x="173" y="245"/>
                  </a:lnTo>
                  <a:lnTo>
                    <a:pt x="211" y="230"/>
                  </a:lnTo>
                  <a:lnTo>
                    <a:pt x="256" y="218"/>
                  </a:lnTo>
                  <a:lnTo>
                    <a:pt x="275" y="199"/>
                  </a:lnTo>
                  <a:lnTo>
                    <a:pt x="284" y="175"/>
                  </a:lnTo>
                  <a:close/>
                </a:path>
              </a:pathLst>
            </a:custGeom>
            <a:solidFill>
              <a:srgbClr val="C0C0C0"/>
            </a:solidFill>
            <a:ln>
              <a:solidFill>
                <a:prstClr val="black"/>
              </a:solidFill>
              <a:round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1pPr>
              <a:lvl2pPr marL="4572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2pPr>
              <a:lvl3pPr marL="9144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3pPr>
              <a:lvl4pPr marL="13716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4pPr>
              <a:lvl5pPr marL="18288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2400"/>
            </a:p>
          </p:txBody>
        </p:sp>
        <p:grpSp>
          <p:nvGrpSpPr>
            <p:cNvPr id="26627" name="组合 25604"/>
            <p:cNvGrpSpPr/>
            <p:nvPr>
              <p:custDataLst>
                <p:tags r:id="rId13"/>
              </p:custDataLst>
            </p:nvPr>
          </p:nvGrpSpPr>
          <p:grpSpPr>
            <a:xfrm>
              <a:off x="0" y="1171"/>
              <a:ext cx="1338" cy="130"/>
              <a:chOff x="0" y="0"/>
              <a:chExt cx="1338" cy="130"/>
            </a:xfrm>
          </p:grpSpPr>
          <p:cxnSp>
            <p:nvCxnSpPr>
              <p:cNvPr id="26628" name="直接连接符 25605"/>
              <p:cNvCxnSpPr/>
              <p:nvPr>
                <p:custDataLst>
                  <p:tags r:id="rId14"/>
                </p:custDataLst>
              </p:nvPr>
            </p:nvCxnSpPr>
            <p:spPr>
              <a:xfrm flipH="1">
                <a:off x="0" y="8"/>
                <a:ext cx="120" cy="122"/>
              </a:xfrm>
              <a:prstGeom prst="line">
                <a:avLst/>
              </a:prstGeom>
              <a:noFill/>
              <a:ln>
                <a:solidFill>
                  <a:prstClr val="black"/>
                </a:solidFill>
                <a:round/>
              </a:ln>
            </p:spPr>
          </p:cxnSp>
          <p:cxnSp>
            <p:nvCxnSpPr>
              <p:cNvPr id="26629" name="直接连接符 25606"/>
              <p:cNvCxnSpPr/>
              <p:nvPr>
                <p:custDataLst>
                  <p:tags r:id="rId15"/>
                </p:custDataLst>
              </p:nvPr>
            </p:nvCxnSpPr>
            <p:spPr>
              <a:xfrm flipH="1">
                <a:off x="120" y="8"/>
                <a:ext cx="121" cy="122"/>
              </a:xfrm>
              <a:prstGeom prst="line">
                <a:avLst/>
              </a:prstGeom>
              <a:noFill/>
              <a:ln>
                <a:solidFill>
                  <a:prstClr val="black"/>
                </a:solidFill>
                <a:round/>
              </a:ln>
            </p:spPr>
          </p:cxnSp>
          <p:cxnSp>
            <p:nvCxnSpPr>
              <p:cNvPr id="26630" name="直接连接符 25607"/>
              <p:cNvCxnSpPr/>
              <p:nvPr>
                <p:custDataLst>
                  <p:tags r:id="rId16"/>
                </p:custDataLst>
              </p:nvPr>
            </p:nvCxnSpPr>
            <p:spPr>
              <a:xfrm flipH="1">
                <a:off x="241" y="8"/>
                <a:ext cx="120" cy="122"/>
              </a:xfrm>
              <a:prstGeom prst="line">
                <a:avLst/>
              </a:prstGeom>
              <a:noFill/>
              <a:ln>
                <a:solidFill>
                  <a:prstClr val="black"/>
                </a:solidFill>
                <a:round/>
              </a:ln>
            </p:spPr>
          </p:cxnSp>
          <p:cxnSp>
            <p:nvCxnSpPr>
              <p:cNvPr id="26631" name="直接连接符 25608"/>
              <p:cNvCxnSpPr/>
              <p:nvPr>
                <p:custDataLst>
                  <p:tags r:id="rId17"/>
                </p:custDataLst>
              </p:nvPr>
            </p:nvCxnSpPr>
            <p:spPr>
              <a:xfrm flipH="1">
                <a:off x="361" y="8"/>
                <a:ext cx="120" cy="122"/>
              </a:xfrm>
              <a:prstGeom prst="line">
                <a:avLst/>
              </a:prstGeom>
              <a:noFill/>
              <a:ln>
                <a:solidFill>
                  <a:prstClr val="black"/>
                </a:solidFill>
                <a:round/>
              </a:ln>
            </p:spPr>
          </p:cxnSp>
          <p:cxnSp>
            <p:nvCxnSpPr>
              <p:cNvPr id="26632" name="直接连接符 25609"/>
              <p:cNvCxnSpPr/>
              <p:nvPr>
                <p:custDataLst>
                  <p:tags r:id="rId18"/>
                </p:custDataLst>
              </p:nvPr>
            </p:nvCxnSpPr>
            <p:spPr>
              <a:xfrm flipH="1">
                <a:off x="481" y="8"/>
                <a:ext cx="120" cy="122"/>
              </a:xfrm>
              <a:prstGeom prst="line">
                <a:avLst/>
              </a:prstGeom>
              <a:noFill/>
              <a:ln>
                <a:solidFill>
                  <a:prstClr val="black"/>
                </a:solidFill>
                <a:round/>
              </a:ln>
            </p:spPr>
          </p:cxnSp>
          <p:cxnSp>
            <p:nvCxnSpPr>
              <p:cNvPr id="26633" name="直接连接符 25610"/>
              <p:cNvCxnSpPr/>
              <p:nvPr>
                <p:custDataLst>
                  <p:tags r:id="rId19"/>
                </p:custDataLst>
              </p:nvPr>
            </p:nvCxnSpPr>
            <p:spPr>
              <a:xfrm flipH="1">
                <a:off x="601" y="8"/>
                <a:ext cx="121" cy="122"/>
              </a:xfrm>
              <a:prstGeom prst="line">
                <a:avLst/>
              </a:prstGeom>
              <a:noFill/>
              <a:ln>
                <a:solidFill>
                  <a:prstClr val="black"/>
                </a:solidFill>
                <a:round/>
              </a:ln>
            </p:spPr>
          </p:cxnSp>
          <p:cxnSp>
            <p:nvCxnSpPr>
              <p:cNvPr id="26634" name="直接连接符 25611"/>
              <p:cNvCxnSpPr/>
              <p:nvPr>
                <p:custDataLst>
                  <p:tags r:id="rId20"/>
                </p:custDataLst>
              </p:nvPr>
            </p:nvCxnSpPr>
            <p:spPr>
              <a:xfrm flipH="1">
                <a:off x="722" y="8"/>
                <a:ext cx="120" cy="122"/>
              </a:xfrm>
              <a:prstGeom prst="line">
                <a:avLst/>
              </a:prstGeom>
              <a:noFill/>
              <a:ln>
                <a:solidFill>
                  <a:prstClr val="black"/>
                </a:solidFill>
                <a:round/>
              </a:ln>
            </p:spPr>
          </p:cxnSp>
          <p:cxnSp>
            <p:nvCxnSpPr>
              <p:cNvPr id="26635" name="直接连接符 25612"/>
              <p:cNvCxnSpPr/>
              <p:nvPr>
                <p:custDataLst>
                  <p:tags r:id="rId21"/>
                </p:custDataLst>
              </p:nvPr>
            </p:nvCxnSpPr>
            <p:spPr>
              <a:xfrm flipH="1">
                <a:off x="842" y="8"/>
                <a:ext cx="120" cy="122"/>
              </a:xfrm>
              <a:prstGeom prst="line">
                <a:avLst/>
              </a:prstGeom>
              <a:noFill/>
              <a:ln>
                <a:solidFill>
                  <a:prstClr val="black"/>
                </a:solidFill>
                <a:round/>
              </a:ln>
            </p:spPr>
          </p:cxnSp>
          <p:cxnSp>
            <p:nvCxnSpPr>
              <p:cNvPr id="26636" name="直接连接符 25613"/>
              <p:cNvCxnSpPr/>
              <p:nvPr>
                <p:custDataLst>
                  <p:tags r:id="rId22"/>
                </p:custDataLst>
              </p:nvPr>
            </p:nvCxnSpPr>
            <p:spPr>
              <a:xfrm flipH="1">
                <a:off x="962" y="8"/>
                <a:ext cx="120" cy="122"/>
              </a:xfrm>
              <a:prstGeom prst="line">
                <a:avLst/>
              </a:prstGeom>
              <a:noFill/>
              <a:ln>
                <a:solidFill>
                  <a:prstClr val="black"/>
                </a:solidFill>
                <a:round/>
              </a:ln>
            </p:spPr>
          </p:cxnSp>
          <p:cxnSp>
            <p:nvCxnSpPr>
              <p:cNvPr id="26637" name="直接连接符 25614"/>
              <p:cNvCxnSpPr/>
              <p:nvPr>
                <p:custDataLst>
                  <p:tags r:id="rId23"/>
                </p:custDataLst>
              </p:nvPr>
            </p:nvCxnSpPr>
            <p:spPr>
              <a:xfrm flipH="1">
                <a:off x="1082" y="8"/>
                <a:ext cx="121" cy="122"/>
              </a:xfrm>
              <a:prstGeom prst="line">
                <a:avLst/>
              </a:prstGeom>
              <a:noFill/>
              <a:ln>
                <a:solidFill>
                  <a:prstClr val="black"/>
                </a:solidFill>
                <a:round/>
              </a:ln>
            </p:spPr>
          </p:cxnSp>
          <p:cxnSp>
            <p:nvCxnSpPr>
              <p:cNvPr id="26638" name="直接连接符 25615"/>
              <p:cNvCxnSpPr/>
              <p:nvPr>
                <p:custDataLst>
                  <p:tags r:id="rId24"/>
                </p:custDataLst>
              </p:nvPr>
            </p:nvCxnSpPr>
            <p:spPr>
              <a:xfrm flipH="1">
                <a:off x="1203" y="8"/>
                <a:ext cx="120" cy="122"/>
              </a:xfrm>
              <a:prstGeom prst="line">
                <a:avLst/>
              </a:prstGeom>
              <a:noFill/>
              <a:ln>
                <a:solidFill>
                  <a:prstClr val="black"/>
                </a:solidFill>
                <a:round/>
              </a:ln>
            </p:spPr>
          </p:cxnSp>
          <p:cxnSp>
            <p:nvCxnSpPr>
              <p:cNvPr id="26639" name="直接连接符 25616"/>
              <p:cNvCxnSpPr/>
              <p:nvPr>
                <p:custDataLst>
                  <p:tags r:id="rId25"/>
                </p:custDataLst>
              </p:nvPr>
            </p:nvCxnSpPr>
            <p:spPr>
              <a:xfrm>
                <a:off x="23" y="0"/>
                <a:ext cx="1315" cy="0"/>
              </a:xfrm>
              <a:prstGeom prst="line">
                <a:avLst/>
              </a:prstGeom>
              <a:noFill/>
              <a:ln w="19050">
                <a:solidFill>
                  <a:prstClr val="black"/>
                </a:solidFill>
                <a:round/>
              </a:ln>
            </p:spPr>
          </p:cxnSp>
        </p:grpSp>
      </p:grpSp>
      <p:cxnSp>
        <p:nvCxnSpPr>
          <p:cNvPr id="26640" name="直接连接符 25617"/>
          <p:cNvCxnSpPr/>
          <p:nvPr>
            <p:custDataLst>
              <p:tags r:id="rId8"/>
            </p:custDataLst>
          </p:nvPr>
        </p:nvCxnSpPr>
        <p:spPr>
          <a:xfrm flipH="1">
            <a:off x="7202480" y="3645794"/>
            <a:ext cx="0" cy="2133692"/>
          </a:xfrm>
          <a:prstGeom prst="line">
            <a:avLst/>
          </a:prstGeom>
          <a:noFill/>
          <a:ln w="57150">
            <a:solidFill>
              <a:srgbClr val="3333FF"/>
            </a:solidFill>
            <a:round/>
            <a:tailEnd type="triangle"/>
          </a:ln>
        </p:spPr>
      </p:cxnSp>
      <p:cxnSp>
        <p:nvCxnSpPr>
          <p:cNvPr id="26641" name="直接连接符 25618"/>
          <p:cNvCxnSpPr/>
          <p:nvPr>
            <p:custDataLst>
              <p:tags r:id="rId9"/>
            </p:custDataLst>
          </p:nvPr>
        </p:nvCxnSpPr>
        <p:spPr>
          <a:xfrm flipH="1" flipV="1">
            <a:off x="7202480" y="1918520"/>
            <a:ext cx="0" cy="1727274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tailEnd type="triangle"/>
          </a:ln>
        </p:spPr>
      </p:cxnSp>
      <p:sp>
        <p:nvSpPr>
          <p:cNvPr id="26642" name="文本框 25619"/>
          <p:cNvSpPr/>
          <p:nvPr>
            <p:custDataLst>
              <p:tags r:id="rId10"/>
            </p:custDataLst>
          </p:nvPr>
        </p:nvSpPr>
        <p:spPr>
          <a:xfrm>
            <a:off x="7486126" y="1662393"/>
            <a:ext cx="2358068" cy="66611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en-US" sz="3735">
                <a:solidFill>
                  <a:srgbClr val="FF0000"/>
                </a:solidFill>
                <a:latin typeface="Arial" panose="020B0604020202020204" pitchFamily="34" charset="0"/>
              </a:rPr>
              <a:t>F</a:t>
            </a:r>
            <a:r>
              <a:rPr lang="zh-CN" altLang="en-US" sz="3735" baseline="-25000">
                <a:solidFill>
                  <a:srgbClr val="FF0000"/>
                </a:solidFill>
                <a:latin typeface="Arial" panose="020B0604020202020204" pitchFamily="34" charset="0"/>
              </a:rPr>
              <a:t>支</a:t>
            </a:r>
            <a:r>
              <a:rPr lang="en-US" altLang="en-US" sz="3735">
                <a:solidFill>
                  <a:srgbClr val="FF0000"/>
                </a:solidFill>
                <a:latin typeface="Arial" panose="020B0604020202020204" pitchFamily="34" charset="0"/>
              </a:rPr>
              <a:t>=490N</a:t>
            </a:r>
          </a:p>
        </p:txBody>
      </p:sp>
      <p:sp>
        <p:nvSpPr>
          <p:cNvPr id="26643" name="文本框 25620"/>
          <p:cNvSpPr/>
          <p:nvPr>
            <p:custDataLst>
              <p:tags r:id="rId11"/>
            </p:custDataLst>
          </p:nvPr>
        </p:nvSpPr>
        <p:spPr>
          <a:xfrm>
            <a:off x="7282917" y="5155043"/>
            <a:ext cx="2273935" cy="66611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en-US" sz="3735">
                <a:solidFill>
                  <a:srgbClr val="3333FF"/>
                </a:solidFill>
                <a:latin typeface="Arial" panose="020B0604020202020204" pitchFamily="34" charset="0"/>
              </a:rPr>
              <a:t>G</a:t>
            </a:r>
            <a:r>
              <a:rPr lang="zh-CN" altLang="en-US" sz="3735" baseline="-25000">
                <a:solidFill>
                  <a:srgbClr val="3333FF"/>
                </a:solidFill>
                <a:latin typeface="Arial" panose="020B0604020202020204" pitchFamily="34" charset="0"/>
              </a:rPr>
              <a:t>重</a:t>
            </a:r>
            <a:r>
              <a:rPr lang="en-US" altLang="en-US" sz="3735">
                <a:solidFill>
                  <a:srgbClr val="3333FF"/>
                </a:solidFill>
                <a:latin typeface="Arial" panose="020B0604020202020204" pitchFamily="34" charset="0"/>
              </a:rPr>
              <a:t>=490N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 fill="hold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 fill="hold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 fill="hold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 fill="hold"/>
                                        <p:tgtEl>
                                          <p:spTgt spid="2664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 fill="hold"/>
                                        <p:tgtEl>
                                          <p:spTgt spid="26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 fill="hold"/>
                                        <p:tgtEl>
                                          <p:spTgt spid="26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4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80000" y="286923"/>
            <a:ext cx="4094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00B0F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三、二力平衡条件的应用 </a:t>
            </a:r>
            <a:endParaRPr lang="zh-CN" altLang="en-US" sz="28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986400" y="900783"/>
            <a:ext cx="8591496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2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、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根据物体的运动状态判断物体的受力情况</a:t>
            </a:r>
            <a:endParaRPr lang="zh-CN" altLang="en-US" sz="2800">
              <a:latin typeface="Times New Roman" panose="02020603050405020304" charset="0"/>
              <a:ea typeface="微软雅黑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986400" y="1904126"/>
            <a:ext cx="4930352" cy="332295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/>
              </a:rPr>
              <a:t>匀速行驶的汽车受到竖直向下的重力和地面对它向上的支持力，是一对平衡力；汽车的牵引力和地面对它的摩擦力又是另一对平衡力。二力平衡。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20000" contrast="40000"/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71" t="7674" r="620" b="7233"/>
          <a:stretch>
            <a:fillRect/>
          </a:stretch>
        </p:blipFill>
        <p:spPr>
          <a:xfrm>
            <a:off x="6858000" y="2895600"/>
            <a:ext cx="4800600" cy="3429000"/>
          </a:xfrm>
          <a:prstGeom prst="rect">
            <a:avLst/>
          </a:prstGeom>
        </p:spPr>
      </p:pic>
      <p:cxnSp>
        <p:nvCxnSpPr>
          <p:cNvPr id="11" name="直接箭头连接符 10"/>
          <p:cNvCxnSpPr/>
          <p:nvPr>
            <p:custDataLst>
              <p:tags r:id="rId5"/>
            </p:custDataLst>
          </p:nvPr>
        </p:nvCxnSpPr>
        <p:spPr>
          <a:xfrm flipH="1">
            <a:off x="9124072" y="4256267"/>
            <a:ext cx="44029" cy="1362345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>
            <p:custDataLst>
              <p:tags r:id="rId6"/>
            </p:custDataLst>
          </p:nvPr>
        </p:nvCxnSpPr>
        <p:spPr>
          <a:xfrm flipV="1">
            <a:off x="9168101" y="3231756"/>
            <a:ext cx="27941" cy="1024511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>
            <p:custDataLst>
              <p:tags r:id="rId7"/>
            </p:custDataLst>
          </p:nvPr>
        </p:nvSpPr>
        <p:spPr>
          <a:xfrm>
            <a:off x="9280712" y="2701720"/>
            <a:ext cx="1115955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35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F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支</a:t>
            </a:r>
            <a:endParaRPr lang="zh-CN" altLang="en-US" sz="3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8"/>
            </p:custDataLst>
          </p:nvPr>
        </p:nvSpPr>
        <p:spPr>
          <a:xfrm>
            <a:off x="9124072" y="5461125"/>
            <a:ext cx="1115955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35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G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重</a:t>
            </a:r>
          </a:p>
        </p:txBody>
      </p:sp>
      <p:cxnSp>
        <p:nvCxnSpPr>
          <p:cNvPr id="17" name="直接箭头连接符 16"/>
          <p:cNvCxnSpPr/>
          <p:nvPr>
            <p:custDataLst>
              <p:tags r:id="rId9"/>
            </p:custDataLst>
          </p:nvPr>
        </p:nvCxnSpPr>
        <p:spPr>
          <a:xfrm>
            <a:off x="9196042" y="4370572"/>
            <a:ext cx="1287835" cy="2370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>
            <p:custDataLst>
              <p:tags r:id="rId10"/>
            </p:custDataLst>
          </p:nvPr>
        </p:nvCxnSpPr>
        <p:spPr>
          <a:xfrm flipH="1" flipV="1">
            <a:off x="7770194" y="4331623"/>
            <a:ext cx="1193851" cy="38948"/>
          </a:xfrm>
          <a:prstGeom prst="straightConnector1">
            <a:avLst/>
          </a:prstGeom>
          <a:ln w="508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>
            <p:custDataLst>
              <p:tags r:id="rId11"/>
            </p:custDataLst>
          </p:nvPr>
        </p:nvSpPr>
        <p:spPr>
          <a:xfrm>
            <a:off x="7010701" y="3643254"/>
            <a:ext cx="1115955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35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F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牵</a:t>
            </a:r>
          </a:p>
        </p:txBody>
      </p:sp>
      <p:sp>
        <p:nvSpPr>
          <p:cNvPr id="24" name="文本框 23"/>
          <p:cNvSpPr txBox="1"/>
          <p:nvPr>
            <p:custDataLst>
              <p:tags r:id="rId12"/>
            </p:custDataLst>
          </p:nvPr>
        </p:nvSpPr>
        <p:spPr>
          <a:xfrm>
            <a:off x="14404671" y="4566392"/>
            <a:ext cx="1379357" cy="748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27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f</a:t>
            </a:r>
            <a:endParaRPr lang="zh-CN" altLang="en-US" sz="427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honeycomb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6" grpId="0"/>
      <p:bldP spid="21" grpId="0"/>
      <p:bldP spid="23" grpId="0"/>
      <p:bldP spid="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180000" y="380907"/>
            <a:ext cx="496760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70C0"/>
                </a:solidFill>
                <a:latin typeface="微软雅黑" panose="020B0503020204020204" charset="-122"/>
                <a:ea typeface="微软雅黑"/>
              </a:rPr>
              <a:t>三、二力平衡条件的应用</a:t>
            </a: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986400" y="994767"/>
            <a:ext cx="832901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3</a:t>
            </a:r>
            <a:r>
              <a:rPr lang="zh-CN" altLang="en-US" sz="280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、</a:t>
            </a:r>
            <a:r>
              <a:rPr sz="280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根据物体的受力情况判断物体的运动状态</a:t>
            </a: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649" name="矩形 1"/>
          <p:cNvSpPr/>
          <p:nvPr>
            <p:custDataLst>
              <p:tags r:id="rId3"/>
            </p:custDataLst>
          </p:nvPr>
        </p:nvSpPr>
        <p:spPr>
          <a:xfrm>
            <a:off x="986400" y="2124268"/>
            <a:ext cx="5635655" cy="1124585"/>
          </a:xfrm>
          <a:prstGeom prst="rect">
            <a:avLst/>
          </a:prstGeom>
          <a:solidFill>
            <a:srgbClr val="01B8D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anchor="t" anchorCtr="0">
            <a:sp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800">
                <a:solidFill>
                  <a:srgbClr val="FFFFFF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一辆小车受到</a:t>
            </a:r>
            <a:r>
              <a:rPr lang="en-US" altLang="zh-CN" sz="2800">
                <a:solidFill>
                  <a:srgbClr val="FFFFFF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50 N</a:t>
            </a:r>
            <a:r>
              <a:rPr lang="zh-CN" altLang="en-US" sz="2800">
                <a:solidFill>
                  <a:srgbClr val="FFFFFF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的拉力和</a:t>
            </a:r>
            <a:r>
              <a:rPr lang="en-US" altLang="zh-CN" sz="2800">
                <a:solidFill>
                  <a:srgbClr val="FFFFFF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30 N</a:t>
            </a:r>
            <a:r>
              <a:rPr lang="zh-CN" altLang="en-US" sz="2800">
                <a:solidFill>
                  <a:srgbClr val="FFFFFF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的阻力，车怎样运动？</a:t>
            </a:r>
            <a:endParaRPr lang="zh-CN" altLang="en-US" sz="28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2195068" y="4669458"/>
            <a:ext cx="3892717" cy="1907199"/>
          </a:xfrm>
          <a:prstGeom prst="rect">
            <a:avLst/>
          </a:prstGeom>
          <a:noFill/>
          <a:ln>
            <a:noFill/>
            <a:miter lim="800000"/>
          </a:ln>
        </p:spPr>
      </p:pic>
      <p:cxnSp>
        <p:nvCxnSpPr>
          <p:cNvPr id="27651" name="Line 5"/>
          <p:cNvCxnSpPr/>
          <p:nvPr>
            <p:custDataLst>
              <p:tags r:id="rId5"/>
            </p:custDataLst>
          </p:nvPr>
        </p:nvCxnSpPr>
        <p:spPr>
          <a:xfrm flipH="1">
            <a:off x="2762360" y="4849383"/>
            <a:ext cx="692179" cy="2116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tailEnd type="triangle" w="lg" len="lg"/>
          </a:ln>
        </p:spPr>
      </p:cxnSp>
      <p:sp>
        <p:nvSpPr>
          <p:cNvPr id="27652" name="Text Box 6"/>
          <p:cNvSpPr/>
          <p:nvPr>
            <p:custDataLst>
              <p:tags r:id="rId6"/>
            </p:custDataLst>
          </p:nvPr>
        </p:nvSpPr>
        <p:spPr>
          <a:xfrm>
            <a:off x="2931700" y="4220705"/>
            <a:ext cx="806484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en-US" altLang="zh-CN" sz="2800" b="1" i="1">
                <a:latin typeface="Times New Roman" panose="02020603050405020304" charset="0"/>
              </a:rPr>
              <a:t>v</a:t>
            </a:r>
          </a:p>
        </p:txBody>
      </p:sp>
      <p:sp>
        <p:nvSpPr>
          <p:cNvPr id="27653" name="Oval 9"/>
          <p:cNvSpPr/>
          <p:nvPr>
            <p:custDataLst>
              <p:tags r:id="rId7"/>
            </p:custDataLst>
          </p:nvPr>
        </p:nvSpPr>
        <p:spPr>
          <a:xfrm>
            <a:off x="3880008" y="5442075"/>
            <a:ext cx="230726" cy="203209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marL="0" lvl="0" indent="0"/>
            <a:endParaRPr lang="zh-CN" altLang="en-US" sz="2800"/>
          </a:p>
        </p:txBody>
      </p:sp>
      <p:grpSp>
        <p:nvGrpSpPr>
          <p:cNvPr id="27654" name="Group 10"/>
          <p:cNvGrpSpPr/>
          <p:nvPr>
            <p:custDataLst>
              <p:tags r:id="rId8"/>
            </p:custDataLst>
          </p:nvPr>
        </p:nvGrpSpPr>
        <p:grpSpPr>
          <a:xfrm>
            <a:off x="3981612" y="5543679"/>
            <a:ext cx="806484" cy="1335673"/>
            <a:chOff x="4128" y="2544"/>
            <a:chExt cx="336" cy="631"/>
          </a:xfrm>
        </p:grpSpPr>
        <p:cxnSp>
          <p:nvCxnSpPr>
            <p:cNvPr id="27655" name="Line 11"/>
            <p:cNvCxnSpPr/>
            <p:nvPr>
              <p:custDataLst>
                <p:tags r:id="rId20"/>
              </p:custDataLst>
            </p:nvPr>
          </p:nvCxnSpPr>
          <p:spPr>
            <a:xfrm flipH="1">
              <a:off x="4128" y="2544"/>
              <a:ext cx="0" cy="528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  <a:tailEnd type="triangle" w="lg" len="lg"/>
            </a:ln>
          </p:spPr>
        </p:cxnSp>
        <p:sp>
          <p:nvSpPr>
            <p:cNvPr id="27656" name="Text Box 12"/>
            <p:cNvSpPr/>
            <p:nvPr>
              <p:custDataLst>
                <p:tags r:id="rId21"/>
              </p:custDataLst>
            </p:nvPr>
          </p:nvSpPr>
          <p:spPr>
            <a:xfrm>
              <a:off x="4176" y="2928"/>
              <a:ext cx="288" cy="24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1pPr>
              <a:lvl2pPr marL="4572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2pPr>
              <a:lvl3pPr marL="9144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3pPr>
              <a:lvl4pPr marL="13716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4pPr>
              <a:lvl5pPr marL="18288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5pPr>
            </a:lstStyle>
            <a:p>
              <a:pPr marL="0" lvl="0" indent="0">
                <a:spcBef>
                  <a:spcPct val="50000"/>
                </a:spcBef>
              </a:pPr>
              <a:r>
                <a:rPr lang="en-US" altLang="zh-CN" sz="2800" b="1" i="1">
                  <a:solidFill>
                    <a:srgbClr val="003366"/>
                  </a:solidFill>
                  <a:latin typeface="Times New Roman" panose="02020603050405020304" charset="0"/>
                </a:rPr>
                <a:t>G</a:t>
              </a:r>
            </a:p>
          </p:txBody>
        </p:sp>
      </p:grpSp>
      <p:grpSp>
        <p:nvGrpSpPr>
          <p:cNvPr id="27657" name="Group 13"/>
          <p:cNvGrpSpPr/>
          <p:nvPr>
            <p:custDataLst>
              <p:tags r:id="rId9"/>
            </p:custDataLst>
          </p:nvPr>
        </p:nvGrpSpPr>
        <p:grpSpPr>
          <a:xfrm>
            <a:off x="3981612" y="4121218"/>
            <a:ext cx="1039327" cy="1422461"/>
            <a:chOff x="4128" y="1872"/>
            <a:chExt cx="432" cy="672"/>
          </a:xfrm>
        </p:grpSpPr>
        <p:cxnSp>
          <p:nvCxnSpPr>
            <p:cNvPr id="27658" name="Line 14"/>
            <p:cNvCxnSpPr/>
            <p:nvPr>
              <p:custDataLst>
                <p:tags r:id="rId18"/>
              </p:custDataLst>
            </p:nvPr>
          </p:nvCxnSpPr>
          <p:spPr>
            <a:xfrm flipH="1" flipV="1">
              <a:off x="4128" y="2016"/>
              <a:ext cx="0" cy="528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  <a:tailEnd type="triangle" w="lg" len="lg"/>
            </a:ln>
          </p:spPr>
        </p:cxnSp>
        <p:sp>
          <p:nvSpPr>
            <p:cNvPr id="27659" name="Text Box 15"/>
            <p:cNvSpPr/>
            <p:nvPr>
              <p:custDataLst>
                <p:tags r:id="rId19"/>
              </p:custDataLst>
            </p:nvPr>
          </p:nvSpPr>
          <p:spPr>
            <a:xfrm>
              <a:off x="4176" y="1872"/>
              <a:ext cx="384" cy="24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1pPr>
              <a:lvl2pPr marL="4572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2pPr>
              <a:lvl3pPr marL="9144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3pPr>
              <a:lvl4pPr marL="13716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4pPr>
              <a:lvl5pPr marL="18288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5pPr>
            </a:lstStyle>
            <a:p>
              <a:pPr marL="0" lvl="0" indent="0">
                <a:spcBef>
                  <a:spcPct val="50000"/>
                </a:spcBef>
              </a:pPr>
              <a:r>
                <a:rPr lang="en-US" altLang="zh-CN" sz="2800" b="1" i="1">
                  <a:latin typeface="Times New Roman" panose="02020603050405020304" charset="0"/>
                </a:rPr>
                <a:t>N</a:t>
              </a:r>
            </a:p>
          </p:txBody>
        </p:sp>
      </p:grpSp>
      <p:cxnSp>
        <p:nvCxnSpPr>
          <p:cNvPr id="27660" name="Line 17"/>
          <p:cNvCxnSpPr/>
          <p:nvPr>
            <p:custDataLst>
              <p:tags r:id="rId10"/>
            </p:custDataLst>
          </p:nvPr>
        </p:nvCxnSpPr>
        <p:spPr>
          <a:xfrm flipH="1">
            <a:off x="2559151" y="5543679"/>
            <a:ext cx="1615085" cy="2116"/>
          </a:xfrm>
          <a:prstGeom prst="line">
            <a:avLst/>
          </a:prstGeom>
          <a:noFill/>
          <a:ln w="25400">
            <a:solidFill>
              <a:srgbClr val="003366"/>
            </a:solidFill>
            <a:round/>
            <a:tailEnd type="triangle" w="lg" len="lg"/>
          </a:ln>
        </p:spPr>
      </p:cxnSp>
      <p:sp>
        <p:nvSpPr>
          <p:cNvPr id="27661" name="Text Box 18"/>
          <p:cNvSpPr/>
          <p:nvPr>
            <p:custDataLst>
              <p:tags r:id="rId11"/>
            </p:custDataLst>
          </p:nvPr>
        </p:nvSpPr>
        <p:spPr>
          <a:xfrm>
            <a:off x="986400" y="5137262"/>
            <a:ext cx="2226829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en-US" altLang="zh-CN" sz="2800" b="1" i="1">
                <a:latin typeface="Times New Roman" panose="02020603050405020304" charset="0"/>
              </a:rPr>
              <a:t>F</a:t>
            </a:r>
            <a:r>
              <a:rPr lang="en-US" altLang="zh-CN" sz="2800" b="1" baseline="-25000">
                <a:latin typeface="Times New Roman" panose="02020603050405020304" charset="0"/>
              </a:rPr>
              <a:t>1</a:t>
            </a:r>
            <a:r>
              <a:rPr lang="en-US" altLang="zh-CN" sz="2800" b="1">
                <a:latin typeface="Times New Roman" panose="02020603050405020304" charset="0"/>
              </a:rPr>
              <a:t>=50 N</a:t>
            </a:r>
          </a:p>
        </p:txBody>
      </p:sp>
      <p:cxnSp>
        <p:nvCxnSpPr>
          <p:cNvPr id="27662" name="Line 20"/>
          <p:cNvCxnSpPr/>
          <p:nvPr>
            <p:custDataLst>
              <p:tags r:id="rId12"/>
            </p:custDataLst>
          </p:nvPr>
        </p:nvCxnSpPr>
        <p:spPr>
          <a:xfrm>
            <a:off x="3981612" y="5543679"/>
            <a:ext cx="1615085" cy="2116"/>
          </a:xfrm>
          <a:prstGeom prst="line">
            <a:avLst/>
          </a:prstGeom>
          <a:noFill/>
          <a:ln w="25400">
            <a:solidFill>
              <a:srgbClr val="003366"/>
            </a:solidFill>
            <a:round/>
            <a:tailEnd type="triangle" w="lg" len="lg"/>
          </a:ln>
        </p:spPr>
      </p:cxnSp>
      <p:sp>
        <p:nvSpPr>
          <p:cNvPr id="27663" name="Text Box 21"/>
          <p:cNvSpPr/>
          <p:nvPr>
            <p:custDataLst>
              <p:tags r:id="rId13"/>
            </p:custDataLst>
          </p:nvPr>
        </p:nvSpPr>
        <p:spPr>
          <a:xfrm>
            <a:off x="5556473" y="5137262"/>
            <a:ext cx="2349601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en-US" altLang="zh-CN" sz="2800" b="1" i="1">
                <a:latin typeface="Times New Roman" panose="02020603050405020304" charset="0"/>
              </a:rPr>
              <a:t>F</a:t>
            </a:r>
            <a:r>
              <a:rPr lang="en-US" altLang="zh-CN" sz="2800" b="1" baseline="-25000">
                <a:latin typeface="Times New Roman" panose="02020603050405020304" charset="0"/>
              </a:rPr>
              <a:t>2</a:t>
            </a:r>
            <a:r>
              <a:rPr lang="en-US" altLang="zh-CN" sz="2800" b="1">
                <a:latin typeface="Times New Roman" panose="02020603050405020304" charset="0"/>
              </a:rPr>
              <a:t>=30 N</a:t>
            </a:r>
          </a:p>
        </p:txBody>
      </p:sp>
      <p:sp>
        <p:nvSpPr>
          <p:cNvPr id="27664" name="TextBox 40"/>
          <p:cNvSpPr txBox="1"/>
          <p:nvPr>
            <p:custDataLst>
              <p:tags r:id="rId14"/>
            </p:custDataLst>
          </p:nvPr>
        </p:nvSpPr>
        <p:spPr>
          <a:xfrm>
            <a:off x="7997534" y="2124268"/>
            <a:ext cx="2316480" cy="52197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 anchor="t" anchorCtr="0">
            <a:sp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/>
              </a:rPr>
              <a:t>已知物体受力</a:t>
            </a:r>
          </a:p>
        </p:txBody>
      </p:sp>
      <p:sp>
        <p:nvSpPr>
          <p:cNvPr id="27665" name="下箭头 41"/>
          <p:cNvSpPr/>
          <p:nvPr>
            <p:custDataLst>
              <p:tags r:id="rId15"/>
            </p:custDataLst>
          </p:nvPr>
        </p:nvSpPr>
        <p:spPr>
          <a:xfrm>
            <a:off x="9010614" y="3069189"/>
            <a:ext cx="667202" cy="2577364"/>
          </a:xfrm>
          <a:prstGeom prst="downArrow">
            <a:avLst>
              <a:gd name="adj1" fmla="val 41688"/>
              <a:gd name="adj2" fmla="val 31818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28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7666" name="TextBox 42"/>
          <p:cNvSpPr/>
          <p:nvPr>
            <p:custDataLst>
              <p:tags r:id="rId16"/>
            </p:custDataLst>
          </p:nvPr>
        </p:nvSpPr>
        <p:spPr>
          <a:xfrm>
            <a:off x="9799768" y="2892652"/>
            <a:ext cx="613410" cy="22250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wrap="non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>
                <a:latin typeface="微软雅黑" panose="020B0503020204020204" charset="-122"/>
                <a:ea typeface="微软雅黑"/>
              </a:rPr>
              <a:t>二力平衡条件</a:t>
            </a:r>
          </a:p>
        </p:txBody>
      </p:sp>
      <p:sp>
        <p:nvSpPr>
          <p:cNvPr id="27667" name="TextBox 43"/>
          <p:cNvSpPr txBox="1"/>
          <p:nvPr>
            <p:custDataLst>
              <p:tags r:id="rId17"/>
            </p:custDataLst>
          </p:nvPr>
        </p:nvSpPr>
        <p:spPr>
          <a:xfrm>
            <a:off x="7997957" y="5745195"/>
            <a:ext cx="2316480" cy="52197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 anchor="t" anchorCtr="0">
            <a:sp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/>
              </a:rPr>
              <a:t>物体运动状态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27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 fill="hold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 fill="hold"/>
                                        <p:tgtEl>
                                          <p:spTgt spid="27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4" grpId="0" animBg="1"/>
      <p:bldP spid="27665" grpId="0" animBg="1"/>
      <p:bldP spid="27666" grpId="0"/>
      <p:bldP spid="2766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4076875" y="333489"/>
            <a:ext cx="684898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/>
              </a:rPr>
              <a:t>区分平衡力和相互作用力</a:t>
            </a:r>
            <a:endParaRPr lang="zh-CN" altLang="en-US" sz="2800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16" name="组合 15"/>
          <p:cNvGrpSpPr/>
          <p:nvPr>
            <p:custDataLst>
              <p:tags r:id="rId2"/>
            </p:custDataLst>
          </p:nvPr>
        </p:nvGrpSpPr>
        <p:grpSpPr>
          <a:xfrm>
            <a:off x="64349" y="271682"/>
            <a:ext cx="11687042" cy="773040"/>
            <a:chOff x="629723" y="600820"/>
            <a:chExt cx="10972342" cy="579696"/>
          </a:xfrm>
        </p:grpSpPr>
        <p:grpSp>
          <p:nvGrpSpPr>
            <p:cNvPr id="17" name="组合 16"/>
            <p:cNvGrpSpPr/>
            <p:nvPr>
              <p:custDataLst>
                <p:tags r:id="rId4"/>
              </p:custDataLst>
            </p:nvPr>
          </p:nvGrpSpPr>
          <p:grpSpPr>
            <a:xfrm>
              <a:off x="629723" y="600820"/>
              <a:ext cx="3650822" cy="468650"/>
              <a:chOff x="629723" y="600820"/>
              <a:chExt cx="3650822" cy="468650"/>
            </a:xfrm>
          </p:grpSpPr>
          <p:sp>
            <p:nvSpPr>
              <p:cNvPr id="19" name="文本框 18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629723" y="600820"/>
                <a:ext cx="2629610" cy="437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3200" b="1">
                    <a:solidFill>
                      <a:srgbClr val="FF0000"/>
                    </a:solidFill>
                    <a:latin typeface="微软雅黑" panose="020B0503020204020204" charset="-122"/>
                    <a:ea typeface="微软雅黑"/>
                    <a:sym typeface="+mn-ea"/>
                  </a:rPr>
                  <a:t>知识补充</a:t>
                </a:r>
                <a:endParaRPr lang="zh-CN" altLang="en-US" sz="3200" b="1">
                  <a:solidFill>
                    <a:srgbClr val="FF0000"/>
                  </a:solidFill>
                  <a:latin typeface="微软雅黑" panose="020B0503020204020204" charset="-122"/>
                  <a:ea typeface="微软雅黑"/>
                  <a:cs typeface="+mn-ea"/>
                  <a:sym typeface="+mn-ea"/>
                </a:endParaRPr>
              </a:p>
            </p:txBody>
          </p:sp>
          <p:sp>
            <p:nvSpPr>
              <p:cNvPr id="20" name="箭头: V 形 19"/>
              <p:cNvSpPr/>
              <p:nvPr>
                <p:custDataLst>
                  <p:tags r:id="rId7"/>
                </p:custDataLst>
              </p:nvPr>
            </p:nvSpPr>
            <p:spPr>
              <a:xfrm>
                <a:off x="3334495" y="682527"/>
                <a:ext cx="373626" cy="373626"/>
              </a:xfrm>
              <a:prstGeom prst="chevron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21" name="箭头: V 形 20"/>
              <p:cNvSpPr/>
              <p:nvPr>
                <p:custDataLst>
                  <p:tags r:id="rId8"/>
                </p:custDataLst>
              </p:nvPr>
            </p:nvSpPr>
            <p:spPr>
              <a:xfrm>
                <a:off x="3609800" y="687443"/>
                <a:ext cx="373626" cy="373626"/>
              </a:xfrm>
              <a:prstGeom prst="chevron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22" name="箭头: V 形 21"/>
              <p:cNvSpPr/>
              <p:nvPr>
                <p:custDataLst>
                  <p:tags r:id="rId9"/>
                </p:custDataLst>
              </p:nvPr>
            </p:nvSpPr>
            <p:spPr>
              <a:xfrm>
                <a:off x="3906919" y="695844"/>
                <a:ext cx="373626" cy="373626"/>
              </a:xfrm>
              <a:prstGeom prst="chevron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18" name="直接连接符 17"/>
            <p:cNvCxnSpPr/>
            <p:nvPr>
              <p:custDataLst>
                <p:tags r:id="rId5"/>
              </p:custDataLst>
            </p:nvPr>
          </p:nvCxnSpPr>
          <p:spPr>
            <a:xfrm>
              <a:off x="629723" y="1180516"/>
              <a:ext cx="10972342" cy="0"/>
            </a:xfrm>
            <a:prstGeom prst="line">
              <a:avLst/>
            </a:prstGeom>
            <a:ln>
              <a:solidFill>
                <a:srgbClr val="90C4F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3" name="表格 5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215327" y="1029315"/>
          <a:ext cx="9918700" cy="55576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7680"/>
                <a:gridCol w="1207135"/>
                <a:gridCol w="3743960"/>
                <a:gridCol w="4479925"/>
              </a:tblGrid>
              <a:tr h="619125">
                <a:tc gridSpan="2">
                  <a:txBody>
                    <a:bodyPr/>
                    <a:lstStyle/>
                    <a:p>
                      <a:endParaRPr lang="zh-CN" altLang="en-US" sz="2665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4" marR="121924" marT="60961" marB="6096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/>
                        </a:rPr>
                        <a:t>  一对相互作用力</a:t>
                      </a:r>
                    </a:p>
                  </a:txBody>
                  <a:tcPr marL="121924" marR="121924" marT="192008" marB="6096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/>
                        </a:rPr>
                        <a:t>一对平衡力</a:t>
                      </a:r>
                      <a:endParaRPr lang="zh-CN" altLang="en-US" sz="2400" b="1" cap="none" spc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4" marR="121924" marT="192008" marB="6096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59765">
                <a:tc rowSpan="2">
                  <a:txBody>
                    <a:bodyPr/>
                    <a:lstStyle/>
                    <a:p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</a:rPr>
                        <a:t>相同点</a:t>
                      </a:r>
                      <a:endParaRPr lang="zh-CN" altLang="en-US" sz="24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4" marR="121924" marT="60961" marB="6096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665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</a:rPr>
                        <a:t>大小</a:t>
                      </a:r>
                    </a:p>
                  </a:txBody>
                  <a:tcPr marL="336014" marR="121924" marT="192008" marB="6096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665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</a:rPr>
                        <a:t>相等</a:t>
                      </a:r>
                    </a:p>
                  </a:txBody>
                  <a:tcPr marL="121924" marR="121924" marT="192008" marB="6096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665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</a:rPr>
                        <a:t>相等</a:t>
                      </a:r>
                    </a:p>
                  </a:txBody>
                  <a:tcPr marL="121924" marR="121924" marT="192008" marB="6096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59765"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665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</a:rPr>
                        <a:t>方向</a:t>
                      </a:r>
                    </a:p>
                  </a:txBody>
                  <a:tcPr marL="336014" marR="121924" marT="192008" marB="6096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665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</a:rPr>
                        <a:t>相反，且在同一直线上</a:t>
                      </a:r>
                    </a:p>
                  </a:txBody>
                  <a:tcPr marL="121924" marR="121924" marT="192008" marB="6096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665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</a:rPr>
                        <a:t>相反，且在同一直线上</a:t>
                      </a:r>
                      <a:endParaRPr lang="zh-CN" altLang="en-US" sz="2665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4" marR="121924" marT="192008" marB="6096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 rowSpan="3">
                  <a:txBody>
                    <a:bodyPr/>
                    <a:lstStyle/>
                    <a:p>
                      <a:r>
                        <a:rPr lang="zh-CN" altLang="en-US" sz="2400" b="1">
                          <a:solidFill>
                            <a:srgbClr val="0070C0"/>
                          </a:solidFill>
                          <a:latin typeface="微软雅黑" panose="020B0503020204020204" charset="-122"/>
                          <a:ea typeface="微软雅黑"/>
                        </a:rPr>
                        <a:t>区别</a:t>
                      </a:r>
                      <a:endParaRPr lang="zh-CN" altLang="en-US" sz="2400" b="1">
                        <a:solidFill>
                          <a:srgbClr val="0070C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4" marR="121924" marT="1056045" marB="6096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665">
                          <a:solidFill>
                            <a:srgbClr val="0070C0"/>
                          </a:solidFill>
                          <a:latin typeface="微软雅黑" panose="020B0503020204020204" charset="-122"/>
                          <a:ea typeface="微软雅黑"/>
                        </a:rPr>
                        <a:t>作用</a:t>
                      </a:r>
                      <a:endParaRPr lang="en-US" altLang="zh-CN" sz="2665">
                        <a:solidFill>
                          <a:srgbClr val="0070C0"/>
                        </a:solidFill>
                        <a:latin typeface="微软雅黑" panose="020B0503020204020204" charset="-122"/>
                        <a:ea typeface="微软雅黑"/>
                      </a:endParaRPr>
                    </a:p>
                    <a:p>
                      <a:r>
                        <a:rPr lang="zh-CN" altLang="en-US" sz="2665">
                          <a:solidFill>
                            <a:srgbClr val="0070C0"/>
                          </a:solidFill>
                          <a:latin typeface="微软雅黑" panose="020B0503020204020204" charset="-122"/>
                          <a:ea typeface="微软雅黑"/>
                        </a:rPr>
                        <a:t>对象</a:t>
                      </a:r>
                    </a:p>
                  </a:txBody>
                  <a:tcPr marL="336014" marR="121924" marT="60961" marB="6096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665">
                          <a:solidFill>
                            <a:srgbClr val="0070C0"/>
                          </a:solidFill>
                          <a:latin typeface="微软雅黑" panose="020B0503020204020204" charset="-122"/>
                          <a:ea typeface="微软雅黑"/>
                        </a:rPr>
                        <a:t>分别作用在两个物体上</a:t>
                      </a:r>
                    </a:p>
                  </a:txBody>
                  <a:tcPr marL="121924" marR="48002" marT="288012" marB="6096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665">
                          <a:solidFill>
                            <a:srgbClr val="0070C0"/>
                          </a:solidFill>
                          <a:latin typeface="微软雅黑" panose="020B0503020204020204" charset="-122"/>
                          <a:ea typeface="微软雅黑"/>
                        </a:rPr>
                        <a:t>共同作用在同一个物体上</a:t>
                      </a:r>
                    </a:p>
                  </a:txBody>
                  <a:tcPr marL="121924" marR="48002" marT="288012" marB="6096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35355"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665">
                          <a:solidFill>
                            <a:srgbClr val="0070C0"/>
                          </a:solidFill>
                          <a:latin typeface="微软雅黑" panose="020B0503020204020204" charset="-122"/>
                          <a:ea typeface="微软雅黑"/>
                        </a:rPr>
                        <a:t>作用</a:t>
                      </a:r>
                      <a:endParaRPr lang="en-US" altLang="zh-CN" sz="2665">
                        <a:solidFill>
                          <a:srgbClr val="0070C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r>
                        <a:rPr lang="zh-CN" altLang="en-US" sz="2665">
                          <a:solidFill>
                            <a:srgbClr val="0070C0"/>
                          </a:solidFill>
                          <a:latin typeface="微软雅黑" panose="020B0503020204020204" charset="-122"/>
                          <a:ea typeface="微软雅黑"/>
                        </a:rPr>
                        <a:t>时间</a:t>
                      </a:r>
                    </a:p>
                  </a:txBody>
                  <a:tcPr marL="336014" marR="144006" marT="60961" marB="6096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665">
                          <a:solidFill>
                            <a:srgbClr val="0070C0"/>
                          </a:solidFill>
                          <a:latin typeface="微软雅黑" panose="020B0503020204020204" charset="-122"/>
                          <a:ea typeface="微软雅黑"/>
                        </a:rPr>
                        <a:t>同时产生，同时消失</a:t>
                      </a:r>
                    </a:p>
                  </a:txBody>
                  <a:tcPr marL="121924" marR="121924" marT="288012" marB="6096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665">
                          <a:solidFill>
                            <a:srgbClr val="0070C0"/>
                          </a:solidFill>
                          <a:latin typeface="微软雅黑" panose="020B0503020204020204" charset="-122"/>
                          <a:ea typeface="微软雅黑"/>
                        </a:rPr>
                        <a:t>两个力的产生、消失没有时间关系</a:t>
                      </a:r>
                    </a:p>
                  </a:txBody>
                  <a:tcPr marL="121924" marR="121924" marT="60961" marB="6096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49425"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665">
                          <a:solidFill>
                            <a:srgbClr val="0070C0"/>
                          </a:solidFill>
                          <a:latin typeface="微软雅黑" panose="020B0503020204020204" charset="-122"/>
                          <a:ea typeface="微软雅黑"/>
                        </a:rPr>
                        <a:t>力的作用效果</a:t>
                      </a:r>
                    </a:p>
                  </a:txBody>
                  <a:tcPr marL="121924" marR="144006" marT="288012" marB="2400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665">
                          <a:solidFill>
                            <a:srgbClr val="0070C0"/>
                          </a:solidFill>
                          <a:latin typeface="微软雅黑" panose="020B0503020204020204" charset="-122"/>
                          <a:ea typeface="微软雅黑"/>
                        </a:rPr>
                        <a:t>相互作用的两个力分别作用在不同的物体上，一般产生不同的效果</a:t>
                      </a:r>
                    </a:p>
                  </a:txBody>
                  <a:tcPr marL="121924" marR="121924" marT="144006" marB="6096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665">
                          <a:solidFill>
                            <a:srgbClr val="0070C0"/>
                          </a:solidFill>
                          <a:latin typeface="微软雅黑" panose="020B0503020204020204" charset="-122"/>
                          <a:ea typeface="微软雅黑"/>
                        </a:rPr>
                        <a:t>两个力共同作用在同一个物体上，使物体保持平衡</a:t>
                      </a:r>
                      <a:endParaRPr lang="zh-CN" altLang="en-US" sz="2665">
                        <a:solidFill>
                          <a:srgbClr val="0070C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4" marR="121924" marT="336014" marB="6096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986400" y="940027"/>
            <a:ext cx="827613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微软雅黑" panose="020B0503020204020204" charset="-122"/>
                <a:ea typeface="微软雅黑"/>
              </a:rPr>
              <a:t>1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、平衡力和平衡状态</a:t>
            </a:r>
          </a:p>
        </p:txBody>
      </p:sp>
      <p:sp>
        <p:nvSpPr>
          <p:cNvPr id="21" name="文本框 20"/>
          <p:cNvSpPr txBox="1"/>
          <p:nvPr>
            <p:custDataLst>
              <p:tags r:id="rId2"/>
            </p:custDataLst>
          </p:nvPr>
        </p:nvSpPr>
        <p:spPr>
          <a:xfrm>
            <a:off x="986400" y="3725168"/>
            <a:ext cx="1152049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微软雅黑" panose="020B0503020204020204" charset="-122"/>
                <a:ea typeface="微软雅黑"/>
              </a:rPr>
              <a:t>2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、二力平衡的条件</a:t>
            </a:r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1281062" y="2022664"/>
            <a:ext cx="1400447" cy="101689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平衡状态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6" name="直接箭头连接符 5"/>
          <p:cNvCxnSpPr/>
          <p:nvPr>
            <p:custDataLst>
              <p:tags r:id="rId4"/>
            </p:custDataLst>
          </p:nvPr>
        </p:nvCxnSpPr>
        <p:spPr>
          <a:xfrm>
            <a:off x="2681586" y="2531279"/>
            <a:ext cx="911360" cy="0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左大括号 7"/>
          <p:cNvSpPr/>
          <p:nvPr>
            <p:custDataLst>
              <p:tags r:id="rId5"/>
            </p:custDataLst>
          </p:nvPr>
        </p:nvSpPr>
        <p:spPr>
          <a:xfrm>
            <a:off x="3142962" y="1862637"/>
            <a:ext cx="591845" cy="1333557"/>
          </a:xfrm>
          <a:prstGeom prst="leftBrac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3734563" y="1576154"/>
            <a:ext cx="2303032" cy="77588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静止状态</a:t>
            </a:r>
            <a:endParaRPr lang="zh-CN" altLang="en-US" sz="3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>
            <p:custDataLst>
              <p:tags r:id="rId7"/>
            </p:custDataLst>
          </p:nvPr>
        </p:nvSpPr>
        <p:spPr>
          <a:xfrm>
            <a:off x="3734563" y="2739024"/>
            <a:ext cx="4262830" cy="77588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匀速直线运动状态</a:t>
            </a:r>
          </a:p>
        </p:txBody>
      </p:sp>
      <p:cxnSp>
        <p:nvCxnSpPr>
          <p:cNvPr id="13" name="直接箭头连接符 12"/>
          <p:cNvCxnSpPr/>
          <p:nvPr>
            <p:custDataLst>
              <p:tags r:id="rId8"/>
            </p:custDataLst>
          </p:nvPr>
        </p:nvCxnSpPr>
        <p:spPr>
          <a:xfrm>
            <a:off x="7866425" y="2531531"/>
            <a:ext cx="1017645" cy="0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>
            <p:custDataLst>
              <p:tags r:id="rId9"/>
            </p:custDataLst>
          </p:nvPr>
        </p:nvSpPr>
        <p:spPr>
          <a:xfrm>
            <a:off x="9059169" y="2142741"/>
            <a:ext cx="2303032" cy="77763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受力平衡</a:t>
            </a:r>
          </a:p>
        </p:txBody>
      </p:sp>
      <p:sp>
        <p:nvSpPr>
          <p:cNvPr id="19" name="文本框 18"/>
          <p:cNvSpPr txBox="1"/>
          <p:nvPr>
            <p:custDataLst>
              <p:tags r:id="rId10"/>
            </p:custDataLst>
          </p:nvPr>
        </p:nvSpPr>
        <p:spPr>
          <a:xfrm>
            <a:off x="986155" y="4585970"/>
            <a:ext cx="1037526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同体、等大、反向、共线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的两个力的合力为零。</a:t>
            </a:r>
          </a:p>
        </p:txBody>
      </p:sp>
      <p:sp>
        <p:nvSpPr>
          <p:cNvPr id="20" name="文本框 19"/>
          <p:cNvSpPr txBox="1"/>
          <p:nvPr>
            <p:custDataLst>
              <p:tags r:id="rId11"/>
            </p:custDataLst>
          </p:nvPr>
        </p:nvSpPr>
        <p:spPr>
          <a:xfrm>
            <a:off x="986400" y="5710176"/>
            <a:ext cx="1152049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微软雅黑" panose="020B0503020204020204" charset="-122"/>
                <a:ea typeface="微软雅黑"/>
              </a:rPr>
              <a:t>3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、注意区分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平衡力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与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相互作用力</a:t>
            </a:r>
          </a:p>
        </p:txBody>
      </p:sp>
      <p:grpSp>
        <p:nvGrpSpPr>
          <p:cNvPr id="4" name="组合 3"/>
          <p:cNvGrpSpPr/>
          <p:nvPr>
            <p:custDataLst>
              <p:tags r:id="rId12"/>
            </p:custDataLst>
          </p:nvPr>
        </p:nvGrpSpPr>
        <p:grpSpPr>
          <a:xfrm>
            <a:off x="126345" y="278394"/>
            <a:ext cx="11687042" cy="661670"/>
            <a:chOff x="392358" y="630578"/>
            <a:chExt cx="10972342" cy="496181"/>
          </a:xfrm>
        </p:grpSpPr>
        <p:grpSp>
          <p:nvGrpSpPr>
            <p:cNvPr id="14" name="组合 13"/>
            <p:cNvGrpSpPr/>
            <p:nvPr>
              <p:custDataLst>
                <p:tags r:id="rId13"/>
              </p:custDataLst>
            </p:nvPr>
          </p:nvGrpSpPr>
          <p:grpSpPr>
            <a:xfrm>
              <a:off x="526964" y="630578"/>
              <a:ext cx="3206138" cy="444172"/>
              <a:chOff x="526964" y="630578"/>
              <a:chExt cx="3206138" cy="444172"/>
            </a:xfrm>
          </p:grpSpPr>
          <p:sp>
            <p:nvSpPr>
              <p:cNvPr id="15" name="文本框 14"/>
              <p:cNvSpPr txBox="1"/>
              <p:nvPr>
                <p:custDataLst>
                  <p:tags r:id="rId15"/>
                </p:custDataLst>
              </p:nvPr>
            </p:nvSpPr>
            <p:spPr>
              <a:xfrm>
                <a:off x="526964" y="630578"/>
                <a:ext cx="2183161" cy="4376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zh-CN" sz="3200" b="1">
                    <a:solidFill>
                      <a:srgbClr val="FF0000"/>
                    </a:solidFill>
                    <a:latin typeface="微软雅黑" panose="020B0503020204020204" charset="-122"/>
                    <a:ea typeface="微软雅黑"/>
                    <a:cs typeface="+mn-ea"/>
                    <a:sym typeface="+mn-ea"/>
                  </a:rPr>
                  <a:t>本节小结</a:t>
                </a:r>
              </a:p>
            </p:txBody>
          </p:sp>
          <p:sp>
            <p:nvSpPr>
              <p:cNvPr id="23" name="箭头: V 形 19"/>
              <p:cNvSpPr/>
              <p:nvPr>
                <p:custDataLst>
                  <p:tags r:id="rId16"/>
                </p:custDataLst>
              </p:nvPr>
            </p:nvSpPr>
            <p:spPr>
              <a:xfrm>
                <a:off x="2710134" y="663328"/>
                <a:ext cx="373626" cy="373626"/>
              </a:xfrm>
              <a:prstGeom prst="chevron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24" name="箭头: V 形 20"/>
              <p:cNvSpPr/>
              <p:nvPr>
                <p:custDataLst>
                  <p:tags r:id="rId17"/>
                </p:custDataLst>
              </p:nvPr>
            </p:nvSpPr>
            <p:spPr>
              <a:xfrm>
                <a:off x="2985439" y="668244"/>
                <a:ext cx="373626" cy="373626"/>
              </a:xfrm>
              <a:prstGeom prst="chevron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25" name="箭头: V 形 21"/>
              <p:cNvSpPr/>
              <p:nvPr>
                <p:custDataLst>
                  <p:tags r:id="rId18"/>
                </p:custDataLst>
              </p:nvPr>
            </p:nvSpPr>
            <p:spPr>
              <a:xfrm>
                <a:off x="3359476" y="701124"/>
                <a:ext cx="373626" cy="373626"/>
              </a:xfrm>
              <a:prstGeom prst="chevron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26" name="直接连接符 25"/>
            <p:cNvCxnSpPr/>
            <p:nvPr>
              <p:custDataLst>
                <p:tags r:id="rId14"/>
              </p:custDataLst>
            </p:nvPr>
          </p:nvCxnSpPr>
          <p:spPr>
            <a:xfrm>
              <a:off x="392358" y="1126759"/>
              <a:ext cx="10972342" cy="0"/>
            </a:xfrm>
            <a:prstGeom prst="line">
              <a:avLst/>
            </a:prstGeom>
            <a:ln>
              <a:solidFill>
                <a:srgbClr val="90C4F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1" grpId="0"/>
      <p:bldP spid="2" grpId="0" animBg="1"/>
      <p:bldP spid="8" grpId="0" animBg="1"/>
      <p:bldP spid="11" grpId="0" animBg="1"/>
      <p:bldP spid="12" grpId="0" animBg="1"/>
      <p:bldP spid="18" grpId="0" animBg="1"/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Text Box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94231" y="1710100"/>
            <a:ext cx="10203951" cy="3061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  <a:spcBef>
                <a:spcPct val="0"/>
              </a:spcBef>
              <a:spcAft>
                <a:spcPts val="1500"/>
              </a:spcAft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1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、知道什么是二力平衡。</a:t>
            </a:r>
            <a:endParaRPr lang="zh-CN" altLang="en-US" sz="2800">
              <a:solidFill>
                <a:schemeClr val="tx1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/>
            </a:endParaRPr>
          </a:p>
          <a:p>
            <a:pPr algn="l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、通过实验探究，理解二力平衡的条件及物体在平衡力        </a:t>
            </a:r>
            <a:endParaRPr lang="zh-CN" altLang="en-US" sz="2800">
              <a:solidFill>
                <a:schemeClr val="tx1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/>
              <a:sym typeface="+mn-ea"/>
            </a:endParaRPr>
          </a:p>
          <a:p>
            <a:pPr algn="l" fontAlgn="auto">
              <a:lnSpc>
                <a:spcPct val="150000"/>
              </a:lnSpc>
              <a:spcBef>
                <a:spcPct val="0"/>
              </a:spcBef>
              <a:spcAft>
                <a:spcPts val="1500"/>
              </a:spcAft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      作用下的运动状态。</a:t>
            </a:r>
          </a:p>
          <a:p>
            <a:pPr algn="l" fontAlgn="auto">
              <a:lnSpc>
                <a:spcPct val="150000"/>
              </a:lnSpc>
              <a:spcBef>
                <a:spcPct val="0"/>
              </a:spcBef>
              <a:spcAft>
                <a:spcPts val="1500"/>
              </a:spcAft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3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、会用二力平衡解决简单的实际问题。</a:t>
            </a:r>
          </a:p>
        </p:txBody>
      </p:sp>
      <p:grpSp>
        <p:nvGrpSpPr>
          <p:cNvPr id="2" name="组合 1"/>
          <p:cNvGrpSpPr/>
          <p:nvPr>
            <p:custDataLst>
              <p:tags r:id="rId2"/>
            </p:custDataLst>
          </p:nvPr>
        </p:nvGrpSpPr>
        <p:grpSpPr>
          <a:xfrm>
            <a:off x="142220" y="453019"/>
            <a:ext cx="11687042" cy="661670"/>
            <a:chOff x="392358" y="630578"/>
            <a:chExt cx="10972342" cy="496181"/>
          </a:xfrm>
        </p:grpSpPr>
        <p:grpSp>
          <p:nvGrpSpPr>
            <p:cNvPr id="3" name="组合 2"/>
            <p:cNvGrpSpPr/>
            <p:nvPr>
              <p:custDataLst>
                <p:tags r:id="rId3"/>
              </p:custDataLst>
            </p:nvPr>
          </p:nvGrpSpPr>
          <p:grpSpPr>
            <a:xfrm>
              <a:off x="526964" y="630578"/>
              <a:ext cx="3206138" cy="444172"/>
              <a:chOff x="526964" y="630578"/>
              <a:chExt cx="3206138" cy="444172"/>
            </a:xfrm>
          </p:grpSpPr>
          <p:sp>
            <p:nvSpPr>
              <p:cNvPr id="4" name="文本框 3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526964" y="630578"/>
                <a:ext cx="2183161" cy="4376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zh-CN" sz="3200" b="1">
                    <a:solidFill>
                      <a:srgbClr val="FF0000"/>
                    </a:solidFill>
                    <a:latin typeface="微软雅黑" panose="020B0503020204020204" charset="-122"/>
                    <a:ea typeface="微软雅黑"/>
                    <a:cs typeface="+mn-ea"/>
                    <a:sym typeface="+mn-ea"/>
                  </a:rPr>
                  <a:t>学习目标</a:t>
                </a:r>
                <a:endParaRPr lang="zh-CN" altLang="zh-CN" sz="32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endParaRPr>
              </a:p>
            </p:txBody>
          </p:sp>
          <p:sp>
            <p:nvSpPr>
              <p:cNvPr id="5" name="箭头: V 形 19"/>
              <p:cNvSpPr/>
              <p:nvPr>
                <p:custDataLst>
                  <p:tags r:id="rId6"/>
                </p:custDataLst>
              </p:nvPr>
            </p:nvSpPr>
            <p:spPr>
              <a:xfrm>
                <a:off x="2710134" y="663328"/>
                <a:ext cx="373626" cy="373626"/>
              </a:xfrm>
              <a:prstGeom prst="chevron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6" name="箭头: V 形 20"/>
              <p:cNvSpPr/>
              <p:nvPr>
                <p:custDataLst>
                  <p:tags r:id="rId7"/>
                </p:custDataLst>
              </p:nvPr>
            </p:nvSpPr>
            <p:spPr>
              <a:xfrm>
                <a:off x="2985439" y="668244"/>
                <a:ext cx="373626" cy="373626"/>
              </a:xfrm>
              <a:prstGeom prst="chevron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" name="箭头: V 形 21"/>
              <p:cNvSpPr/>
              <p:nvPr>
                <p:custDataLst>
                  <p:tags r:id="rId8"/>
                </p:custDataLst>
              </p:nvPr>
            </p:nvSpPr>
            <p:spPr>
              <a:xfrm>
                <a:off x="3359476" y="701124"/>
                <a:ext cx="373626" cy="373626"/>
              </a:xfrm>
              <a:prstGeom prst="chevron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392358" y="1126759"/>
              <a:ext cx="10972342" cy="0"/>
            </a:xfrm>
            <a:prstGeom prst="line">
              <a:avLst/>
            </a:prstGeom>
            <a:ln>
              <a:solidFill>
                <a:srgbClr val="90C4F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矩形 28673"/>
          <p:cNvSpPr/>
          <p:nvPr>
            <p:custDataLst>
              <p:tags r:id="rId1"/>
            </p:custDataLst>
          </p:nvPr>
        </p:nvSpPr>
        <p:spPr>
          <a:xfrm>
            <a:off x="986155" y="1399540"/>
            <a:ext cx="10155555" cy="1641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ctr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marL="0" lvl="0" indent="304800">
              <a:lnSpc>
                <a:spcPct val="120000"/>
              </a:lnSpc>
            </a:pPr>
            <a:r>
              <a:rPr lang="en-US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1</a:t>
            </a: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.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某人体重为</a:t>
            </a:r>
            <a:r>
              <a:rPr lang="en-US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400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牛，站在地面上静止不动，他受到</a:t>
            </a:r>
            <a:r>
              <a:rPr lang="zh-CN" altLang="en-US" sz="2800" u="sng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	              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和</a:t>
            </a:r>
            <a:r>
              <a:rPr lang="zh-CN" altLang="en-US" sz="2800" u="sng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	      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的作用，这两个力的施力物体分别是 </a:t>
            </a:r>
            <a:r>
              <a:rPr lang="zh-CN" altLang="en-US" sz="2800" u="sng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	       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和</a:t>
            </a:r>
            <a:r>
              <a:rPr lang="zh-CN" altLang="en-US" sz="2800" u="sng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	      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，这两个力的关系是</a:t>
            </a:r>
            <a:r>
              <a:rPr lang="en-US" altLang="en-US" sz="2800" u="sng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          </a:t>
            </a:r>
            <a:r>
              <a:rPr lang="zh-CN" altLang="en-US" sz="2800" u="sng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       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，</a:t>
            </a:r>
            <a:r>
              <a:rPr lang="zh-CN" altLang="en-US" sz="2800" u="sng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	         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，并且在</a:t>
            </a:r>
            <a:r>
              <a:rPr lang="zh-CN" altLang="en-US" sz="2800" u="sng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	         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。</a:t>
            </a:r>
          </a:p>
        </p:txBody>
      </p:sp>
      <p:sp>
        <p:nvSpPr>
          <p:cNvPr id="29698" name="文本框 28674"/>
          <p:cNvSpPr/>
          <p:nvPr>
            <p:custDataLst>
              <p:tags r:id="rId2"/>
            </p:custDataLst>
          </p:nvPr>
        </p:nvSpPr>
        <p:spPr>
          <a:xfrm>
            <a:off x="9531997" y="1368358"/>
            <a:ext cx="1155750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charset="0"/>
              </a:rPr>
              <a:t>重力  </a:t>
            </a:r>
          </a:p>
        </p:txBody>
      </p:sp>
      <p:sp>
        <p:nvSpPr>
          <p:cNvPr id="29699" name="文本框 28675"/>
          <p:cNvSpPr/>
          <p:nvPr>
            <p:custDataLst>
              <p:tags r:id="rId3"/>
            </p:custDataLst>
          </p:nvPr>
        </p:nvSpPr>
        <p:spPr>
          <a:xfrm>
            <a:off x="1010656" y="1952160"/>
            <a:ext cx="1584393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支持力</a:t>
            </a:r>
          </a:p>
        </p:txBody>
      </p:sp>
      <p:sp>
        <p:nvSpPr>
          <p:cNvPr id="29700" name="文本框 28676"/>
          <p:cNvSpPr/>
          <p:nvPr>
            <p:custDataLst>
              <p:tags r:id="rId4"/>
            </p:custDataLst>
          </p:nvPr>
        </p:nvSpPr>
        <p:spPr>
          <a:xfrm>
            <a:off x="8206950" y="1997037"/>
            <a:ext cx="1325090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地球</a:t>
            </a:r>
          </a:p>
        </p:txBody>
      </p:sp>
      <p:sp>
        <p:nvSpPr>
          <p:cNvPr id="29701" name="文本框 28677"/>
          <p:cNvSpPr/>
          <p:nvPr>
            <p:custDataLst>
              <p:tags r:id="rId5"/>
            </p:custDataLst>
          </p:nvPr>
        </p:nvSpPr>
        <p:spPr>
          <a:xfrm>
            <a:off x="9624539" y="1951761"/>
            <a:ext cx="1517292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地面</a:t>
            </a:r>
          </a:p>
        </p:txBody>
      </p:sp>
      <p:sp>
        <p:nvSpPr>
          <p:cNvPr id="29702" name="文本框 28678"/>
          <p:cNvSpPr/>
          <p:nvPr>
            <p:custDataLst>
              <p:tags r:id="rId6"/>
            </p:custDataLst>
          </p:nvPr>
        </p:nvSpPr>
        <p:spPr>
          <a:xfrm>
            <a:off x="3872865" y="2519045"/>
            <a:ext cx="1644015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大小相等</a:t>
            </a:r>
          </a:p>
        </p:txBody>
      </p:sp>
      <p:sp>
        <p:nvSpPr>
          <p:cNvPr id="29703" name="文本框 28679"/>
          <p:cNvSpPr/>
          <p:nvPr>
            <p:custDataLst>
              <p:tags r:id="rId7"/>
            </p:custDataLst>
          </p:nvPr>
        </p:nvSpPr>
        <p:spPr>
          <a:xfrm>
            <a:off x="5622290" y="2473960"/>
            <a:ext cx="1785620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方向相反</a:t>
            </a:r>
          </a:p>
        </p:txBody>
      </p:sp>
      <p:sp>
        <p:nvSpPr>
          <p:cNvPr id="29704" name="文本框 28680"/>
          <p:cNvSpPr/>
          <p:nvPr>
            <p:custDataLst>
              <p:tags r:id="rId8"/>
            </p:custDataLst>
          </p:nvPr>
        </p:nvSpPr>
        <p:spPr>
          <a:xfrm>
            <a:off x="8708390" y="2519045"/>
            <a:ext cx="2193290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一条直线上</a:t>
            </a:r>
          </a:p>
        </p:txBody>
      </p:sp>
      <p:sp>
        <p:nvSpPr>
          <p:cNvPr id="29708" name="Rectangle 2"/>
          <p:cNvSpPr/>
          <p:nvPr>
            <p:custDataLst>
              <p:tags r:id="rId9"/>
            </p:custDataLst>
          </p:nvPr>
        </p:nvSpPr>
        <p:spPr>
          <a:xfrm>
            <a:off x="935990" y="3223260"/>
            <a:ext cx="10256520" cy="3276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10000"/>
              </a:lnSpc>
              <a:buFont typeface="Wingdings" panose="05000000000000000000" pitchFamily="2" charset="2"/>
            </a:pP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   2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．起重机以</a:t>
            </a: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1 m/s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的速度匀速吊起一个重物，钢丝绳对重物的拉力是</a:t>
            </a: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6 000 N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。若起重机吊着这个物体以</a:t>
            </a: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2 m/s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的速度匀速下降，这时钢丝绳对重物的拉力是（           ）。</a:t>
            </a:r>
          </a:p>
          <a:p>
            <a:pPr marL="0" lvl="0" indent="0">
              <a:buFont typeface="Wingdings" panose="05000000000000000000" pitchFamily="2" charset="2"/>
            </a:pP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     </a:t>
            </a: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A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、</a:t>
            </a: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12 000 N	           B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、</a:t>
            </a: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6 000 N	 </a:t>
            </a:r>
            <a:b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</a:b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     C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、</a:t>
            </a: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3 000 N	           D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、无法判定</a:t>
            </a:r>
          </a:p>
        </p:txBody>
      </p:sp>
      <p:sp>
        <p:nvSpPr>
          <p:cNvPr id="29709" name="TextBox 2"/>
          <p:cNvSpPr/>
          <p:nvPr>
            <p:custDataLst>
              <p:tags r:id="rId10"/>
            </p:custDataLst>
          </p:nvPr>
        </p:nvSpPr>
        <p:spPr>
          <a:xfrm>
            <a:off x="8708341" y="5036080"/>
            <a:ext cx="738325" cy="110680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6600">
                <a:solidFill>
                  <a:srgbClr val="FF0000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B</a:t>
            </a:r>
            <a:endParaRPr lang="en-US" altLang="zh-CN" sz="66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/>
            </a:endParaRPr>
          </a:p>
        </p:txBody>
      </p:sp>
      <p:pic>
        <p:nvPicPr>
          <p:cNvPr id="29710" name="Picture 9" descr="E:\李燃\教师教学用书\2012人教教师用书项目\ppt\物理\图标.png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9668290" y="142772"/>
            <a:ext cx="882688" cy="731869"/>
          </a:xfrm>
          <a:prstGeom prst="rect">
            <a:avLst/>
          </a:prstGeom>
          <a:noFill/>
          <a:ln>
            <a:noFill/>
            <a:miter lim="800000"/>
          </a:ln>
        </p:spPr>
      </p:pic>
      <p:grpSp>
        <p:nvGrpSpPr>
          <p:cNvPr id="4" name="组合 3"/>
          <p:cNvGrpSpPr/>
          <p:nvPr>
            <p:custDataLst>
              <p:tags r:id="rId12"/>
            </p:custDataLst>
          </p:nvPr>
        </p:nvGrpSpPr>
        <p:grpSpPr>
          <a:xfrm>
            <a:off x="126345" y="278394"/>
            <a:ext cx="11687042" cy="661670"/>
            <a:chOff x="392358" y="630578"/>
            <a:chExt cx="10972342" cy="496181"/>
          </a:xfrm>
        </p:grpSpPr>
        <p:grpSp>
          <p:nvGrpSpPr>
            <p:cNvPr id="14" name="组合 13"/>
            <p:cNvGrpSpPr/>
            <p:nvPr>
              <p:custDataLst>
                <p:tags r:id="rId13"/>
              </p:custDataLst>
            </p:nvPr>
          </p:nvGrpSpPr>
          <p:grpSpPr>
            <a:xfrm>
              <a:off x="526964" y="630578"/>
              <a:ext cx="3206138" cy="444172"/>
              <a:chOff x="526964" y="630578"/>
              <a:chExt cx="3206138" cy="444172"/>
            </a:xfrm>
          </p:grpSpPr>
          <p:sp>
            <p:nvSpPr>
              <p:cNvPr id="15" name="文本框 14"/>
              <p:cNvSpPr txBox="1"/>
              <p:nvPr>
                <p:custDataLst>
                  <p:tags r:id="rId15"/>
                </p:custDataLst>
              </p:nvPr>
            </p:nvSpPr>
            <p:spPr>
              <a:xfrm>
                <a:off x="526964" y="630578"/>
                <a:ext cx="2183161" cy="4376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zh-CN" sz="3200" b="1">
                    <a:solidFill>
                      <a:srgbClr val="FF0000"/>
                    </a:solidFill>
                    <a:latin typeface="微软雅黑" panose="020B0503020204020204" charset="-122"/>
                    <a:ea typeface="微软雅黑"/>
                    <a:cs typeface="+mn-ea"/>
                    <a:sym typeface="+mn-ea"/>
                  </a:rPr>
                  <a:t>当堂检测</a:t>
                </a:r>
              </a:p>
            </p:txBody>
          </p:sp>
          <p:sp>
            <p:nvSpPr>
              <p:cNvPr id="23" name="箭头: V 形 19"/>
              <p:cNvSpPr/>
              <p:nvPr>
                <p:custDataLst>
                  <p:tags r:id="rId16"/>
                </p:custDataLst>
              </p:nvPr>
            </p:nvSpPr>
            <p:spPr>
              <a:xfrm>
                <a:off x="2710134" y="663328"/>
                <a:ext cx="373626" cy="373626"/>
              </a:xfrm>
              <a:prstGeom prst="chevron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24" name="箭头: V 形 20"/>
              <p:cNvSpPr/>
              <p:nvPr>
                <p:custDataLst>
                  <p:tags r:id="rId17"/>
                </p:custDataLst>
              </p:nvPr>
            </p:nvSpPr>
            <p:spPr>
              <a:xfrm>
                <a:off x="2985439" y="668244"/>
                <a:ext cx="373626" cy="373626"/>
              </a:xfrm>
              <a:prstGeom prst="chevron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25" name="箭头: V 形 21"/>
              <p:cNvSpPr/>
              <p:nvPr>
                <p:custDataLst>
                  <p:tags r:id="rId18"/>
                </p:custDataLst>
              </p:nvPr>
            </p:nvSpPr>
            <p:spPr>
              <a:xfrm>
                <a:off x="3359476" y="701124"/>
                <a:ext cx="373626" cy="373626"/>
              </a:xfrm>
              <a:prstGeom prst="chevron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26" name="直接连接符 25"/>
            <p:cNvCxnSpPr/>
            <p:nvPr>
              <p:custDataLst>
                <p:tags r:id="rId14"/>
              </p:custDataLst>
            </p:nvPr>
          </p:nvCxnSpPr>
          <p:spPr>
            <a:xfrm>
              <a:off x="392358" y="1126759"/>
              <a:ext cx="10972342" cy="0"/>
            </a:xfrm>
            <a:prstGeom prst="line">
              <a:avLst/>
            </a:prstGeom>
            <a:ln>
              <a:solidFill>
                <a:srgbClr val="90C4F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 fill="hold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 fill="hold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 fill="hold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 fill="hold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 fill="hold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 fill="hold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 fill="hold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 fill="hold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699" grpId="0"/>
      <p:bldP spid="29700" grpId="0"/>
      <p:bldP spid="29701" grpId="0"/>
      <p:bldP spid="29702" grpId="0"/>
      <p:bldP spid="29703" grpId="0"/>
      <p:bldP spid="29704" grpId="0"/>
      <p:bldP spid="2970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986400" y="1251530"/>
            <a:ext cx="10349251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3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、下列图中，作用在物体上的力属于平衡力的是图（        ）</a:t>
            </a: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0480490" y="1434205"/>
            <a:ext cx="1170144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400">
                <a:solidFill>
                  <a:srgbClr val="FF0000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A</a:t>
            </a:r>
            <a:endParaRPr lang="en-US" altLang="zh-CN" sz="64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/>
            </a:endParaRPr>
          </a:p>
        </p:txBody>
      </p:sp>
      <p:grpSp>
        <p:nvGrpSpPr>
          <p:cNvPr id="24" name="组合 23"/>
          <p:cNvGrpSpPr/>
          <p:nvPr>
            <p:custDataLst>
              <p:tags r:id="rId3"/>
            </p:custDataLst>
          </p:nvPr>
        </p:nvGrpSpPr>
        <p:grpSpPr>
          <a:xfrm>
            <a:off x="2613668" y="2857658"/>
            <a:ext cx="2998965" cy="1543713"/>
            <a:chOff x="2672291" y="3228109"/>
            <a:chExt cx="2998836" cy="1543647"/>
          </a:xfrm>
        </p:grpSpPr>
        <p:grpSp>
          <p:nvGrpSpPr>
            <p:cNvPr id="20" name="组合 19"/>
            <p:cNvGrpSpPr/>
            <p:nvPr>
              <p:custDataLst>
                <p:tags r:id="rId40"/>
              </p:custDataLst>
            </p:nvPr>
          </p:nvGrpSpPr>
          <p:grpSpPr>
            <a:xfrm>
              <a:off x="2672291" y="3228109"/>
              <a:ext cx="2998836" cy="910355"/>
              <a:chOff x="2672291" y="3228109"/>
              <a:chExt cx="2998836" cy="910355"/>
            </a:xfrm>
          </p:grpSpPr>
          <p:sp>
            <p:nvSpPr>
              <p:cNvPr id="6" name="流程图: 过程 5"/>
              <p:cNvSpPr/>
              <p:nvPr>
                <p:custDataLst>
                  <p:tags r:id="rId42"/>
                </p:custDataLst>
              </p:nvPr>
            </p:nvSpPr>
            <p:spPr>
              <a:xfrm>
                <a:off x="3556000" y="3228109"/>
                <a:ext cx="900000" cy="900000"/>
              </a:xfrm>
              <a:prstGeom prst="flowChartProcess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charset="0"/>
                  <a:cs typeface="Times New Roman" panose="02020603050405020304"/>
                </a:endParaRPr>
              </a:p>
            </p:txBody>
          </p:sp>
          <p:sp>
            <p:nvSpPr>
              <p:cNvPr id="12" name="流程图: 接点 11"/>
              <p:cNvSpPr/>
              <p:nvPr>
                <p:custDataLst>
                  <p:tags r:id="rId43"/>
                </p:custDataLst>
              </p:nvPr>
            </p:nvSpPr>
            <p:spPr>
              <a:xfrm>
                <a:off x="3971636" y="3611418"/>
                <a:ext cx="72000" cy="72000"/>
              </a:xfrm>
              <a:prstGeom prst="flowChartConnector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charset="0"/>
                  <a:cs typeface="Times New Roman" panose="02020603050405020304" charset="0"/>
                </a:endParaRPr>
              </a:p>
            </p:txBody>
          </p:sp>
          <p:cxnSp>
            <p:nvCxnSpPr>
              <p:cNvPr id="16" name="直接箭头连接符 15"/>
              <p:cNvCxnSpPr/>
              <p:nvPr>
                <p:custDataLst>
                  <p:tags r:id="rId44"/>
                </p:custDataLst>
              </p:nvPr>
            </p:nvCxnSpPr>
            <p:spPr>
              <a:xfrm>
                <a:off x="4068000" y="3636000"/>
                <a:ext cx="900000" cy="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箭头连接符 17"/>
              <p:cNvCxnSpPr/>
              <p:nvPr>
                <p:custDataLst>
                  <p:tags r:id="rId45"/>
                </p:custDataLst>
              </p:nvPr>
            </p:nvCxnSpPr>
            <p:spPr>
              <a:xfrm flipH="1" flipV="1">
                <a:off x="3068364" y="3636000"/>
                <a:ext cx="900000" cy="10544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文本框 18"/>
              <p:cNvSpPr txBox="1"/>
              <p:nvPr>
                <p:custDataLst>
                  <p:tags r:id="rId46"/>
                </p:custDataLst>
              </p:nvPr>
            </p:nvSpPr>
            <p:spPr>
              <a:xfrm>
                <a:off x="5043055" y="3636000"/>
                <a:ext cx="628072" cy="4603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>
                    <a:latin typeface="Times New Roman" panose="02020603050405020304" charset="0"/>
                    <a:ea typeface="微软雅黑"/>
                    <a:cs typeface="Times New Roman" panose="02020603050405020304" charset="0"/>
                  </a:rPr>
                  <a:t>3N</a:t>
                </a:r>
                <a:endParaRPr lang="en-US" altLang="zh-CN" sz="2400">
                  <a:latin typeface="Times New Roman" panose="02020603050405020304" charset="0"/>
                  <a:ea typeface="微软雅黑" panose="020B0503020204020204" charset="-122"/>
                  <a:cs typeface="Times New Roman" panose="02020603050405020304"/>
                </a:endParaRPr>
              </a:p>
            </p:txBody>
          </p:sp>
          <p:sp>
            <p:nvSpPr>
              <p:cNvPr id="21" name="文本框 20"/>
              <p:cNvSpPr txBox="1"/>
              <p:nvPr>
                <p:custDataLst>
                  <p:tags r:id="rId47"/>
                </p:custDataLst>
              </p:nvPr>
            </p:nvSpPr>
            <p:spPr>
              <a:xfrm>
                <a:off x="2672291" y="3678109"/>
                <a:ext cx="628072" cy="4603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>
                    <a:latin typeface="Times New Roman" panose="02020603050405020304" charset="0"/>
                    <a:ea typeface="微软雅黑"/>
                    <a:cs typeface="Times New Roman" panose="02020603050405020304" charset="0"/>
                  </a:rPr>
                  <a:t>3N</a:t>
                </a:r>
              </a:p>
            </p:txBody>
          </p:sp>
        </p:grpSp>
        <p:sp>
          <p:nvSpPr>
            <p:cNvPr id="23" name="文本框 22"/>
            <p:cNvSpPr txBox="1"/>
            <p:nvPr>
              <p:custDataLst>
                <p:tags r:id="rId41"/>
              </p:custDataLst>
            </p:nvPr>
          </p:nvSpPr>
          <p:spPr>
            <a:xfrm>
              <a:off x="3808108" y="4249808"/>
              <a:ext cx="471055" cy="5219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latin typeface="Times New Roman" panose="02020603050405020304" charset="0"/>
                  <a:ea typeface="微软雅黑"/>
                  <a:cs typeface="Times New Roman" panose="02020603050405020304" charset="0"/>
                </a:rPr>
                <a:t>A</a:t>
              </a:r>
            </a:p>
          </p:txBody>
        </p:sp>
      </p:grpSp>
      <p:grpSp>
        <p:nvGrpSpPr>
          <p:cNvPr id="25" name="组合 24"/>
          <p:cNvGrpSpPr/>
          <p:nvPr>
            <p:custDataLst>
              <p:tags r:id="rId4"/>
            </p:custDataLst>
          </p:nvPr>
        </p:nvGrpSpPr>
        <p:grpSpPr>
          <a:xfrm>
            <a:off x="6538598" y="2804584"/>
            <a:ext cx="2866637" cy="1543713"/>
            <a:chOff x="2804613" y="3228109"/>
            <a:chExt cx="2866514" cy="1543647"/>
          </a:xfrm>
        </p:grpSpPr>
        <p:grpSp>
          <p:nvGrpSpPr>
            <p:cNvPr id="26" name="组合 25"/>
            <p:cNvGrpSpPr/>
            <p:nvPr>
              <p:custDataLst>
                <p:tags r:id="rId32"/>
              </p:custDataLst>
            </p:nvPr>
          </p:nvGrpSpPr>
          <p:grpSpPr>
            <a:xfrm>
              <a:off x="2804613" y="3228109"/>
              <a:ext cx="2866514" cy="1360355"/>
              <a:chOff x="2804613" y="3228109"/>
              <a:chExt cx="2866514" cy="1360355"/>
            </a:xfrm>
          </p:grpSpPr>
          <p:sp>
            <p:nvSpPr>
              <p:cNvPr id="28" name="流程图: 过程 27"/>
              <p:cNvSpPr/>
              <p:nvPr>
                <p:custDataLst>
                  <p:tags r:id="rId34"/>
                </p:custDataLst>
              </p:nvPr>
            </p:nvSpPr>
            <p:spPr>
              <a:xfrm>
                <a:off x="3556000" y="3228109"/>
                <a:ext cx="900000" cy="900000"/>
              </a:xfrm>
              <a:prstGeom prst="flowChartProcess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charset="0"/>
                  <a:cs typeface="Times New Roman" panose="02020603050405020304" charset="0"/>
                </a:endParaRPr>
              </a:p>
            </p:txBody>
          </p:sp>
          <p:sp>
            <p:nvSpPr>
              <p:cNvPr id="29" name="流程图: 接点 28"/>
              <p:cNvSpPr/>
              <p:nvPr>
                <p:custDataLst>
                  <p:tags r:id="rId35"/>
                </p:custDataLst>
              </p:nvPr>
            </p:nvSpPr>
            <p:spPr>
              <a:xfrm>
                <a:off x="3971636" y="3611418"/>
                <a:ext cx="72000" cy="72000"/>
              </a:xfrm>
              <a:prstGeom prst="flowChartConnector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charset="0"/>
                  <a:cs typeface="Times New Roman" panose="02020603050405020304" charset="0"/>
                </a:endParaRPr>
              </a:p>
            </p:txBody>
          </p:sp>
          <p:cxnSp>
            <p:nvCxnSpPr>
              <p:cNvPr id="30" name="直接箭头连接符 29"/>
              <p:cNvCxnSpPr/>
              <p:nvPr>
                <p:custDataLst>
                  <p:tags r:id="rId36"/>
                </p:custDataLst>
              </p:nvPr>
            </p:nvCxnSpPr>
            <p:spPr>
              <a:xfrm>
                <a:off x="4068000" y="3636000"/>
                <a:ext cx="900000" cy="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箭头连接符 30"/>
              <p:cNvCxnSpPr/>
              <p:nvPr>
                <p:custDataLst>
                  <p:tags r:id="rId37"/>
                </p:custDataLst>
              </p:nvPr>
            </p:nvCxnSpPr>
            <p:spPr>
              <a:xfrm flipH="1">
                <a:off x="3202046" y="3647418"/>
                <a:ext cx="783690" cy="503879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文本框 31"/>
              <p:cNvSpPr txBox="1"/>
              <p:nvPr>
                <p:custDataLst>
                  <p:tags r:id="rId38"/>
                </p:custDataLst>
              </p:nvPr>
            </p:nvSpPr>
            <p:spPr>
              <a:xfrm>
                <a:off x="5043055" y="3636000"/>
                <a:ext cx="628072" cy="4603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>
                    <a:latin typeface="Times New Roman" panose="02020603050405020304" charset="0"/>
                    <a:ea typeface="微软雅黑"/>
                    <a:cs typeface="Times New Roman" panose="02020603050405020304" charset="0"/>
                  </a:rPr>
                  <a:t>3N</a:t>
                </a:r>
              </a:p>
            </p:txBody>
          </p:sp>
          <p:sp>
            <p:nvSpPr>
              <p:cNvPr id="33" name="文本框 32"/>
              <p:cNvSpPr txBox="1"/>
              <p:nvPr>
                <p:custDataLst>
                  <p:tags r:id="rId39"/>
                </p:custDataLst>
              </p:nvPr>
            </p:nvSpPr>
            <p:spPr>
              <a:xfrm>
                <a:off x="2804613" y="4128109"/>
                <a:ext cx="628072" cy="4603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>
                    <a:latin typeface="Times New Roman" panose="02020603050405020304" charset="0"/>
                    <a:ea typeface="微软雅黑"/>
                    <a:cs typeface="Times New Roman" panose="02020603050405020304" charset="0"/>
                  </a:rPr>
                  <a:t>3N</a:t>
                </a:r>
              </a:p>
            </p:txBody>
          </p:sp>
        </p:grpSp>
        <p:sp>
          <p:nvSpPr>
            <p:cNvPr id="27" name="文本框 26"/>
            <p:cNvSpPr txBox="1"/>
            <p:nvPr>
              <p:custDataLst>
                <p:tags r:id="rId33"/>
              </p:custDataLst>
            </p:nvPr>
          </p:nvSpPr>
          <p:spPr>
            <a:xfrm>
              <a:off x="3808108" y="4249808"/>
              <a:ext cx="471055" cy="5219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latin typeface="Times New Roman" panose="02020603050405020304" charset="0"/>
                  <a:ea typeface="微软雅黑"/>
                  <a:cs typeface="Times New Roman" panose="02020603050405020304" charset="0"/>
                </a:rPr>
                <a:t>B</a:t>
              </a:r>
            </a:p>
          </p:txBody>
        </p:sp>
      </p:grpSp>
      <p:grpSp>
        <p:nvGrpSpPr>
          <p:cNvPr id="36" name="组合 35"/>
          <p:cNvGrpSpPr/>
          <p:nvPr>
            <p:custDataLst>
              <p:tags r:id="rId5"/>
            </p:custDataLst>
          </p:nvPr>
        </p:nvGrpSpPr>
        <p:grpSpPr>
          <a:xfrm>
            <a:off x="2940504" y="4568669"/>
            <a:ext cx="2044947" cy="2138369"/>
            <a:chOff x="2988005" y="2688056"/>
            <a:chExt cx="2044859" cy="2138277"/>
          </a:xfrm>
        </p:grpSpPr>
        <p:grpSp>
          <p:nvGrpSpPr>
            <p:cNvPr id="37" name="组合 36"/>
            <p:cNvGrpSpPr/>
            <p:nvPr>
              <p:custDataLst>
                <p:tags r:id="rId24"/>
              </p:custDataLst>
            </p:nvPr>
          </p:nvGrpSpPr>
          <p:grpSpPr>
            <a:xfrm>
              <a:off x="2988005" y="2688056"/>
              <a:ext cx="2044859" cy="1948018"/>
              <a:chOff x="2988005" y="2688056"/>
              <a:chExt cx="2044859" cy="1948018"/>
            </a:xfrm>
          </p:grpSpPr>
          <p:sp>
            <p:nvSpPr>
              <p:cNvPr id="39" name="流程图: 过程 38"/>
              <p:cNvSpPr/>
              <p:nvPr>
                <p:custDataLst>
                  <p:tags r:id="rId26"/>
                </p:custDataLst>
              </p:nvPr>
            </p:nvSpPr>
            <p:spPr>
              <a:xfrm>
                <a:off x="3556000" y="3228109"/>
                <a:ext cx="900000" cy="900000"/>
              </a:xfrm>
              <a:prstGeom prst="flowChartProcess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charset="0"/>
                  <a:cs typeface="Times New Roman" panose="02020603050405020304" charset="0"/>
                </a:endParaRPr>
              </a:p>
            </p:txBody>
          </p:sp>
          <p:sp>
            <p:nvSpPr>
              <p:cNvPr id="40" name="流程图: 接点 39"/>
              <p:cNvSpPr/>
              <p:nvPr>
                <p:custDataLst>
                  <p:tags r:id="rId27"/>
                </p:custDataLst>
              </p:nvPr>
            </p:nvSpPr>
            <p:spPr>
              <a:xfrm>
                <a:off x="3971636" y="3611418"/>
                <a:ext cx="72000" cy="72000"/>
              </a:xfrm>
              <a:prstGeom prst="flowChartConnector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charset="0"/>
                  <a:cs typeface="Times New Roman" panose="02020603050405020304" charset="0"/>
                </a:endParaRPr>
              </a:p>
            </p:txBody>
          </p:sp>
          <p:cxnSp>
            <p:nvCxnSpPr>
              <p:cNvPr id="41" name="直接箭头连接符 40"/>
              <p:cNvCxnSpPr/>
              <p:nvPr>
                <p:custDataLst>
                  <p:tags r:id="rId28"/>
                </p:custDataLst>
              </p:nvPr>
            </p:nvCxnSpPr>
            <p:spPr>
              <a:xfrm flipH="1">
                <a:off x="4286507" y="3678109"/>
                <a:ext cx="15850" cy="90000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箭头连接符 41"/>
              <p:cNvCxnSpPr/>
              <p:nvPr>
                <p:custDataLst>
                  <p:tags r:id="rId29"/>
                </p:custDataLst>
              </p:nvPr>
            </p:nvCxnSpPr>
            <p:spPr>
              <a:xfrm flipH="1" flipV="1">
                <a:off x="3704613" y="2688056"/>
                <a:ext cx="0" cy="90000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文本框 42"/>
              <p:cNvSpPr txBox="1"/>
              <p:nvPr>
                <p:custDataLst>
                  <p:tags r:id="rId30"/>
                </p:custDataLst>
              </p:nvPr>
            </p:nvSpPr>
            <p:spPr>
              <a:xfrm>
                <a:off x="4404792" y="4175719"/>
                <a:ext cx="628072" cy="4603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>
                    <a:latin typeface="Times New Roman" panose="02020603050405020304" charset="0"/>
                    <a:ea typeface="微软雅黑"/>
                    <a:cs typeface="Times New Roman" panose="02020603050405020304" charset="0"/>
                  </a:rPr>
                  <a:t>3N</a:t>
                </a:r>
              </a:p>
            </p:txBody>
          </p:sp>
          <p:sp>
            <p:nvSpPr>
              <p:cNvPr id="44" name="文本框 43"/>
              <p:cNvSpPr txBox="1"/>
              <p:nvPr>
                <p:custDataLst>
                  <p:tags r:id="rId31"/>
                </p:custDataLst>
              </p:nvPr>
            </p:nvSpPr>
            <p:spPr>
              <a:xfrm>
                <a:off x="2988005" y="2688056"/>
                <a:ext cx="628072" cy="4602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>
                    <a:latin typeface="Times New Roman" panose="02020603050405020304" charset="0"/>
                    <a:ea typeface="微软雅黑"/>
                    <a:cs typeface="Times New Roman" panose="02020603050405020304" charset="0"/>
                  </a:rPr>
                  <a:t>3N</a:t>
                </a:r>
              </a:p>
            </p:txBody>
          </p:sp>
        </p:grpSp>
        <p:sp>
          <p:nvSpPr>
            <p:cNvPr id="38" name="文本框 37"/>
            <p:cNvSpPr txBox="1"/>
            <p:nvPr>
              <p:custDataLst>
                <p:tags r:id="rId25"/>
              </p:custDataLst>
            </p:nvPr>
          </p:nvSpPr>
          <p:spPr>
            <a:xfrm>
              <a:off x="3481153" y="4304385"/>
              <a:ext cx="471055" cy="5219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latin typeface="Times New Roman" panose="02020603050405020304" charset="0"/>
                  <a:ea typeface="微软雅黑"/>
                  <a:cs typeface="Times New Roman" panose="02020603050405020304" charset="0"/>
                </a:rPr>
                <a:t>C</a:t>
              </a:r>
            </a:p>
          </p:txBody>
        </p:sp>
      </p:grpSp>
      <p:grpSp>
        <p:nvGrpSpPr>
          <p:cNvPr id="70" name="组合 69"/>
          <p:cNvGrpSpPr/>
          <p:nvPr>
            <p:custDataLst>
              <p:tags r:id="rId6"/>
            </p:custDataLst>
          </p:nvPr>
        </p:nvGrpSpPr>
        <p:grpSpPr>
          <a:xfrm>
            <a:off x="6524145" y="5166993"/>
            <a:ext cx="2998965" cy="1543713"/>
            <a:chOff x="6523865" y="5166881"/>
            <a:chExt cx="2998836" cy="1543647"/>
          </a:xfrm>
        </p:grpSpPr>
        <p:sp>
          <p:nvSpPr>
            <p:cNvPr id="60" name="文本框 59"/>
            <p:cNvSpPr txBox="1"/>
            <p:nvPr>
              <p:custDataLst>
                <p:tags r:id="rId14"/>
              </p:custDataLst>
            </p:nvPr>
          </p:nvSpPr>
          <p:spPr>
            <a:xfrm>
              <a:off x="7659682" y="6188580"/>
              <a:ext cx="471055" cy="5219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latin typeface="Times New Roman" panose="02020603050405020304" charset="0"/>
                  <a:ea typeface="微软雅黑"/>
                  <a:cs typeface="Times New Roman" panose="02020603050405020304" charset="0"/>
                </a:rPr>
                <a:t>D</a:t>
              </a:r>
            </a:p>
          </p:txBody>
        </p:sp>
        <p:grpSp>
          <p:nvGrpSpPr>
            <p:cNvPr id="69" name="组合 68"/>
            <p:cNvGrpSpPr/>
            <p:nvPr>
              <p:custDataLst>
                <p:tags r:id="rId15"/>
              </p:custDataLst>
            </p:nvPr>
          </p:nvGrpSpPr>
          <p:grpSpPr>
            <a:xfrm>
              <a:off x="6523865" y="5166881"/>
              <a:ext cx="2998836" cy="910355"/>
              <a:chOff x="6523865" y="5166881"/>
              <a:chExt cx="2998836" cy="910355"/>
            </a:xfrm>
          </p:grpSpPr>
          <p:sp>
            <p:nvSpPr>
              <p:cNvPr id="67" name="流程图: 过程 66"/>
              <p:cNvSpPr/>
              <p:nvPr>
                <p:custDataLst>
                  <p:tags r:id="rId16"/>
                </p:custDataLst>
              </p:nvPr>
            </p:nvSpPr>
            <p:spPr>
              <a:xfrm>
                <a:off x="7962919" y="5166881"/>
                <a:ext cx="432000" cy="900000"/>
              </a:xfrm>
              <a:prstGeom prst="flowChartProcess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charset="0"/>
                  <a:cs typeface="Times New Roman" panose="02020603050405020304" charset="0"/>
                </a:endParaRPr>
              </a:p>
            </p:txBody>
          </p:sp>
          <p:sp>
            <p:nvSpPr>
              <p:cNvPr id="61" name="流程图: 过程 60"/>
              <p:cNvSpPr/>
              <p:nvPr>
                <p:custDataLst>
                  <p:tags r:id="rId17"/>
                </p:custDataLst>
              </p:nvPr>
            </p:nvSpPr>
            <p:spPr>
              <a:xfrm>
                <a:off x="7407574" y="5166881"/>
                <a:ext cx="432000" cy="900000"/>
              </a:xfrm>
              <a:prstGeom prst="flowChartProcess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charset="0"/>
                  <a:cs typeface="Times New Roman" panose="02020603050405020304" charset="0"/>
                </a:endParaRPr>
              </a:p>
            </p:txBody>
          </p:sp>
          <p:sp>
            <p:nvSpPr>
              <p:cNvPr id="62" name="流程图: 接点 61"/>
              <p:cNvSpPr/>
              <p:nvPr>
                <p:custDataLst>
                  <p:tags r:id="rId18"/>
                </p:custDataLst>
              </p:nvPr>
            </p:nvSpPr>
            <p:spPr>
              <a:xfrm>
                <a:off x="7611820" y="5533216"/>
                <a:ext cx="72000" cy="72000"/>
              </a:xfrm>
              <a:prstGeom prst="flowChartConnector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charset="0"/>
                  <a:cs typeface="Times New Roman" panose="02020603050405020304" charset="0"/>
                </a:endParaRPr>
              </a:p>
            </p:txBody>
          </p:sp>
          <p:cxnSp>
            <p:nvCxnSpPr>
              <p:cNvPr id="63" name="直接箭头连接符 62"/>
              <p:cNvCxnSpPr/>
              <p:nvPr>
                <p:custDataLst>
                  <p:tags r:id="rId19"/>
                </p:custDataLst>
              </p:nvPr>
            </p:nvCxnSpPr>
            <p:spPr>
              <a:xfrm>
                <a:off x="8250787" y="5574772"/>
                <a:ext cx="900000" cy="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箭头连接符 63"/>
              <p:cNvCxnSpPr/>
              <p:nvPr>
                <p:custDataLst>
                  <p:tags r:id="rId20"/>
                </p:custDataLst>
              </p:nvPr>
            </p:nvCxnSpPr>
            <p:spPr>
              <a:xfrm flipH="1" flipV="1">
                <a:off x="6701937" y="5555435"/>
                <a:ext cx="900000" cy="10544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文本框 64"/>
              <p:cNvSpPr txBox="1"/>
              <p:nvPr>
                <p:custDataLst>
                  <p:tags r:id="rId21"/>
                </p:custDataLst>
              </p:nvPr>
            </p:nvSpPr>
            <p:spPr>
              <a:xfrm>
                <a:off x="8894629" y="5574772"/>
                <a:ext cx="628072" cy="4603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>
                    <a:latin typeface="Times New Roman" panose="02020603050405020304" charset="0"/>
                    <a:ea typeface="微软雅黑"/>
                    <a:cs typeface="Times New Roman" panose="02020603050405020304" charset="0"/>
                  </a:rPr>
                  <a:t>3N</a:t>
                </a:r>
              </a:p>
            </p:txBody>
          </p:sp>
          <p:sp>
            <p:nvSpPr>
              <p:cNvPr id="66" name="文本框 65"/>
              <p:cNvSpPr txBox="1"/>
              <p:nvPr>
                <p:custDataLst>
                  <p:tags r:id="rId22"/>
                </p:custDataLst>
              </p:nvPr>
            </p:nvSpPr>
            <p:spPr>
              <a:xfrm>
                <a:off x="6523865" y="5616881"/>
                <a:ext cx="628072" cy="4603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>
                    <a:latin typeface="Times New Roman" panose="02020603050405020304" charset="0"/>
                    <a:ea typeface="微软雅黑"/>
                    <a:cs typeface="Times New Roman" panose="02020603050405020304" charset="0"/>
                  </a:rPr>
                  <a:t>3N</a:t>
                </a:r>
              </a:p>
            </p:txBody>
          </p:sp>
          <p:sp>
            <p:nvSpPr>
              <p:cNvPr id="68" name="流程图: 接点 67"/>
              <p:cNvSpPr/>
              <p:nvPr>
                <p:custDataLst>
                  <p:tags r:id="rId23"/>
                </p:custDataLst>
              </p:nvPr>
            </p:nvSpPr>
            <p:spPr>
              <a:xfrm>
                <a:off x="8172000" y="5544000"/>
                <a:ext cx="72000" cy="72000"/>
              </a:xfrm>
              <a:prstGeom prst="flowChartConnector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charset="0"/>
                  <a:cs typeface="Times New Roman" panose="02020603050405020304" charset="0"/>
                </a:endParaRPr>
              </a:p>
            </p:txBody>
          </p:sp>
        </p:grpSp>
      </p:grpSp>
      <p:grpSp>
        <p:nvGrpSpPr>
          <p:cNvPr id="8" name="组合 7"/>
          <p:cNvGrpSpPr/>
          <p:nvPr>
            <p:custDataLst>
              <p:tags r:id="rId7"/>
            </p:custDataLst>
          </p:nvPr>
        </p:nvGrpSpPr>
        <p:grpSpPr>
          <a:xfrm>
            <a:off x="126345" y="278394"/>
            <a:ext cx="11687042" cy="661670"/>
            <a:chOff x="392358" y="630578"/>
            <a:chExt cx="10972342" cy="496181"/>
          </a:xfrm>
        </p:grpSpPr>
        <p:grpSp>
          <p:nvGrpSpPr>
            <p:cNvPr id="14" name="组合 13"/>
            <p:cNvGrpSpPr/>
            <p:nvPr>
              <p:custDataLst>
                <p:tags r:id="rId8"/>
              </p:custDataLst>
            </p:nvPr>
          </p:nvGrpSpPr>
          <p:grpSpPr>
            <a:xfrm>
              <a:off x="526964" y="630578"/>
              <a:ext cx="3206138" cy="444172"/>
              <a:chOff x="526964" y="630578"/>
              <a:chExt cx="3206138" cy="444172"/>
            </a:xfrm>
          </p:grpSpPr>
          <p:sp>
            <p:nvSpPr>
              <p:cNvPr id="15" name="文本框 14"/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526964" y="630578"/>
                <a:ext cx="2183161" cy="4376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zh-CN" sz="3200" b="1">
                    <a:solidFill>
                      <a:srgbClr val="FF0000"/>
                    </a:solidFill>
                    <a:latin typeface="微软雅黑" panose="020B0503020204020204" charset="-122"/>
                    <a:ea typeface="微软雅黑"/>
                    <a:cs typeface="+mn-ea"/>
                    <a:sym typeface="+mn-ea"/>
                  </a:rPr>
                  <a:t>当堂检测</a:t>
                </a:r>
              </a:p>
            </p:txBody>
          </p:sp>
          <p:sp>
            <p:nvSpPr>
              <p:cNvPr id="9" name="箭头: V 形 19"/>
              <p:cNvSpPr/>
              <p:nvPr>
                <p:custDataLst>
                  <p:tags r:id="rId11"/>
                </p:custDataLst>
              </p:nvPr>
            </p:nvSpPr>
            <p:spPr>
              <a:xfrm>
                <a:off x="2710134" y="663328"/>
                <a:ext cx="373626" cy="373626"/>
              </a:xfrm>
              <a:prstGeom prst="chevron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1" name="箭头: V 形 20"/>
              <p:cNvSpPr/>
              <p:nvPr>
                <p:custDataLst>
                  <p:tags r:id="rId12"/>
                </p:custDataLst>
              </p:nvPr>
            </p:nvSpPr>
            <p:spPr>
              <a:xfrm>
                <a:off x="2985439" y="668244"/>
                <a:ext cx="373626" cy="373626"/>
              </a:xfrm>
              <a:prstGeom prst="chevron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34" name="箭头: V 形 21"/>
              <p:cNvSpPr/>
              <p:nvPr>
                <p:custDataLst>
                  <p:tags r:id="rId13"/>
                </p:custDataLst>
              </p:nvPr>
            </p:nvSpPr>
            <p:spPr>
              <a:xfrm>
                <a:off x="3359476" y="701124"/>
                <a:ext cx="373626" cy="373626"/>
              </a:xfrm>
              <a:prstGeom prst="chevron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35" name="直接连接符 34"/>
            <p:cNvCxnSpPr/>
            <p:nvPr>
              <p:custDataLst>
                <p:tags r:id="rId9"/>
              </p:custDataLst>
            </p:nvPr>
          </p:nvCxnSpPr>
          <p:spPr>
            <a:xfrm>
              <a:off x="392358" y="1126759"/>
              <a:ext cx="10972342" cy="0"/>
            </a:xfrm>
            <a:prstGeom prst="line">
              <a:avLst/>
            </a:prstGeom>
            <a:ln>
              <a:solidFill>
                <a:srgbClr val="90C4F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986400" y="1287732"/>
            <a:ext cx="10488111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4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、一同学用水平方向的力推停放在水平地面上的汽车，没有推动。此时（        ）</a:t>
            </a: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5663565" y="1962150"/>
            <a:ext cx="129667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>
                <a:solidFill>
                  <a:srgbClr val="FF0000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D</a:t>
            </a:r>
            <a:endParaRPr lang="en-US" altLang="zh-CN" sz="8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/>
            </a:endParaRPr>
          </a:p>
        </p:txBody>
      </p:sp>
      <p:sp>
        <p:nvSpPr>
          <p:cNvPr id="45" name="文本框 44"/>
          <p:cNvSpPr txBox="1"/>
          <p:nvPr>
            <p:custDataLst>
              <p:tags r:id="rId3"/>
            </p:custDataLst>
          </p:nvPr>
        </p:nvSpPr>
        <p:spPr>
          <a:xfrm>
            <a:off x="986400" y="2701738"/>
            <a:ext cx="7847828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A.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人推车的力与车受的重力是一对平衡力</a:t>
            </a:r>
            <a:endParaRPr lang="en-US" altLang="zh-CN" sz="2800">
              <a:latin typeface="Times New Roman" panose="02020603050405020304" charset="0"/>
              <a:ea typeface="微软雅黑"/>
              <a:cs typeface="Times New Roman" panose="02020603050405020304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B.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人推车的力与车对人的作用力是一对平衡力</a:t>
            </a:r>
            <a:endParaRPr lang="en-US" altLang="zh-CN" sz="2800">
              <a:latin typeface="Times New Roman" panose="02020603050405020304" charset="0"/>
              <a:ea typeface="微软雅黑"/>
              <a:cs typeface="Times New Roman" panose="02020603050405020304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C.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人推车的力的大小“小于”地面对车的摩擦力</a:t>
            </a:r>
            <a:endParaRPr lang="en-US" altLang="zh-CN" sz="2800">
              <a:latin typeface="Times New Roman" panose="02020603050405020304" charset="0"/>
              <a:ea typeface="微软雅黑"/>
              <a:cs typeface="Times New Roman" panose="02020603050405020304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D.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人推车的力的大小“等于”地面对车的摩擦力</a:t>
            </a:r>
          </a:p>
        </p:txBody>
      </p:sp>
      <p:grpSp>
        <p:nvGrpSpPr>
          <p:cNvPr id="6" name="组合 5"/>
          <p:cNvGrpSpPr/>
          <p:nvPr>
            <p:custDataLst>
              <p:tags r:id="rId4"/>
            </p:custDataLst>
          </p:nvPr>
        </p:nvGrpSpPr>
        <p:grpSpPr>
          <a:xfrm>
            <a:off x="126345" y="278394"/>
            <a:ext cx="11687042" cy="661670"/>
            <a:chOff x="392358" y="630578"/>
            <a:chExt cx="10972342" cy="496181"/>
          </a:xfrm>
        </p:grpSpPr>
        <p:grpSp>
          <p:nvGrpSpPr>
            <p:cNvPr id="14" name="组合 13"/>
            <p:cNvGrpSpPr/>
            <p:nvPr>
              <p:custDataLst>
                <p:tags r:id="rId5"/>
              </p:custDataLst>
            </p:nvPr>
          </p:nvGrpSpPr>
          <p:grpSpPr>
            <a:xfrm>
              <a:off x="526964" y="630578"/>
              <a:ext cx="3206138" cy="444172"/>
              <a:chOff x="526964" y="630578"/>
              <a:chExt cx="3206138" cy="444172"/>
            </a:xfrm>
          </p:grpSpPr>
          <p:sp>
            <p:nvSpPr>
              <p:cNvPr id="15" name="文本框 14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526964" y="630578"/>
                <a:ext cx="2183161" cy="4376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zh-CN" sz="3200" b="1">
                    <a:solidFill>
                      <a:srgbClr val="FF0000"/>
                    </a:solidFill>
                    <a:latin typeface="微软雅黑" panose="020B0503020204020204" charset="-122"/>
                    <a:ea typeface="微软雅黑"/>
                    <a:cs typeface="+mn-ea"/>
                    <a:sym typeface="+mn-ea"/>
                  </a:rPr>
                  <a:t>当堂检测</a:t>
                </a:r>
              </a:p>
            </p:txBody>
          </p:sp>
          <p:sp>
            <p:nvSpPr>
              <p:cNvPr id="23" name="箭头: V 形 19"/>
              <p:cNvSpPr/>
              <p:nvPr>
                <p:custDataLst>
                  <p:tags r:id="rId8"/>
                </p:custDataLst>
              </p:nvPr>
            </p:nvSpPr>
            <p:spPr>
              <a:xfrm>
                <a:off x="2710134" y="663328"/>
                <a:ext cx="373626" cy="373626"/>
              </a:xfrm>
              <a:prstGeom prst="chevron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24" name="箭头: V 形 20"/>
              <p:cNvSpPr/>
              <p:nvPr>
                <p:custDataLst>
                  <p:tags r:id="rId9"/>
                </p:custDataLst>
              </p:nvPr>
            </p:nvSpPr>
            <p:spPr>
              <a:xfrm>
                <a:off x="2985439" y="668244"/>
                <a:ext cx="373626" cy="373626"/>
              </a:xfrm>
              <a:prstGeom prst="chevron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25" name="箭头: V 形 21"/>
              <p:cNvSpPr/>
              <p:nvPr>
                <p:custDataLst>
                  <p:tags r:id="rId10"/>
                </p:custDataLst>
              </p:nvPr>
            </p:nvSpPr>
            <p:spPr>
              <a:xfrm>
                <a:off x="3359476" y="701124"/>
                <a:ext cx="373626" cy="373626"/>
              </a:xfrm>
              <a:prstGeom prst="chevron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26" name="直接连接符 25"/>
            <p:cNvCxnSpPr/>
            <p:nvPr>
              <p:custDataLst>
                <p:tags r:id="rId6"/>
              </p:custDataLst>
            </p:nvPr>
          </p:nvCxnSpPr>
          <p:spPr>
            <a:xfrm>
              <a:off x="392358" y="1126759"/>
              <a:ext cx="10972342" cy="0"/>
            </a:xfrm>
            <a:prstGeom prst="line">
              <a:avLst/>
            </a:prstGeom>
            <a:ln>
              <a:solidFill>
                <a:srgbClr val="90C4F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986155" y="1214755"/>
            <a:ext cx="1031494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5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、如图所示，直升飞机悬停在空中，不计浮力，下列说法正确的是（        ）</a:t>
            </a: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9019928" y="4710100"/>
            <a:ext cx="2071882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>
                <a:solidFill>
                  <a:srgbClr val="FF0000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D</a:t>
            </a:r>
          </a:p>
        </p:txBody>
      </p:sp>
      <p:sp>
        <p:nvSpPr>
          <p:cNvPr id="45" name="文本框 44"/>
          <p:cNvSpPr txBox="1"/>
          <p:nvPr>
            <p:custDataLst>
              <p:tags r:id="rId3"/>
            </p:custDataLst>
          </p:nvPr>
        </p:nvSpPr>
        <p:spPr>
          <a:xfrm>
            <a:off x="986400" y="2628903"/>
            <a:ext cx="7661816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A.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螺旋桨对空气的作用力与直升飞机所受重力是一对相互作用力</a:t>
            </a:r>
            <a:endParaRPr lang="en-US" altLang="zh-CN" sz="2800">
              <a:latin typeface="Times New Roman" panose="02020603050405020304" charset="0"/>
              <a:ea typeface="微软雅黑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B. 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螺旋桨对空气的作用力与空气对螺旋桨的作用力是一对平衡力</a:t>
            </a:r>
            <a:endParaRPr lang="en-US" altLang="zh-CN" sz="2800">
              <a:latin typeface="Times New Roman" panose="02020603050405020304" charset="0"/>
              <a:ea typeface="微软雅黑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C.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悬停在空中的直升飞机对地球没有作用力</a:t>
            </a:r>
            <a:endParaRPr lang="en-US" altLang="zh-CN" sz="2800">
              <a:latin typeface="Times New Roman" panose="02020603050405020304" charset="0"/>
              <a:ea typeface="微软雅黑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D.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直升飞机所受向上的力的施力物体是空气</a:t>
            </a:r>
          </a:p>
        </p:txBody>
      </p:sp>
      <p:grpSp>
        <p:nvGrpSpPr>
          <p:cNvPr id="18" name="组合 17"/>
          <p:cNvGrpSpPr/>
          <p:nvPr>
            <p:custDataLst>
              <p:tags r:id="rId4"/>
            </p:custDataLst>
          </p:nvPr>
        </p:nvGrpSpPr>
        <p:grpSpPr>
          <a:xfrm>
            <a:off x="9135156" y="2628794"/>
            <a:ext cx="2715608" cy="1843823"/>
            <a:chOff x="7472217" y="3078451"/>
            <a:chExt cx="4114445" cy="1843744"/>
          </a:xfrm>
        </p:grpSpPr>
        <p:pic>
          <p:nvPicPr>
            <p:cNvPr id="12" name="图片 11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72218" y="3078451"/>
              <a:ext cx="3834550" cy="1492280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>
              <p:custDataLst>
                <p:tags r:id="rId13"/>
              </p:custDataLst>
            </p:nvPr>
          </p:nvSpPr>
          <p:spPr>
            <a:xfrm>
              <a:off x="7472217" y="4553911"/>
              <a:ext cx="4114445" cy="3682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latin typeface="微软雅黑" panose="020B0503020204020204" charset="-122"/>
                  <a:ea typeface="微软雅黑"/>
                </a:rPr>
                <a:t>悬停在空中的直升飞机</a:t>
              </a:r>
              <a:endParaRPr lang="zh-CN" altLang="en-US"/>
            </a:p>
          </p:txBody>
        </p:sp>
      </p:grpSp>
      <p:grpSp>
        <p:nvGrpSpPr>
          <p:cNvPr id="8" name="组合 7"/>
          <p:cNvGrpSpPr/>
          <p:nvPr>
            <p:custDataLst>
              <p:tags r:id="rId5"/>
            </p:custDataLst>
          </p:nvPr>
        </p:nvGrpSpPr>
        <p:grpSpPr>
          <a:xfrm>
            <a:off x="126345" y="278394"/>
            <a:ext cx="11687042" cy="661670"/>
            <a:chOff x="392358" y="630578"/>
            <a:chExt cx="10972342" cy="496181"/>
          </a:xfrm>
        </p:grpSpPr>
        <p:grpSp>
          <p:nvGrpSpPr>
            <p:cNvPr id="14" name="组合 13"/>
            <p:cNvGrpSpPr/>
            <p:nvPr>
              <p:custDataLst>
                <p:tags r:id="rId6"/>
              </p:custDataLst>
            </p:nvPr>
          </p:nvGrpSpPr>
          <p:grpSpPr>
            <a:xfrm>
              <a:off x="526964" y="630578"/>
              <a:ext cx="3206138" cy="444172"/>
              <a:chOff x="526964" y="630578"/>
              <a:chExt cx="3206138" cy="444172"/>
            </a:xfrm>
          </p:grpSpPr>
          <p:sp>
            <p:nvSpPr>
              <p:cNvPr id="15" name="文本框 14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526964" y="630578"/>
                <a:ext cx="2183161" cy="4376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zh-CN" sz="3200" b="1">
                    <a:solidFill>
                      <a:srgbClr val="FF0000"/>
                    </a:solidFill>
                    <a:latin typeface="微软雅黑" panose="020B0503020204020204" charset="-122"/>
                    <a:ea typeface="微软雅黑"/>
                    <a:cs typeface="+mn-ea"/>
                    <a:sym typeface="+mn-ea"/>
                  </a:rPr>
                  <a:t>当堂检测</a:t>
                </a:r>
              </a:p>
            </p:txBody>
          </p:sp>
          <p:sp>
            <p:nvSpPr>
              <p:cNvPr id="23" name="箭头: V 形 19"/>
              <p:cNvSpPr/>
              <p:nvPr>
                <p:custDataLst>
                  <p:tags r:id="rId9"/>
                </p:custDataLst>
              </p:nvPr>
            </p:nvSpPr>
            <p:spPr>
              <a:xfrm>
                <a:off x="2710134" y="663328"/>
                <a:ext cx="373626" cy="373626"/>
              </a:xfrm>
              <a:prstGeom prst="chevron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24" name="箭头: V 形 20"/>
              <p:cNvSpPr/>
              <p:nvPr>
                <p:custDataLst>
                  <p:tags r:id="rId10"/>
                </p:custDataLst>
              </p:nvPr>
            </p:nvSpPr>
            <p:spPr>
              <a:xfrm>
                <a:off x="2985439" y="668244"/>
                <a:ext cx="373626" cy="373626"/>
              </a:xfrm>
              <a:prstGeom prst="chevron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25" name="箭头: V 形 21"/>
              <p:cNvSpPr/>
              <p:nvPr>
                <p:custDataLst>
                  <p:tags r:id="rId11"/>
                </p:custDataLst>
              </p:nvPr>
            </p:nvSpPr>
            <p:spPr>
              <a:xfrm>
                <a:off x="3359476" y="701124"/>
                <a:ext cx="373626" cy="373626"/>
              </a:xfrm>
              <a:prstGeom prst="chevron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26" name="直接连接符 25"/>
            <p:cNvCxnSpPr/>
            <p:nvPr>
              <p:custDataLst>
                <p:tags r:id="rId7"/>
              </p:custDataLst>
            </p:nvPr>
          </p:nvCxnSpPr>
          <p:spPr>
            <a:xfrm>
              <a:off x="392358" y="1126759"/>
              <a:ext cx="10972342" cy="0"/>
            </a:xfrm>
            <a:prstGeom prst="line">
              <a:avLst/>
            </a:prstGeom>
            <a:ln>
              <a:solidFill>
                <a:srgbClr val="90C4F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986400" y="1182098"/>
            <a:ext cx="1052028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6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、用弹簧测力计拉着木块在水平面上做匀速运动，保持弹簧测力计示数稳定，则（        ）</a:t>
            </a: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6638925" y="1906270"/>
            <a:ext cx="109029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>
                <a:solidFill>
                  <a:srgbClr val="FF0000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C</a:t>
            </a:r>
          </a:p>
        </p:txBody>
      </p:sp>
      <p:sp>
        <p:nvSpPr>
          <p:cNvPr id="45" name="文本框 44"/>
          <p:cNvSpPr txBox="1"/>
          <p:nvPr>
            <p:custDataLst>
              <p:tags r:id="rId3"/>
            </p:custDataLst>
          </p:nvPr>
        </p:nvSpPr>
        <p:spPr>
          <a:xfrm>
            <a:off x="986155" y="2566035"/>
            <a:ext cx="1039304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A.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木块受到的拉力大于摩擦力</a:t>
            </a:r>
            <a:endParaRPr lang="en-US" altLang="zh-CN" sz="2800">
              <a:latin typeface="Times New Roman" panose="02020603050405020304" charset="0"/>
              <a:ea typeface="微软雅黑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B.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木块相对于弹簧测力计是运动的</a:t>
            </a:r>
            <a:endParaRPr lang="en-US" altLang="zh-CN" sz="2800">
              <a:latin typeface="Times New Roman" panose="02020603050405020304" charset="0"/>
              <a:ea typeface="微软雅黑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C.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木块受到的重力和水平面对木块的支持力是一对平衡力</a:t>
            </a:r>
            <a:endParaRPr lang="en-US" altLang="zh-CN" sz="2800">
              <a:latin typeface="Times New Roman" panose="02020603050405020304" charset="0"/>
              <a:ea typeface="微软雅黑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D.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在木块上放一钩码后，继续拉动木块匀速运动，弹簧测力计示数变大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1855" y="2036176"/>
            <a:ext cx="3777835" cy="1308940"/>
          </a:xfrm>
          <a:prstGeom prst="rect">
            <a:avLst/>
          </a:prstGeom>
        </p:spPr>
      </p:pic>
      <p:grpSp>
        <p:nvGrpSpPr>
          <p:cNvPr id="8" name="组合 7"/>
          <p:cNvGrpSpPr/>
          <p:nvPr>
            <p:custDataLst>
              <p:tags r:id="rId5"/>
            </p:custDataLst>
          </p:nvPr>
        </p:nvGrpSpPr>
        <p:grpSpPr>
          <a:xfrm>
            <a:off x="126345" y="278394"/>
            <a:ext cx="11687042" cy="661670"/>
            <a:chOff x="392358" y="630578"/>
            <a:chExt cx="10972342" cy="496181"/>
          </a:xfrm>
        </p:grpSpPr>
        <p:grpSp>
          <p:nvGrpSpPr>
            <p:cNvPr id="14" name="组合 13"/>
            <p:cNvGrpSpPr/>
            <p:nvPr>
              <p:custDataLst>
                <p:tags r:id="rId6"/>
              </p:custDataLst>
            </p:nvPr>
          </p:nvGrpSpPr>
          <p:grpSpPr>
            <a:xfrm>
              <a:off x="526964" y="630578"/>
              <a:ext cx="3206138" cy="444172"/>
              <a:chOff x="526964" y="630578"/>
              <a:chExt cx="3206138" cy="444172"/>
            </a:xfrm>
          </p:grpSpPr>
          <p:sp>
            <p:nvSpPr>
              <p:cNvPr id="15" name="文本框 14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526964" y="630578"/>
                <a:ext cx="2183161" cy="4376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zh-CN" sz="3200" b="1">
                    <a:solidFill>
                      <a:srgbClr val="FF0000"/>
                    </a:solidFill>
                    <a:latin typeface="微软雅黑" panose="020B0503020204020204" charset="-122"/>
                    <a:ea typeface="微软雅黑"/>
                    <a:cs typeface="+mn-ea"/>
                    <a:sym typeface="+mn-ea"/>
                  </a:rPr>
                  <a:t>当堂检测</a:t>
                </a:r>
              </a:p>
            </p:txBody>
          </p:sp>
          <p:sp>
            <p:nvSpPr>
              <p:cNvPr id="23" name="箭头: V 形 19"/>
              <p:cNvSpPr/>
              <p:nvPr>
                <p:custDataLst>
                  <p:tags r:id="rId9"/>
                </p:custDataLst>
              </p:nvPr>
            </p:nvSpPr>
            <p:spPr>
              <a:xfrm>
                <a:off x="2710134" y="663328"/>
                <a:ext cx="373626" cy="373626"/>
              </a:xfrm>
              <a:prstGeom prst="chevron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24" name="箭头: V 形 20"/>
              <p:cNvSpPr/>
              <p:nvPr>
                <p:custDataLst>
                  <p:tags r:id="rId10"/>
                </p:custDataLst>
              </p:nvPr>
            </p:nvSpPr>
            <p:spPr>
              <a:xfrm>
                <a:off x="2985439" y="668244"/>
                <a:ext cx="373626" cy="373626"/>
              </a:xfrm>
              <a:prstGeom prst="chevron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25" name="箭头: V 形 21"/>
              <p:cNvSpPr/>
              <p:nvPr>
                <p:custDataLst>
                  <p:tags r:id="rId11"/>
                </p:custDataLst>
              </p:nvPr>
            </p:nvSpPr>
            <p:spPr>
              <a:xfrm>
                <a:off x="3359476" y="701124"/>
                <a:ext cx="373626" cy="373626"/>
              </a:xfrm>
              <a:prstGeom prst="chevron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26" name="直接连接符 25"/>
            <p:cNvCxnSpPr/>
            <p:nvPr>
              <p:custDataLst>
                <p:tags r:id="rId7"/>
              </p:custDataLst>
            </p:nvPr>
          </p:nvCxnSpPr>
          <p:spPr>
            <a:xfrm>
              <a:off x="392358" y="1126759"/>
              <a:ext cx="10972342" cy="0"/>
            </a:xfrm>
            <a:prstGeom prst="line">
              <a:avLst/>
            </a:prstGeom>
            <a:ln>
              <a:solidFill>
                <a:srgbClr val="90C4F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986400" y="810852"/>
            <a:ext cx="9000387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7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、关于平衡力，下列说法正确的是（        ）</a:t>
            </a: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8875944" y="1357377"/>
            <a:ext cx="1470723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>
                <a:solidFill>
                  <a:srgbClr val="FF0000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D</a:t>
            </a:r>
          </a:p>
        </p:txBody>
      </p:sp>
      <p:sp>
        <p:nvSpPr>
          <p:cNvPr id="45" name="文本框 44"/>
          <p:cNvSpPr txBox="1"/>
          <p:nvPr>
            <p:custDataLst>
              <p:tags r:id="rId3"/>
            </p:custDataLst>
          </p:nvPr>
        </p:nvSpPr>
        <p:spPr>
          <a:xfrm>
            <a:off x="986400" y="1841468"/>
            <a:ext cx="9760793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00B050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A</a:t>
            </a: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.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物体在平衡力作用下一定保持静止状态</a:t>
            </a:r>
            <a:endParaRPr lang="en-US" altLang="zh-CN" sz="2800">
              <a:latin typeface="Times New Roman" panose="02020603050405020304" charset="0"/>
              <a:ea typeface="微软雅黑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00B050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B</a:t>
            </a: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.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作用在物体上的两个力，三要素完全相同，这两个力一定是平衡力</a:t>
            </a:r>
            <a:endParaRPr lang="en-US" altLang="zh-CN" sz="2800">
              <a:latin typeface="Times New Roman" panose="02020603050405020304" charset="0"/>
              <a:ea typeface="微软雅黑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00B050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C</a:t>
            </a: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.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物体受到的重力和拉力的作用，这两个力方向相反，它们一定是平衡力</a:t>
            </a:r>
            <a:endParaRPr lang="en-US" altLang="zh-CN" sz="2800">
              <a:latin typeface="Times New Roman" panose="02020603050405020304" charset="0"/>
              <a:ea typeface="微软雅黑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00B050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D</a:t>
            </a: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.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运动的物体在平衡力作用下，一定保持匀速直线运动状态</a:t>
            </a:r>
          </a:p>
        </p:txBody>
      </p:sp>
      <p:grpSp>
        <p:nvGrpSpPr>
          <p:cNvPr id="8" name="组合 7"/>
          <p:cNvGrpSpPr/>
          <p:nvPr>
            <p:custDataLst>
              <p:tags r:id="rId4"/>
            </p:custDataLst>
          </p:nvPr>
        </p:nvGrpSpPr>
        <p:grpSpPr>
          <a:xfrm>
            <a:off x="126345" y="278394"/>
            <a:ext cx="11687042" cy="661670"/>
            <a:chOff x="392358" y="630578"/>
            <a:chExt cx="10972342" cy="496181"/>
          </a:xfrm>
        </p:grpSpPr>
        <p:grpSp>
          <p:nvGrpSpPr>
            <p:cNvPr id="14" name="组合 13"/>
            <p:cNvGrpSpPr/>
            <p:nvPr>
              <p:custDataLst>
                <p:tags r:id="rId5"/>
              </p:custDataLst>
            </p:nvPr>
          </p:nvGrpSpPr>
          <p:grpSpPr>
            <a:xfrm>
              <a:off x="526964" y="630578"/>
              <a:ext cx="3206138" cy="444172"/>
              <a:chOff x="526964" y="630578"/>
              <a:chExt cx="3206138" cy="444172"/>
            </a:xfrm>
          </p:grpSpPr>
          <p:sp>
            <p:nvSpPr>
              <p:cNvPr id="15" name="文本框 14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526964" y="630578"/>
                <a:ext cx="2183161" cy="4376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zh-CN" sz="3200" b="1">
                    <a:solidFill>
                      <a:srgbClr val="FF0000"/>
                    </a:solidFill>
                    <a:latin typeface="微软雅黑" panose="020B0503020204020204" charset="-122"/>
                    <a:ea typeface="微软雅黑"/>
                    <a:cs typeface="+mn-ea"/>
                    <a:sym typeface="+mn-ea"/>
                  </a:rPr>
                  <a:t>当堂检测</a:t>
                </a:r>
              </a:p>
            </p:txBody>
          </p:sp>
          <p:sp>
            <p:nvSpPr>
              <p:cNvPr id="23" name="箭头: V 形 19"/>
              <p:cNvSpPr/>
              <p:nvPr>
                <p:custDataLst>
                  <p:tags r:id="rId8"/>
                </p:custDataLst>
              </p:nvPr>
            </p:nvSpPr>
            <p:spPr>
              <a:xfrm>
                <a:off x="2710134" y="663328"/>
                <a:ext cx="373626" cy="373626"/>
              </a:xfrm>
              <a:prstGeom prst="chevron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24" name="箭头: V 形 20"/>
              <p:cNvSpPr/>
              <p:nvPr>
                <p:custDataLst>
                  <p:tags r:id="rId9"/>
                </p:custDataLst>
              </p:nvPr>
            </p:nvSpPr>
            <p:spPr>
              <a:xfrm>
                <a:off x="2985439" y="668244"/>
                <a:ext cx="373626" cy="373626"/>
              </a:xfrm>
              <a:prstGeom prst="chevron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25" name="箭头: V 形 21"/>
              <p:cNvSpPr/>
              <p:nvPr>
                <p:custDataLst>
                  <p:tags r:id="rId10"/>
                </p:custDataLst>
              </p:nvPr>
            </p:nvSpPr>
            <p:spPr>
              <a:xfrm>
                <a:off x="3359476" y="701124"/>
                <a:ext cx="373626" cy="373626"/>
              </a:xfrm>
              <a:prstGeom prst="chevron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26" name="直接连接符 25"/>
            <p:cNvCxnSpPr/>
            <p:nvPr>
              <p:custDataLst>
                <p:tags r:id="rId6"/>
              </p:custDataLst>
            </p:nvPr>
          </p:nvCxnSpPr>
          <p:spPr>
            <a:xfrm>
              <a:off x="392358" y="1126759"/>
              <a:ext cx="10972342" cy="0"/>
            </a:xfrm>
            <a:prstGeom prst="line">
              <a:avLst/>
            </a:prstGeom>
            <a:ln>
              <a:solidFill>
                <a:srgbClr val="90C4F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1" name="Text Box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86155" y="1793875"/>
            <a:ext cx="10414000" cy="3322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>
                <a:latin typeface="Times New Roman" panose="02020603050405020304" charset="0"/>
                <a:ea typeface="微软雅黑"/>
              </a:rPr>
              <a:t>8</a:t>
            </a:r>
            <a:r>
              <a:rPr lang="zh-CN" altLang="en-US" sz="2800">
                <a:latin typeface="Times New Roman" panose="02020603050405020304" charset="0"/>
                <a:ea typeface="微软雅黑"/>
              </a:rPr>
              <a:t>、吊车以</a:t>
            </a:r>
            <a:r>
              <a:rPr lang="en-US" altLang="zh-CN" sz="2800">
                <a:latin typeface="Times New Roman" panose="02020603050405020304" charset="0"/>
                <a:ea typeface="微软雅黑"/>
              </a:rPr>
              <a:t>1m/s</a:t>
            </a:r>
            <a:r>
              <a:rPr lang="zh-CN" altLang="en-US" sz="2800">
                <a:latin typeface="Times New Roman" panose="02020603050405020304" charset="0"/>
                <a:ea typeface="微软雅黑"/>
              </a:rPr>
              <a:t>的速度将</a:t>
            </a:r>
            <a:r>
              <a:rPr lang="en-US" altLang="zh-CN" sz="2800">
                <a:latin typeface="Times New Roman" panose="02020603050405020304" charset="0"/>
                <a:ea typeface="微软雅黑"/>
              </a:rPr>
              <a:t>2×10</a:t>
            </a:r>
            <a:r>
              <a:rPr lang="en-US" altLang="zh-CN" sz="2800" baseline="30000">
                <a:latin typeface="Times New Roman" panose="02020603050405020304" charset="0"/>
                <a:ea typeface="微软雅黑"/>
              </a:rPr>
              <a:t>4</a:t>
            </a:r>
            <a:r>
              <a:rPr lang="en-US" altLang="zh-CN" sz="2800">
                <a:latin typeface="Times New Roman" panose="02020603050405020304" charset="0"/>
                <a:ea typeface="微软雅黑"/>
              </a:rPr>
              <a:t>N</a:t>
            </a:r>
            <a:r>
              <a:rPr lang="zh-CN" altLang="en-US" sz="2800">
                <a:latin typeface="Times New Roman" panose="02020603050405020304" charset="0"/>
                <a:ea typeface="微软雅黑"/>
              </a:rPr>
              <a:t>的重物竖直向上匀速提起</a:t>
            </a:r>
            <a:r>
              <a:rPr lang="en-US" altLang="zh-CN" sz="2800">
                <a:latin typeface="Times New Roman" panose="02020603050405020304" charset="0"/>
                <a:ea typeface="微软雅黑"/>
              </a:rPr>
              <a:t>,</a:t>
            </a:r>
            <a:r>
              <a:rPr lang="zh-CN" altLang="en-US" sz="2800">
                <a:latin typeface="Times New Roman" panose="02020603050405020304" charset="0"/>
                <a:ea typeface="微软雅黑"/>
              </a:rPr>
              <a:t>这时钢丝绳对重物的拉力大小是</a:t>
            </a:r>
            <a:r>
              <a:rPr lang="en-US" altLang="zh-CN" sz="2800">
                <a:latin typeface="Times New Roman" panose="02020603050405020304" charset="0"/>
                <a:ea typeface="微软雅黑"/>
              </a:rPr>
              <a:t>________N,</a:t>
            </a:r>
            <a:r>
              <a:rPr lang="zh-CN" altLang="en-US" sz="2800">
                <a:latin typeface="Times New Roman" panose="02020603050405020304" charset="0"/>
                <a:ea typeface="微软雅黑"/>
              </a:rPr>
              <a:t>若吊车改为</a:t>
            </a:r>
            <a:r>
              <a:rPr lang="en-US" altLang="zh-CN" sz="2800">
                <a:latin typeface="Times New Roman" panose="02020603050405020304" charset="0"/>
                <a:ea typeface="微软雅黑"/>
              </a:rPr>
              <a:t>3m/s</a:t>
            </a:r>
            <a:r>
              <a:rPr lang="zh-CN" altLang="en-US" sz="2800">
                <a:latin typeface="Times New Roman" panose="02020603050405020304" charset="0"/>
                <a:ea typeface="微软雅黑"/>
              </a:rPr>
              <a:t>的速度使重物匀速下降</a:t>
            </a:r>
            <a:r>
              <a:rPr lang="en-US" altLang="zh-CN" sz="2800">
                <a:latin typeface="Times New Roman" panose="02020603050405020304" charset="0"/>
                <a:ea typeface="微软雅黑"/>
              </a:rPr>
              <a:t>,</a:t>
            </a:r>
            <a:r>
              <a:rPr lang="zh-CN" altLang="en-US" sz="2800">
                <a:latin typeface="Times New Roman" panose="02020603050405020304" charset="0"/>
                <a:ea typeface="微软雅黑"/>
              </a:rPr>
              <a:t>则钢丝绳对重物的拉力大小是</a:t>
            </a:r>
            <a:r>
              <a:rPr lang="en-US" altLang="zh-CN" sz="2800">
                <a:latin typeface="Times New Roman" panose="02020603050405020304" charset="0"/>
                <a:ea typeface="微软雅黑"/>
              </a:rPr>
              <a:t>______N,</a:t>
            </a:r>
            <a:r>
              <a:rPr lang="zh-CN" altLang="en-US" sz="2800">
                <a:latin typeface="Times New Roman" panose="02020603050405020304" charset="0"/>
                <a:ea typeface="微软雅黑"/>
              </a:rPr>
              <a:t>若吊车改为</a:t>
            </a:r>
            <a:r>
              <a:rPr lang="en-US" altLang="zh-CN" sz="2800">
                <a:latin typeface="Times New Roman" panose="02020603050405020304" charset="0"/>
                <a:ea typeface="微软雅黑"/>
              </a:rPr>
              <a:t>4m/s</a:t>
            </a:r>
            <a:r>
              <a:rPr lang="zh-CN" altLang="en-US" sz="2800">
                <a:latin typeface="Times New Roman" panose="02020603050405020304" charset="0"/>
                <a:ea typeface="微软雅黑"/>
              </a:rPr>
              <a:t>的速度使重物匀速下降</a:t>
            </a:r>
            <a:r>
              <a:rPr lang="en-US" altLang="zh-CN" sz="2800">
                <a:latin typeface="Times New Roman" panose="02020603050405020304" charset="0"/>
                <a:ea typeface="微软雅黑"/>
              </a:rPr>
              <a:t>,</a:t>
            </a:r>
            <a:r>
              <a:rPr lang="zh-CN" altLang="en-US" sz="2800">
                <a:latin typeface="Times New Roman" panose="02020603050405020304" charset="0"/>
                <a:ea typeface="微软雅黑"/>
              </a:rPr>
              <a:t>则钢丝绳对重物的拉力大小是</a:t>
            </a:r>
            <a:r>
              <a:rPr lang="en-US" altLang="zh-CN" sz="2800">
                <a:latin typeface="Times New Roman" panose="02020603050405020304" charset="0"/>
                <a:ea typeface="微软雅黑"/>
              </a:rPr>
              <a:t>______N</a:t>
            </a:r>
            <a:endParaRPr lang="en-US" altLang="zh-CN" sz="2800">
              <a:latin typeface="Times New Roman" panose="02020603050405020304" charset="0"/>
              <a:ea typeface="微软雅黑" panose="020B0503020204020204" charset="-122"/>
            </a:endParaRPr>
          </a:p>
        </p:txBody>
      </p:sp>
      <p:sp>
        <p:nvSpPr>
          <p:cNvPr id="19462" name="Text Box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942205" y="2465070"/>
            <a:ext cx="145923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微软雅黑"/>
              </a:rPr>
              <a:t>2×10</a:t>
            </a:r>
            <a:r>
              <a:rPr lang="en-US" altLang="zh-CN" sz="3200" b="1" baseline="30000">
                <a:solidFill>
                  <a:srgbClr val="FF0000"/>
                </a:solidFill>
                <a:latin typeface="Times New Roman" panose="02020603050405020304" charset="0"/>
                <a:ea typeface="微软雅黑"/>
              </a:rPr>
              <a:t>4</a:t>
            </a:r>
            <a:endParaRPr lang="en-US" altLang="zh-CN" sz="2800" b="1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</a:endParaRPr>
          </a:p>
        </p:txBody>
      </p:sp>
      <p:sp>
        <p:nvSpPr>
          <p:cNvPr id="19463" name="Text Box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494270" y="3194685"/>
            <a:ext cx="130746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ea typeface="微软雅黑"/>
              </a:rPr>
              <a:t>2×10</a:t>
            </a:r>
            <a:r>
              <a:rPr lang="en-US" altLang="zh-CN" sz="2800" b="1" baseline="30000">
                <a:solidFill>
                  <a:srgbClr val="FF0000"/>
                </a:solidFill>
                <a:latin typeface="Times New Roman" panose="02020603050405020304" charset="0"/>
                <a:ea typeface="微软雅黑"/>
              </a:rPr>
              <a:t>4</a:t>
            </a:r>
            <a:endParaRPr lang="en-US" altLang="zh-CN" sz="2800" b="1">
              <a:solidFill>
                <a:srgbClr val="FF0000"/>
              </a:solidFill>
              <a:latin typeface="Times New Roman" panose="02020603050405020304" charset="0"/>
              <a:ea typeface="微软雅黑"/>
            </a:endParaRPr>
          </a:p>
        </p:txBody>
      </p:sp>
      <p:sp>
        <p:nvSpPr>
          <p:cNvPr id="19464" name="Text Box 8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86155" y="4438650"/>
            <a:ext cx="175958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微软雅黑"/>
              </a:rPr>
              <a:t>2×10</a:t>
            </a:r>
            <a:r>
              <a:rPr lang="en-US" altLang="zh-CN" sz="2800" b="1" baseline="30000">
                <a:solidFill>
                  <a:srgbClr val="FF0000"/>
                </a:solidFill>
                <a:latin typeface="Times New Roman" panose="02020603050405020304" charset="0"/>
                <a:ea typeface="微软雅黑"/>
              </a:rPr>
              <a:t>4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</a:endParaRPr>
          </a:p>
        </p:txBody>
      </p:sp>
      <p:grpSp>
        <p:nvGrpSpPr>
          <p:cNvPr id="2" name="组合 1"/>
          <p:cNvGrpSpPr/>
          <p:nvPr>
            <p:custDataLst>
              <p:tags r:id="rId5"/>
            </p:custDataLst>
          </p:nvPr>
        </p:nvGrpSpPr>
        <p:grpSpPr>
          <a:xfrm>
            <a:off x="64349" y="271682"/>
            <a:ext cx="11687042" cy="773040"/>
            <a:chOff x="629723" y="600820"/>
            <a:chExt cx="10972342" cy="579696"/>
          </a:xfrm>
        </p:grpSpPr>
        <p:grpSp>
          <p:nvGrpSpPr>
            <p:cNvPr id="5" name="组合 4"/>
            <p:cNvGrpSpPr/>
            <p:nvPr>
              <p:custDataLst>
                <p:tags r:id="rId6"/>
              </p:custDataLst>
            </p:nvPr>
          </p:nvGrpSpPr>
          <p:grpSpPr>
            <a:xfrm>
              <a:off x="629723" y="600820"/>
              <a:ext cx="3650822" cy="468650"/>
              <a:chOff x="629723" y="600820"/>
              <a:chExt cx="3650822" cy="468650"/>
            </a:xfrm>
          </p:grpSpPr>
          <p:sp>
            <p:nvSpPr>
              <p:cNvPr id="6" name="文本框 5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629723" y="600820"/>
                <a:ext cx="2629610" cy="437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3200" b="1">
                    <a:solidFill>
                      <a:srgbClr val="FF0000"/>
                    </a:solidFill>
                    <a:latin typeface="微软雅黑" panose="020B0503020204020204" charset="-122"/>
                    <a:ea typeface="微软雅黑"/>
                    <a:cs typeface="+mn-ea"/>
                    <a:sym typeface="+mn-ea"/>
                  </a:rPr>
                  <a:t>当堂测评</a:t>
                </a:r>
              </a:p>
            </p:txBody>
          </p:sp>
          <p:sp>
            <p:nvSpPr>
              <p:cNvPr id="10" name="箭头: V 形 19"/>
              <p:cNvSpPr/>
              <p:nvPr>
                <p:custDataLst>
                  <p:tags r:id="rId9"/>
                </p:custDataLst>
              </p:nvPr>
            </p:nvSpPr>
            <p:spPr>
              <a:xfrm>
                <a:off x="3334495" y="682527"/>
                <a:ext cx="373626" cy="373626"/>
              </a:xfrm>
              <a:prstGeom prst="chevron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7" name="箭头: V 形 20"/>
              <p:cNvSpPr/>
              <p:nvPr>
                <p:custDataLst>
                  <p:tags r:id="rId10"/>
                </p:custDataLst>
              </p:nvPr>
            </p:nvSpPr>
            <p:spPr>
              <a:xfrm>
                <a:off x="3609800" y="687443"/>
                <a:ext cx="373626" cy="373626"/>
              </a:xfrm>
              <a:prstGeom prst="chevron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22" name="箭头: V 形 21"/>
              <p:cNvSpPr/>
              <p:nvPr>
                <p:custDataLst>
                  <p:tags r:id="rId11"/>
                </p:custDataLst>
              </p:nvPr>
            </p:nvSpPr>
            <p:spPr>
              <a:xfrm>
                <a:off x="3906919" y="695844"/>
                <a:ext cx="373626" cy="373626"/>
              </a:xfrm>
              <a:prstGeom prst="chevron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13" name="直接连接符 12"/>
            <p:cNvCxnSpPr/>
            <p:nvPr>
              <p:custDataLst>
                <p:tags r:id="rId7"/>
              </p:custDataLst>
            </p:nvPr>
          </p:nvCxnSpPr>
          <p:spPr>
            <a:xfrm>
              <a:off x="629723" y="1180516"/>
              <a:ext cx="10972342" cy="0"/>
            </a:xfrm>
            <a:prstGeom prst="line">
              <a:avLst/>
            </a:prstGeom>
            <a:ln>
              <a:solidFill>
                <a:srgbClr val="90C4F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  <p:bldP spid="1946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3" name="Text Box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86155" y="1069340"/>
            <a:ext cx="814641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Times New Roman" panose="02020603050405020304" charset="0"/>
                <a:ea typeface="微软雅黑"/>
              </a:rPr>
              <a:t>9</a:t>
            </a:r>
            <a:r>
              <a:rPr lang="zh-CN" altLang="en-US" sz="2800">
                <a:latin typeface="Times New Roman" panose="02020603050405020304" charset="0"/>
                <a:ea typeface="微软雅黑"/>
              </a:rPr>
              <a:t>、在研究二力平衡条件的实验中：</a:t>
            </a:r>
            <a:endParaRPr lang="zh-CN" altLang="en-US" sz="2800">
              <a:latin typeface="Times New Roman" panose="02020603050405020304" charset="0"/>
              <a:ea typeface="微软雅黑" panose="020B0503020204020204" charset="-122"/>
            </a:endParaRPr>
          </a:p>
        </p:txBody>
      </p:sp>
      <p:sp>
        <p:nvSpPr>
          <p:cNvPr id="27654" name="Text Box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86155" y="1621155"/>
            <a:ext cx="10450830" cy="4615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Times New Roman" panose="02020603050405020304" charset="0"/>
                <a:ea typeface="微软雅黑"/>
              </a:rPr>
              <a:t>（</a:t>
            </a:r>
            <a:r>
              <a:rPr lang="en-US" altLang="zh-CN" sz="2800">
                <a:latin typeface="Times New Roman" panose="02020603050405020304" charset="0"/>
                <a:ea typeface="微软雅黑"/>
              </a:rPr>
              <a:t>1</a:t>
            </a:r>
            <a:r>
              <a:rPr lang="zh-CN" altLang="en-US" sz="2800">
                <a:latin typeface="Times New Roman" panose="02020603050405020304" charset="0"/>
                <a:ea typeface="微软雅黑"/>
              </a:rPr>
              <a:t>）、把木块放在</a:t>
            </a:r>
            <a:r>
              <a:rPr lang="en-US" altLang="zh-CN" sz="2800">
                <a:latin typeface="Times New Roman" panose="02020603050405020304" charset="0"/>
                <a:ea typeface="微软雅黑"/>
              </a:rPr>
              <a:t>________</a:t>
            </a:r>
            <a:r>
              <a:rPr lang="zh-CN" altLang="en-US" sz="2800">
                <a:latin typeface="Times New Roman" panose="02020603050405020304" charset="0"/>
                <a:ea typeface="微软雅黑"/>
              </a:rPr>
              <a:t>（选填“光滑”或“粗糙”）的水平桌面上，向两端的小盘里加砝码，当两盘砝码质量</a:t>
            </a:r>
            <a:r>
              <a:rPr lang="en-US" altLang="zh-CN" sz="2800">
                <a:latin typeface="Times New Roman" panose="02020603050405020304" charset="0"/>
                <a:ea typeface="微软雅黑"/>
              </a:rPr>
              <a:t>__________ </a:t>
            </a:r>
            <a:r>
              <a:rPr lang="zh-CN" altLang="en-US" sz="2800">
                <a:latin typeface="Times New Roman" panose="02020603050405020304" charset="0"/>
                <a:ea typeface="微软雅黑"/>
              </a:rPr>
              <a:t>（选填“相等”或“不相等”）时，木块静止。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Times New Roman" panose="02020603050405020304" charset="0"/>
                <a:ea typeface="微软雅黑"/>
              </a:rPr>
              <a:t>（</a:t>
            </a:r>
            <a:r>
              <a:rPr lang="en-US" altLang="zh-CN" sz="2800">
                <a:latin typeface="Times New Roman" panose="02020603050405020304" charset="0"/>
                <a:ea typeface="微软雅黑"/>
              </a:rPr>
              <a:t>2</a:t>
            </a:r>
            <a:r>
              <a:rPr lang="zh-CN" altLang="en-US" sz="2800">
                <a:latin typeface="Times New Roman" panose="02020603050405020304" charset="0"/>
                <a:ea typeface="微软雅黑"/>
              </a:rPr>
              <a:t>）、保持两盘砝码质量相等，把木块扭转一个角度，使拉力</a:t>
            </a:r>
            <a:r>
              <a:rPr lang="en-US" altLang="zh-CN" sz="2800">
                <a:latin typeface="Times New Roman" panose="02020603050405020304" charset="0"/>
                <a:ea typeface="微软雅黑"/>
              </a:rPr>
              <a:t>F</a:t>
            </a:r>
            <a:r>
              <a:rPr lang="en-US" altLang="zh-CN" sz="2800" baseline="-25000">
                <a:latin typeface="Times New Roman" panose="02020603050405020304" charset="0"/>
                <a:ea typeface="微软雅黑"/>
              </a:rPr>
              <a:t>1</a:t>
            </a:r>
            <a:r>
              <a:rPr lang="zh-CN" altLang="en-US" sz="2800">
                <a:latin typeface="Times New Roman" panose="02020603050405020304" charset="0"/>
                <a:ea typeface="微软雅黑"/>
              </a:rPr>
              <a:t>和</a:t>
            </a:r>
            <a:r>
              <a:rPr lang="en-US" altLang="zh-CN" sz="2800">
                <a:latin typeface="Times New Roman" panose="02020603050405020304" charset="0"/>
                <a:ea typeface="微软雅黑"/>
              </a:rPr>
              <a:t>F</a:t>
            </a:r>
            <a:r>
              <a:rPr lang="en-US" altLang="zh-CN" sz="2800" baseline="-25000">
                <a:latin typeface="Times New Roman" panose="02020603050405020304" charset="0"/>
                <a:ea typeface="微软雅黑"/>
              </a:rPr>
              <a:t>2</a:t>
            </a:r>
            <a:r>
              <a:rPr lang="zh-CN" altLang="en-US" sz="2800">
                <a:latin typeface="Times New Roman" panose="02020603050405020304" charset="0"/>
                <a:ea typeface="微软雅黑"/>
              </a:rPr>
              <a:t>不在同一直线上，观察到木块</a:t>
            </a:r>
            <a:r>
              <a:rPr lang="en-US" altLang="zh-CN" sz="2800">
                <a:latin typeface="Times New Roman" panose="02020603050405020304" charset="0"/>
                <a:ea typeface="微软雅黑"/>
              </a:rPr>
              <a:t>__________</a:t>
            </a:r>
            <a:r>
              <a:rPr lang="zh-CN" altLang="en-US" sz="2800">
                <a:latin typeface="Times New Roman" panose="02020603050405020304" charset="0"/>
                <a:ea typeface="微软雅黑"/>
              </a:rPr>
              <a:t>当木块重新恢复到原来静止状态时，拉力</a:t>
            </a:r>
            <a:r>
              <a:rPr lang="en-US" altLang="zh-CN" sz="2800">
                <a:latin typeface="Times New Roman" panose="02020603050405020304" charset="0"/>
                <a:ea typeface="微软雅黑"/>
              </a:rPr>
              <a:t>F</a:t>
            </a:r>
            <a:r>
              <a:rPr lang="en-US" altLang="zh-CN" sz="2800" baseline="-25000">
                <a:latin typeface="Times New Roman" panose="02020603050405020304" charset="0"/>
                <a:ea typeface="微软雅黑"/>
              </a:rPr>
              <a:t>1</a:t>
            </a:r>
            <a:r>
              <a:rPr lang="zh-CN" altLang="en-US" sz="2800">
                <a:latin typeface="Times New Roman" panose="02020603050405020304" charset="0"/>
                <a:ea typeface="微软雅黑"/>
              </a:rPr>
              <a:t>、</a:t>
            </a:r>
            <a:r>
              <a:rPr lang="en-US" altLang="zh-CN" sz="2800">
                <a:latin typeface="Times New Roman" panose="02020603050405020304" charset="0"/>
                <a:ea typeface="微软雅黑"/>
              </a:rPr>
              <a:t>F</a:t>
            </a:r>
            <a:r>
              <a:rPr lang="en-US" altLang="zh-CN" sz="2800" baseline="-25000">
                <a:latin typeface="Times New Roman" panose="02020603050405020304" charset="0"/>
                <a:ea typeface="微软雅黑"/>
              </a:rPr>
              <a:t>2</a:t>
            </a:r>
            <a:r>
              <a:rPr lang="zh-CN" altLang="en-US" sz="2800">
                <a:latin typeface="Times New Roman" panose="02020603050405020304" charset="0"/>
                <a:ea typeface="微软雅黑"/>
              </a:rPr>
              <a:t>作用在同一直线上。如果</a:t>
            </a:r>
            <a:r>
              <a:rPr lang="en-US" altLang="zh-CN" sz="2800">
                <a:latin typeface="Times New Roman" panose="02020603050405020304" charset="0"/>
                <a:ea typeface="微软雅黑"/>
              </a:rPr>
              <a:t>_______</a:t>
            </a:r>
            <a:r>
              <a:rPr lang="zh-CN" altLang="en-US" sz="2800">
                <a:latin typeface="Times New Roman" panose="02020603050405020304" charset="0"/>
                <a:ea typeface="微软雅黑"/>
              </a:rPr>
              <a:t>，方向相反，作用在</a:t>
            </a:r>
            <a:r>
              <a:rPr lang="en-US" altLang="zh-CN" sz="2800" u="sng" smtClean="0">
                <a:latin typeface="Times New Roman" panose="02020603050405020304" charset="0"/>
                <a:ea typeface="微软雅黑"/>
              </a:rPr>
              <a:t>___         ____   </a:t>
            </a:r>
            <a:r>
              <a:rPr lang="zh-CN" altLang="en-US" sz="2800">
                <a:latin typeface="Times New Roman" panose="02020603050405020304" charset="0"/>
                <a:ea typeface="微软雅黑"/>
              </a:rPr>
              <a:t>，这两个力就彼此平衡了。</a:t>
            </a:r>
          </a:p>
        </p:txBody>
      </p:sp>
      <p:sp>
        <p:nvSpPr>
          <p:cNvPr id="27655" name="Text Box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325735" y="1621250"/>
            <a:ext cx="1466914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微软雅黑"/>
              </a:rPr>
              <a:t>光滑</a:t>
            </a:r>
            <a:endParaRPr lang="zh-CN" altLang="en-US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</a:endParaRPr>
          </a:p>
        </p:txBody>
      </p:sp>
      <p:sp>
        <p:nvSpPr>
          <p:cNvPr id="27656" name="Text Box 8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132415" y="2398102"/>
            <a:ext cx="1632019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微软雅黑"/>
              </a:rPr>
              <a:t>相等</a:t>
            </a:r>
          </a:p>
        </p:txBody>
      </p:sp>
      <p:sp>
        <p:nvSpPr>
          <p:cNvPr id="27657" name="Text Box 9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649739" y="4385305"/>
            <a:ext cx="143939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微软雅黑"/>
              </a:rPr>
              <a:t>扭转</a:t>
            </a:r>
          </a:p>
        </p:txBody>
      </p:sp>
      <p:sp>
        <p:nvSpPr>
          <p:cNvPr id="27658" name="Text Box 10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9514818" y="4907496"/>
            <a:ext cx="1922016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微软雅黑"/>
              </a:rPr>
              <a:t>大小相等</a:t>
            </a:r>
          </a:p>
        </p:txBody>
      </p:sp>
      <p:sp>
        <p:nvSpPr>
          <p:cNvPr id="27659" name="Text Box 11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962667" y="5525900"/>
            <a:ext cx="2465599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微软雅黑"/>
              </a:rPr>
              <a:t>同一条直线上</a:t>
            </a:r>
          </a:p>
        </p:txBody>
      </p:sp>
      <p:grpSp>
        <p:nvGrpSpPr>
          <p:cNvPr id="4" name="组合 3"/>
          <p:cNvGrpSpPr/>
          <p:nvPr>
            <p:custDataLst>
              <p:tags r:id="rId8"/>
            </p:custDataLst>
          </p:nvPr>
        </p:nvGrpSpPr>
        <p:grpSpPr>
          <a:xfrm>
            <a:off x="126345" y="278394"/>
            <a:ext cx="11687042" cy="661670"/>
            <a:chOff x="392358" y="630578"/>
            <a:chExt cx="10972342" cy="496181"/>
          </a:xfrm>
        </p:grpSpPr>
        <p:grpSp>
          <p:nvGrpSpPr>
            <p:cNvPr id="14" name="组合 13"/>
            <p:cNvGrpSpPr/>
            <p:nvPr>
              <p:custDataLst>
                <p:tags r:id="rId10"/>
              </p:custDataLst>
            </p:nvPr>
          </p:nvGrpSpPr>
          <p:grpSpPr>
            <a:xfrm>
              <a:off x="526964" y="630578"/>
              <a:ext cx="3206138" cy="444172"/>
              <a:chOff x="526964" y="630578"/>
              <a:chExt cx="3206138" cy="444172"/>
            </a:xfrm>
          </p:grpSpPr>
          <p:sp>
            <p:nvSpPr>
              <p:cNvPr id="15" name="文本框 14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526964" y="630578"/>
                <a:ext cx="2183161" cy="4376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zh-CN" sz="3200" b="1">
                    <a:solidFill>
                      <a:srgbClr val="FF0000"/>
                    </a:solidFill>
                    <a:latin typeface="微软雅黑" panose="020B0503020204020204" charset="-122"/>
                    <a:ea typeface="微软雅黑"/>
                    <a:cs typeface="+mn-ea"/>
                    <a:sym typeface="+mn-ea"/>
                  </a:rPr>
                  <a:t>当堂检测</a:t>
                </a:r>
              </a:p>
            </p:txBody>
          </p:sp>
          <p:sp>
            <p:nvSpPr>
              <p:cNvPr id="23" name="箭头: V 形 19"/>
              <p:cNvSpPr/>
              <p:nvPr>
                <p:custDataLst>
                  <p:tags r:id="rId13"/>
                </p:custDataLst>
              </p:nvPr>
            </p:nvSpPr>
            <p:spPr>
              <a:xfrm>
                <a:off x="2710134" y="663328"/>
                <a:ext cx="373626" cy="373626"/>
              </a:xfrm>
              <a:prstGeom prst="chevron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24" name="箭头: V 形 20"/>
              <p:cNvSpPr/>
              <p:nvPr>
                <p:custDataLst>
                  <p:tags r:id="rId14"/>
                </p:custDataLst>
              </p:nvPr>
            </p:nvSpPr>
            <p:spPr>
              <a:xfrm>
                <a:off x="2985439" y="668244"/>
                <a:ext cx="373626" cy="373626"/>
              </a:xfrm>
              <a:prstGeom prst="chevron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25" name="箭头: V 形 21"/>
              <p:cNvSpPr/>
              <p:nvPr>
                <p:custDataLst>
                  <p:tags r:id="rId15"/>
                </p:custDataLst>
              </p:nvPr>
            </p:nvSpPr>
            <p:spPr>
              <a:xfrm>
                <a:off x="3359476" y="701124"/>
                <a:ext cx="373626" cy="373626"/>
              </a:xfrm>
              <a:prstGeom prst="chevron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26" name="直接连接符 25"/>
            <p:cNvCxnSpPr/>
            <p:nvPr>
              <p:custDataLst>
                <p:tags r:id="rId11"/>
              </p:custDataLst>
            </p:nvPr>
          </p:nvCxnSpPr>
          <p:spPr>
            <a:xfrm>
              <a:off x="392358" y="1126759"/>
              <a:ext cx="10972342" cy="0"/>
            </a:xfrm>
            <a:prstGeom prst="line">
              <a:avLst/>
            </a:prstGeom>
            <a:ln>
              <a:solidFill>
                <a:srgbClr val="90C4F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7661" name="New picture" hidden="1"/>
          <p:cNvPicPr/>
          <p:nvPr>
            <p:custDataLst>
              <p:tags r:id="rId9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10477500" y="11633200"/>
            <a:ext cx="279400" cy="3937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  <p:bldP spid="27654" grpId="0"/>
      <p:bldP spid="2765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609414" y="792409"/>
            <a:ext cx="10973271" cy="5385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782" y="3814728"/>
            <a:ext cx="12208304" cy="3045550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72"/>
          <a:stretch>
            <a:fillRect/>
          </a:stretch>
        </p:blipFill>
        <p:spPr>
          <a:xfrm>
            <a:off x="11689398" y="3236194"/>
            <a:ext cx="503126" cy="497657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94"/>
          <a:stretch>
            <a:fillRect/>
          </a:stretch>
        </p:blipFill>
        <p:spPr>
          <a:xfrm>
            <a:off x="-1" y="685720"/>
            <a:ext cx="503127" cy="544211"/>
          </a:xfrm>
          <a:prstGeom prst="rect">
            <a:avLst/>
          </a:prstGeom>
        </p:spPr>
      </p:pic>
      <p:sp>
        <p:nvSpPr>
          <p:cNvPr id="14" name="Text Box 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081258" y="1498555"/>
            <a:ext cx="1043829" cy="20612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6400" b="1" smtClean="0">
                <a:solidFill>
                  <a:schemeClr val="accent1"/>
                </a:solidFill>
                <a:latin typeface="微软雅黑" panose="020B0503020204020204" charset="-122"/>
                <a:ea typeface="微软雅黑"/>
                <a:cs typeface="+mn-ea"/>
                <a:sym typeface="+mn-lt"/>
              </a:rPr>
              <a:t>目录</a:t>
            </a:r>
            <a:endParaRPr kumimoji="1" lang="zh-CN" altLang="en-US" sz="6400" b="1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9002" y="3332892"/>
            <a:ext cx="992337" cy="882794"/>
          </a:xfrm>
          <a:prstGeom prst="rect">
            <a:avLst/>
          </a:prstGeom>
        </p:spPr>
      </p:pic>
      <p:grpSp>
        <p:nvGrpSpPr>
          <p:cNvPr id="3" name="组合 2"/>
          <p:cNvGrpSpPr/>
          <p:nvPr>
            <p:custDataLst>
              <p:tags r:id="rId7"/>
            </p:custDataLst>
          </p:nvPr>
        </p:nvGrpSpPr>
        <p:grpSpPr>
          <a:xfrm>
            <a:off x="4364355" y="1497965"/>
            <a:ext cx="4672965" cy="521970"/>
            <a:chOff x="2906898" y="1827541"/>
            <a:chExt cx="4408302" cy="391461"/>
          </a:xfrm>
        </p:grpSpPr>
        <p:sp>
          <p:nvSpPr>
            <p:cNvPr id="11" name="文本框 10"/>
            <p:cNvSpPr txBox="1"/>
            <p:nvPr>
              <p:custDataLst>
                <p:tags r:id="rId14"/>
              </p:custDataLst>
            </p:nvPr>
          </p:nvSpPr>
          <p:spPr>
            <a:xfrm>
              <a:off x="3835385" y="1827541"/>
              <a:ext cx="3479815" cy="391461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latin typeface="Times New Roman" panose="02020603050405020304" charset="0"/>
                  <a:ea typeface="微软雅黑"/>
                  <a:sym typeface="+mn-ea"/>
                </a:rPr>
                <a:t>物体的平衡状态</a:t>
              </a:r>
              <a:endParaRPr lang="zh-CN" altLang="en-US" sz="2800">
                <a:solidFill>
                  <a:schemeClr val="accent1"/>
                </a:solidFill>
                <a:latin typeface="Times New Roman" panose="02020603050405020304" charset="0"/>
                <a:ea typeface="微软雅黑" panose="020B0503020204020204" charset="-122"/>
                <a:cs typeface="+mn-ea"/>
                <a:sym typeface="+mn-ea"/>
              </a:endParaRPr>
            </a:p>
          </p:txBody>
        </p:sp>
        <p:sp>
          <p:nvSpPr>
            <p:cNvPr id="20" name="文本框 19"/>
            <p:cNvSpPr txBox="1"/>
            <p:nvPr>
              <p:custDataLst>
                <p:tags r:id="rId15"/>
              </p:custDataLst>
            </p:nvPr>
          </p:nvSpPr>
          <p:spPr>
            <a:xfrm>
              <a:off x="2906898" y="1827541"/>
              <a:ext cx="848833" cy="391461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mtClean="0">
                  <a:solidFill>
                    <a:schemeClr val="bg1"/>
                  </a:solidFill>
                  <a:latin typeface="微软雅黑" panose="020B0503020204020204" charset="-122"/>
                  <a:ea typeface="微软雅黑"/>
                  <a:cs typeface="+mn-ea"/>
                  <a:sym typeface="+mn-lt"/>
                </a:rPr>
                <a:t>01</a:t>
              </a:r>
              <a:endParaRPr lang="en-US" altLang="zh-CN" sz="28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>
            <p:custDataLst>
              <p:tags r:id="rId8"/>
            </p:custDataLst>
          </p:nvPr>
        </p:nvGrpSpPr>
        <p:grpSpPr>
          <a:xfrm>
            <a:off x="4364355" y="2652395"/>
            <a:ext cx="4672965" cy="521970"/>
            <a:chOff x="2905858" y="1873259"/>
            <a:chExt cx="4409342" cy="391463"/>
          </a:xfrm>
        </p:grpSpPr>
        <p:sp>
          <p:nvSpPr>
            <p:cNvPr id="22" name="文本框 21"/>
            <p:cNvSpPr txBox="1"/>
            <p:nvPr>
              <p:custDataLst>
                <p:tags r:id="rId12"/>
              </p:custDataLst>
            </p:nvPr>
          </p:nvSpPr>
          <p:spPr>
            <a:xfrm>
              <a:off x="3835385" y="1873259"/>
              <a:ext cx="3479815" cy="391463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mtClean="0">
                  <a:latin typeface="微软雅黑" panose="020B0503020204020204" charset="-122"/>
                  <a:sym typeface="+mn-ea"/>
                </a:rPr>
                <a:t>二力平衡的条件</a:t>
              </a:r>
              <a:endParaRPr lang="zh-CN" altLang="en-US" sz="280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endParaRPr>
            </a:p>
          </p:txBody>
        </p:sp>
        <p:sp>
          <p:nvSpPr>
            <p:cNvPr id="23" name="文本框 22"/>
            <p:cNvSpPr txBox="1"/>
            <p:nvPr>
              <p:custDataLst>
                <p:tags r:id="rId13"/>
              </p:custDataLst>
            </p:nvPr>
          </p:nvSpPr>
          <p:spPr>
            <a:xfrm>
              <a:off x="2905858" y="1873259"/>
              <a:ext cx="853228" cy="391463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mtClean="0">
                  <a:solidFill>
                    <a:schemeClr val="bg1"/>
                  </a:solidFill>
                  <a:latin typeface="微软雅黑" panose="020B0503020204020204" charset="-122"/>
                  <a:ea typeface="微软雅黑"/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4" name="组合 3"/>
          <p:cNvGrpSpPr/>
          <p:nvPr>
            <p:custDataLst>
              <p:tags r:id="rId9"/>
            </p:custDataLst>
          </p:nvPr>
        </p:nvGrpSpPr>
        <p:grpSpPr>
          <a:xfrm>
            <a:off x="4363720" y="3733801"/>
            <a:ext cx="4964430" cy="521971"/>
            <a:chOff x="3148100" y="1827065"/>
            <a:chExt cx="4342012" cy="391671"/>
          </a:xfrm>
        </p:grpSpPr>
        <p:sp>
          <p:nvSpPr>
            <p:cNvPr id="8" name="文本框 7"/>
            <p:cNvSpPr txBox="1"/>
            <p:nvPr>
              <p:custDataLst>
                <p:tags r:id="rId10"/>
              </p:custDataLst>
            </p:nvPr>
          </p:nvSpPr>
          <p:spPr>
            <a:xfrm>
              <a:off x="4010297" y="1827065"/>
              <a:ext cx="3479815" cy="391671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mtClean="0">
                  <a:latin typeface="微软雅黑" panose="020B0503020204020204" charset="-122"/>
                  <a:sym typeface="+mn-ea"/>
                </a:rPr>
                <a:t>二力平衡条件的应用</a:t>
              </a:r>
              <a:endParaRPr lang="zh-CN" altLang="en-US" sz="2800" smtClean="0">
                <a:solidFill>
                  <a:schemeClr val="accent1"/>
                </a:solidFill>
                <a:latin typeface="微软雅黑" panose="020B0503020204020204" charset="-122"/>
                <a:ea typeface="微软雅黑"/>
                <a:cs typeface="+mn-ea"/>
                <a:sym typeface="+mn-ea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11"/>
              </p:custDataLst>
            </p:nvPr>
          </p:nvSpPr>
          <p:spPr>
            <a:xfrm>
              <a:off x="3148100" y="1827065"/>
              <a:ext cx="791426" cy="391671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mtClean="0">
                  <a:solidFill>
                    <a:schemeClr val="bg1"/>
                  </a:solidFill>
                  <a:latin typeface="微软雅黑" panose="020B0503020204020204" charset="-122"/>
                  <a:ea typeface="微软雅黑"/>
                  <a:cs typeface="+mn-ea"/>
                  <a:sym typeface="+mn-lt"/>
                </a:rPr>
                <a:t>03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利用惯性卸货">
            <a:hlinkClick r:id="" action="ppaction://media"/>
          </p:cNvPr>
          <p:cNvPicPr/>
          <p:nvPr>
            <a:vide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2125270" y="1168613"/>
            <a:ext cx="8096174" cy="523770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3684867" y="285310"/>
            <a:ext cx="801684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3"/>
                </a:solidFill>
              </a:rPr>
              <a:t>观看视频：</a:t>
            </a:r>
            <a:r>
              <a:rPr lang="zh-CN" altLang="en-US" sz="2800">
                <a:solidFill>
                  <a:schemeClr val="tx1"/>
                </a:solidFill>
              </a:rPr>
              <a:t>想想司机靠什么将物体卸下来？</a:t>
            </a:r>
          </a:p>
        </p:txBody>
      </p:sp>
      <p:grpSp>
        <p:nvGrpSpPr>
          <p:cNvPr id="5" name="组合 4"/>
          <p:cNvGrpSpPr/>
          <p:nvPr>
            <p:custDataLst>
              <p:tags r:id="rId5"/>
            </p:custDataLst>
          </p:nvPr>
        </p:nvGrpSpPr>
        <p:grpSpPr>
          <a:xfrm>
            <a:off x="126345" y="278394"/>
            <a:ext cx="11687042" cy="661670"/>
            <a:chOff x="392358" y="630578"/>
            <a:chExt cx="10972342" cy="496181"/>
          </a:xfrm>
        </p:grpSpPr>
        <p:grpSp>
          <p:nvGrpSpPr>
            <p:cNvPr id="6" name="组合 5"/>
            <p:cNvGrpSpPr/>
            <p:nvPr>
              <p:custDataLst>
                <p:tags r:id="rId6"/>
              </p:custDataLst>
            </p:nvPr>
          </p:nvGrpSpPr>
          <p:grpSpPr>
            <a:xfrm>
              <a:off x="526964" y="630578"/>
              <a:ext cx="3206138" cy="444172"/>
              <a:chOff x="526964" y="630578"/>
              <a:chExt cx="3206138" cy="444172"/>
            </a:xfrm>
          </p:grpSpPr>
          <p:sp>
            <p:nvSpPr>
              <p:cNvPr id="7" name="文本框 6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526964" y="630578"/>
                <a:ext cx="2183161" cy="4376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3200" b="1">
                    <a:solidFill>
                      <a:srgbClr val="FF0000"/>
                    </a:solidFill>
                    <a:latin typeface="微软雅黑" panose="020B0503020204020204" charset="-122"/>
                    <a:ea typeface="微软雅黑"/>
                    <a:cs typeface="+mn-ea"/>
                    <a:sym typeface="+mn-ea"/>
                  </a:rPr>
                  <a:t>新课引入</a:t>
                </a:r>
                <a:endParaRPr lang="zh-CN" altLang="en-US" sz="32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endParaRPr>
              </a:p>
            </p:txBody>
          </p:sp>
          <p:sp>
            <p:nvSpPr>
              <p:cNvPr id="8" name="箭头: V 形 19"/>
              <p:cNvSpPr/>
              <p:nvPr>
                <p:custDataLst>
                  <p:tags r:id="rId9"/>
                </p:custDataLst>
              </p:nvPr>
            </p:nvSpPr>
            <p:spPr>
              <a:xfrm>
                <a:off x="2710134" y="663328"/>
                <a:ext cx="373626" cy="373626"/>
              </a:xfrm>
              <a:prstGeom prst="chevron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9" name="箭头: V 形 20"/>
              <p:cNvSpPr/>
              <p:nvPr>
                <p:custDataLst>
                  <p:tags r:id="rId10"/>
                </p:custDataLst>
              </p:nvPr>
            </p:nvSpPr>
            <p:spPr>
              <a:xfrm>
                <a:off x="2985439" y="668244"/>
                <a:ext cx="373626" cy="373626"/>
              </a:xfrm>
              <a:prstGeom prst="chevron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0" name="箭头: V 形 21"/>
              <p:cNvSpPr/>
              <p:nvPr>
                <p:custDataLst>
                  <p:tags r:id="rId11"/>
                </p:custDataLst>
              </p:nvPr>
            </p:nvSpPr>
            <p:spPr>
              <a:xfrm>
                <a:off x="3359476" y="701124"/>
                <a:ext cx="373626" cy="373626"/>
              </a:xfrm>
              <a:prstGeom prst="chevron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11" name="直接连接符 10"/>
            <p:cNvCxnSpPr/>
            <p:nvPr>
              <p:custDataLst>
                <p:tags r:id="rId7"/>
              </p:custDataLst>
            </p:nvPr>
          </p:nvCxnSpPr>
          <p:spPr>
            <a:xfrm>
              <a:off x="392358" y="1126759"/>
              <a:ext cx="10972342" cy="0"/>
            </a:xfrm>
            <a:prstGeom prst="line">
              <a:avLst/>
            </a:prstGeom>
            <a:ln>
              <a:solidFill>
                <a:srgbClr val="90C4F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4"/>
          <p:cNvSpPr/>
          <p:nvPr>
            <p:custDataLst>
              <p:tags r:id="rId1"/>
            </p:custDataLst>
          </p:nvPr>
        </p:nvSpPr>
        <p:spPr>
          <a:xfrm>
            <a:off x="1117809" y="1411558"/>
            <a:ext cx="2316480" cy="521970"/>
          </a:xfrm>
          <a:prstGeom prst="rect">
            <a:avLst/>
          </a:prstGeom>
          <a:solidFill>
            <a:srgbClr val="54C4D0"/>
          </a:solidFill>
          <a:ln>
            <a:solidFill>
              <a:srgbClr val="F69240"/>
            </a:solidFill>
            <a:round/>
          </a:ln>
          <a:effectLst>
            <a:outerShdw blurRad="40000" dist="20000" dir="5400000">
              <a:srgbClr val="000000">
                <a:alpha val="37999"/>
              </a:srgbClr>
            </a:outerShdw>
          </a:effectLst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物体不受力时</a:t>
            </a:r>
            <a:endParaRPr lang="zh-CN" altLang="en-US" sz="28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00" name="TextBox 6"/>
          <p:cNvSpPr txBox="1"/>
          <p:nvPr>
            <p:custDataLst>
              <p:tags r:id="rId2"/>
            </p:custDataLst>
          </p:nvPr>
        </p:nvSpPr>
        <p:spPr>
          <a:xfrm>
            <a:off x="4455876" y="1261719"/>
            <a:ext cx="3027680" cy="9531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 anchor="t" anchorCtr="0">
            <a:sp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/>
              </a:rPr>
              <a:t>静止状态或</a:t>
            </a:r>
            <a:endParaRPr lang="zh-CN" altLang="en-US"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ctr"/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/>
              </a:rPr>
              <a:t>匀速直线运动状态</a:t>
            </a:r>
          </a:p>
        </p:txBody>
      </p:sp>
      <p:grpSp>
        <p:nvGrpSpPr>
          <p:cNvPr id="4102" name="组合 28"/>
          <p:cNvGrpSpPr/>
          <p:nvPr>
            <p:custDataLst>
              <p:tags r:id="rId3"/>
            </p:custDataLst>
          </p:nvPr>
        </p:nvGrpSpPr>
        <p:grpSpPr>
          <a:xfrm>
            <a:off x="8056131" y="1286073"/>
            <a:ext cx="3205832" cy="1052145"/>
            <a:chOff x="7000892" y="1877041"/>
            <a:chExt cx="2299600" cy="1143008"/>
          </a:xfrm>
        </p:grpSpPr>
        <p:sp>
          <p:nvSpPr>
            <p:cNvPr id="4103" name="右大括号 12"/>
            <p:cNvSpPr/>
            <p:nvPr>
              <p:custDataLst>
                <p:tags r:id="rId22"/>
              </p:custDataLst>
            </p:nvPr>
          </p:nvSpPr>
          <p:spPr>
            <a:xfrm>
              <a:off x="7000892" y="1877041"/>
              <a:ext cx="357190" cy="1143008"/>
            </a:xfrm>
            <a:prstGeom prst="rightBrace">
              <a:avLst>
                <a:gd name="adj1" fmla="val 8326"/>
                <a:gd name="adj2" fmla="val 50000"/>
              </a:avLst>
            </a:prstGeom>
            <a:noFill/>
            <a:ln w="38100">
              <a:solidFill>
                <a:srgbClr val="0AABC0"/>
              </a:solidFill>
              <a:round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1pPr>
              <a:lvl2pPr marL="4572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2pPr>
              <a:lvl3pPr marL="9144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3pPr>
              <a:lvl4pPr marL="13716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4pPr>
              <a:lvl5pPr marL="18288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5pPr>
            </a:lstStyle>
            <a:p>
              <a:pPr lvl="0" algn="ctr"/>
              <a:endParaRPr lang="zh-CN" altLang="en-US" sz="2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104" name="TextBox 13"/>
            <p:cNvSpPr/>
            <p:nvPr>
              <p:custDataLst>
                <p:tags r:id="rId23"/>
              </p:custDataLst>
            </p:nvPr>
          </p:nvSpPr>
          <p:spPr>
            <a:xfrm>
              <a:off x="7358171" y="2177342"/>
              <a:ext cx="1942321" cy="567047"/>
            </a:xfrm>
            <a:prstGeom prst="rect">
              <a:avLst/>
            </a:prstGeom>
            <a:solidFill>
              <a:srgbClr val="00B5D6"/>
            </a:solidFill>
            <a:ln>
              <a:solidFill>
                <a:srgbClr val="0AABC0"/>
              </a:solidFill>
              <a:miter lim="800000"/>
            </a:ln>
            <a:effectLst>
              <a:outerShdw blurRad="40000" dist="23000" dir="5400000">
                <a:srgbClr val="000000">
                  <a:alpha val="34999"/>
                </a:srgbClr>
              </a:outerShdw>
            </a:effectLst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1pPr>
              <a:lvl2pPr marL="4572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2pPr>
              <a:lvl3pPr marL="9144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3pPr>
              <a:lvl4pPr marL="13716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4pPr>
              <a:lvl5pPr marL="18288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2800">
                  <a:solidFill>
                    <a:srgbClr val="FFFFFF"/>
                  </a:solidFill>
                  <a:latin typeface="微软雅黑" panose="020B0503020204020204" charset="-122"/>
                  <a:ea typeface="微软雅黑"/>
                </a:rPr>
                <a:t>运动状态不变</a:t>
              </a:r>
              <a:endParaRPr lang="zh-CN" altLang="en-US" sz="28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105" name="组合 22"/>
          <p:cNvGrpSpPr/>
          <p:nvPr>
            <p:custDataLst>
              <p:tags r:id="rId4"/>
            </p:custDataLst>
          </p:nvPr>
        </p:nvGrpSpPr>
        <p:grpSpPr>
          <a:xfrm>
            <a:off x="900000" y="1398905"/>
            <a:ext cx="2823845" cy="1155756"/>
            <a:chOff x="232380" y="2254261"/>
            <a:chExt cx="2786082" cy="1083733"/>
          </a:xfrm>
        </p:grpSpPr>
        <p:sp>
          <p:nvSpPr>
            <p:cNvPr id="4106" name="椭圆 20"/>
            <p:cNvSpPr/>
            <p:nvPr>
              <p:custDataLst>
                <p:tags r:id="rId20"/>
              </p:custDataLst>
            </p:nvPr>
          </p:nvSpPr>
          <p:spPr>
            <a:xfrm>
              <a:off x="232380" y="2254261"/>
              <a:ext cx="2786082" cy="64294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defPPr>
                <a:defRPr lang="zh-CN"/>
              </a:defPPr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kern="1200" baseline="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kern="1200" baseline="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kern="1200" baseline="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kern="1200" baseline="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kern="1200" baseline="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5pPr>
            </a:lstStyle>
            <a:p>
              <a:pPr lvl="0" algn="ctr"/>
              <a:endParaRPr lang="zh-CN" altLang="en-US" sz="2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4107" name="TextBox 21"/>
            <p:cNvSpPr/>
            <p:nvPr>
              <p:custDataLst>
                <p:tags r:id="rId21"/>
              </p:custDataLst>
            </p:nvPr>
          </p:nvSpPr>
          <p:spPr>
            <a:xfrm>
              <a:off x="603905" y="2848551"/>
              <a:ext cx="1972350" cy="48944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1pPr>
              <a:lvl2pPr marL="4572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2pPr>
              <a:lvl3pPr marL="9144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3pPr>
              <a:lvl4pPr marL="13716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4pPr>
              <a:lvl5pPr marL="18288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2800">
                  <a:solidFill>
                    <a:srgbClr val="FF0000"/>
                  </a:solidFill>
                  <a:latin typeface="微软雅黑" panose="020B0503020204020204" charset="-122"/>
                  <a:ea typeface="微软雅黑"/>
                </a:rPr>
                <a:t>不存在</a:t>
              </a:r>
              <a:endPara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4109" name="文本框 5129"/>
          <p:cNvSpPr txBox="1"/>
          <p:nvPr>
            <p:custDataLst>
              <p:tags r:id="rId5"/>
            </p:custDataLst>
          </p:nvPr>
        </p:nvSpPr>
        <p:spPr>
          <a:xfrm>
            <a:off x="986400" y="2616203"/>
            <a:ext cx="10692166" cy="1170940"/>
          </a:xfrm>
          <a:prstGeom prst="rect">
            <a:avLst/>
          </a:prstGeom>
          <a:solidFill>
            <a:schemeClr val="bg1">
              <a:alpha val="58000"/>
            </a:schemeClr>
          </a:solidFill>
          <a:ln w="12700" cmpd="sng">
            <a:solidFill>
              <a:srgbClr val="FFC000"/>
            </a:solidFill>
            <a:prstDash val="solid"/>
          </a:ln>
        </p:spPr>
        <p:txBody>
          <a:bodyPr wrap="square" lIns="90172" tIns="46991" rIns="90172" bIns="46991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marL="0" lvl="0">
              <a:lnSpc>
                <a:spcPct val="125000"/>
              </a:lnSpc>
            </a:pPr>
            <a:r>
              <a:rPr lang="zh-CN" altLang="en-US" sz="2800">
                <a:latin typeface="微软雅黑" panose="020B0503020204020204" charset="-122"/>
                <a:ea typeface="微软雅黑"/>
                <a:sym typeface="宋体" panose="02010600030101010101" pitchFamily="2" charset="-122"/>
              </a:rPr>
              <a:t>能不能反过来说，凡是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宋体" panose="02010600030101010101" pitchFamily="2" charset="-122"/>
              </a:rPr>
              <a:t>保持静止状态或匀速直线运动状态</a:t>
            </a:r>
            <a:r>
              <a:rPr lang="zh-CN" altLang="en-US" sz="2800">
                <a:latin typeface="微软雅黑" panose="020B0503020204020204" charset="-122"/>
                <a:ea typeface="微软雅黑"/>
                <a:sym typeface="宋体" panose="02010600030101010101" pitchFamily="2" charset="-122"/>
              </a:rPr>
              <a:t>的物体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宋体" panose="02010600030101010101" pitchFamily="2" charset="-122"/>
              </a:rPr>
              <a:t>都没有受到外力</a:t>
            </a:r>
            <a:r>
              <a:rPr lang="zh-CN" altLang="en-US" sz="2800">
                <a:latin typeface="微软雅黑" panose="020B0503020204020204" charset="-122"/>
                <a:ea typeface="微软雅黑"/>
                <a:sym typeface="宋体" panose="02010600030101010101" pitchFamily="2" charset="-122"/>
              </a:rPr>
              <a:t>呢？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4110" name="文本框 5130"/>
          <p:cNvSpPr txBox="1"/>
          <p:nvPr>
            <p:custDataLst>
              <p:tags r:id="rId6"/>
            </p:custDataLst>
          </p:nvPr>
        </p:nvSpPr>
        <p:spPr>
          <a:xfrm>
            <a:off x="2342125" y="4390181"/>
            <a:ext cx="8616585" cy="955675"/>
          </a:xfrm>
          <a:prstGeom prst="rect">
            <a:avLst/>
          </a:prstGeom>
          <a:solidFill>
            <a:srgbClr val="07B2D5"/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lIns="90172" tIns="46991" rIns="90172" bIns="46991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宋体" panose="02010600030101010101" pitchFamily="2" charset="-122"/>
              </a:rPr>
              <a:t>列举：在平直公路上匀速行驶的汽车、静止在路边的人。</a:t>
            </a:r>
            <a:endParaRPr lang="zh-CN" altLang="en-US" sz="28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pic>
        <p:nvPicPr>
          <p:cNvPr id="4111" name="图片 5123" descr="ds g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6"/>
          <a:stretch>
            <a:fillRect/>
          </a:stretch>
        </p:blipFill>
        <p:spPr>
          <a:xfrm>
            <a:off x="986400" y="3956322"/>
            <a:ext cx="1355784" cy="1524065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4112" name="TextBox 7"/>
          <p:cNvSpPr/>
          <p:nvPr>
            <p:custDataLst>
              <p:tags r:id="rId8"/>
            </p:custDataLst>
          </p:nvPr>
        </p:nvSpPr>
        <p:spPr>
          <a:xfrm>
            <a:off x="986400" y="5711644"/>
            <a:ext cx="1960880" cy="521970"/>
          </a:xfrm>
          <a:prstGeom prst="rect">
            <a:avLst/>
          </a:prstGeom>
          <a:gradFill rotWithShape="1">
            <a:gsLst>
              <a:gs pos="0">
                <a:srgbClr val="C9B5E8"/>
              </a:gs>
              <a:gs pos="35001">
                <a:srgbClr val="D9CBEE"/>
              </a:gs>
              <a:gs pos="100000">
                <a:srgbClr val="F0EAF9"/>
              </a:gs>
            </a:gsLst>
            <a:lin ang="16200000" scaled="1"/>
          </a:gradFill>
          <a:ln>
            <a:solidFill>
              <a:srgbClr val="7D60A0"/>
            </a:solidFill>
            <a:round/>
          </a:ln>
          <a:effectLst>
            <a:outerShdw blurRad="40000" dist="20000" dir="5400000">
              <a:srgbClr val="000000">
                <a:alpha val="37999"/>
              </a:srgbClr>
            </a:outerShdw>
          </a:effectLst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/>
              </a:rPr>
              <a:t>物体受力时</a:t>
            </a:r>
          </a:p>
        </p:txBody>
      </p:sp>
      <p:sp>
        <p:nvSpPr>
          <p:cNvPr id="4113" name="虚尾箭头 5"/>
          <p:cNvSpPr/>
          <p:nvPr>
            <p:custDataLst>
              <p:tags r:id="rId9"/>
            </p:custDataLst>
          </p:nvPr>
        </p:nvSpPr>
        <p:spPr>
          <a:xfrm>
            <a:off x="3111594" y="5789548"/>
            <a:ext cx="1358223" cy="428845"/>
          </a:xfrm>
          <a:custGeom>
            <a:avLst/>
            <a:gdLst/>
            <a:ahLst/>
            <a:cxnLst>
              <a:cxn ang="0">
                <a:pos x="428625" y="0"/>
              </a:cxn>
              <a:cxn ang="0">
                <a:pos x="0" y="214312"/>
              </a:cxn>
              <a:cxn ang="0">
                <a:pos x="428625" y="428625"/>
              </a:cxn>
              <a:cxn ang="0">
                <a:pos x="642937" y="214312"/>
              </a:cxn>
            </a:cxnLst>
            <a:rect l="l" t="t" r="r" b="b"/>
            <a:pathLst>
              <a:path w="642937" h="428625">
                <a:moveTo>
                  <a:pt x="0" y="107156"/>
                </a:moveTo>
                <a:lnTo>
                  <a:pt x="13394" y="107156"/>
                </a:lnTo>
                <a:lnTo>
                  <a:pt x="13394" y="321468"/>
                </a:lnTo>
                <a:lnTo>
                  <a:pt x="0" y="321468"/>
                </a:lnTo>
                <a:close/>
                <a:moveTo>
                  <a:pt x="26789" y="107156"/>
                </a:moveTo>
                <a:lnTo>
                  <a:pt x="53578" y="107156"/>
                </a:lnTo>
                <a:lnTo>
                  <a:pt x="53578" y="321468"/>
                </a:lnTo>
                <a:lnTo>
                  <a:pt x="26789" y="321468"/>
                </a:lnTo>
                <a:close/>
                <a:moveTo>
                  <a:pt x="66972" y="107156"/>
                </a:moveTo>
                <a:lnTo>
                  <a:pt x="428625" y="107156"/>
                </a:lnTo>
                <a:lnTo>
                  <a:pt x="428625" y="0"/>
                </a:lnTo>
                <a:lnTo>
                  <a:pt x="642937" y="214312"/>
                </a:lnTo>
                <a:lnTo>
                  <a:pt x="428625" y="428625"/>
                </a:lnTo>
                <a:lnTo>
                  <a:pt x="428625" y="321468"/>
                </a:lnTo>
                <a:lnTo>
                  <a:pt x="66972" y="321468"/>
                </a:lnTo>
                <a:close/>
              </a:path>
            </a:pathLst>
          </a:custGeom>
          <a:gradFill rotWithShape="1">
            <a:gsLst>
              <a:gs pos="0">
                <a:srgbClr val="E30000"/>
              </a:gs>
              <a:gs pos="100000">
                <a:srgbClr val="760303"/>
              </a:gs>
            </a:gsLst>
            <a:lin ang="16200000" scaled="0"/>
          </a:gradFill>
          <a:ln>
            <a:noFill/>
            <a:round/>
          </a:ln>
          <a:effectLst>
            <a:outerShdw blurRad="40000" dist="23000" dir="5400000">
              <a:srgbClr val="000000">
                <a:alpha val="34999"/>
              </a:srgbClr>
            </a:outerShdw>
          </a:effectLst>
        </p:spPr>
        <p:txBody>
          <a:bodyPr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28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114" name="矩形 10"/>
          <p:cNvSpPr/>
          <p:nvPr>
            <p:custDataLst>
              <p:tags r:id="rId10"/>
            </p:custDataLst>
          </p:nvPr>
        </p:nvSpPr>
        <p:spPr>
          <a:xfrm>
            <a:off x="2993328" y="5465354"/>
            <a:ext cx="1595189" cy="101473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bg1"/>
            </a:solidFill>
          </a:ln>
        </p:spPr>
        <p:txBody>
          <a:bodyPr wrap="square" lIns="91442" tIns="45720" rIns="91442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i="0" u="none" strike="noStrike" kern="1200" cap="none" spc="50" normalizeH="0" baseline="0" noProof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？</a:t>
            </a:r>
          </a:p>
        </p:txBody>
      </p:sp>
      <p:sp>
        <p:nvSpPr>
          <p:cNvPr id="4115" name="TextBox 18"/>
          <p:cNvSpPr txBox="1"/>
          <p:nvPr>
            <p:custDataLst>
              <p:tags r:id="rId11"/>
            </p:custDataLst>
          </p:nvPr>
        </p:nvSpPr>
        <p:spPr>
          <a:xfrm>
            <a:off x="4434305" y="5711840"/>
            <a:ext cx="5822777" cy="521970"/>
          </a:xfrm>
          <a:prstGeom prst="rect">
            <a:avLst/>
          </a:prstGeom>
          <a:ln>
            <a:solidFill>
              <a:srgbClr val="54C4D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lvl="0" algn="l"/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/>
              </a:rPr>
              <a:t>静止状态或匀速直线运动状态</a:t>
            </a:r>
          </a:p>
        </p:txBody>
      </p:sp>
      <p:sp>
        <p:nvSpPr>
          <p:cNvPr id="3" name="虚尾箭头 9"/>
          <p:cNvSpPr/>
          <p:nvPr>
            <p:custDataLst>
              <p:tags r:id="rId12"/>
            </p:custDataLst>
          </p:nvPr>
        </p:nvSpPr>
        <p:spPr>
          <a:xfrm>
            <a:off x="3531870" y="1504950"/>
            <a:ext cx="902335" cy="428625"/>
          </a:xfrm>
          <a:custGeom>
            <a:avLst/>
            <a:gdLst/>
            <a:ahLst/>
            <a:cxnLst>
              <a:cxn ang="0">
                <a:pos x="296862" y="0"/>
              </a:cxn>
              <a:cxn ang="0">
                <a:pos x="0" y="214312"/>
              </a:cxn>
              <a:cxn ang="0">
                <a:pos x="296862" y="428625"/>
              </a:cxn>
              <a:cxn ang="0">
                <a:pos x="511175" y="214312"/>
              </a:cxn>
            </a:cxnLst>
            <a:rect l="l" t="t" r="r" b="b"/>
            <a:pathLst>
              <a:path w="511175" h="428625">
                <a:moveTo>
                  <a:pt x="0" y="107156"/>
                </a:moveTo>
                <a:lnTo>
                  <a:pt x="13394" y="107156"/>
                </a:lnTo>
                <a:lnTo>
                  <a:pt x="13394" y="321468"/>
                </a:lnTo>
                <a:lnTo>
                  <a:pt x="0" y="321468"/>
                </a:lnTo>
                <a:close/>
                <a:moveTo>
                  <a:pt x="26789" y="107156"/>
                </a:moveTo>
                <a:lnTo>
                  <a:pt x="53578" y="107156"/>
                </a:lnTo>
                <a:lnTo>
                  <a:pt x="53578" y="321468"/>
                </a:lnTo>
                <a:lnTo>
                  <a:pt x="26789" y="321468"/>
                </a:lnTo>
                <a:close/>
                <a:moveTo>
                  <a:pt x="66972" y="107156"/>
                </a:moveTo>
                <a:lnTo>
                  <a:pt x="296862" y="107156"/>
                </a:lnTo>
                <a:lnTo>
                  <a:pt x="296862" y="0"/>
                </a:lnTo>
                <a:lnTo>
                  <a:pt x="511175" y="214312"/>
                </a:lnTo>
                <a:lnTo>
                  <a:pt x="296862" y="428625"/>
                </a:lnTo>
                <a:lnTo>
                  <a:pt x="296862" y="321468"/>
                </a:lnTo>
                <a:lnTo>
                  <a:pt x="66972" y="321468"/>
                </a:lnTo>
                <a:close/>
              </a:path>
            </a:pathLst>
          </a:custGeom>
          <a:gradFill rotWithShape="1">
            <a:gsLst>
              <a:gs pos="0">
                <a:srgbClr val="CB6C1D"/>
              </a:gs>
              <a:gs pos="80000">
                <a:srgbClr val="FF8F2A"/>
              </a:gs>
              <a:gs pos="100000">
                <a:srgbClr val="FF8F26"/>
              </a:gs>
            </a:gsLst>
            <a:lin ang="16200000"/>
          </a:gradFill>
          <a:ln>
            <a:noFill/>
            <a:round/>
          </a:ln>
          <a:effectLst>
            <a:outerShdw blurRad="40000" dist="23000" dir="5400000">
              <a:srgbClr val="000000">
                <a:alpha val="34999"/>
              </a:srgbClr>
            </a:outerShdw>
          </a:effectLst>
        </p:spPr>
        <p:txBody>
          <a:bodyPr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28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5" name="组合 4"/>
          <p:cNvGrpSpPr/>
          <p:nvPr>
            <p:custDataLst>
              <p:tags r:id="rId13"/>
            </p:custDataLst>
          </p:nvPr>
        </p:nvGrpSpPr>
        <p:grpSpPr>
          <a:xfrm>
            <a:off x="126345" y="278394"/>
            <a:ext cx="11687042" cy="661670"/>
            <a:chOff x="392358" y="630578"/>
            <a:chExt cx="10972342" cy="496181"/>
          </a:xfrm>
        </p:grpSpPr>
        <p:grpSp>
          <p:nvGrpSpPr>
            <p:cNvPr id="6" name="组合 5"/>
            <p:cNvGrpSpPr/>
            <p:nvPr>
              <p:custDataLst>
                <p:tags r:id="rId14"/>
              </p:custDataLst>
            </p:nvPr>
          </p:nvGrpSpPr>
          <p:grpSpPr>
            <a:xfrm>
              <a:off x="526964" y="630578"/>
              <a:ext cx="3206138" cy="444172"/>
              <a:chOff x="526964" y="630578"/>
              <a:chExt cx="3206138" cy="444172"/>
            </a:xfrm>
          </p:grpSpPr>
          <p:sp>
            <p:nvSpPr>
              <p:cNvPr id="7" name="文本框 6"/>
              <p:cNvSpPr txBox="1"/>
              <p:nvPr>
                <p:custDataLst>
                  <p:tags r:id="rId16"/>
                </p:custDataLst>
              </p:nvPr>
            </p:nvSpPr>
            <p:spPr>
              <a:xfrm>
                <a:off x="526964" y="630578"/>
                <a:ext cx="2183161" cy="4376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3200" b="1">
                    <a:solidFill>
                      <a:srgbClr val="FF0000"/>
                    </a:solidFill>
                    <a:latin typeface="微软雅黑" panose="020B0503020204020204" charset="-122"/>
                    <a:ea typeface="微软雅黑"/>
                    <a:cs typeface="+mn-ea"/>
                    <a:sym typeface="+mn-ea"/>
                  </a:rPr>
                  <a:t>新课引入</a:t>
                </a:r>
              </a:p>
            </p:txBody>
          </p:sp>
          <p:sp>
            <p:nvSpPr>
              <p:cNvPr id="8" name="箭头: V 形 19"/>
              <p:cNvSpPr/>
              <p:nvPr>
                <p:custDataLst>
                  <p:tags r:id="rId17"/>
                </p:custDataLst>
              </p:nvPr>
            </p:nvSpPr>
            <p:spPr>
              <a:xfrm>
                <a:off x="2710134" y="663328"/>
                <a:ext cx="373626" cy="373626"/>
              </a:xfrm>
              <a:prstGeom prst="chevron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9" name="箭头: V 形 20"/>
              <p:cNvSpPr/>
              <p:nvPr>
                <p:custDataLst>
                  <p:tags r:id="rId18"/>
                </p:custDataLst>
              </p:nvPr>
            </p:nvSpPr>
            <p:spPr>
              <a:xfrm>
                <a:off x="2985439" y="668244"/>
                <a:ext cx="373626" cy="373626"/>
              </a:xfrm>
              <a:prstGeom prst="chevron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0" name="箭头: V 形 21"/>
              <p:cNvSpPr/>
              <p:nvPr>
                <p:custDataLst>
                  <p:tags r:id="rId19"/>
                </p:custDataLst>
              </p:nvPr>
            </p:nvSpPr>
            <p:spPr>
              <a:xfrm>
                <a:off x="3359476" y="701124"/>
                <a:ext cx="373626" cy="373626"/>
              </a:xfrm>
              <a:prstGeom prst="chevron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11" name="直接连接符 10"/>
            <p:cNvCxnSpPr/>
            <p:nvPr>
              <p:custDataLst>
                <p:tags r:id="rId15"/>
              </p:custDataLst>
            </p:nvPr>
          </p:nvCxnSpPr>
          <p:spPr>
            <a:xfrm>
              <a:off x="392358" y="1126759"/>
              <a:ext cx="10972342" cy="0"/>
            </a:xfrm>
            <a:prstGeom prst="line">
              <a:avLst/>
            </a:prstGeom>
            <a:ln>
              <a:solidFill>
                <a:srgbClr val="90C4F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 fill="hold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 fill="hold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 fill="hold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 fill="hold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 fill="hold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 fill="hold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 fill="hold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 fill="hold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5" dur="2000" fill="hold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animBg="1"/>
      <p:bldP spid="4100" grpId="0" animBg="1"/>
      <p:bldP spid="4109" grpId="0" animBg="1"/>
      <p:bldP spid="4110" grpId="0" animBg="1"/>
      <p:bldP spid="4112" grpId="0" animBg="1"/>
      <p:bldP spid="4115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>
            <p:custDataLst>
              <p:tags r:id="rId1"/>
            </p:custDataLst>
          </p:nvPr>
        </p:nvSpPr>
        <p:spPr>
          <a:xfrm>
            <a:off x="986400" y="1433830"/>
            <a:ext cx="10151110" cy="203009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1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、物体受到几个力作用时，如果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保持静止或匀速直线运动状态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，我们就说这几个力相互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平衡，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这几个力就叫做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平衡力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。这个物体所处的状态就叫做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平衡状态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。</a:t>
            </a:r>
            <a:endParaRPr lang="zh-CN" altLang="en-US" sz="2800">
              <a:latin typeface="Times New Roman" panose="02020603050405020304" charset="0"/>
              <a:ea typeface="微软雅黑" panose="020B0503020204020204" charset="-122"/>
              <a:cs typeface="Times New Roman" panose="02020603050405020304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986400" y="3623588"/>
            <a:ext cx="8103716" cy="203009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2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、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平衡状态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  <a:sym typeface="Wingdings" panose="05000000000000000000" pitchFamily="2" charset="2"/>
              </a:rPr>
              <a:t>：</a:t>
            </a:r>
            <a:endParaRPr lang="en-US" altLang="zh-CN" sz="2800">
              <a:latin typeface="Times New Roman" panose="02020603050405020304" charset="0"/>
              <a:ea typeface="微软雅黑" panose="020B0503020204020204" charset="-122"/>
              <a:cs typeface="Times New Roman" panose="02020603050405020304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  <a:sym typeface="Wingdings" panose="05000000000000000000" pitchFamily="2" charset="2"/>
              </a:rPr>
              <a:t>（</a:t>
            </a: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  <a:sym typeface="Wingdings" panose="05000000000000000000" pitchFamily="2" charset="2"/>
              </a:rPr>
              <a:t>1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  <a:sym typeface="Wingdings" panose="05000000000000000000" pitchFamily="2" charset="2"/>
              </a:rPr>
              <a:t>）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静止状态</a:t>
            </a:r>
            <a:endParaRPr lang="en-US" altLang="zh-CN" sz="2800">
              <a:latin typeface="Times New Roman" panose="02020603050405020304" charset="0"/>
              <a:ea typeface="微软雅黑" panose="020B050302020402020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（</a:t>
            </a: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2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）匀速直线运动状态</a:t>
            </a:r>
          </a:p>
        </p:txBody>
      </p:sp>
      <p:sp>
        <p:nvSpPr>
          <p:cNvPr id="13" name="文本框 12"/>
          <p:cNvSpPr txBox="1"/>
          <p:nvPr>
            <p:custDataLst>
              <p:tags r:id="rId3"/>
            </p:custDataLst>
          </p:nvPr>
        </p:nvSpPr>
        <p:spPr>
          <a:xfrm>
            <a:off x="180000" y="535115"/>
            <a:ext cx="7266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70C0"/>
                </a:solidFill>
                <a:latin typeface="微软雅黑" panose="020B0503020204020204" charset="-122"/>
                <a:ea typeface="微软雅黑"/>
              </a:rPr>
              <a:t>一、平衡力和平衡状态</a:t>
            </a:r>
            <a:endParaRPr lang="zh-CN" altLang="en-US" sz="28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986400" y="1297489"/>
            <a:ext cx="5463605" cy="203009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/>
              </a:rPr>
              <a:t>如右图，放在水平桌面上的杯子是否于平衡状态，受到几个力的作用？</a:t>
            </a:r>
          </a:p>
        </p:txBody>
      </p:sp>
      <p:sp>
        <p:nvSpPr>
          <p:cNvPr id="13" name="文本框 12"/>
          <p:cNvSpPr txBox="1"/>
          <p:nvPr>
            <p:custDataLst>
              <p:tags r:id="rId2"/>
            </p:custDataLst>
          </p:nvPr>
        </p:nvSpPr>
        <p:spPr>
          <a:xfrm>
            <a:off x="180000" y="625704"/>
            <a:ext cx="726625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C000"/>
                </a:solidFill>
                <a:latin typeface="微软雅黑" panose="020B0503020204020204" charset="-122"/>
                <a:ea typeface="微软雅黑"/>
              </a:rPr>
              <a:t>二、二力平衡的条件</a:t>
            </a:r>
            <a:endParaRPr lang="zh-CN" altLang="en-US" sz="3200" b="1">
              <a:solidFill>
                <a:srgbClr val="FFC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3692" y="1208982"/>
            <a:ext cx="4408783" cy="3626429"/>
          </a:xfrm>
          <a:prstGeom prst="rect">
            <a:avLst/>
          </a:prstGeom>
        </p:spPr>
      </p:pic>
      <p:sp>
        <p:nvSpPr>
          <p:cNvPr id="6" name="流程图: 接点 5"/>
          <p:cNvSpPr/>
          <p:nvPr>
            <p:custDataLst>
              <p:tags r:id="rId4"/>
            </p:custDataLst>
          </p:nvPr>
        </p:nvSpPr>
        <p:spPr>
          <a:xfrm>
            <a:off x="9198582" y="3130152"/>
            <a:ext cx="95677" cy="95677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1" name="直接箭头连接符 10"/>
          <p:cNvCxnSpPr/>
          <p:nvPr>
            <p:custDataLst>
              <p:tags r:id="rId5"/>
            </p:custDataLst>
          </p:nvPr>
        </p:nvCxnSpPr>
        <p:spPr>
          <a:xfrm flipH="1">
            <a:off x="9245997" y="3226676"/>
            <a:ext cx="0" cy="1919476"/>
          </a:xfrm>
          <a:prstGeom prst="straightConnector1">
            <a:avLst/>
          </a:prstGeom>
          <a:ln w="508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>
            <p:custDataLst>
              <p:tags r:id="rId6"/>
            </p:custDataLst>
          </p:nvPr>
        </p:nvCxnSpPr>
        <p:spPr>
          <a:xfrm flipH="1" flipV="1">
            <a:off x="9245997" y="1208982"/>
            <a:ext cx="0" cy="1919476"/>
          </a:xfrm>
          <a:prstGeom prst="straightConnector1">
            <a:avLst/>
          </a:prstGeom>
          <a:ln w="508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>
            <p:custDataLst>
              <p:tags r:id="rId7"/>
            </p:custDataLst>
          </p:nvPr>
        </p:nvSpPr>
        <p:spPr>
          <a:xfrm>
            <a:off x="9754019" y="1208982"/>
            <a:ext cx="603699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35">
                <a:latin typeface="微软雅黑" panose="020B0503020204020204" charset="-122"/>
                <a:ea typeface="微软雅黑"/>
              </a:rPr>
              <a:t>F</a:t>
            </a:r>
            <a:endParaRPr lang="en-US" altLang="zh-CN" sz="3735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>
          <a:xfrm>
            <a:off x="9754019" y="4353638"/>
            <a:ext cx="603699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35">
                <a:latin typeface="微软雅黑" panose="020B0503020204020204" charset="-122"/>
                <a:ea typeface="微软雅黑"/>
              </a:rPr>
              <a:t>G</a:t>
            </a:r>
          </a:p>
        </p:txBody>
      </p:sp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986400" y="3327433"/>
            <a:ext cx="5860032" cy="203009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物体受到</a:t>
            </a:r>
            <a:r>
              <a:rPr lang="zh-CN" altLang="en-US" sz="2800" u="sng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两个力</a:t>
            </a:r>
            <a:r>
              <a:rPr lang="zh-CN" altLang="en-US" sz="280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作用时，如果能处于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物体所处的状态就叫做平衡状态。</a:t>
            </a:r>
            <a:r>
              <a:rPr lang="zh-CN" altLang="en-US" sz="280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我们就说这两个力</a:t>
            </a:r>
            <a:r>
              <a:rPr lang="zh-CN" altLang="en-US" sz="2800" u="sng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二力</a:t>
            </a:r>
            <a:r>
              <a:rPr lang="zh-CN" altLang="en-US" sz="2800" u="sng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平衡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4" name="直接箭头连接符 3"/>
          <p:cNvCxnSpPr/>
          <p:nvPr>
            <p:custDataLst>
              <p:tags r:id="rId10"/>
            </p:custDataLst>
          </p:nvPr>
        </p:nvCxnSpPr>
        <p:spPr>
          <a:xfrm>
            <a:off x="4419600" y="5257800"/>
            <a:ext cx="1676400" cy="9906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圆角矩形 6"/>
          <p:cNvSpPr/>
          <p:nvPr>
            <p:custDataLst>
              <p:tags r:id="rId11"/>
            </p:custDataLst>
          </p:nvPr>
        </p:nvSpPr>
        <p:spPr>
          <a:xfrm>
            <a:off x="3788410" y="4749800"/>
            <a:ext cx="1787525" cy="609600"/>
          </a:xfrm>
          <a:prstGeom prst="roundRect">
            <a:avLst/>
          </a:prstGeom>
          <a:solidFill>
            <a:schemeClr val="accent1">
              <a:alpha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9" name="文本框 8"/>
          <p:cNvSpPr txBox="1"/>
          <p:nvPr>
            <p:custDataLst>
              <p:tags r:id="rId12"/>
            </p:custDataLst>
          </p:nvPr>
        </p:nvSpPr>
        <p:spPr>
          <a:xfrm>
            <a:off x="6197866" y="5789646"/>
            <a:ext cx="1358958" cy="52197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/>
              <a:t>条件？</a:t>
            </a: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1932" y="5359521"/>
            <a:ext cx="1088860" cy="1269208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6" grpId="0" animBg="1"/>
      <p:bldP spid="17" grpId="0"/>
      <p:bldP spid="18" grpId="0"/>
      <p:bldP spid="2" grpId="0" animBg="1"/>
      <p:bldP spid="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1" name="组合 20491"/>
          <p:cNvGrpSpPr/>
          <p:nvPr>
            <p:custDataLst>
              <p:tags r:id="rId1"/>
            </p:custDataLst>
          </p:nvPr>
        </p:nvGrpSpPr>
        <p:grpSpPr>
          <a:xfrm>
            <a:off x="986400" y="1197962"/>
            <a:ext cx="1993986" cy="918673"/>
            <a:chOff x="158" y="572"/>
            <a:chExt cx="942" cy="434"/>
          </a:xfrm>
        </p:grpSpPr>
        <p:pic>
          <p:nvPicPr>
            <p:cNvPr id="10242" name="TextBox 1"/>
            <p:cNvPicPr/>
            <p:nvPr>
              <p:custDataLst>
                <p:tags r:id="rId13"/>
              </p:custDataLst>
            </p:nvPr>
          </p:nvPicPr>
          <p:blipFill>
            <a:blip r:embed="rId16"/>
            <a:stretch>
              <a:fillRect/>
            </a:stretch>
          </p:blipFill>
          <p:spPr>
            <a:xfrm>
              <a:off x="158" y="572"/>
              <a:ext cx="942" cy="434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sp>
          <p:nvSpPr>
            <p:cNvPr id="10243" name="文本框 20481"/>
            <p:cNvSpPr/>
            <p:nvPr>
              <p:custDataLst>
                <p:tags r:id="rId14"/>
              </p:custDataLst>
            </p:nvPr>
          </p:nvSpPr>
          <p:spPr>
            <a:xfrm>
              <a:off x="329" y="601"/>
              <a:ext cx="422" cy="24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1pPr>
              <a:lvl2pPr marL="4572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2pPr>
              <a:lvl3pPr marL="9144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3pPr>
              <a:lvl4pPr marL="13716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4pPr>
              <a:lvl5pPr marL="18288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2800">
                  <a:solidFill>
                    <a:srgbClr val="FFFFFF"/>
                  </a:solidFill>
                  <a:latin typeface="微软雅黑" panose="020B0503020204020204" charset="-122"/>
                  <a:ea typeface="微软雅黑"/>
                </a:rPr>
                <a:t>实验</a:t>
              </a:r>
            </a:p>
          </p:txBody>
        </p:sp>
      </p:grpSp>
      <p:sp>
        <p:nvSpPr>
          <p:cNvPr id="10244" name="TextBox 2"/>
          <p:cNvSpPr txBox="1"/>
          <p:nvPr>
            <p:custDataLst>
              <p:tags r:id="rId2"/>
            </p:custDataLst>
          </p:nvPr>
        </p:nvSpPr>
        <p:spPr>
          <a:xfrm>
            <a:off x="3791960" y="1299991"/>
            <a:ext cx="3027680" cy="607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 anchor="t" anchorCtr="0">
            <a:sp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/>
              </a:rPr>
              <a:t>探究二力平衡条件</a:t>
            </a:r>
          </a:p>
        </p:txBody>
      </p:sp>
      <p:sp>
        <p:nvSpPr>
          <p:cNvPr id="10245" name="TextBox 3"/>
          <p:cNvSpPr/>
          <p:nvPr>
            <p:custDataLst>
              <p:tags r:id="rId3"/>
            </p:custDataLst>
          </p:nvPr>
        </p:nvSpPr>
        <p:spPr>
          <a:xfrm>
            <a:off x="1635370" y="2116849"/>
            <a:ext cx="1249680" cy="60769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zh-CN" altLang="en-US" sz="2800">
                <a:latin typeface="微软雅黑" panose="020B0503020204020204" charset="-122"/>
                <a:ea typeface="微软雅黑"/>
              </a:rPr>
              <a:t>猜想：</a:t>
            </a:r>
          </a:p>
        </p:txBody>
      </p:sp>
      <p:sp>
        <p:nvSpPr>
          <p:cNvPr id="10246" name="Text Box 24"/>
          <p:cNvSpPr/>
          <p:nvPr>
            <p:custDataLst>
              <p:tags r:id="rId4"/>
            </p:custDataLst>
          </p:nvPr>
        </p:nvSpPr>
        <p:spPr>
          <a:xfrm>
            <a:off x="3089619" y="2722028"/>
            <a:ext cx="6337572" cy="60769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zh-CN" altLang="en-US" sz="2800">
                <a:latin typeface="微软雅黑" panose="020B0503020204020204" charset="-122"/>
                <a:ea typeface="微软雅黑"/>
              </a:rPr>
              <a:t>两个力的大小可能要相等</a:t>
            </a:r>
          </a:p>
        </p:txBody>
      </p:sp>
      <p:sp>
        <p:nvSpPr>
          <p:cNvPr id="10247" name="Text Box 25"/>
          <p:cNvSpPr/>
          <p:nvPr>
            <p:custDataLst>
              <p:tags r:id="rId5"/>
            </p:custDataLst>
          </p:nvPr>
        </p:nvSpPr>
        <p:spPr>
          <a:xfrm>
            <a:off x="3089619" y="3395157"/>
            <a:ext cx="5952322" cy="60769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zh-CN" altLang="en-US" sz="2800">
                <a:latin typeface="微软雅黑" panose="020B0503020204020204" charset="-122"/>
                <a:ea typeface="微软雅黑"/>
              </a:rPr>
              <a:t>两个力的方向可能要相反</a:t>
            </a:r>
          </a:p>
        </p:txBody>
      </p:sp>
      <p:sp>
        <p:nvSpPr>
          <p:cNvPr id="10248" name="Text Box 26"/>
          <p:cNvSpPr/>
          <p:nvPr>
            <p:custDataLst>
              <p:tags r:id="rId6"/>
            </p:custDataLst>
          </p:nvPr>
        </p:nvSpPr>
        <p:spPr>
          <a:xfrm>
            <a:off x="3089619" y="4066169"/>
            <a:ext cx="6625451" cy="60769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zh-CN" altLang="en-US" sz="2800">
                <a:latin typeface="微软雅黑" panose="020B0503020204020204" charset="-122"/>
                <a:ea typeface="微软雅黑"/>
              </a:rPr>
              <a:t>两个力可能要在一条直线上</a:t>
            </a:r>
          </a:p>
        </p:txBody>
      </p:sp>
      <p:sp>
        <p:nvSpPr>
          <p:cNvPr id="10249" name="Text Box 27"/>
          <p:cNvSpPr/>
          <p:nvPr>
            <p:custDataLst>
              <p:tags r:id="rId7"/>
            </p:custDataLst>
          </p:nvPr>
        </p:nvSpPr>
        <p:spPr>
          <a:xfrm>
            <a:off x="3089619" y="2051016"/>
            <a:ext cx="5952322" cy="60769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zh-CN" altLang="en-US" sz="2800">
                <a:latin typeface="微软雅黑" panose="020B0503020204020204" charset="-122"/>
                <a:ea typeface="微软雅黑"/>
              </a:rPr>
              <a:t>两个力应该在同一物体上</a:t>
            </a:r>
          </a:p>
        </p:txBody>
      </p:sp>
      <p:sp>
        <p:nvSpPr>
          <p:cNvPr id="10250" name="TextBox 8"/>
          <p:cNvSpPr txBox="1"/>
          <p:nvPr>
            <p:custDataLst>
              <p:tags r:id="rId8"/>
            </p:custDataLst>
          </p:nvPr>
        </p:nvSpPr>
        <p:spPr>
          <a:xfrm>
            <a:off x="986400" y="5016606"/>
            <a:ext cx="9811172" cy="112458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/>
              </a:rPr>
              <a:t>实验方法：改变物体受到的两个力的三要素，当物体处于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静止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/>
              </a:rPr>
              <a:t>时，二力平衡。</a:t>
            </a:r>
          </a:p>
        </p:txBody>
      </p:sp>
      <p:pic>
        <p:nvPicPr>
          <p:cNvPr id="10251" name="Picture 9" descr="E:\李燃\教师教学用书\2012人教教师用书项目\ppt\物理\图标.png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10828485" y="190399"/>
            <a:ext cx="1176917" cy="975826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0252" name="图片 9229" descr="手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2529205" y="1198245"/>
            <a:ext cx="1263650" cy="8636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1272" name="图片 10248">
            <a:hlinkClick r:id="rId19" action="ppaction://hlinkfile"/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8446710" y="1578992"/>
            <a:ext cx="3558693" cy="2388549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" name="文本框 1"/>
          <p:cNvSpPr txBox="1"/>
          <p:nvPr>
            <p:custDataLst>
              <p:tags r:id="rId12"/>
            </p:custDataLst>
          </p:nvPr>
        </p:nvSpPr>
        <p:spPr>
          <a:xfrm>
            <a:off x="180000" y="432029"/>
            <a:ext cx="7266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C000"/>
                </a:solidFill>
                <a:latin typeface="微软雅黑" panose="020B0503020204020204" charset="-122"/>
                <a:ea typeface="微软雅黑"/>
              </a:rPr>
              <a:t>二、二力平衡的条件</a:t>
            </a:r>
            <a:endParaRPr lang="zh-CN" altLang="en-US" sz="2800" b="1">
              <a:solidFill>
                <a:srgbClr val="FFC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 fill="hold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5" dur="2000" fill="hold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  <p:bldP spid="10247" grpId="0"/>
      <p:bldP spid="10248" grpId="0"/>
      <p:bldP spid="10249" grpId="0"/>
      <p:bldP spid="1025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180000" y="437744"/>
            <a:ext cx="726625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C000"/>
                </a:solidFill>
                <a:latin typeface="微软雅黑" panose="020B0503020204020204" charset="-122"/>
                <a:ea typeface="微软雅黑"/>
              </a:rPr>
              <a:t>二、二力平衡的条件</a:t>
            </a:r>
          </a:p>
        </p:txBody>
      </p:sp>
      <p:pic>
        <p:nvPicPr>
          <p:cNvPr id="4" name="二力平衡">
            <a:hlinkClick r:id="" action="ppaction://media"/>
          </p:cNvPr>
          <p:cNvPicPr/>
          <p:nvPr>
            <a:videoFile r:link="rId3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2202" y="1242004"/>
            <a:ext cx="10177371" cy="5133561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  <p:tag name="ISPRING_FIRST_PUBLISH" val="1"/>
  <p:tag name="ISPRING_OUTPUT_FOLDER" val="F:\我图VIP设计PPT上传\10月份上传文件\298"/>
  <p:tag name="ISPRING_PLAYERS_CUSTOMIZATION" val="UEsDBBQAAgAIAJCuo0gOaiROYgQAAAURAAAdAAAAdW5pdmVyc2FsL2NvbW1vbl9tZXNzYWdlcy5sbmetWG1v2zYQ/l6g/4EQUGADtrQd0KIYEge0xNhEZMmV6DjZMAiMxNhEKDHVi9vs037Nfth+yY6UncR9gaQkgG2YlO+54909d0cfHn/JFdqIspK6OHLeHrxxkChSnclideQs2MmvHxxU1bzIuNKFOHIK7aDj0csXh4oXq4avBHx/+QKhw1xUFSyrkVndr5HMjpz5OHHD2RwHF4kfTsJkTCfOyNX5DS9uka9X+qff3n/48vbd+58PX2/l+sDEM+z7+0DIIr170wMoYFHoJ4BG/CQg58wZmc9hcuGC+TQgzmj7ZZj0PCJnzsh8dsotoogELIl96pGExkkQMusLnzDiOaML3aA13whUa7SR4jOq1wLiWMtSoErJzD5INWwUjehS5oUzTIMkIjGLqMtoGDijWJfl7S8Wljf1WpegrkKZrPilEpnVCRljn9+UogLVvIaMQvCq1xJ+qXMui4NO1RFe0mCSsDD044QE3m7HGZEiQ17JjZqBKBGOSQQAJa9E+QjZxGaZFUdYqWEIUzqZ+vBmxoSpXK0VvOuhdswJxGAuii4pyBESQXbF8TKMPOM0UIU4uuFV9VmX2V5+PAxUFzAN3BBS0GUPwJnB2AFDjCXUjbIUad0FNiNxjCckGYfnkMjAu3CIRHgKdDsdInFBYqAIibtkAnxGJ9gkvKHYLv93/Eq5SWd1i3iagpxx30bqpoId41JggWVadTBMTUw+LiBsFPs/oHGLCt61q5XcCLCjzETZqQgqi0s8k0UfF/SP5ARTn3gJpJUXLhNmS57RmPNbVOga8WzDi1SgS5HyBnL9Fp5lMrPPTJyt/k+N/BvxeltVXm0LUuCR81dD7dmrYd8xq6nAproW+U3dpdo4bGv+Y6wwOf1DE/oc/XH6Y5cEOKLh80Smknmj2qr75PjcWTY0Rp1GPNFT/aP13JbEbW0dUyhYY6n7SxDopqZ/QANU/aVocAKK5m2JhhpOi6sBOoNwCxBo9FiMM3DVngln4MIB8ksyjimD2WgpLitZd44dlo1tgL4f2hTmPCVqcU/GS3GlYcJRgm/a6QO6kI10Z0AfDDd7rYJR5oPJAQCu2uQBSCVzsD/rgbmYkZ0H2gK/d5KlblRmyavktS3y4NsmF9+OTVelzu2u4tUuedsmc/wUK9rDRa3S+YD2f8e/3vF5QL/HRykmOHKniYsDl5hB33BV9RQCChhX+CxOfDw24sCFnNfpGprplW6KrCdQO6t75AQD2PbMseBluv7vn397YnxlSbuLtru/DwIBYpsqSO7A/gx0Laq/ukAYHu/L2UUfqe3dZifX86rDKGThs9wheNtacp3D1kG3XkjybdAwY9idzoAHsU173ZQwug1BmOHoFGqZncKd0YyX11AImdZqEIp1tUnAepj2++tlUytZiCGyT2sl5sCMzhPsefauDeRTMr1ue2YGN4p0e+lWcOnuC+ZOcQB19is8kcl6IKBtTbsqBERv1/c033zbqe5Wlf3D4vD1g/8v/gdQSwMEFAACAAgAkK6jSAh+CyMpAwAAhgwAACcAAAB1bml2ZXJzYWwvZmxhc2hfcHVibGlzaGluZ19zZXR0aW5ncy54bWzVV91u2jAUvucpLE+9LGk7unYooaoKaNVaQIVt7VVlYkOsOnYW21B6tafZg+1JdhwDBbXr0h+kTQgRn5/v/J+Y8Og2FWjCcs2VjPBudQcjJmNFuRxH+MugvX2IkTZEUiKUZBGWCqOjRiXM7FBwnfSZMSCqEcBIXc9MhBNjsnoQTKfTKtdZ7rhKWAP4uhqrNMhyppk0LA8yQWbwY2YZ03iOUAIAvqmSc7VGpYJQ6JHOFbWCIU7Bc8ldUES0BdEJDrzYkMQ341xZSU+UUDnKx8MIvzs8dp+FjIdq8pRJlxPdAKIjmzqhlDsviOjzO4YSxscJuHtQw2jKqUkivFdzKCAdPEQpsH3oxKGcKMiBNHP4lBlCiSH+6O0Zdmv0guBJdCZJyuMBcJCLP8LNwfWnq17r4uy08/l60O2eDU573olCJ1jHCYN1QyE4pGwes6WdkBhD4gT8Bp0REZqFwSppITZScs05d0ZDJSD3hRa0UTpktENStlKN/g2XbZDcxWgEgYhZhI9zTgRG3BDB46WytkNtuCmq3l6VRIAF7cnQeR/fm/fZiROSa7bq1oKjXc7jxjdlBUUzZZHgNwwZhSB+m8JTwtBqcdAoV2lBhfYxSAsOFiecTRk9KnI6B/yToSswkVrQhF7NBDPewnfL79CQjVQOuIxMoLOBzrXHrz4LOCNa34OShY9b/bPTZuv6tNNsXW65AAmdEBk/ExwKztLMbASfzJBUZqEH6YiJ1awoCuW04JWJrfryMmieWuHL/NbFWIHeYEk2Y+U5hfmrB6XNJmRSDKIbrgIaRpBDSTwmMGJYF1xaVhYwJhIpKWaIxLDWtBvrCVdWA8UPsIfWL/fQ6yMui9MYVhtYzCnLS0Hu7O69r+1/ODj8WK8Gv3783H5Sab7we4I4c37jnzy58pdr/+E2DAO3pR9f2ia3/+bO7l20vpbJa6d1OShV0la/FFy3jFT3cxmpC/+S6a28YEq5AEtp7IcM1pLgKTeMvmWLvaBNXvVu9z22mTbZYMyvGY3/JmR/Wl4T1+6FYfDoxdVxUi55ColwK3F5223s13bgpvkoq1IBtPX/Do3Kb1BLAwQUAAIACACQrqNItfwJZLoCAABVCgAAIQAAAHVuaXZlcnNhbC9mbGFzaF9za2luX3NldHRpbmdzLnhtbJVWbW/iMAz+fr8Ccd/p7pWd1CExxkmTdrfpNu172po2Ik2qJGXHv784TdYEKPSwJhH7eWzHsc1StaV88WEySXPBhHwGrSkvFWq8bkKLm2nWai34LBdcA9czLmRN2HTx8af9pIlFXmKJHcixnA3JoQ8zt58xFBfj2xxliJCLuiF8/yBKMctIvi2laHlxMbVq34BklG8N8urHfLUeDMCo0vca6iin9TXKOEojQSnAlL6vUS6yGMmA+UhX9jOS04c6f/sD2o4qqi1t+QlliNaQEuIiXy9RhvHceI9fZY5ynqDhrzbQL59RBqGM7EHGzu++ogwyRNM2/9MjjRQlFjTmnH/Edw4TpDDjh1ldoVwk4IUw0MVXcOWxd70LQO5rOPcpjqsU7AnrerAQ8NEzBgstW0gTf+psqhJvj6028wGLDWHKAEJVD3oyST+RVnk3sa7H/YE3yovQl9P0kFfB2hpWXcKBu1jf41erW7srQqfvuiBDCTunDFLslT3yt6nrETJQ9shnRgt45Gx/nMGhqSP5R74l7jnP199YgRNzLJzVn7wVIz3g6KogVafwmFoUsFCYzgutAd8tTayuSyk5yinlZEdLoqngvxCX7e1lVJocGFyvne6sVFPN4FTD2RzNmg7LZc9xPzpr3JDdz0J/ue480WaL30yJ1iSvavOzpKYTxzNjYgozTU4zcE8aOMh7vhEBx8YeItVEbkG+CMHGhuFCgxrrXnTDNQRPk6AGaXK6yqlzcqr8vK0zkGvzahSUr3Ks7IAVLStm/vQrhTcoDhgD1o6qK+OPE/rel4HCNQEQmVe+a7tDZ6lbpimDHfjhDxT2ykN3S5Xp0qGGW+oH2Oiw5ZxmVE+6XdH3SrxDAv0J/KtJK3J8YBnR9ppkyt4smny/hvtcosXs1xk2X7jJ7Nn1UuTY2I8raJT47+Q/UEsDBBQAAgAIAJCuo0gqlg9n/gIAAJcLAAAmAAAAdW5pdmVyc2FsL2h0bWxfcHVibGlzaGluZ19zZXR0aW5ncy54bWzNlm9PGjEYwN/zKZouvpRT56YjdxgjGIlOiLBNX5lyLVxjr721PfB8tU+zD7ZPsqdXQIiOnUaWhRDo0z6/51/7tOHRfSrQhGnDlYzwbn0HIyZjRbkcR/jL4HT7ECNjiaREKMkiLBVGR81amOVDwU3SZ9bCUoMAI00jsxFOrM0aQTCdTuvcZNrNKpFb4Jt6rNIg08wwaZkOMkEK+LFFxgyeESoA4JsqOVNr1moIhZ70WdFcMMQpeC65C4qIM5sKHPhVQxLfjbXKJT1RQmmkx8MIvzs8dp/5Gk9q8ZRJlxLTBKET2wahlDsniOjzB4YSxscJeHuwj9GUU5tEeG/fUWB18JRSsn3kxFFOFKRA2hk+ZZZQYokfenuW3VszF3gRLSRJeTyAGeTCj3BrcHt202tfXXQuz28H3e7FoNPzTpQ6wSonDFYNheCQynXMFnZCYi2JE/AbdEZEGBYGy6L5spGSK865MRoqAakvtTAagaeiiPCx5kRgxC0RPF7MWqLHzJ5yATE43d36SFr8CPTxxgnRhi0bms8Yl8W4+U3lgqJC5UjwO4asQhBRnsK/hKHldKORVmkpFcRYZASnDE04mzJ6VGZpBvyToRswkeagCZsvE8x6C99z/oCGbKQ0cBmZwFYFOTeeX38ROCPGPELJ3Met/kWn1b7tXLba11suQEInRMYvhEMJWZrZjfBJgaSycz1IR0xyw8qiUE7LuSqx1V9fBsPTXPgyv3UxltAbLMlmrLykMH/1oLLZhEzKg+gOV4mGI8ihJJ4JEzEcdy5zVhUYE4mUFAUiMTQq4471hKvcgMQfYI82r/fQ6yMuy9EYbg6wqCnTlZA7u3vv9z98PDj81KgHv3783F6rNGvhPUGcOd/DT9Y28UUjf9oNw8D1zufbsNX5v+rCvav21yqZumxfDyoVqd2vhOtWWdU9r7Lqyl8bvaUro5IL0GbG/thAoxE85ZbRt9w0ryj8+vvXb4s3KvwGo1i7ff/fIPxo8dxaeV+FwbMPwBrIVx/TzdpvUEsDBBQAAgAIAJCuo0hocVKRmgEAAB8GAAAfAAAAdW5pdmVyc2FsL2h0bWxfc2tpbl9zZXR0aW5ncy5qc42UTW/CMAyG7/wKlF0nxD5hu6HBpEkcJo3btEMoplSkSZWkHR3iv68OX03qjsUX8vLkdewq3na61WIR6z53t+6327/7e6cBalbncO3rokVPUWdGJAuYJSmIRAILkOJ49CTvzgRlzKQznZcfaGtqfkzhP0suTB3PCAtNaIY6XBDgN6FtqMM/J7FTq2tfU63R89xaJXuRkhak7UmlU+4YdvXqVr3EAFYF6AvokkfgmQ7caiPPjg8DjDoXqTTjspyqWPXmPFrHWuVy0ZZ/VWagq0++3gP9p8HLxLMTibFvFtIw8WSI0U5mGoyBQ97HCQYJCz4HUfPtu/UH6hk3CwroIjGJPdKjG4w6nfEYGl0ajjB8TFZejW4OMJqchY3dE3e3GB4heAm6YTW+x/BAleXZPz5gplWMHWmgzZ6fUKH4IpHxIXUfg+Twsmjb1r1zoe76Y+Y9IRU8oRX1/NK22RGChgCtN5aOeU2Qd0rZCUqURA5FaNS0Kug5YsM5gvvPLuPW8miVVuOhGo5VG7heg54pJarbf126Z5irs/sFUEsDBBQAAgAIAJCuo0g9PC/RwQAAAOUBAAAaAAAAdW5pdmVyc2FsL2kxOG5fcHJlc2V0cy54bWydkbEKwjAQhvc+RbjdxG6lJHUT3Bx0lpqmGmkvJZdaH9+UinSRgEMg//F9PyQnd6++Y0/jyTpUkPMtMIPaNRZvCs6n/aYARqHGpu4cGgXogO2qTNq8wKM3ZAKxWIGk4B7CUAoxTRO3NPjYQK4bQywmrl0v4ukditkUw6LC4pb2L/szgyrLGJPX0XbhgFW8x7QgjLxWMDsXjdxi60D8AhqTAEyqwVACaH0CeAwJwI8rQIrvm+ekRwrxo2KQYrWeKnsDUEsDBBQAAgAIAJCuo0izv7NQbQAAAHIAAAAcAAAAdW5pdmVyc2FsL2xvY2FsX3NldHRpbmdzLnhtbA3MPQ6DMAxA4Z1TWJ7K0L+NgcDGWFUqPYAVLITk2CixqnJ7sr3h0+vHfxL4cS6bacDn7YHAGm3ZdA34nadrh1CcdCEx5YBqCOPQ9GKR5MPuFRbYhQ7OM6cazi9KVb4zF1Ynr2e4RNuPFu9DcwJ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kK6jSIyYS/o+CAAAjyAAACkAAAB1bml2ZXJzYWwvc2tpbl9jdXN0b21pemF0aW9uX3NldHRpbmdzLnhtbLVa627iShL+v0/RYnWks9IqXMwtK4aVL01iDTEc7CQzu1qhBneCFdvNsRtmOOLHPs0+2D7JVrftYBMgdmYWT6JxddVX1XXrCxnEL16ob2LOAu8Pwj0W2pRzL3yOh39CaLBkPoumEY0pj+sHyqMXuuybGT4xQQNqzEnoksjVxWg8bKCR/KB+T+0bfXhra+0W6rVxC/eRgTs6jF0rxrWiw5jRauqD+hFEghvRJQ35adRBvTD6VsAMYxpxM3Tp96FS5M4PFWdwExHXA7542G2LZ59p3Rtt8aB2s9Pr4H1LVRSli/SO0TQa+17vuqc2EW60Ow1lr/VbSktBzU6ned3dN3utjgJvo+suoLTxdRe1e+12y9i3cAukkapqRkvf95TrZlMFbbh/re9HI63XaKBms6m0jX2nq4y0BgJuBTBUpS8cqBiKpnT3qqY2+woa6SNt1N5jA3f1Duq3cLfR2Lc1TWk0Ds49zC7vrgO19HQyd74DeDIEJ0dFbtVPJNdguYkiYHZosPYJpygkAf1UkzkZcpmx6NclW+/+UksTVCZzxp7ZVaQmRCALsOEJrEFdjmRs0q58YeTpyHM/1RYbzll4tWQhB6irkEUB8WvDPye5k86sjCTb0qiK3BNZ0oO6nvyUFUt1QT7Dc0loyYI1CXdj9syuFmT58hyxTeiWMnO1W9PI98IX4G5c93R8UZHvxdzkNCjYh/viKS+2hnjGVJjXxeIpJemTBfUzjQ35qSB3UPm+R45Et17scSmqNsVzSXRNnmkxAH1VPJdlQtBSjFpPPO8LcfqdA7siyr91kd0nOxoVlSTt8qIUW2/WVfNpHbFn4eyi3PuBfpXzGXSf8FlY2BBPKSExQaGwVJRSt8n5G0eM6etxLxkEoAWCm28uKUlCTrW5PrmbqtbX+XhyM5lr5k1tqCdViURZ/trq9r83O13oXKlcSST7Th2Pi1hIgnUa5bAsZzYZzwEQj+cW/uLUhuJ3ZdHJvTM2LVwbpv+pDDCd4YfaUPwuI3o/m2HLmdtj08Bz055bE0f6ZYwdbNSGX9kGrciWIs7Q1qPfEF9RBO3ZiyiKfc+VA6Jle+GGltBnTO5U05rPsO3MTN0xJ1ZtaLMo2v1VIpMNX0HyrEiMXC8mC5+6Ui2kiBxf51co+MdXHnCygHjhVRntM/XRtG7mzmQytufYMjJKbYhDFxkREZqqA81UG88AIyKwjn9MfC6zTyIg1fcrg9yaN7dj+HGEIbfe88qHH/4Ba6YYQjKlYQlBSBw8g6yz7cfJzBA+BIWIoDWJ428scgtJkw9dCWzT0ieQmrqTw3cETIYNgffCJaQOXfISeHfYttUbPNcmXyDHoTYnFYUmn6EkP1cU+optqCFslxCz1AfzRhUVIcowK5CsBpdE5Lu/Q2S5BDnhza3HNjFQhIehTGQ1xleVNdn4t3sIpKmOz1R7AgzOlm/P3paCKZELy1wJXdCGdGyI7Prt3vzHfKSaY2zMId2MyePckV1SKA3IDoWMI+JuSbikaEGXZAOVsIMx13PlmIi8NOH3jfcHIjztP7+krcsy8JdfPmBSoeGdsAz2y6AMtilr/p524bZ0Bh80ROT6WSvKOODDJtg6ttSZOfk5IYq9YOMnXfpnBOrVuKrBeteOH/dX+bD9H4yxkxasmdDRNI9VEsKwEoslBxZPv5KgaY1AXXpYhIYvTqiVAKxJimEx9AMwD+C5giEP4NFqEI9Ys00HNluPdCFOHyWEZa0mUTsdb3FG9Ckc0F9LdUGfGOyXfEq2yUYG1i4Z/jJRzm2VCkuLYzpjMNwCzOckqQDV9wJxhioHe3+HM1ckq0FhPo9s47uyun3vRa4I4OdNQN/uw54iFkiqT+Isr5NF6e8/aEgyxVmid1ptA/FaoKVjlavPH4qYjdWZfjvXVUvH4kQh6tkvLwfVIXwyduz5WNUEApRJQPhyBavwkzjnlcdKTgQGHqmAl07epiRarv777/+UhzmyJ6GilPq3qjhQ/KJr4le8f1qM0/hfJXAcVSuKypeSgumBKhMtf75yTEjQn3JkIcmyFLBAXHGVUg0lkIZRdRxVv72DKrFlUbBNBHvBiiB36uwzND65168N70j0Ao3TYcyvCiQ9L3KTV7bhcMTdcN8LaUXxH16JxOQdczpXDUOe/aFGfW/5kiy/Lhxg0ms+5LPnKnj6rWpBdz6CpK7Hq2PKxS3rWtASkvdDQ9ieXOteCYcLFZ9AD+eF+5mQR8yfiputt1e5wCAu4iCNhzwSR/rsLc8Rr9i3NHbDJ+LHwJYnHbNOwYap2CymkEXaMfdM1I6bx00px4wPzId1QU+mk4Mu0o+ldF2TN795Ba+0N5bDMSsdypl+IB7zW/Q7f8OfIx7z22JNmcC57q1Nx0N50ew6TiNRnl4mdsBDQ9mlUp7srcgjLBiLa9k4N5GUUOQMmEuHcm10vICm5SxoeYPrZywehK/blzshs9jJacfia4fCwCF965fzd8A97tPzyS3nASWYd7V8P1UBKc+pEki+Pjh2RkJFfLemn2pwECHLlej0cQ2lGJ9qwp3JNzTn5NZZPxPtLCcprbksGsh+Ltt5JZWh6OLVVLGk2C8LDepv/DSoX4rQIIU9H8BwEyxohCEHPOhyaYSKxDz7KrsKe5A70iO5M6N5AL4C7BDOSFkl5AiFxJLbqqxakpf8OOwtuefTLc1aVY6Qc87l+Q9iqI7Lya3yMX3i+fROKZWrIO11h1ws9sAc/ayUPJHllRyNVCw6ThaxnP2JbpUtPgcbTyxHWZsW6Z7v0IwfRb1+QhXwnvP+oJ5fZqFHvfmW9ZgGooB39m8O/gdQSwMEFAACAAgAkK6jSCqKN+aHEQAA8GEAABcAAAB1bml2ZXJzYWwvdW5pdmVyc2FsLnBuZ+3d+VeS2f8AcEszJ2eizcwsbZq0xQXUGjMXWmzSkXKd1FLR1GwzNTMUWVKnsUUldcpdmlzaJW3S3MAlJdSgCZXSlAqFEJUQkR0+9J2az4x+5g/4nvNwDni49znPva/73NUf3lzyOrDvm0WrF2lpaX3j7ubqo6WlA9PS0o7T09WkqHZb7tP8mRfvs2+3VhV1DVfzRSdq1/5dWlrVOH1F2ALN969i3QLjtbQWt396zyPH3I7Q0gq74O66yy8xZGIIfuVBpJIsUOajtJzPH9AGteV+tHya9SNk04+uznrL59ssmXgGKf/ouv5F2jL9+Xt0Lnl5KrRTkJWBFJlobZNiSH7uQT2fdujRUcI2JuOX/fUcWml9FaOnNIlP6yE+LlBIpume9vxm8TC7BDFcL5Gyi2Jk3K9XhZ6fp/v3j7c/rF6lLDvkti2bizvMgrpI3qYZS7uuuNw01P4a0qL194/7Nl7REYoneuamWEV1wM2Vtv/MhrTsTNbucxsjP6BB1U3KsPt3YCb7MiNmlXcjPeWEWd0Y72xQIk4fQZss+Gf2+ZRI7b4fTyuVfKwhDFY1p7rnU8Df+FnUV1ha5ZlFjWTMzv8QuRPivcTAVXd2Rr7REliTd2LZnPvNay1n/PwsogdtN0tz1fghxHvpT3Nv9RBCuZezjNMzt+yWNte9fkuNZpfR0lbuv9R355D97Batn6e/3MB7b8ScOunnNm3ZHEfNmG0P0bWE+bkaZM++XpOMNLBZ0AsgAASAABAAAkAACAABIAAEgAAQAAJAAAgAASAABIAAEAACQAAIAAEgAASAABAAAkAACAABIAAEgAAQAAJAAAgAASAABIAAEAACQAAIAAEgAASAABAAAkAACAABIAAEgAAQAAJAAAgAASAABIAAEAACQAAIAAEgAASAABAA4v8RIkXaNvKI5jIo+R/RAs+nqO1ju8MS0+bG0dM9bb8uP+BVwCqb2WEBW3rOh77PbDNeMCeioJ750YNHD85OhcT+e/v+W/I12ObIOXV9dh5MmWc+v2zn3RezylirKTr1Umib1uwq+QucYS7SkdznHuDm35OmKBvtcU5Tz9gpC0221+NFZ/q6/cFRzU1rx/IY3qP/LNDaHqJEzayA5gXLbfs4jSJhHUkZPe0Q06wSbWVxGSrMLUkiWVUMDclHSd6lF5mqJeSNhm7WjU3IJN7oTFa7qck/YynCtflE+SRFVaH+dtdNF84DRjTlnDO1Hu1CYgedgFSzRfAdeGk7K3TqTTyt5CdLo/TDYARy+0kT9QXDkFe9tG04ebupKlZIdeSjJuLgaFHfczBGcOUKnuYiH7/LecwWC7d3Y5c0CTqN4SVKPlYtH6RikGBRYiP10eSpN0yoWkobNAE3M4J/qHovDkAGmqCn/3geSeD8VlqFLDi6t3Zc/sJROE3N//L0c1JkHtO+ykWXtnmHcuNKk9gFHTQzXtz1Ulq9S9PkzN30ZXEQB8bqn8Din0jVjI3ViKEERsfG7pOl4mbxsPwx+d4rH1IIvphBi8EIiwzVjWxpUnG7WuveI4KXT5SqmY/mv1cz6g9KViG8QY3yyUZEZxWyAVmMHEA2xYFHb65/qgcWqfMmTxVlC2rWTiUHzdT08g4R9gS6XG8OB9PvP1uMPRxQw333V4Wpr3cqR4dYOCgmPLz14hoPxNkqm4iJ7mAE6hoz57vF5ifhL3xRTWZOlHbe8h7ZyBMVYj/kTiSl1jP/pDdEuSHhvlZOXgdrUpzO0PuWpTgR7J1drkrW+UXw8HJ4gr+IaVDfWZL51taE4JTR4b3gIvf9iDFT0tn/wbb0XF42GotDru28ya3JqwjhvJMGtI7suH6cfCg7ST7An+iud7D/3K+2m2mLmq08BfG99zAF16mKu1iSLwqTwPDgPJx5l0opZX6VhOK2DbR442NppJHwQbPA/CCmqSWrO6hS7BX2myrZpGbLhgzRvguEpXu3pMLwmMTbXjbwKxlmf1TZU4N/mFE6j4ktbnmAuy9u8QAzBxBbBk34n2oSkL12akfyAC/58Ll+auGXDm7nxRx8vwJaDe3s/n26NjaDKewt5QzwOTVnD4piWyNoobaLEdGQO6RWPBZ7RbqgbyM3vOMhe8qJGoaFnGpsXApjC0JXw2oXXK9Pj8aRVmw4Z2QEphNJ5IG8SO6o49PBhOblziOR07+nNzs7QDnkz2Ph1rEbRCeWOZaZIyW/9kDEBpvmMbnMW8StUVzLfqcgSH1laM1Esm+G/t2rPiBDjyoxqMBX37wxQ8+cp349tY0/7UQVEUscYjjPP98Q8bJlv8r81uDNpy8DmdyrcSUkrJJO8eBUT8e2jqxOdUdvplbx432qy4mGXYUxeg1nC0xKlWF+8IN2mX50fpgPyUXJwFUy2yOQVJGZHx0rPYYC5coeC5RenSz4jDPM2u7MB371TGQ1hKJITI4P+WsaPG6cOPGYMYDanBUja1CCA+FYpSjtJmWtvnnRa9zx4w3jYekr7oQ37TksNHPIU8Y/EF1KWpArIIz0qk/Lb6XjBDUIbGkC1cCmU1xWgHH368hpyFt06LsTmedtlZUE+q07HLvM9QY7Kj3tQJvoQritbduBqWQYicsrzBvtTaWYqj6mP8C29MnTg/kLG4pmZPiZhdGTZOXnKRetm6UkbDWZSuLa4M9RXtlg+b6o4XTVycJUSop+ruznxAbXV7pnGXmHMsAdd9I9sdbOpAr7+SC4OusJtYE4UoHJ2mlLJazvSAyw2tdJ8NQUe3EzS1CJsH//g/P93V2R6vnPX+ad6uu+rjJhFRH7u5vZkfWWA2tObEniBPJ7hzHyiSunGya4OrkiIqjZ3pN///NC9jbomzVTnnoM+JvnWNWYP0k2Fk6XPUmSfTSEo+KEvb6e0RiVEM+cEfBqOb6kGYWQBkddaJWohbgkXlJf+xg2F1fGi8ubtEBjRBKRZk7Yjh4Q2PbzvEkhBHoVo84khOMPwpeGK5HOTJlItiaUQecnr2SNOo/IC/TMF+rmml01mQQZ6bocVmYRhwUYGfcWPLOH3f1IFtP6dPDXus1/BdK11YxVi5mvtFnH2XABRJXsmibLT2Dg7Jko4T1mMoPVC1/cz9/mMlmivpLDJ6lVHblZq7KbrD1ijCnCQjx561u/p7dNWYxOeOLp5BKe1A9211S0A8eoe++uXMWpFnqpxeeDecLHBBqRSXOFLIWttBh5aVySLtc+SWmJ5D+zTiZvyn/4OKK73Sjs8/p3J6VuGMm7EWCrSj2NWgY9uITuOb4PUoBZBo9jaSY+otVZGP7oILkdq+TBwSbYhuHbHF/olsL7mfPo5MPI5FecpCwcgycy9iRZ5AfNKMj0Xl7wHxE6ZUmrVnMcm9PQIZNS+q+ZFcICaJCmPke2brbF8UHVe1IpAb/2qBGDwojMbX+F/a1LuSfxj6u9kFUtu43bVbcgVyaCqgS4ugfW1zXXB8NYbh25Mm/4+xrPDQFTJJqwWLWAc9FVrpMrayY7ZO3tqh19Vp3q/jpgh2mr67pL2eW3nTB8aHntECm07Wex/l9jLGHVq416Pfijlk5jy8Uyh91uVusrW8tduKZMRLhqe/idmuj9zpk64ddsiWqK3iIhmB4oR1qVCAY4dnAkg3cIfLikVaKyEDVYod2pKDPb9d7OE2erbZXKLAPYmPhT4Rv0zDUrN/R7kmIUDN4Jw/YT+tpfts9IVFc/nNgJCSPdQxPs5X9WJ4iQgk5tqQ2tsTqbEROww+U30+oyk7rdu9HqHG5eXgaccAyidAjGZbzwUTsS19wiRkQyGeGUQRcawjKykxdM4FRdoCgSHjBOypIPkFZEMfLe6JnDMazOzW1JrQOih2jrRKfny0oFHy9/e0GkkvOZTjOvwos2lia+r8WDoIqP7EamcrKDpbeRIV8cO7EW2URvMGwd+X2yfTBd/mWHVHTibfY+k9eO32fgAjn6uVLSQTt1TvFSEDsulOtxZkxchLHrFYxuF2LdzaVrErkhuZxtzril9p3iYCO4jx0839JZfdkqPNhWrbJiHccZwLo6X0oD8i0tYS6yD2XPxSS1cv/e7NQGHofuCUULtoueiLZyW5NRWLcE21g3SAGxzITeGUwj0AuQwc2gsC9bKeLpt9f8Q+pzQs+8tl8zpJlSO/Ne9qivFW9jPjnb4PdaFLnF49sjE26hE8LXM2YOopP0C89qwZT6cSmj5qhr+fFNher4HvIi88jv0EWC/fCoeRX9G0AukrcV1RGrvcfieMdfpoklqvO8iNAJR7Y3h9x2SpV1CCI4R+dOdPK6HP9cJeRGiZrdH+iyuUf31WD1j1TJqnP3rc9peoXTzYxId2cVqqJmhvWBt8hcJM/ALk48DCnAuh9QIhZky8YyZDUVAmevMWkGI1kFnr/2u/xfL6GHS3Vy3SFJrEx7a2Ivu0azkUgfiqc5F2meEaKIpJyIwZS+NlKw7Un1kpcWUAR+V3PaIKeke/p4DmJatPiMYnn4YGnVsM3h/HFxa/tv4g/cks8V/bo4LcVTs2U98lU26usd6DeyDeqaWG9TUwarR21WtEiLZdzaLxxcCeok7MeSLn/FYnDUT0/LdlgOecoUnTwbKE72snjpnrG4sXeNIcwdBNmVP5CSabxX1S1jWpQs0o2FAmXuYyVY6Uce4Z6qdQ6CFGiG5NEqkbMH27vcWuyJldE7aDK1MB06/WJPEV4xsvEIpaAjZ+mTpzmjob/THPPQaZR82UQheJG5i5djb9mtqIufu17M2wd1wwOO+ePLDQ6MHr9+Ct/VnVQCJvMIJKK/5Z1HTeGaXRHo2IQTV7MNbpREZVfuKl/0CuXgQ/oeXVwoRskHmSthOrnGjX6BSHLj9EceMhmOdHBSsLGxI1lDNp8b52ttcPO0T+OxmhF1g4s19BqTU88pHXS8rmf+iA8/w28WY6Kda3jdp9gWuTFo3mHNmWB9/riksoshWhzPBemBxPNWfNmSv+hu0Uyaw1sKLaXEKly35zvxHaxBFBPcYcQ5FmYr1fGEcKXOASh3KlfTS4j80DzV+Y8fQ0zX1ceIv2w9TDGSd7uYtAgmzoPfS7cqIPmCGSUSNBMtHkrrN1tp/oj0DfNTj9Y0rkWuVGwjMHPgrD2kk8tamLuHyO0fQFSJki2V8969czl25MtgkRnd5odVz4R3xWObzJgclewBWgpPnnhsIX3T0haxbP8YfuHwzH44HCMdJdx0V6qjmdOPVUlhmi6d9Mvy1hFJaznxXOyEYx3alP+C4Bkka+9ol6NjR6lDDn/W2Z7ckoByauCTq/2lZz2OEqbEO/o4Cdfwhk81z0dVKVm1kMSOwasVHCgcBbo8jTdQURHER1IRAWuVX/xODJF2w1Vnwkn8Zz9duGGqeLtwIeN1uOe3vIlGDK4Cuk7zvFAvWNZDZp9buVx3zEI7S1DPvuNEk5Wu9YjywcVvAfNtQrIaWBV2biYmC3PjreJPWtBxmOmy5+0gaNOOwl5WP31D+mRcczxfs1f85eMqrFufsOkywXM8cWNIFP/KlyUoNyVcbTZsM3/nlBMDRU2uwtMIDunhCrMTa2DUpYFnYj8Fy68k5lE+9WmPMsp/p6yS4T8Sg5WtXX8/KHKO3VDdnAginXhfc+zhTPxwvAKFibZ06ITf7GwtH96UJbLvOLl4PboYrZqpn++GhubKfH6WMaV5HxTjUdBGiW0WMj/gPehyvCKtrbvH6r/HPn9tzrR0vJCGpdOSGkmqS/LmVPcp42IhizjVZVG0zxR91lf95uN0lPKQ83gx3B7cCF03+8j/KnonpEBJb3uYmN4654Cr6eFHNrfPSbbTZNgvilkx5ywOAZmrZQzSmsv2X+vO/fEAj/8L1i9nqs+tG970b8H6RR2G8O1L/se9W1rydO9eezOg4Kdfu8RX8Rx32s25IsowsxwTpJlzBJo+ts/dZ/mcf3DceJBy4jsW2b+1HPNOs+Dw2UIaNCYZ8mNhYdfs3yeAavftvnsJhlWYFhB7mn9T60K1NC/3vQdcq3aHpv4HUEsDBBQAAgAIAJCuo0iV7pF+SwAAAGsAAAAbAAAAdW5pdmVyc2FsL3VuaXZlcnNhbC5wbmcueG1ss7GvyM1RKEstKs7Mz7NVMtQzULK34+WyKShKLctMLVeoAIoBBSFASaESyDVCcMszU0oygEIG5mYIwYzUzPSMElslCwNzuKA+0EwAUEsBAgAAFAACAAgAkK6jSA5qJE5iBAAABREAAB0AAAAAAAAAAQAAAAAAAAAAAHVuaXZlcnNhbC9jb21tb25fbWVzc2FnZXMubG5nUEsBAgAAFAACAAgAkK6jSAh+CyMpAwAAhgwAACcAAAAAAAAAAQAAAAAAnQQAAHVuaXZlcnNhbC9mbGFzaF9wdWJsaXNoaW5nX3NldHRpbmdzLnhtbFBLAQIAABQAAgAIAJCuo0i1/AlkugIAAFUKAAAhAAAAAAAAAAEAAAAAAAsIAAB1bml2ZXJzYWwvZmxhc2hfc2tpbl9zZXR0aW5ncy54bWxQSwECAAAUAAIACACQrqNIKpYPZ/4CAACXCwAAJgAAAAAAAAABAAAAAAAECwAAdW5pdmVyc2FsL2h0bWxfcHVibGlzaGluZ19zZXR0aW5ncy54bWxQSwECAAAUAAIACACQrqNIaHFSkZoBAAAfBgAAHwAAAAAAAAABAAAAAABGDgAAdW5pdmVyc2FsL2h0bWxfc2tpbl9zZXR0aW5ncy5qc1BLAQIAABQAAgAIAJCuo0g9PC/RwQAAAOUBAAAaAAAAAAAAAAEAAAAAAB0QAAB1bml2ZXJzYWwvaTE4bl9wcmVzZXRzLnhtbFBLAQIAABQAAgAIAJCuo0izv7NQbQAAAHIAAAAcAAAAAAAAAAEAAAAAABYRAAB1bml2ZXJzYWwvbG9jYWxfc2V0dGluZ3MueG1sUEsBAgAAFAACAAgARJRXRyO0Tvv7AgAAsAgAABQAAAAAAAAAAQAAAAAAvREAAHVuaXZlcnNhbC9wbGF5ZXIueG1sUEsBAgAAFAACAAgAkK6jSIyYS/o+CAAAjyAAACkAAAAAAAAAAQAAAAAA6hQAAHVuaXZlcnNhbC9za2luX2N1c3RvbWl6YXRpb25fc2V0dGluZ3MueG1sUEsBAgAAFAACAAgAkK6jSCqKN+aHEQAA8GEAABcAAAAAAAAAAAAAAAAAbx0AAHVuaXZlcnNhbC91bml2ZXJzYWwucG5nUEsBAgAAFAACAAgAkK6jSJXukX5LAAAAawAAABsAAAAAAAAAAQAAAAAAKy8AAHVuaXZlcnNhbC91bml2ZXJzYWwucG5nLnhtbFBLBQYAAAAACwALAEkDAACvLwAAAAA="/>
  <p:tag name="ISPRING_PRESENTATION_TITLE" val="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PASSING_SCORE" val="100.000000"/>
  <p:tag name="ISPRING_SCORM_RATE_QUIZZES" val="0"/>
  <p:tag name="ISPRING_SCORM_RATE_SLIDES" val="1"/>
  <p:tag name="ISPRING_ULTRA_SCORM_COURSE_ID" val="82ADB108-2F67-4B4E-A97E-19ABB6FAC58E"/>
  <p:tag name="ISPRINGCLOUDFOLDERID" val="0"/>
  <p:tag name="ISPRINGCLOUDFOLDERPATH" val="Repository"/>
  <p:tag name="ISPRINGONLINEFOLDERID" val="0"/>
  <p:tag name="ISPRINGONLINEFOLDERPATH" val="Content List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6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7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8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  <p:tag name="KSO_WM_MEDIACOVER_FLAG" val="1"/>
  <p:tag name="KSO_WM_UNIT_MEDIACOVER_BTN_POS" val="c"/>
  <p:tag name="KSO_WM_UNIT_MEDIACOVER_BTN_STATE" val="1"/>
  <p:tag name="KSO_WM_UNIT_MEDIACOVER_BTN_STYLE" val="ee0bc779c1f3d7f3e90c96344320e69a"/>
  <p:tag name="KSO_WM_UNIT_MEDIACOVER_BTNRECT" val="7467*3495*1093*1093"/>
  <p:tag name="KSO_WM_UNIT_MEDIACOVER_RGB" val="000000"/>
  <p:tag name="KSO_WM_UNIT_MEDIACOVER_STYLEID" val="1"/>
  <p:tag name="KSO_WM_UNIT_MEDIACOVER_TEXTSTATE" val="0"/>
  <p:tag name="KSO_WM_UNIT_MEDIACOVER_TRANSPARENCY" val="0.5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2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4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5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6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8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0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2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4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5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6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7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9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"/>
  <p:tag name="KSO_WM_UNIT_TABLE_BEAUTIFY" val="smartTable{8427cd8e-6ae9-4b33-96e7-dd7c5fe19548}"/>
  <p:tag name="TABLE_ENDDRAG_ORIGIN_RECT" val="585*307"/>
  <p:tag name="TABLE_ENDDRAG_RECT" val="71*81*585*307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0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1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2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4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5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7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8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6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1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2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7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8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7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5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6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8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7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8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9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4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0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1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2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3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6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9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9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2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3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8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5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6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7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0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1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0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1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2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3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4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5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0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6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1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8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9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2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3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4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5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6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1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7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8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2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9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0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3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4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5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6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7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8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3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9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8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0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1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2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5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6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7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8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9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0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9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2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5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3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8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4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5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6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7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4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4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6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4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5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6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8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9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5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5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3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4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2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3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5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6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7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3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5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8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9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7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8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3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0"/>
  <p:tag name="KSO_WM_MEDIACOVER_FLAG" val="1"/>
  <p:tag name="KSO_WM_UNIT_MEDIACOVER_BTN_POS" val="c"/>
  <p:tag name="KSO_WM_UNIT_MEDIACOVER_BTN_STATE" val="1"/>
  <p:tag name="KSO_WM_UNIT_MEDIACOVER_BTN_STYLE" val="ee0bc779c1f3d7f3e90c96344320e69a"/>
  <p:tag name="KSO_WM_UNIT_MEDIACOVER_BTNRECT" val="5828*3577*1093*1093"/>
  <p:tag name="KSO_WM_UNIT_MEDIACOVER_RGB" val="000000"/>
  <p:tag name="KSO_WM_UNIT_MEDIACOVER_STYLEID" val="1"/>
  <p:tag name="KSO_WM_UNIT_MEDIACOVER_TEXTSTATE" val="0"/>
  <p:tag name="KSO_WM_UNIT_MEDIACOVER_TRANSPARENCY" val="0.5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7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8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9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4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3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4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heme/theme1.xml><?xml version="1.0" encoding="utf-8"?>
<a:theme xmlns:a="http://schemas.openxmlformats.org/drawingml/2006/main" name="Office 主题">
  <a:themeElements>
    <a:clrScheme name="自定义 107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199B7"/>
      </a:accent1>
      <a:accent2>
        <a:srgbClr val="FF9933"/>
      </a:accent2>
      <a:accent3>
        <a:srgbClr val="0199B7"/>
      </a:accent3>
      <a:accent4>
        <a:srgbClr val="FF9933"/>
      </a:accent4>
      <a:accent5>
        <a:srgbClr val="0199B7"/>
      </a:accent5>
      <a:accent6>
        <a:srgbClr val="FF9933"/>
      </a:accent6>
      <a:hlink>
        <a:srgbClr val="0199B7"/>
      </a:hlink>
      <a:folHlink>
        <a:srgbClr val="FF9933"/>
      </a:folHlink>
    </a:clrScheme>
    <a:fontScheme name="自定义 1">
      <a:majorFont>
        <a:latin typeface="Arial Black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2515</Words>
  <Application>Microsoft Office PowerPoint</Application>
  <PresentationFormat>自定义</PresentationFormat>
  <Paragraphs>225</Paragraphs>
  <Slides>27</Slides>
  <Notes>9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1</cp:revision>
  <cp:lastPrinted>2021-03-09T11:16:40Z</cp:lastPrinted>
  <dcterms:created xsi:type="dcterms:W3CDTF">2021-03-09T11:16:40Z</dcterms:created>
  <dcterms:modified xsi:type="dcterms:W3CDTF">2021-04-06T13:08:53Z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