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heme/themeOverride1.xml" ContentType="application/vnd.openxmlformats-officedocument.themeOverr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697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642" y="-84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2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image" Target="../media/image2.pn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1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27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3.png"/><Relationship Id="rId5" Type="http://schemas.openxmlformats.org/officeDocument/2006/relationships/tags" Target="../tags/tag4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43.xml"/><Relationship Id="rId9" Type="http://schemas.openxmlformats.org/officeDocument/2006/relationships/tags" Target="../tags/tag48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image" Target="../media/image2.png"/><Relationship Id="rId5" Type="http://schemas.openxmlformats.org/officeDocument/2006/relationships/tags" Target="../tags/tag53.xml"/><Relationship Id="rId10" Type="http://schemas.openxmlformats.org/officeDocument/2006/relationships/image" Target="../media/image1.png"/><Relationship Id="rId4" Type="http://schemas.openxmlformats.org/officeDocument/2006/relationships/tags" Target="../tags/tag52.xml"/><Relationship Id="rId9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9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image" Target="../media/image3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image" Target="../media/image2.pn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image" Target="../media/image1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82.xml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7" Type="http://schemas.openxmlformats.org/officeDocument/2006/relationships/image" Target="../media/image3.png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92.xml"/><Relationship Id="rId4" Type="http://schemas.openxmlformats.org/officeDocument/2006/relationships/tags" Target="../tags/tag9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image" Target="../media/image3.png"/><Relationship Id="rId5" Type="http://schemas.openxmlformats.org/officeDocument/2006/relationships/tags" Target="../tags/tag97.xml"/><Relationship Id="rId10" Type="http://schemas.openxmlformats.org/officeDocument/2006/relationships/image" Target="../media/image4.png"/><Relationship Id="rId4" Type="http://schemas.openxmlformats.org/officeDocument/2006/relationships/tags" Target="../tags/tag96.xml"/><Relationship Id="rId9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image" Target="../media/image6.png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12" Type="http://schemas.openxmlformats.org/officeDocument/2006/relationships/image" Target="../media/image5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05.xml"/><Relationship Id="rId10" Type="http://schemas.openxmlformats.org/officeDocument/2006/relationships/tags" Target="../tags/tag110.xml"/><Relationship Id="rId4" Type="http://schemas.openxmlformats.org/officeDocument/2006/relationships/tags" Target="../tags/tag104.xml"/><Relationship Id="rId9" Type="http://schemas.openxmlformats.org/officeDocument/2006/relationships/tags" Target="../tags/tag109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image" Target="../media/image8.pn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image" Target="../media/image7.png"/><Relationship Id="rId5" Type="http://schemas.openxmlformats.org/officeDocument/2006/relationships/tags" Target="../tags/tag115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14.xml"/><Relationship Id="rId9" Type="http://schemas.openxmlformats.org/officeDocument/2006/relationships/tags" Target="../tags/tag119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10" Type="http://schemas.openxmlformats.org/officeDocument/2006/relationships/image" Target="../media/image9.png"/><Relationship Id="rId4" Type="http://schemas.openxmlformats.org/officeDocument/2006/relationships/tags" Target="../tags/tag123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slideMaster" Target="../slideMasters/slideMaster2.xml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5" Type="http://schemas.openxmlformats.org/officeDocument/2006/relationships/image" Target="../media/image10.png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image" Target="../media/image4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image" Target="../media/image12.png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12" Type="http://schemas.openxmlformats.org/officeDocument/2006/relationships/image" Target="../media/image11.png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44.xml"/><Relationship Id="rId15" Type="http://schemas.openxmlformats.org/officeDocument/2006/relationships/image" Target="../media/image14.png"/><Relationship Id="rId10" Type="http://schemas.openxmlformats.org/officeDocument/2006/relationships/tags" Target="../tags/tag149.xml"/><Relationship Id="rId4" Type="http://schemas.openxmlformats.org/officeDocument/2006/relationships/tags" Target="../tags/tag143.xml"/><Relationship Id="rId9" Type="http://schemas.openxmlformats.org/officeDocument/2006/relationships/tags" Target="../tags/tag148.xml"/><Relationship Id="rId1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2733" y="2130426"/>
            <a:ext cx="1034430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5466" y="3886200"/>
            <a:ext cx="851884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23087" y="274639"/>
            <a:ext cx="2738199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489" y="274639"/>
            <a:ext cx="801176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>
            <a:lumMod val="9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867097" y="693420"/>
            <a:ext cx="10435582" cy="54711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69775" cy="6858000"/>
            <a:chOff x="0" y="0"/>
            <a:chExt cx="12192001" cy="6858000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3359" y="-4023358"/>
              <a:ext cx="4145284" cy="12192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81501" y="-952499"/>
              <a:ext cx="3428998" cy="12192000"/>
            </a:xfrm>
            <a:prstGeom prst="rect">
              <a:avLst/>
            </a:prstGeom>
          </p:spPr>
        </p:pic>
      </p:grpSp>
      <p:sp>
        <p:nvSpPr>
          <p:cNvPr id="14" name="矩形: 圆角 13"/>
          <p:cNvSpPr/>
          <p:nvPr>
            <p:custDataLst>
              <p:tags r:id="rId3"/>
            </p:custDataLst>
          </p:nvPr>
        </p:nvSpPr>
        <p:spPr>
          <a:xfrm>
            <a:off x="5425058" y="3718652"/>
            <a:ext cx="1319660" cy="6195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2537905" y="2517140"/>
            <a:ext cx="7093965" cy="1159510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>
          <a:xfrm>
            <a:off x="2537905" y="3834766"/>
            <a:ext cx="7093965" cy="55689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accent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  <p:extLst>
      <p:ext uri="{BB962C8B-B14F-4D97-AF65-F5344CB8AC3E}">
        <p14:creationId xmlns:p14="http://schemas.microsoft.com/office/powerpoint/2010/main" val="77653930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78597" y="6127751"/>
            <a:ext cx="1613763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8661" y="443234"/>
            <a:ext cx="10832454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8661" y="952509"/>
            <a:ext cx="10832454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14647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>
            <a:lumMod val="9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69776" cy="6858000"/>
            <a:chOff x="0" y="0"/>
            <a:chExt cx="12192001" cy="6858000"/>
          </a:xfrm>
        </p:grpSpPr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868680" y="693420"/>
              <a:ext cx="10454640" cy="5471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3359" y="-4023358"/>
              <a:ext cx="4145284" cy="12192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81501" y="-952499"/>
              <a:ext cx="3428998" cy="12192000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615784" y="2937511"/>
            <a:ext cx="4979120" cy="760719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3615779" y="3800107"/>
            <a:ext cx="4979120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矩形: 圆角 14"/>
          <p:cNvSpPr/>
          <p:nvPr>
            <p:custDataLst>
              <p:tags r:id="rId7"/>
            </p:custDataLst>
          </p:nvPr>
        </p:nvSpPr>
        <p:spPr>
          <a:xfrm>
            <a:off x="5425058" y="3718652"/>
            <a:ext cx="1319660" cy="6195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59499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78597" y="6127751"/>
            <a:ext cx="1613763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8661" y="443234"/>
            <a:ext cx="10832454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8709" y="952509"/>
            <a:ext cx="5273611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27504" y="952509"/>
            <a:ext cx="5273611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87867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78597" y="6127751"/>
            <a:ext cx="1613763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8661" y="443234"/>
            <a:ext cx="10832454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8709" y="952509"/>
            <a:ext cx="5273611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8704" y="1406525"/>
            <a:ext cx="5273569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24383" y="952509"/>
            <a:ext cx="5273611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24383" y="1406525"/>
            <a:ext cx="5273611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84054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>
            <a:lumMod val="9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69776" cy="6858000"/>
            <a:chOff x="0" y="0"/>
            <a:chExt cx="12192001" cy="6858000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868680" y="693420"/>
              <a:ext cx="10454640" cy="5471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3359" y="-4023358"/>
              <a:ext cx="4145284" cy="12192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81501" y="-952499"/>
              <a:ext cx="3428998" cy="1219200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199010" y="1272537"/>
            <a:ext cx="7771756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31684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81180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78597" y="6127751"/>
            <a:ext cx="1613763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8709" y="443234"/>
            <a:ext cx="10832454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8709" y="952509"/>
            <a:ext cx="5273611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27552" y="952509"/>
            <a:ext cx="5273611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73666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78597" y="6127751"/>
            <a:ext cx="1613763" cy="73469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51865" y="952509"/>
            <a:ext cx="949250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8704" y="952501"/>
            <a:ext cx="9810185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59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蓝色树叶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78597" y="6127751"/>
            <a:ext cx="1613763" cy="7346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8709" y="952509"/>
            <a:ext cx="10832454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8126385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>
            <a:lumMod val="9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69776" cy="6858000"/>
            <a:chOff x="0" y="0"/>
            <a:chExt cx="12192001" cy="6858000"/>
          </a:xfrm>
        </p:grpSpPr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868680" y="693420"/>
              <a:ext cx="10454640" cy="5471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3359" y="-4023358"/>
              <a:ext cx="4145284" cy="12192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81501" y="-952499"/>
              <a:ext cx="3428998" cy="12192000"/>
            </a:xfrm>
            <a:prstGeom prst="rect">
              <a:avLst/>
            </a:prstGeom>
          </p:spPr>
        </p:pic>
      </p:grpSp>
      <p:sp>
        <p:nvSpPr>
          <p:cNvPr id="14" name="矩形: 圆角 13"/>
          <p:cNvSpPr/>
          <p:nvPr>
            <p:custDataLst>
              <p:tags r:id="rId2"/>
            </p:custDataLst>
          </p:nvPr>
        </p:nvSpPr>
        <p:spPr>
          <a:xfrm>
            <a:off x="5425058" y="3653337"/>
            <a:ext cx="1319660" cy="6195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5967C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882716" y="2392046"/>
            <a:ext cx="6404344" cy="1219835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882715" y="3745156"/>
            <a:ext cx="6404343" cy="666977"/>
          </a:xfrm>
        </p:spPr>
        <p:txBody>
          <a:bodyPr lIns="90000" rIns="90000" bIns="46800">
            <a:normAutofit/>
          </a:bodyPr>
          <a:lstStyle>
            <a:lvl1pPr marL="0" indent="0" algn="ctr">
              <a:buNone/>
              <a:defRPr sz="2800" baseline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  <p:extLst>
      <p:ext uri="{BB962C8B-B14F-4D97-AF65-F5344CB8AC3E}">
        <p14:creationId xmlns:p14="http://schemas.microsoft.com/office/powerpoint/2010/main" val="81184117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13" name="图片 12" descr="蓝色树叶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78597" y="6127751"/>
            <a:ext cx="1613763" cy="7346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5229204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47833" y="273050"/>
            <a:ext cx="11670941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>
              <a:solidFill>
                <a:srgbClr val="FFFFFF"/>
              </a:solidFill>
              <a:sym typeface="+mn-ea"/>
            </a:endParaRPr>
          </a:p>
        </p:txBody>
      </p:sp>
      <p:pic>
        <p:nvPicPr>
          <p:cNvPr id="16" name="图片 15" descr="蓝色树叶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7832" y="273051"/>
            <a:ext cx="940622" cy="691515"/>
          </a:xfrm>
          <a:prstGeom prst="rect">
            <a:avLst/>
          </a:prstGeom>
        </p:spPr>
      </p:pic>
      <p:pic>
        <p:nvPicPr>
          <p:cNvPr id="18" name="图片 17" descr="蓝色树叶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10305010" y="5850256"/>
            <a:ext cx="1613763" cy="734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79264" y="1249200"/>
            <a:ext cx="9608852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78777" y="2163600"/>
            <a:ext cx="9609052" cy="3445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92666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1"/>
            <a:ext cx="4814667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>
              <a:solidFill>
                <a:srgbClr val="FFFFFF"/>
              </a:solidFill>
              <a:sym typeface="+mn-ea"/>
            </a:endParaRPr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 flipH="1">
            <a:off x="11046528" y="6088061"/>
            <a:ext cx="1276937" cy="777559"/>
            <a:chOff x="-249555" y="5775960"/>
            <a:chExt cx="1787525" cy="1086485"/>
          </a:xfrm>
        </p:grpSpPr>
        <p:pic>
          <p:nvPicPr>
            <p:cNvPr id="15" name="图片 14" descr="蓝色树叶2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-78740" y="6127750"/>
              <a:ext cx="1616710" cy="734695"/>
            </a:xfrm>
            <a:prstGeom prst="rect">
              <a:avLst/>
            </a:prstGeom>
          </p:spPr>
        </p:pic>
        <p:pic>
          <p:nvPicPr>
            <p:cNvPr id="6" name="图片 5" descr="蓝色4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 rot="20460000">
              <a:off x="-249555" y="5775960"/>
              <a:ext cx="1299845" cy="95694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2137" y="770400"/>
            <a:ext cx="3952781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5730" y="1764000"/>
            <a:ext cx="3949188" cy="4093200"/>
          </a:xfrm>
        </p:spPr>
        <p:txBody>
          <a:bodyPr/>
          <a:lstStyle>
            <a:lvl1pPr>
              <a:defRPr sz="18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8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8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8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091901" y="769940"/>
            <a:ext cx="6468188" cy="5087937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9370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69775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>
              <a:solidFill>
                <a:srgbClr val="FFFFFF"/>
              </a:solidFill>
              <a:sym typeface="+mn-ea"/>
            </a:endParaRPr>
          </a:p>
        </p:txBody>
      </p:sp>
      <p:pic>
        <p:nvPicPr>
          <p:cNvPr id="8" name="图片 7" descr="蓝色树叶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11266550" y="0"/>
            <a:ext cx="903225" cy="664210"/>
          </a:xfrm>
          <a:prstGeom prst="rect">
            <a:avLst/>
          </a:prstGeom>
        </p:spPr>
      </p:pic>
      <p:pic>
        <p:nvPicPr>
          <p:cNvPr id="13" name="图片 12" descr="蓝色树叶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 rot="15060000" flipH="1">
            <a:off x="-286162" y="258235"/>
            <a:ext cx="1023620" cy="464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0884" y="781200"/>
            <a:ext cx="10956391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0885" y="1659600"/>
            <a:ext cx="10955967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1658" y="2808000"/>
            <a:ext cx="10945611" cy="34308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6348999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2"/>
            <a:ext cx="12169775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>
              <a:solidFill>
                <a:srgbClr val="FFFFFF"/>
              </a:solidFill>
              <a:sym typeface="+mn-ea"/>
            </a:endParaRPr>
          </a:p>
        </p:txBody>
      </p:sp>
      <p:pic>
        <p:nvPicPr>
          <p:cNvPr id="6" name="图片 5" descr="蓝色树叶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0696092" y="6191251"/>
            <a:ext cx="1473684" cy="6711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3697" y="669600"/>
            <a:ext cx="10956391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3734" y="1681200"/>
            <a:ext cx="10970765" cy="3211200"/>
          </a:xfrm>
        </p:spPr>
        <p:txBody>
          <a:bodyPr/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6"/>
            </p:custDataLst>
          </p:nvPr>
        </p:nvSpPr>
        <p:spPr>
          <a:xfrm>
            <a:off x="592917" y="5180400"/>
            <a:ext cx="10981545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49070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1229153" y="5519420"/>
            <a:ext cx="1367198" cy="1334770"/>
            <a:chOff x="11249660" y="5519420"/>
            <a:chExt cx="1369695" cy="1334770"/>
          </a:xfrm>
        </p:grpSpPr>
        <p:pic>
          <p:nvPicPr>
            <p:cNvPr id="16" name="图片 15" descr="蓝色树叶3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 flipH="1" flipV="1">
              <a:off x="11249660" y="6162675"/>
              <a:ext cx="942340" cy="691515"/>
            </a:xfrm>
            <a:prstGeom prst="rect">
              <a:avLst/>
            </a:prstGeom>
          </p:spPr>
        </p:pic>
        <p:pic>
          <p:nvPicPr>
            <p:cNvPr id="6" name="图片 5" descr="蓝色4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2640000" flipH="1">
              <a:off x="11269980" y="5519420"/>
              <a:ext cx="1349375" cy="9937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1270"/>
            <a:ext cx="12169775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>
              <a:solidFill>
                <a:srgbClr val="FFFFFF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8698" y="237490"/>
            <a:ext cx="11017449" cy="538480"/>
          </a:xfrm>
        </p:spPr>
        <p:txBody>
          <a:bodyPr>
            <a:normAutofit/>
          </a:bodyPr>
          <a:lstStyle>
            <a:lvl1pPr>
              <a:defRPr sz="28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8544" y="1663200"/>
            <a:ext cx="5332661" cy="28944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31021" y="1663200"/>
            <a:ext cx="5357815" cy="28944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1357" y="4816800"/>
            <a:ext cx="5332661" cy="78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41801" y="4813200"/>
            <a:ext cx="5357815" cy="78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300973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5"/>
            <a:ext cx="12169775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>
              <a:solidFill>
                <a:srgbClr val="FFFFFF"/>
              </a:solidFill>
              <a:sym typeface="+mn-ea"/>
            </a:endParaRPr>
          </a:p>
        </p:txBody>
      </p:sp>
      <p:pic>
        <p:nvPicPr>
          <p:cNvPr id="6" name="图片 5" descr="蓝色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 rot="20460000">
            <a:off x="-378404" y="4729480"/>
            <a:ext cx="2177249" cy="1605280"/>
          </a:xfrm>
          <a:prstGeom prst="rect">
            <a:avLst/>
          </a:prstGeom>
        </p:spPr>
      </p:pic>
      <p:pic>
        <p:nvPicPr>
          <p:cNvPr id="17" name="图片 16" descr="蓝色树叶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>
          <a:xfrm rot="1020000">
            <a:off x="-13310" y="5758816"/>
            <a:ext cx="2283100" cy="1039495"/>
          </a:xfrm>
          <a:prstGeom prst="rect">
            <a:avLst/>
          </a:prstGeom>
        </p:spPr>
      </p:pic>
      <p:pic>
        <p:nvPicPr>
          <p:cNvPr id="18" name="图片 17" descr="蓝色树叶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10499601" y="4445"/>
            <a:ext cx="1670175" cy="1228090"/>
          </a:xfrm>
          <a:prstGeom prst="rect">
            <a:avLst/>
          </a:prstGeom>
        </p:spPr>
      </p:pic>
      <p:pic>
        <p:nvPicPr>
          <p:cNvPr id="19" name="图片 18" descr="蓝色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 rot="19440000" flipH="1" flipV="1">
            <a:off x="10756940" y="453390"/>
            <a:ext cx="2004210" cy="14782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0024" y="1339200"/>
            <a:ext cx="9127331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19638" y="3862800"/>
            <a:ext cx="9127331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78265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1328" y="4406901"/>
            <a:ext cx="1034430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1328" y="2906713"/>
            <a:ext cx="1034430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89" y="1600201"/>
            <a:ext cx="53749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302" y="1600201"/>
            <a:ext cx="53749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89" y="1535113"/>
            <a:ext cx="53770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89" y="2174875"/>
            <a:ext cx="53770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82077" y="1535113"/>
            <a:ext cx="537921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82077" y="2174875"/>
            <a:ext cx="537921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89" y="273050"/>
            <a:ext cx="400377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8044" y="273051"/>
            <a:ext cx="68032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489" y="1435101"/>
            <a:ext cx="400377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5361" y="4800600"/>
            <a:ext cx="730186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5361" y="612775"/>
            <a:ext cx="730186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5361" y="5367338"/>
            <a:ext cx="730186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8489" y="274638"/>
            <a:ext cx="1095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89" y="1600201"/>
            <a:ext cx="1095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8489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58007" y="6356351"/>
            <a:ext cx="38537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21672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8661" y="443230"/>
            <a:ext cx="10832454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8661" y="952509"/>
            <a:ext cx="10832454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8138" y="6349833"/>
            <a:ext cx="2695078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2021/4/9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08497" y="6349833"/>
            <a:ext cx="3952781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594904" y="6349833"/>
            <a:ext cx="2695078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15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hemeOverride" Target="../theme/themeOverride1.xml"/><Relationship Id="rId4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image" Target="../media/image29.jpeg"/><Relationship Id="rId5" Type="http://schemas.openxmlformats.org/officeDocument/2006/relationships/slideLayout" Target="../slideLayouts/slideLayout19.xml"/><Relationship Id="rId4" Type="http://schemas.openxmlformats.org/officeDocument/2006/relationships/tags" Target="../tags/tag21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222.xml"/><Relationship Id="rId7" Type="http://schemas.openxmlformats.org/officeDocument/2006/relationships/image" Target="../media/image30.png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slideLayout" Target="../slideLayouts/slideLayout19.xml"/><Relationship Id="rId5" Type="http://schemas.openxmlformats.org/officeDocument/2006/relationships/tags" Target="../tags/tag224.xml"/><Relationship Id="rId4" Type="http://schemas.openxmlformats.org/officeDocument/2006/relationships/tags" Target="../tags/tag2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tags" Target="../tags/tag236.xml"/><Relationship Id="rId18" Type="http://schemas.openxmlformats.org/officeDocument/2006/relationships/tags" Target="../tags/tag241.xml"/><Relationship Id="rId26" Type="http://schemas.openxmlformats.org/officeDocument/2006/relationships/oleObject" Target="../embeddings/oleObject2.bin"/><Relationship Id="rId3" Type="http://schemas.openxmlformats.org/officeDocument/2006/relationships/tags" Target="../tags/tag226.xml"/><Relationship Id="rId21" Type="http://schemas.openxmlformats.org/officeDocument/2006/relationships/tags" Target="../tags/tag244.xml"/><Relationship Id="rId7" Type="http://schemas.openxmlformats.org/officeDocument/2006/relationships/tags" Target="../tags/tag230.xml"/><Relationship Id="rId12" Type="http://schemas.openxmlformats.org/officeDocument/2006/relationships/tags" Target="../tags/tag235.xml"/><Relationship Id="rId17" Type="http://schemas.openxmlformats.org/officeDocument/2006/relationships/tags" Target="../tags/tag240.xml"/><Relationship Id="rId25" Type="http://schemas.openxmlformats.org/officeDocument/2006/relationships/slideLayout" Target="../slideLayouts/slideLayout19.xml"/><Relationship Id="rId2" Type="http://schemas.openxmlformats.org/officeDocument/2006/relationships/tags" Target="../tags/tag225.xml"/><Relationship Id="rId16" Type="http://schemas.openxmlformats.org/officeDocument/2006/relationships/tags" Target="../tags/tag239.xml"/><Relationship Id="rId20" Type="http://schemas.openxmlformats.org/officeDocument/2006/relationships/tags" Target="../tags/tag243.xml"/><Relationship Id="rId1" Type="http://schemas.openxmlformats.org/officeDocument/2006/relationships/vmlDrawing" Target="../drawings/vmlDrawing2.vml"/><Relationship Id="rId6" Type="http://schemas.openxmlformats.org/officeDocument/2006/relationships/tags" Target="../tags/tag229.xml"/><Relationship Id="rId11" Type="http://schemas.openxmlformats.org/officeDocument/2006/relationships/tags" Target="../tags/tag234.xml"/><Relationship Id="rId24" Type="http://schemas.openxmlformats.org/officeDocument/2006/relationships/tags" Target="../tags/tag247.xml"/><Relationship Id="rId5" Type="http://schemas.openxmlformats.org/officeDocument/2006/relationships/tags" Target="../tags/tag228.xml"/><Relationship Id="rId15" Type="http://schemas.openxmlformats.org/officeDocument/2006/relationships/tags" Target="../tags/tag238.xml"/><Relationship Id="rId23" Type="http://schemas.openxmlformats.org/officeDocument/2006/relationships/tags" Target="../tags/tag246.xml"/><Relationship Id="rId28" Type="http://schemas.openxmlformats.org/officeDocument/2006/relationships/slide" Target="slide2.xml"/><Relationship Id="rId10" Type="http://schemas.openxmlformats.org/officeDocument/2006/relationships/tags" Target="../tags/tag233.xml"/><Relationship Id="rId19" Type="http://schemas.openxmlformats.org/officeDocument/2006/relationships/tags" Target="../tags/tag242.xml"/><Relationship Id="rId4" Type="http://schemas.openxmlformats.org/officeDocument/2006/relationships/tags" Target="../tags/tag227.xml"/><Relationship Id="rId9" Type="http://schemas.openxmlformats.org/officeDocument/2006/relationships/tags" Target="../tags/tag232.xml"/><Relationship Id="rId14" Type="http://schemas.openxmlformats.org/officeDocument/2006/relationships/tags" Target="../tags/tag237.xml"/><Relationship Id="rId22" Type="http://schemas.openxmlformats.org/officeDocument/2006/relationships/tags" Target="../tags/tag245.xml"/><Relationship Id="rId27" Type="http://schemas.openxmlformats.org/officeDocument/2006/relationships/image" Target="../media/image3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slideLayout" Target="../slideLayouts/slideLayout19.xml"/><Relationship Id="rId5" Type="http://schemas.openxmlformats.org/officeDocument/2006/relationships/tags" Target="../tags/tag252.xml"/><Relationship Id="rId4" Type="http://schemas.openxmlformats.org/officeDocument/2006/relationships/tags" Target="../tags/tag2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7" Type="http://schemas.openxmlformats.org/officeDocument/2006/relationships/image" Target="../media/image18.png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slideLayout" Target="../slideLayouts/slideLayout19.xml"/><Relationship Id="rId5" Type="http://schemas.openxmlformats.org/officeDocument/2006/relationships/tags" Target="../tags/tag257.xml"/><Relationship Id="rId4" Type="http://schemas.openxmlformats.org/officeDocument/2006/relationships/tags" Target="../tags/tag25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65.xml"/><Relationship Id="rId13" Type="http://schemas.openxmlformats.org/officeDocument/2006/relationships/image" Target="../media/image33.png"/><Relationship Id="rId3" Type="http://schemas.openxmlformats.org/officeDocument/2006/relationships/tags" Target="../tags/tag260.xml"/><Relationship Id="rId7" Type="http://schemas.openxmlformats.org/officeDocument/2006/relationships/tags" Target="../tags/tag264.xml"/><Relationship Id="rId12" Type="http://schemas.openxmlformats.org/officeDocument/2006/relationships/slide" Target="slide2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11" Type="http://schemas.openxmlformats.org/officeDocument/2006/relationships/image" Target="../media/image32.jpeg"/><Relationship Id="rId5" Type="http://schemas.openxmlformats.org/officeDocument/2006/relationships/tags" Target="../tags/tag262.xml"/><Relationship Id="rId10" Type="http://schemas.openxmlformats.org/officeDocument/2006/relationships/slideLayout" Target="../slideLayouts/slideLayout19.xml"/><Relationship Id="rId4" Type="http://schemas.openxmlformats.org/officeDocument/2006/relationships/tags" Target="../tags/tag261.xml"/><Relationship Id="rId9" Type="http://schemas.openxmlformats.org/officeDocument/2006/relationships/tags" Target="../tags/tag26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slide" Target="slide10.xml"/><Relationship Id="rId3" Type="http://schemas.openxmlformats.org/officeDocument/2006/relationships/tags" Target="../tags/tag154.xml"/><Relationship Id="rId7" Type="http://schemas.openxmlformats.org/officeDocument/2006/relationships/tags" Target="../tags/tag158.xml"/><Relationship Id="rId12" Type="http://schemas.openxmlformats.org/officeDocument/2006/relationships/slide" Target="slide6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slide" Target="slide4.xml"/><Relationship Id="rId5" Type="http://schemas.openxmlformats.org/officeDocument/2006/relationships/tags" Target="../tags/tag156.xml"/><Relationship Id="rId15" Type="http://schemas.openxmlformats.org/officeDocument/2006/relationships/slide" Target="slide14.xml"/><Relationship Id="rId10" Type="http://schemas.openxmlformats.org/officeDocument/2006/relationships/slide" Target="slide3.xml"/><Relationship Id="rId4" Type="http://schemas.openxmlformats.org/officeDocument/2006/relationships/tags" Target="../tags/tag155.xml"/><Relationship Id="rId9" Type="http://schemas.openxmlformats.org/officeDocument/2006/relationships/slideLayout" Target="../slideLayouts/slideLayout19.xml"/><Relationship Id="rId1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67.xml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12" Type="http://schemas.openxmlformats.org/officeDocument/2006/relationships/slide" Target="slide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11" Type="http://schemas.openxmlformats.org/officeDocument/2006/relationships/hyperlink" Target="../&#21387;&#24378;.swf" TargetMode="External"/><Relationship Id="rId5" Type="http://schemas.openxmlformats.org/officeDocument/2006/relationships/tags" Target="../tags/tag164.xml"/><Relationship Id="rId10" Type="http://schemas.openxmlformats.org/officeDocument/2006/relationships/image" Target="../media/image15.jpeg"/><Relationship Id="rId4" Type="http://schemas.openxmlformats.org/officeDocument/2006/relationships/tags" Target="../tags/tag163.xml"/><Relationship Id="rId9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tags" Target="../tags/tag180.xml"/><Relationship Id="rId18" Type="http://schemas.openxmlformats.org/officeDocument/2006/relationships/image" Target="../media/image18.png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12" Type="http://schemas.openxmlformats.org/officeDocument/2006/relationships/tags" Target="../tags/tag179.xml"/><Relationship Id="rId17" Type="http://schemas.openxmlformats.org/officeDocument/2006/relationships/image" Target="../media/image17.jpeg"/><Relationship Id="rId2" Type="http://schemas.openxmlformats.org/officeDocument/2006/relationships/tags" Target="../tags/tag169.xml"/><Relationship Id="rId16" Type="http://schemas.openxmlformats.org/officeDocument/2006/relationships/image" Target="../media/image16.jpeg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tags" Target="../tags/tag178.xml"/><Relationship Id="rId5" Type="http://schemas.openxmlformats.org/officeDocument/2006/relationships/tags" Target="../tags/tag172.xml"/><Relationship Id="rId15" Type="http://schemas.openxmlformats.org/officeDocument/2006/relationships/slideLayout" Target="../slideLayouts/slideLayout19.xml"/><Relationship Id="rId10" Type="http://schemas.openxmlformats.org/officeDocument/2006/relationships/tags" Target="../tags/tag177.xml"/><Relationship Id="rId4" Type="http://schemas.openxmlformats.org/officeDocument/2006/relationships/tags" Target="../tags/tag171.xml"/><Relationship Id="rId9" Type="http://schemas.openxmlformats.org/officeDocument/2006/relationships/tags" Target="../tags/tag176.xml"/><Relationship Id="rId14" Type="http://schemas.openxmlformats.org/officeDocument/2006/relationships/tags" Target="../tags/tag18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tags" Target="../tags/tag184.xml"/><Relationship Id="rId7" Type="http://schemas.openxmlformats.org/officeDocument/2006/relationships/slideLayout" Target="../slideLayouts/slideLayout19.xml"/><Relationship Id="rId12" Type="http://schemas.openxmlformats.org/officeDocument/2006/relationships/slide" Target="slide2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hyperlink" Target="../&#27963;&#22622;&#24335;&#25277;&#27700;&#26426;.swf" TargetMode="External"/><Relationship Id="rId5" Type="http://schemas.openxmlformats.org/officeDocument/2006/relationships/tags" Target="../tags/tag186.xml"/><Relationship Id="rId10" Type="http://schemas.openxmlformats.org/officeDocument/2006/relationships/image" Target="../media/image21.jpeg"/><Relationship Id="rId4" Type="http://schemas.openxmlformats.org/officeDocument/2006/relationships/tags" Target="../tags/tag185.xml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90.xml"/><Relationship Id="rId7" Type="http://schemas.openxmlformats.org/officeDocument/2006/relationships/slideLayout" Target="../slideLayouts/slideLayout19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tags" Target="../tags/tag191.xml"/><Relationship Id="rId5" Type="http://schemas.openxmlformats.org/officeDocument/2006/relationships/video" Target="../media/media1.mp4"/><Relationship Id="rId4" Type="http://schemas.microsoft.com/office/2007/relationships/media" Target="../media/media1.mp4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tags" Target="../tags/tag193.xml"/><Relationship Id="rId7" Type="http://schemas.openxmlformats.org/officeDocument/2006/relationships/tags" Target="../tags/tag195.xml"/><Relationship Id="rId2" Type="http://schemas.openxmlformats.org/officeDocument/2006/relationships/tags" Target="../tags/tag192.xml"/><Relationship Id="rId1" Type="http://schemas.openxmlformats.org/officeDocument/2006/relationships/vmlDrawing" Target="../drawings/vmlDrawing1.vml"/><Relationship Id="rId6" Type="http://schemas.openxmlformats.org/officeDocument/2006/relationships/video" Target="../media/media2.mp4"/><Relationship Id="rId11" Type="http://schemas.openxmlformats.org/officeDocument/2006/relationships/image" Target="../media/image24.png"/><Relationship Id="rId5" Type="http://schemas.microsoft.com/office/2007/relationships/media" Target="../media/media2.mp4"/><Relationship Id="rId10" Type="http://schemas.openxmlformats.org/officeDocument/2006/relationships/image" Target="../media/image23.wmf"/><Relationship Id="rId4" Type="http://schemas.openxmlformats.org/officeDocument/2006/relationships/tags" Target="../tags/tag194.xml"/><Relationship Id="rId9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98.xml"/><Relationship Id="rId7" Type="http://schemas.openxmlformats.org/officeDocument/2006/relationships/slideLayout" Target="../slideLayouts/slideLayout19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tags" Target="../tags/tag204.xml"/><Relationship Id="rId7" Type="http://schemas.openxmlformats.org/officeDocument/2006/relationships/tags" Target="../tags/tag208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11" Type="http://schemas.openxmlformats.org/officeDocument/2006/relationships/slide" Target="slide2.xml"/><Relationship Id="rId5" Type="http://schemas.openxmlformats.org/officeDocument/2006/relationships/tags" Target="../tags/tag206.xml"/><Relationship Id="rId10" Type="http://schemas.openxmlformats.org/officeDocument/2006/relationships/image" Target="../media/image27.jpeg"/><Relationship Id="rId4" Type="http://schemas.openxmlformats.org/officeDocument/2006/relationships/tags" Target="../tags/tag205.xml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918130" y="2000887"/>
            <a:ext cx="5896166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§</a:t>
            </a:r>
            <a:r>
              <a:rPr lang="en-US" altLang="zh-CN" sz="7200" b="1" dirty="0" smtClean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9.3 </a:t>
            </a:r>
            <a:r>
              <a:rPr lang="zh-CN" altLang="en-US" sz="7200" b="1" dirty="0" smtClean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大</a:t>
            </a:r>
            <a:r>
              <a:rPr lang="zh-CN" altLang="en-US" sz="72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气压强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0074954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41040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863451" y="429898"/>
            <a:ext cx="3084911" cy="642810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20679" y="535943"/>
            <a:ext cx="6484842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将如图所示的装置从山脚拿到山顶，玻璃管内水面高度会如何变化呢 ？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32870" y="1973580"/>
            <a:ext cx="516961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液面高度会上升，说明了什么？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913368" y="2980690"/>
            <a:ext cx="4703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瓶外大气压在逐渐减小。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32870" y="3993515"/>
            <a:ext cx="504094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气压会随海拔的升高而降低。</a:t>
            </a: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96887" y="5103498"/>
            <a:ext cx="57793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在海拔</a:t>
            </a:r>
            <a:r>
              <a:rPr lang="en-US" altLang="zh-CN" sz="2800">
                <a:solidFill>
                  <a:srgbClr val="000000"/>
                </a:solidFill>
              </a:rPr>
              <a:t>3000m</a:t>
            </a:r>
            <a:r>
              <a:rPr lang="zh-CN" altLang="en-US" sz="2800">
                <a:solidFill>
                  <a:srgbClr val="000000"/>
                </a:solidFill>
              </a:rPr>
              <a:t>以内，大约每升高</a:t>
            </a:r>
            <a:r>
              <a:rPr lang="en-US" altLang="zh-CN" sz="2800">
                <a:solidFill>
                  <a:srgbClr val="000000"/>
                </a:solidFill>
              </a:rPr>
              <a:t>10m</a:t>
            </a:r>
            <a:r>
              <a:rPr lang="zh-CN" altLang="en-US" sz="2800">
                <a:solidFill>
                  <a:srgbClr val="000000"/>
                </a:solidFill>
              </a:rPr>
              <a:t>，大气压减小</a:t>
            </a:r>
            <a:r>
              <a:rPr lang="en-US" altLang="zh-CN" sz="2800">
                <a:solidFill>
                  <a:srgbClr val="000000"/>
                </a:solidFill>
              </a:rPr>
              <a:t>100Pa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6289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47493" y="407035"/>
            <a:ext cx="77227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海拔高处的居民用压力锅才能将饭煮熟，为什么？</a:t>
            </a:r>
          </a:p>
        </p:txBody>
      </p:sp>
      <p:pic>
        <p:nvPicPr>
          <p:cNvPr id="6" name="图片 5" descr="0420400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829449" y="1800225"/>
            <a:ext cx="3852494" cy="356171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39649" y="2208530"/>
            <a:ext cx="41104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沸点随气压的降低而降低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54211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8773" t="46436" r="7493"/>
          <a:stretch>
            <a:fillRect/>
          </a:stretch>
        </p:blipFill>
        <p:spPr>
          <a:xfrm>
            <a:off x="2439027" y="1789433"/>
            <a:ext cx="5718527" cy="274891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30278" y="352427"/>
            <a:ext cx="3416320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n w="9525">
                  <a:solidFill>
                    <a:srgbClr val="FFFFFF"/>
                  </a:solidFill>
                  <a:prstDash val="solid"/>
                </a:ln>
                <a:solidFill>
                  <a:srgbClr val="7E7AA5"/>
                </a:solidFill>
                <a:effectLst>
                  <a:outerShdw blurRad="12700" dist="38100" dir="2700000" algn="tl" rotWithShape="0">
                    <a:srgbClr val="7E7AA5">
                      <a:lumMod val="60000"/>
                      <a:lumOff val="40000"/>
                    </a:srgbClr>
                  </a:outerShdw>
                </a:effectLst>
              </a:rPr>
              <a:t>马德堡半球实验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112800" y="5071745"/>
            <a:ext cx="4093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证明了大气压强的存在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450795" y="6085205"/>
            <a:ext cx="995766" cy="52197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8" action="ppaction://hlinksldjump"/>
              </a:rPr>
              <a:t>返回</a:t>
            </a:r>
            <a:endParaRPr lang="zh-CN" altLang="en-US" sz="28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6819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440271" y="2552700"/>
            <a:ext cx="1864131" cy="52197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大气压强</a:t>
            </a:r>
          </a:p>
        </p:txBody>
      </p:sp>
      <p:grpSp>
        <p:nvGrpSpPr>
          <p:cNvPr id="22" name="组合 21"/>
          <p:cNvGrpSpPr/>
          <p:nvPr>
            <p:custDataLst>
              <p:tags r:id="rId4"/>
            </p:custDataLst>
          </p:nvPr>
        </p:nvGrpSpPr>
        <p:grpSpPr>
          <a:xfrm rot="1560000">
            <a:off x="4345625" y="1417955"/>
            <a:ext cx="1315857" cy="707390"/>
            <a:chOff x="4278" y="3123"/>
            <a:chExt cx="2076" cy="1114"/>
          </a:xfrm>
        </p:grpSpPr>
        <p:sp>
          <p:nvSpPr>
            <p:cNvPr id="6" name="左箭头 5"/>
            <p:cNvSpPr/>
            <p:nvPr>
              <p:custDataLst>
                <p:tags r:id="rId23"/>
              </p:custDataLst>
            </p:nvPr>
          </p:nvSpPr>
          <p:spPr>
            <a:xfrm>
              <a:off x="4278" y="3959"/>
              <a:ext cx="2077" cy="278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rgbClr val="FFFFFF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24"/>
              </p:custDataLst>
            </p:nvPr>
          </p:nvSpPr>
          <p:spPr>
            <a:xfrm>
              <a:off x="4379" y="3123"/>
              <a:ext cx="167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测量</a:t>
              </a:r>
            </a:p>
          </p:txBody>
        </p:sp>
      </p:grpSp>
      <p:grpSp>
        <p:nvGrpSpPr>
          <p:cNvPr id="23" name="组合 22"/>
          <p:cNvGrpSpPr/>
          <p:nvPr>
            <p:custDataLst>
              <p:tags r:id="rId5"/>
            </p:custDataLst>
          </p:nvPr>
        </p:nvGrpSpPr>
        <p:grpSpPr>
          <a:xfrm>
            <a:off x="997668" y="1193165"/>
            <a:ext cx="3302319" cy="1031240"/>
            <a:chOff x="1574" y="1879"/>
            <a:chExt cx="5210" cy="1624"/>
          </a:xfr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</p:grpSpPr>
        <p:sp>
          <p:nvSpPr>
            <p:cNvPr id="8" name="文本框 7"/>
            <p:cNvSpPr txBox="1"/>
            <p:nvPr>
              <p:custDataLst>
                <p:tags r:id="rId21"/>
              </p:custDataLst>
            </p:nvPr>
          </p:nvSpPr>
          <p:spPr>
            <a:xfrm>
              <a:off x="1975" y="1879"/>
              <a:ext cx="4407" cy="82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托里拆利实验</a:t>
              </a:r>
            </a:p>
          </p:txBody>
        </p:sp>
        <p:graphicFrame>
          <p:nvGraphicFramePr>
            <p:cNvPr id="9" name="对象 8">
              <a:hlinkClick r:id="" action="ppaction://ole?verb=0"/>
            </p:cNvPr>
            <p:cNvGraphicFramePr>
              <a:graphicFrameLocks noChangeAspect="1"/>
            </p:cNvGraphicFramePr>
            <p:nvPr>
              <p:custDataLst>
                <p:tags r:id="rId22"/>
              </p:custDataLst>
            </p:nvPr>
          </p:nvGraphicFramePr>
          <p:xfrm>
            <a:off x="1574" y="2701"/>
            <a:ext cx="5210" cy="8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39" r:id="rId26" imgW="1320165" imgH="203200" progId="Equation.KSEE3">
                    <p:embed/>
                  </p:oleObj>
                </mc:Choice>
                <mc:Fallback>
                  <p:oleObj r:id="rId26" imgW="1320165" imgH="2032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1574" y="2701"/>
                          <a:ext cx="5210" cy="8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>
            <p:custDataLst>
              <p:tags r:id="rId6"/>
            </p:custDataLst>
          </p:nvPr>
        </p:nvGrpSpPr>
        <p:grpSpPr>
          <a:xfrm rot="19980000">
            <a:off x="7644141" y="1619888"/>
            <a:ext cx="1195427" cy="699135"/>
            <a:chOff x="9168" y="3137"/>
            <a:chExt cx="1886" cy="1101"/>
          </a:xfrm>
        </p:grpSpPr>
        <p:sp>
          <p:nvSpPr>
            <p:cNvPr id="10" name="右箭头 9"/>
            <p:cNvSpPr/>
            <p:nvPr>
              <p:custDataLst>
                <p:tags r:id="rId19"/>
              </p:custDataLst>
            </p:nvPr>
          </p:nvSpPr>
          <p:spPr>
            <a:xfrm>
              <a:off x="9168" y="3934"/>
              <a:ext cx="1774" cy="30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rgbClr val="FFFFFF"/>
                </a:solidFill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20"/>
              </p:custDataLst>
            </p:nvPr>
          </p:nvSpPr>
          <p:spPr>
            <a:xfrm>
              <a:off x="9282" y="3137"/>
              <a:ext cx="177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验证</a:t>
              </a:r>
            </a:p>
          </p:txBody>
        </p:sp>
      </p:grp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9126699" y="1620520"/>
            <a:ext cx="1718347" cy="95313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马德堡半球实验</a:t>
            </a:r>
          </a:p>
        </p:txBody>
      </p:sp>
      <p:grpSp>
        <p:nvGrpSpPr>
          <p:cNvPr id="21" name="组合 20"/>
          <p:cNvGrpSpPr/>
          <p:nvPr>
            <p:custDataLst>
              <p:tags r:id="rId8"/>
            </p:custDataLst>
          </p:nvPr>
        </p:nvGrpSpPr>
        <p:grpSpPr>
          <a:xfrm rot="1620000">
            <a:off x="7556670" y="2944495"/>
            <a:ext cx="1246768" cy="739140"/>
            <a:chOff x="9339" y="4744"/>
            <a:chExt cx="1967" cy="1164"/>
          </a:xfrm>
        </p:grpSpPr>
        <p:sp>
          <p:nvSpPr>
            <p:cNvPr id="13" name="右箭头 12"/>
            <p:cNvSpPr/>
            <p:nvPr>
              <p:custDataLst>
                <p:tags r:id="rId17"/>
              </p:custDataLst>
            </p:nvPr>
          </p:nvSpPr>
          <p:spPr>
            <a:xfrm>
              <a:off x="9339" y="5478"/>
              <a:ext cx="1824" cy="43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rgbClr val="FFFFFF"/>
                </a:solidFill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18"/>
              </p:custDataLst>
            </p:nvPr>
          </p:nvSpPr>
          <p:spPr>
            <a:xfrm>
              <a:off x="9444" y="4744"/>
              <a:ext cx="186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应用</a:t>
              </a:r>
            </a:p>
          </p:txBody>
        </p:sp>
      </p:grp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8611385" y="3154683"/>
            <a:ext cx="3259852" cy="95313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吸管、塑料吸盘、吸药水、拔火罐</a:t>
            </a:r>
          </a:p>
        </p:txBody>
      </p:sp>
      <p:grpSp>
        <p:nvGrpSpPr>
          <p:cNvPr id="27" name="组合 26"/>
          <p:cNvGrpSpPr/>
          <p:nvPr>
            <p:custDataLst>
              <p:tags r:id="rId10"/>
            </p:custDataLst>
          </p:nvPr>
        </p:nvGrpSpPr>
        <p:grpSpPr>
          <a:xfrm>
            <a:off x="714342" y="2552700"/>
            <a:ext cx="4725295" cy="521970"/>
            <a:chOff x="1127" y="4020"/>
            <a:chExt cx="7455" cy="822"/>
          </a:xfrm>
        </p:grpSpPr>
        <p:sp>
          <p:nvSpPr>
            <p:cNvPr id="16" name="左箭头 15"/>
            <p:cNvSpPr/>
            <p:nvPr>
              <p:custDataLst>
                <p:tags r:id="rId15"/>
              </p:custDataLst>
            </p:nvPr>
          </p:nvSpPr>
          <p:spPr>
            <a:xfrm>
              <a:off x="6632" y="4279"/>
              <a:ext cx="1951" cy="30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rgbClr val="FFFFFF"/>
                </a:solidFill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6"/>
              </p:custDataLst>
            </p:nvPr>
          </p:nvSpPr>
          <p:spPr>
            <a:xfrm>
              <a:off x="1127" y="4020"/>
              <a:ext cx="6103" cy="822"/>
            </a:xfrm>
            <a:prstGeom prst="rect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scaled="0"/>
            </a:gradFill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随海拔的升高而升高</a:t>
              </a:r>
            </a:p>
          </p:txBody>
        </p:sp>
      </p:grpSp>
      <p:sp>
        <p:nvSpPr>
          <p:cNvPr id="18" name="左箭头 17"/>
          <p:cNvSpPr/>
          <p:nvPr>
            <p:custDataLst>
              <p:tags r:id="rId11"/>
            </p:custDataLst>
          </p:nvPr>
        </p:nvSpPr>
        <p:spPr>
          <a:xfrm rot="20160000">
            <a:off x="4241675" y="3404870"/>
            <a:ext cx="1268319" cy="193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965976" y="3479168"/>
            <a:ext cx="3291544" cy="95313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沸点随气压的降低而降低</a:t>
            </a:r>
          </a:p>
        </p:txBody>
      </p:sp>
      <p:sp>
        <p:nvSpPr>
          <p:cNvPr id="25" name="矩形 24"/>
          <p:cNvSpPr/>
          <p:nvPr>
            <p:custDataLst>
              <p:tags r:id="rId13"/>
            </p:custDataLst>
          </p:nvPr>
        </p:nvSpPr>
        <p:spPr>
          <a:xfrm rot="1020000">
            <a:off x="252205" y="192438"/>
            <a:ext cx="1005404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9525">
                  <a:solidFill>
                    <a:srgbClr val="FFFFFF"/>
                  </a:solidFill>
                  <a:prstDash val="solid"/>
                </a:ln>
                <a:solidFill>
                  <a:srgbClr val="7E7AA5"/>
                </a:solidFill>
                <a:effectLst>
                  <a:outerShdw blurRad="12700" dist="38100" dir="2700000" algn="tl" rotWithShape="0">
                    <a:srgbClr val="7E7AA5">
                      <a:lumMod val="60000"/>
                      <a:lumOff val="40000"/>
                    </a:srgbClr>
                  </a:outerShdw>
                </a:effectLst>
              </a:rPr>
              <a:t>总结</a:t>
            </a: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10450795" y="6085205"/>
            <a:ext cx="995766" cy="52197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28" action="ppaction://hlinksldjump"/>
              </a:rPr>
              <a:t>返回</a:t>
            </a:r>
            <a:endParaRPr lang="zh-CN" altLang="en-US" sz="2800">
              <a:solidFill>
                <a:srgbClr val="000000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894199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 rot="900000">
            <a:off x="465176" y="287053"/>
            <a:ext cx="1005404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9525">
                  <a:solidFill>
                    <a:srgbClr val="FFFFFF"/>
                  </a:solidFill>
                  <a:prstDash val="solid"/>
                </a:ln>
                <a:solidFill>
                  <a:srgbClr val="7E7AA5"/>
                </a:solidFill>
                <a:effectLst>
                  <a:outerShdw blurRad="12700" dist="38100" dir="2700000" algn="tl" rotWithShape="0">
                    <a:srgbClr val="7E7AA5">
                      <a:lumMod val="60000"/>
                      <a:lumOff val="40000"/>
                    </a:srgbClr>
                  </a:outerShdw>
                </a:effectLst>
              </a:rPr>
              <a:t>练习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523125" y="1275080"/>
            <a:ext cx="7753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</a:rPr>
              <a:t>1.</a:t>
            </a:r>
            <a:r>
              <a:rPr lang="zh-CN" altLang="en-US" sz="2800">
                <a:solidFill>
                  <a:srgbClr val="000000"/>
                </a:solidFill>
              </a:rPr>
              <a:t>下列实例中，不是利用大气压强的是（       ）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651795" y="2192020"/>
            <a:ext cx="6904446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</a:rPr>
              <a:t>A.</a:t>
            </a:r>
            <a:r>
              <a:rPr lang="zh-CN" altLang="en-US" sz="2800">
                <a:solidFill>
                  <a:srgbClr val="000000"/>
                </a:solidFill>
              </a:rPr>
              <a:t>用胶头滴管吸取药液</a:t>
            </a:r>
          </a:p>
          <a:p>
            <a:endParaRPr lang="en-US" altLang="zh-CN" sz="2800">
              <a:solidFill>
                <a:srgbClr val="000000"/>
              </a:solidFill>
            </a:endParaRPr>
          </a:p>
          <a:p>
            <a:r>
              <a:rPr lang="en-US" altLang="zh-CN" sz="2800">
                <a:solidFill>
                  <a:srgbClr val="000000"/>
                </a:solidFill>
              </a:rPr>
              <a:t>B.</a:t>
            </a:r>
            <a:r>
              <a:rPr lang="zh-CN" altLang="en-US" sz="2800">
                <a:solidFill>
                  <a:srgbClr val="000000"/>
                </a:solidFill>
              </a:rPr>
              <a:t>护士用针筒将药水滴入病人肌肉中</a:t>
            </a:r>
          </a:p>
          <a:p>
            <a:endParaRPr lang="en-US" altLang="zh-CN" sz="2800">
              <a:solidFill>
                <a:srgbClr val="000000"/>
              </a:solidFill>
            </a:endParaRPr>
          </a:p>
          <a:p>
            <a:r>
              <a:rPr lang="en-US" altLang="zh-CN" sz="2800">
                <a:solidFill>
                  <a:srgbClr val="000000"/>
                </a:solidFill>
              </a:rPr>
              <a:t>C.</a:t>
            </a:r>
            <a:r>
              <a:rPr lang="zh-CN" altLang="en-US" sz="2800">
                <a:solidFill>
                  <a:srgbClr val="000000"/>
                </a:solidFill>
              </a:rPr>
              <a:t>用吸管喝饮料</a:t>
            </a:r>
          </a:p>
          <a:p>
            <a:endParaRPr lang="en-US" altLang="zh-CN" sz="2800">
              <a:solidFill>
                <a:srgbClr val="000000"/>
              </a:solidFill>
            </a:endParaRPr>
          </a:p>
          <a:p>
            <a:r>
              <a:rPr lang="en-US" altLang="zh-CN" sz="2800">
                <a:solidFill>
                  <a:srgbClr val="000000"/>
                </a:solidFill>
              </a:rPr>
              <a:t>D.</a:t>
            </a:r>
            <a:r>
              <a:rPr lang="zh-CN" altLang="en-US" sz="2800">
                <a:solidFill>
                  <a:srgbClr val="000000"/>
                </a:solidFill>
              </a:rPr>
              <a:t>活塞式抽水机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154385" y="1275080"/>
            <a:ext cx="40122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6006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667" t="54116" r="53093" b="1316"/>
          <a:stretch>
            <a:fillRect/>
          </a:stretch>
        </p:blipFill>
        <p:spPr>
          <a:xfrm>
            <a:off x="9102611" y="2900683"/>
            <a:ext cx="2198166" cy="159194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39696" y="390525"/>
            <a:ext cx="7881831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</a:rPr>
              <a:t>2.</a:t>
            </a:r>
            <a:r>
              <a:rPr lang="zh-CN" altLang="en-US" sz="2800">
                <a:solidFill>
                  <a:srgbClr val="000000"/>
                </a:solidFill>
              </a:rPr>
              <a:t>如图所示，将物体挂在吸盘上，吸盘质量忽略不计，下列说法正确的是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39696" y="2095500"/>
            <a:ext cx="715925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</a:rPr>
              <a:t>A.</a:t>
            </a:r>
            <a:r>
              <a:rPr lang="zh-CN" altLang="en-US" sz="2800">
                <a:solidFill>
                  <a:srgbClr val="000000"/>
                </a:solidFill>
              </a:rPr>
              <a:t>大气对吸盘的压力和物体的重力是一对平衡力</a:t>
            </a:r>
          </a:p>
          <a:p>
            <a:r>
              <a:rPr lang="en-US" altLang="zh-CN" sz="2800">
                <a:solidFill>
                  <a:srgbClr val="000000"/>
                </a:solidFill>
              </a:rPr>
              <a:t>B.</a:t>
            </a:r>
            <a:r>
              <a:rPr lang="zh-CN" altLang="en-US" sz="2800">
                <a:solidFill>
                  <a:srgbClr val="000000"/>
                </a:solidFill>
              </a:rPr>
              <a:t>大气对吸盘的压力和吸盘对墙壁的吸力是一对平衡力</a:t>
            </a:r>
          </a:p>
          <a:p>
            <a:r>
              <a:rPr lang="en-US" altLang="zh-CN" sz="2800">
                <a:solidFill>
                  <a:srgbClr val="000000"/>
                </a:solidFill>
              </a:rPr>
              <a:t>C.</a:t>
            </a:r>
            <a:r>
              <a:rPr lang="zh-CN" altLang="en-US" sz="2800">
                <a:solidFill>
                  <a:srgbClr val="000000"/>
                </a:solidFill>
              </a:rPr>
              <a:t>墙壁对洗盘的摩擦力和物体的重力是一对平衡力</a:t>
            </a:r>
          </a:p>
          <a:p>
            <a:r>
              <a:rPr lang="en-US" altLang="zh-CN" sz="2800">
                <a:solidFill>
                  <a:srgbClr val="000000"/>
                </a:solidFill>
              </a:rPr>
              <a:t>D.</a:t>
            </a:r>
            <a:r>
              <a:rPr lang="zh-CN" altLang="en-US" sz="2800">
                <a:solidFill>
                  <a:srgbClr val="000000"/>
                </a:solidFill>
              </a:rPr>
              <a:t>墙壁对吸盘的摩擦力和大气对吸盘的压力是一对平衡力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472596" y="821690"/>
            <a:ext cx="75490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5414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40040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rcRect l="20526" r="62160" b="-1875"/>
          <a:stretch>
            <a:fillRect/>
          </a:stretch>
        </p:blipFill>
        <p:spPr>
          <a:xfrm>
            <a:off x="9566584" y="370840"/>
            <a:ext cx="2138584" cy="51790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51149" y="326393"/>
            <a:ext cx="71459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</a:rPr>
              <a:t>3.</a:t>
            </a:r>
            <a:r>
              <a:rPr lang="zh-CN" altLang="en-US" sz="2800">
                <a:solidFill>
                  <a:srgbClr val="000000"/>
                </a:solidFill>
              </a:rPr>
              <a:t>如图所示，在一个标准大气压下用长</a:t>
            </a:r>
            <a:r>
              <a:rPr lang="en-US" altLang="zh-CN" sz="2800">
                <a:solidFill>
                  <a:srgbClr val="000000"/>
                </a:solidFill>
              </a:rPr>
              <a:t>1m</a:t>
            </a:r>
            <a:r>
              <a:rPr lang="zh-CN" altLang="en-US" sz="2800">
                <a:solidFill>
                  <a:srgbClr val="000000"/>
                </a:solidFill>
              </a:rPr>
              <a:t>的长玻璃管做托里拆利实验，管中水银柱的高度为</a:t>
            </a:r>
            <a:r>
              <a:rPr lang="en-US" altLang="zh-CN" sz="2800">
                <a:solidFill>
                  <a:srgbClr val="000000"/>
                </a:solidFill>
              </a:rPr>
              <a:t>________mm</a:t>
            </a:r>
            <a:r>
              <a:rPr lang="zh-CN" altLang="en-US" sz="2800">
                <a:solidFill>
                  <a:srgbClr val="000000"/>
                </a:solidFill>
              </a:rPr>
              <a:t>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（</a:t>
            </a:r>
            <a:r>
              <a:rPr lang="en-US" altLang="zh-CN" sz="2800">
                <a:solidFill>
                  <a:srgbClr val="000000"/>
                </a:solidFill>
              </a:rPr>
              <a:t>1</a:t>
            </a:r>
            <a:r>
              <a:rPr lang="zh-CN" altLang="en-US" sz="2800">
                <a:solidFill>
                  <a:srgbClr val="000000"/>
                </a:solidFill>
              </a:rPr>
              <a:t>）假定移动玻璃管的过程中均不漏气，将玻璃管倾斜放置，水银柱的高度将</a:t>
            </a:r>
            <a:r>
              <a:rPr lang="en-US" altLang="zh-CN" sz="2800">
                <a:solidFill>
                  <a:srgbClr val="000000"/>
                </a:solidFill>
              </a:rPr>
              <a:t>_________</a:t>
            </a:r>
            <a:r>
              <a:rPr lang="zh-CN" altLang="en-US" sz="2800">
                <a:solidFill>
                  <a:srgbClr val="000000"/>
                </a:solidFill>
              </a:rPr>
              <a:t>；将玻璃管向上提升一点，水银柱的高度将</a:t>
            </a:r>
            <a:r>
              <a:rPr lang="en-US" altLang="zh-CN" sz="2800">
                <a:solidFill>
                  <a:srgbClr val="000000"/>
                </a:solidFill>
              </a:rPr>
              <a:t>___________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（</a:t>
            </a:r>
            <a:r>
              <a:rPr lang="en-US" altLang="zh-CN" sz="2800">
                <a:solidFill>
                  <a:srgbClr val="000000"/>
                </a:solidFill>
              </a:rPr>
              <a:t>2</a:t>
            </a:r>
            <a:r>
              <a:rPr lang="zh-CN" altLang="en-US" sz="2800">
                <a:solidFill>
                  <a:srgbClr val="000000"/>
                </a:solidFill>
              </a:rPr>
              <a:t>）如果用水代替水银做实验，大约需要多长的玻璃管</a:t>
            </a:r>
            <a:r>
              <a:rPr lang="en-US" altLang="zh-CN" sz="2800">
                <a:solidFill>
                  <a:srgbClr val="000000"/>
                </a:solidFill>
              </a:rPr>
              <a:t>__________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490799" y="1130935"/>
            <a:ext cx="117577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760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60611" y="2449830"/>
            <a:ext cx="9425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不变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840882" y="2801620"/>
            <a:ext cx="9425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不变</a:t>
            </a: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840883" y="3773805"/>
            <a:ext cx="112126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10m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10450795" y="6085205"/>
            <a:ext cx="995766" cy="52197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2" action="ppaction://hlinksldjump"/>
              </a:rPr>
              <a:t>返回</a:t>
            </a:r>
            <a:endParaRPr lang="zh-CN" altLang="en-US" sz="2800">
              <a:solidFill>
                <a:srgbClr val="000000"/>
              </a:solidFill>
            </a:endParaRPr>
          </a:p>
        </p:txBody>
      </p:sp>
      <p:pic>
        <p:nvPicPr>
          <p:cNvPr id="16" name="New picture"/>
          <p:cNvPicPr/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2004976" y="11976100"/>
            <a:ext cx="316921" cy="241300"/>
          </a:xfrm>
          <a:prstGeom prst="cube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45079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460739" y="242573"/>
            <a:ext cx="1005404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9525">
                  <a:solidFill>
                    <a:srgbClr val="FFFFFF"/>
                  </a:solidFill>
                  <a:prstDash val="solid"/>
                </a:ln>
                <a:solidFill>
                  <a:srgbClr val="7E7AA5"/>
                </a:solidFill>
                <a:effectLst>
                  <a:outerShdw blurRad="12700" dist="38100" dir="2700000" algn="tl" rotWithShape="0">
                    <a:srgbClr val="7E7AA5">
                      <a:lumMod val="60000"/>
                      <a:lumOff val="40000"/>
                    </a:srgbClr>
                  </a:outerShdw>
                </a:effectLst>
              </a:rPr>
              <a:t>目录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642694" y="304165"/>
            <a:ext cx="2376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0" action="ppaction://hlinksldjump"/>
              </a:rPr>
              <a:t>认识大气压强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642694" y="1223010"/>
            <a:ext cx="2713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1" action="ppaction://hlinksldjump"/>
              </a:rPr>
              <a:t>大气压强的应用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3642692" y="2119630"/>
            <a:ext cx="287384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2" action="ppaction://hlinksldjump"/>
              </a:rPr>
              <a:t>大气压强的测量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642693" y="3016250"/>
            <a:ext cx="33549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3" action="ppaction://hlinksldjump"/>
              </a:rPr>
              <a:t>大气压强的变化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3642694" y="3896995"/>
            <a:ext cx="134818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4" action="ppaction://hlinksldjump"/>
              </a:rPr>
              <a:t>总结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642694" y="4701540"/>
            <a:ext cx="10591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5" action="ppaction://hlinksldjump"/>
              </a:rPr>
              <a:t>练习</a:t>
            </a:r>
            <a:endParaRPr lang="zh-CN" altLang="en-US" sz="28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20647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 rot="1260000">
            <a:off x="417638" y="375318"/>
            <a:ext cx="1005404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9525">
                  <a:solidFill>
                    <a:srgbClr val="FFFFFF"/>
                  </a:solidFill>
                  <a:prstDash val="solid"/>
                </a:ln>
                <a:solidFill>
                  <a:srgbClr val="7E7AA5"/>
                </a:solidFill>
                <a:effectLst>
                  <a:outerShdw blurRad="12700" dist="38100" dir="2700000" algn="tl" rotWithShape="0">
                    <a:srgbClr val="7E7AA5">
                      <a:lumMod val="60000"/>
                      <a:lumOff val="40000"/>
                    </a:srgbClr>
                  </a:outerShdw>
                </a:effectLst>
              </a:rPr>
              <a:t>思考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058720" y="609600"/>
            <a:ext cx="44774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大气压强是否存在呢？</a:t>
            </a:r>
          </a:p>
        </p:txBody>
      </p:sp>
      <p:pic>
        <p:nvPicPr>
          <p:cNvPr id="7" name="图片 6" descr="039040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24584" y="2334895"/>
            <a:ext cx="3580576" cy="427228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230493" y="1578610"/>
            <a:ext cx="220006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1" action="ppaction://hlinkfile"/>
              </a:rPr>
              <a:t>演示实验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223065" y="2334895"/>
            <a:ext cx="42277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结论：大气压强是存在的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223067" y="3858260"/>
            <a:ext cx="46961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大气压强简称大气压或气压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450795" y="6085205"/>
            <a:ext cx="995766" cy="52197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2" action="ppaction://hlinksldjump"/>
              </a:rPr>
              <a:t>返回</a:t>
            </a:r>
            <a:endParaRPr lang="zh-CN" altLang="en-US" sz="28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39664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28626" y="672465"/>
            <a:ext cx="446161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大气压在生活中的应用</a:t>
            </a:r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925410" y="1956435"/>
            <a:ext cx="2208307" cy="4130040"/>
            <a:chOff x="2248" y="3081"/>
            <a:chExt cx="3484" cy="6504"/>
          </a:xfrm>
        </p:grpSpPr>
        <p:pic>
          <p:nvPicPr>
            <p:cNvPr id="4" name="图片 3" descr="0390400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248" y="3081"/>
              <a:ext cx="3484" cy="5138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14"/>
              </p:custDataLst>
            </p:nvPr>
          </p:nvSpPr>
          <p:spPr>
            <a:xfrm>
              <a:off x="2606" y="8763"/>
              <a:ext cx="31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塑料吸盘</a:t>
              </a:r>
            </a:p>
          </p:txBody>
        </p:sp>
      </p:grp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3133717" y="1870075"/>
            <a:ext cx="2114498" cy="4130040"/>
            <a:chOff x="8906" y="3081"/>
            <a:chExt cx="3336" cy="6504"/>
          </a:xfrm>
        </p:grpSpPr>
        <p:pic>
          <p:nvPicPr>
            <p:cNvPr id="5" name="图片 4" descr="0390400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8906" y="3081"/>
              <a:ext cx="3336" cy="541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>
              <p:custDataLst>
                <p:tags r:id="rId12"/>
              </p:custDataLst>
            </p:nvPr>
          </p:nvSpPr>
          <p:spPr>
            <a:xfrm>
              <a:off x="9959" y="8763"/>
              <a:ext cx="192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吸管</a:t>
              </a:r>
            </a:p>
          </p:txBody>
        </p:sp>
      </p:grpSp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>
            <a:off x="5284978" y="2420623"/>
            <a:ext cx="3421482" cy="3556635"/>
            <a:chOff x="8338" y="3812"/>
            <a:chExt cx="5398" cy="5601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8"/>
            <a:srcRect l="9350" t="12249" r="55708" b="49724"/>
            <a:stretch>
              <a:fillRect/>
            </a:stretch>
          </p:blipFill>
          <p:spPr>
            <a:xfrm>
              <a:off x="8338" y="3812"/>
              <a:ext cx="5399" cy="440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10"/>
              </p:custDataLst>
            </p:nvPr>
          </p:nvSpPr>
          <p:spPr>
            <a:xfrm>
              <a:off x="9006" y="8591"/>
              <a:ext cx="317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吸药液</a:t>
              </a:r>
            </a:p>
          </p:txBody>
        </p:sp>
      </p:grpSp>
      <p:grpSp>
        <p:nvGrpSpPr>
          <p:cNvPr id="15" name="组合 14"/>
          <p:cNvGrpSpPr/>
          <p:nvPr>
            <p:custDataLst>
              <p:tags r:id="rId6"/>
            </p:custDataLst>
          </p:nvPr>
        </p:nvGrpSpPr>
        <p:grpSpPr>
          <a:xfrm>
            <a:off x="8282419" y="2891793"/>
            <a:ext cx="3612902" cy="3085465"/>
            <a:chOff x="13067" y="4554"/>
            <a:chExt cx="5700" cy="4859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8"/>
            <a:srcRect l="47987" t="54702" b="711"/>
            <a:stretch>
              <a:fillRect/>
            </a:stretch>
          </p:blipFill>
          <p:spPr>
            <a:xfrm>
              <a:off x="13067" y="4554"/>
              <a:ext cx="5700" cy="366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>
              <p:custDataLst>
                <p:tags r:id="rId8"/>
              </p:custDataLst>
            </p:nvPr>
          </p:nvSpPr>
          <p:spPr>
            <a:xfrm>
              <a:off x="14821" y="8591"/>
              <a:ext cx="219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拔火罐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347693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42040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98494" y="1577340"/>
            <a:ext cx="2598754" cy="3813175"/>
          </a:xfrm>
          <a:prstGeom prst="rect">
            <a:avLst/>
          </a:prstGeom>
        </p:spPr>
      </p:pic>
      <p:pic>
        <p:nvPicPr>
          <p:cNvPr id="6" name="图片 5" descr="0420400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28025" y="1577343"/>
            <a:ext cx="2599388" cy="3814445"/>
          </a:xfrm>
          <a:prstGeom prst="rect">
            <a:avLst/>
          </a:prstGeom>
        </p:spPr>
      </p:pic>
      <p:pic>
        <p:nvPicPr>
          <p:cNvPr id="7" name="图片 6" descr="0420400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9551" y="1577340"/>
            <a:ext cx="2925817" cy="381381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81720" y="265430"/>
            <a:ext cx="23870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1" action="ppaction://hlinkfile"/>
              </a:rPr>
              <a:t>活塞式抽水机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0450795" y="6085205"/>
            <a:ext cx="995766" cy="52197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2" action="ppaction://hlinksldjump"/>
              </a:rPr>
              <a:t>返回</a:t>
            </a:r>
            <a:endParaRPr lang="zh-CN" altLang="en-US" sz="28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429401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 rot="1380000">
            <a:off x="496234" y="515653"/>
            <a:ext cx="1005404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9525">
                  <a:solidFill>
                    <a:srgbClr val="FFFFFF"/>
                  </a:solidFill>
                  <a:prstDash val="solid"/>
                </a:ln>
                <a:solidFill>
                  <a:srgbClr val="7E7AA5"/>
                </a:solidFill>
                <a:effectLst>
                  <a:outerShdw blurRad="12700" dist="38100" dir="2700000" algn="tl" rotWithShape="0">
                    <a:srgbClr val="7E7AA5">
                      <a:lumMod val="60000"/>
                      <a:lumOff val="40000"/>
                    </a:srgbClr>
                  </a:outerShdw>
                </a:effectLst>
              </a:rPr>
              <a:t>思考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039707" y="749300"/>
            <a:ext cx="358818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大气压到底有多大呢？</a:t>
            </a:r>
          </a:p>
        </p:txBody>
      </p:sp>
      <p:pic>
        <p:nvPicPr>
          <p:cNvPr id="8" name="ee78008f3d0ce35ba11ee83be7e41f6a">
            <a:hlinkClick r:id="" action="ppaction://media"/>
          </p:cNvPr>
          <p:cNvPicPr/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21223" y="1768475"/>
            <a:ext cx="9127331" cy="411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74041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95665" y="350520"/>
            <a:ext cx="276101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大气压强的测量</a:t>
            </a:r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304246" y="3520440"/>
          <a:ext cx="7091429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r:id="rId9" imgW="2413000" imgH="685800" progId="Equation.KSEE3">
                  <p:embed/>
                </p:oleObj>
              </mc:Choice>
              <mc:Fallback>
                <p:oleObj r:id="rId9" imgW="2413000" imgH="6858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4246" y="3520440"/>
                        <a:ext cx="7091429" cy="201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00997fa2aa269389ee29cc8ebd65be62">
            <a:hlinkClick r:id="" action="ppaction://media"/>
          </p:cNvPr>
          <p:cNvPicPr/>
          <p:nvPr>
            <a:vide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042444" y="1108078"/>
            <a:ext cx="6341594" cy="2839085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082917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406067" y="954408"/>
            <a:ext cx="7464129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注意观察：当玻璃管倾斜放置时，水银柱的高度是否变化？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 rot="1020000">
            <a:off x="459536" y="435610"/>
            <a:ext cx="1334238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ln w="9525">
                  <a:solidFill>
                    <a:srgbClr val="FFFFFF"/>
                  </a:solidFill>
                  <a:prstDash val="solid"/>
                </a:ln>
                <a:solidFill>
                  <a:srgbClr val="7E7AA5"/>
                </a:solidFill>
                <a:effectLst>
                  <a:outerShdw blurRad="12700" dist="38100" dir="2700000" algn="tl" rotWithShape="0">
                    <a:srgbClr val="7E7AA5">
                      <a:lumMod val="60000"/>
                      <a:lumOff val="40000"/>
                    </a:srgbClr>
                  </a:outerShdw>
                </a:effectLst>
              </a:rPr>
              <a:t>思考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550582" y="2288540"/>
            <a:ext cx="7594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换用一个细玻璃管，水银柱的高度是否变化？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103091" y="3105788"/>
            <a:ext cx="5967627" cy="303847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346439" y="4363720"/>
            <a:ext cx="25537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均不发生改变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56219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41040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475335" y="1195070"/>
            <a:ext cx="3650933" cy="360299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56027" y="278130"/>
            <a:ext cx="58193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测量大气压强的工具：气压计</a:t>
            </a:r>
          </a:p>
        </p:txBody>
      </p:sp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1633412" y="1847215"/>
            <a:ext cx="3863904" cy="3903345"/>
            <a:chOff x="2577" y="2909"/>
            <a:chExt cx="6096" cy="6147"/>
          </a:xfrm>
        </p:grpSpPr>
        <p:pic>
          <p:nvPicPr>
            <p:cNvPr id="5" name="图片 4" descr="0410400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577" y="2909"/>
              <a:ext cx="6097" cy="386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2960" y="7556"/>
              <a:ext cx="4752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</a:rPr>
                <a:t>金属盒气压计（无液气压计）</a:t>
              </a:r>
            </a:p>
          </p:txBody>
        </p:sp>
      </p:grp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0450795" y="6085205"/>
            <a:ext cx="995766" cy="52197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hlinkClick r:id="rId11" action="ppaction://hlinksldjump"/>
              </a:rPr>
              <a:t>返回</a:t>
            </a:r>
            <a:endParaRPr lang="zh-CN" altLang="en-US" sz="28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68211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  <p:tag name="KSO_WM_BEAUTIFY_FLAG" val="#wm#"/>
  <p:tag name="KSO_WM_TAG_VERSION" val="1.0"/>
  <p:tag name="KSO_WM_TEMPLATE_CATEGORY" val="custom"/>
  <p:tag name="KSO_WM_TEMPLATE_INDEX" val="2020282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820_12"/>
  <p:tag name="KSO_WM_SLIDE_INDEX" val="12"/>
  <p:tag name="KSO_WM_SLIDE_ITEM_CNT" val="0"/>
  <p:tag name="KSO_WM_SLIDE_LAYOUT" val="a_f"/>
  <p:tag name="KSO_WM_SLIDE_LAYOUT_CNT" val="1_1"/>
  <p:tag name="KSO_WM_SLIDE_POSITION" val="119*105"/>
  <p:tag name="KSO_WM_SLIDE_SIZE" val="720*329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20"/>
  <p:tag name="KSO_WM_TEMPLATE_MASTER_TYPE" val="1"/>
  <p:tag name="KSO_WM_TEMPLATE_SUBCATEGORY" val="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  <p:tag name="KSO_WM_MEDIACOVER_FLAG" val="1"/>
  <p:tag name="KSO_WM_UNIT_MEDIACOVER_BTN_STATE" val="1"/>
  <p:tag name="KSO_WM_UNIT_MEDIACOVER_BTNRECT" val="0*0*0*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4679*1912*646*646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  <p:tag name="KSO_WM_BEAUTIFY_FLAG" val="#wm#"/>
  <p:tag name="KSO_WM_TAG_VERSION" val="1.0"/>
  <p:tag name="KSO_WM_TEMPLATE_CATEGORY" val="custom"/>
  <p:tag name="KSO_WM_TEMPLATE_INDEX" val="2020282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82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  <p:tag name="KSO_WM_BEAUTIFY_FLAG" val="#wm#"/>
  <p:tag name="KSO_WM_TAG_VERSION" val="1.0"/>
  <p:tag name="KSO_WM_TEMPLATE_CATEGORY" val="custom"/>
  <p:tag name="KSO_WM_TEMPLATE_COLOR_TYPE" val="1"/>
  <p:tag name="KSO_WM_TEMPLATE_INDEX" val="20202820"/>
  <p:tag name="KSO_WM_TEMPLATE_MASTER_THUMB_INDEX" val="12"/>
  <p:tag name="KSO_WM_TEMPLATE_MASTER_TYPE" val="1"/>
  <p:tag name="KSO_WM_TEMPLATE_SUBCATEGORY" val="0"/>
  <p:tag name="KSO_WM_TEMPLATE_THUMBS_INDEX" val="1、4、5、6、7、8、9、10、11、12、1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WPS主题色">
      <a:dk1>
        <a:srgbClr val="000000"/>
      </a:dk1>
      <a:lt1>
        <a:srgbClr val="FFFFFF"/>
      </a:lt1>
      <a:dk2>
        <a:srgbClr val="F9F7F2"/>
      </a:dk2>
      <a:lt2>
        <a:srgbClr val="FFFFFF"/>
      </a:lt2>
      <a:accent1>
        <a:srgbClr val="E5967C"/>
      </a:accent1>
      <a:accent2>
        <a:srgbClr val="CF9088"/>
      </a:accent2>
      <a:accent3>
        <a:srgbClr val="B78891"/>
      </a:accent3>
      <a:accent4>
        <a:srgbClr val="9E819C"/>
      </a:accent4>
      <a:accent5>
        <a:srgbClr val="7E7AA5"/>
      </a:accent5>
      <a:accent6>
        <a:srgbClr val="5271AD"/>
      </a:accent6>
      <a:hlink>
        <a:srgbClr val="4759BF"/>
      </a:hlink>
      <a:folHlink>
        <a:srgbClr val="561A68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主题色">
    <a:dk1>
      <a:srgbClr val="000000"/>
    </a:dk1>
    <a:lt1>
      <a:srgbClr val="FFFFFF"/>
    </a:lt1>
    <a:dk2>
      <a:srgbClr val="F9F7F2"/>
    </a:dk2>
    <a:lt2>
      <a:srgbClr val="FFFFFF"/>
    </a:lt2>
    <a:accent1>
      <a:srgbClr val="E5967C"/>
    </a:accent1>
    <a:accent2>
      <a:srgbClr val="CF9088"/>
    </a:accent2>
    <a:accent3>
      <a:srgbClr val="B78891"/>
    </a:accent3>
    <a:accent4>
      <a:srgbClr val="9E819C"/>
    </a:accent4>
    <a:accent5>
      <a:srgbClr val="7E7AA5"/>
    </a:accent5>
    <a:accent6>
      <a:srgbClr val="5271AD"/>
    </a:accent6>
    <a:hlink>
      <a:srgbClr val="4759BF"/>
    </a:hlink>
    <a:folHlink>
      <a:srgbClr val="561A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745</Words>
  <Application>Microsoft Office PowerPoint</Application>
  <PresentationFormat>自定义</PresentationFormat>
  <Paragraphs>76</Paragraphs>
  <Slides>16</Slides>
  <Notes>0</Notes>
  <HiddenSlides>0</HiddenSlides>
  <MMClips>2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Office 主题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2021-03-21T12:30:20Z</dcterms:created>
  <dcterms:modified xsi:type="dcterms:W3CDTF">2021-04-09T13:00:50Z</dcterms:modified>
</cp:coreProperties>
</file>