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2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3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4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5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6.xml" ContentType="application/vnd.openxmlformats-officedocument.presentationml.notesSl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7.xml" ContentType="application/vnd.openxmlformats-officedocument.presentationml.notesSlide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notesSlides/notesSlide8.xml" ContentType="application/vnd.openxmlformats-officedocument.presentationml.notesSlide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notesSlides/notesSlide9.xml" ContentType="application/vnd.openxmlformats-officedocument.presentationml.notesSlide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notesSlides/notesSlide10.xml" ContentType="application/vnd.openxmlformats-officedocument.presentationml.notesSlide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notesSlides/notesSlide11.xml" ContentType="application/vnd.openxmlformats-officedocument.presentationml.notesSlide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notesSlides/notesSlide12.xml" ContentType="application/vnd.openxmlformats-officedocument.presentationml.notesSlide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notesSlides/notesSlide13.xml" ContentType="application/vnd.openxmlformats-officedocument.presentationml.notesSlide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notesSlides/notesSlide14.xml" ContentType="application/vnd.openxmlformats-officedocument.presentationml.notesSlide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notesSlides/notesSlide15.xml" ContentType="application/vnd.openxmlformats-officedocument.presentationml.notesSlide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notesSlides/notesSlide16.xml" ContentType="application/vnd.openxmlformats-officedocument.presentationml.notesSlide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notesSlides/notesSlide1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notesSlides/notesSlide18.xml" ContentType="application/vnd.openxmlformats-officedocument.presentationml.notesSlide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5" r:id="rId20"/>
  </p:sldIdLst>
  <p:sldSz cx="12098338" cy="6985000"/>
  <p:notesSz cx="6858000" cy="9144000"/>
  <p:defaultTextStyle>
    <a:defPPr>
      <a:defRPr lang="zh-CN"/>
    </a:defPPr>
    <a:lvl1pPr marL="0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0636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1273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31909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42545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53182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63818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74454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85091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744" y="-90"/>
      </p:cViewPr>
      <p:guideLst>
        <p:guide orient="horz" pos="2200"/>
        <p:guide pos="381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#3">
  <dgm:title val=""/>
  <dgm:desc val=""/>
  <dgm:catLst>
    <dgm:cat type="accent2" pri="11100"/>
  </dgm:catLst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E73B03-4D71-4565-8C52-4902BE6377A4}" type="doc">
      <dgm:prSet loTypeId="urn:microsoft.com/office/officeart/2005/8/layout/hierarchy2#3" loCatId="hierarchy" qsTypeId="urn:microsoft.com/office/officeart/2005/8/quickstyle/simple1#4" qsCatId="simple" csTypeId="urn:microsoft.com/office/officeart/2005/8/colors/accent2_1#3" csCatId="accent1" phldr="0"/>
      <dgm:spPr/>
      <dgm:t>
        <a:bodyPr/>
        <a:lstStyle/>
        <a:p>
          <a:endParaRPr lang="zh-CN" altLang="en-US"/>
        </a:p>
      </dgm:t>
    </dgm:pt>
    <dgm:pt modelId="{2AFB1B2A-8749-4E5E-9CB9-0B60F81C46F8}" type="parTrans" cxnId="{ECCD8009-1F36-4ED0-BD21-D1FEB4A4C2B1}">
      <dgm:prSet/>
      <dgm:spPr/>
      <dgm:t>
        <a:bodyPr/>
        <a:lstStyle/>
        <a:p>
          <a:endParaRPr lang="zh-CN" altLang="en-US"/>
        </a:p>
      </dgm:t>
    </dgm:pt>
    <dgm:pt modelId="{0605F139-5EF0-48E7-A091-192233D2011D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大气压强</a:t>
          </a:r>
        </a:p>
      </dgm:t>
    </dgm:pt>
    <dgm:pt modelId="{AC2BFF99-DAE2-494A-88AB-85D75BC6D2EE}" type="parTrans" cxnId="{D1D2BD57-84F3-4F4E-9DD9-4978DEF14274}">
      <dgm:prSet/>
      <dgm:spPr/>
      <dgm:t>
        <a:bodyPr/>
        <a:lstStyle/>
        <a:p>
          <a:endParaRPr lang="zh-CN" altLang="en-US"/>
        </a:p>
      </dgm:t>
    </dgm:pt>
    <dgm:pt modelId="{4530EE7D-F557-4815-9ED2-EABC47F46978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大气压强存在</a:t>
          </a:r>
        </a:p>
      </dgm:t>
    </dgm:pt>
    <dgm:pt modelId="{4A6A0524-D9B7-4A37-8E78-5FE688BDCCE6}" type="parTrans" cxnId="{20E022C0-7A32-451F-90C7-BFA984FC5F5D}">
      <dgm:prSet/>
      <dgm:spPr/>
      <dgm:t>
        <a:bodyPr/>
        <a:lstStyle/>
        <a:p>
          <a:endParaRPr lang="zh-CN" altLang="en-US"/>
        </a:p>
      </dgm:t>
    </dgm:pt>
    <dgm:pt modelId="{2C2A4BF3-AA22-4080-9546-909CF9AC3ECB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其他内部各个方向都有压强</a:t>
          </a:r>
        </a:p>
      </dgm:t>
    </dgm:pt>
    <dgm:pt modelId="{39CECE7E-7D7C-4022-9437-1E0813814145}" type="sibTrans" cxnId="{20E022C0-7A32-451F-90C7-BFA984FC5F5D}">
      <dgm:prSet/>
      <dgm:spPr/>
      <dgm:t>
        <a:bodyPr/>
        <a:lstStyle/>
        <a:p>
          <a:endParaRPr lang="zh-CN" altLang="en-US"/>
        </a:p>
      </dgm:t>
    </dgm:pt>
    <dgm:pt modelId="{EC081679-172C-4891-B0AD-2FC71BB9B724}" type="parTrans" cxnId="{DBCF6D20-263B-4E67-8B16-4B614139EF28}">
      <dgm:prSet/>
      <dgm:spPr/>
      <dgm:t>
        <a:bodyPr/>
        <a:lstStyle/>
        <a:p>
          <a:endParaRPr/>
        </a:p>
      </dgm:t>
    </dgm:pt>
    <dgm:pt modelId="{09117DEA-73AB-4111-A8D8-4483C5527956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ea typeface="宋体" panose="02010600030101010101" pitchFamily="2" charset="-122"/>
            </a:rPr>
            <a:t>气体具有流动性、气体受到重力</a:t>
          </a:r>
        </a:p>
      </dgm:t>
    </dgm:pt>
    <dgm:pt modelId="{4C0EFFAC-5FE5-4B0A-B5A2-9132919485CE}" type="sibTrans" cxnId="{DBCF6D20-263B-4E67-8B16-4B614139EF28}">
      <dgm:prSet/>
      <dgm:spPr/>
      <dgm:t>
        <a:bodyPr/>
        <a:lstStyle/>
        <a:p>
          <a:endParaRPr/>
        </a:p>
      </dgm:t>
    </dgm:pt>
    <dgm:pt modelId="{B98A0394-6758-42EB-8D0E-4491BED52B6C}" type="sibTrans" cxnId="{D1D2BD57-84F3-4F4E-9DD9-4978DEF14274}">
      <dgm:prSet/>
      <dgm:spPr/>
      <dgm:t>
        <a:bodyPr/>
        <a:lstStyle/>
        <a:p>
          <a:endParaRPr lang="zh-CN" altLang="en-US"/>
        </a:p>
      </dgm:t>
    </dgm:pt>
    <dgm:pt modelId="{694BDBC3-6109-4DDF-823A-234EB43ED554}" type="parTrans" cxnId="{15EFA8D3-1A96-4B65-BEF7-66D446A83A04}">
      <dgm:prSet/>
      <dgm:spPr/>
      <dgm:t>
        <a:bodyPr/>
        <a:lstStyle/>
        <a:p>
          <a:endParaRPr/>
        </a:p>
      </dgm:t>
    </dgm:pt>
    <dgm:pt modelId="{68AF3B60-3136-4AA4-B18D-4DEC5092586C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ea typeface="宋体" panose="02010600030101010101" pitchFamily="2" charset="-122"/>
            </a:rPr>
            <a:t>大气压强大小</a:t>
          </a:r>
        </a:p>
      </dgm:t>
    </dgm:pt>
    <dgm:pt modelId="{F18628A4-2BE6-45E7-B053-691431349AD8}" type="parTrans" cxnId="{CCA92B3F-320F-484F-93AE-A0120B297A0B}">
      <dgm:prSet/>
      <dgm:spPr/>
      <dgm:t>
        <a:bodyPr/>
        <a:lstStyle/>
        <a:p>
          <a:endParaRPr/>
        </a:p>
      </dgm:t>
    </dgm:pt>
    <dgm:pt modelId="{E53ADB46-4035-44EA-B229-969187624EFD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>
              <a:ea typeface="宋体" panose="02010600030101010101" pitchFamily="2" charset="-122"/>
            </a:rPr>
            <a:t>760mm</a:t>
          </a:r>
          <a:r>
            <a:rPr lang="zh-CN" altLang="en-US">
              <a:ea typeface="宋体" panose="02010600030101010101" pitchFamily="2" charset="-122"/>
            </a:rPr>
            <a:t>水银柱产生的压强</a:t>
          </a:r>
        </a:p>
      </dgm:t>
    </dgm:pt>
    <dgm:pt modelId="{F07AFE05-2674-45D0-AEF3-C24199EFFC3E}" type="sibTrans" cxnId="{CCA92B3F-320F-484F-93AE-A0120B297A0B}">
      <dgm:prSet/>
      <dgm:spPr/>
      <dgm:t>
        <a:bodyPr/>
        <a:lstStyle/>
        <a:p>
          <a:endParaRPr/>
        </a:p>
      </dgm:t>
    </dgm:pt>
    <dgm:pt modelId="{811353B6-1BEA-4457-B2FD-12C459EB3298}" type="sibTrans" cxnId="{15EFA8D3-1A96-4B65-BEF7-66D446A83A04}">
      <dgm:prSet/>
      <dgm:spPr/>
      <dgm:t>
        <a:bodyPr/>
        <a:lstStyle/>
        <a:p>
          <a:endParaRPr/>
        </a:p>
      </dgm:t>
    </dgm:pt>
    <dgm:pt modelId="{725D46AE-1671-4F1C-8114-D17F2007B08B}" type="parTrans" cxnId="{D16D4120-972C-4500-A70A-3AE79354C292}">
      <dgm:prSet/>
      <dgm:spPr/>
      <dgm:t>
        <a:bodyPr/>
        <a:lstStyle/>
        <a:p>
          <a:endParaRPr/>
        </a:p>
      </dgm:t>
    </dgm:pt>
    <dgm:pt modelId="{2C919241-3910-4B8E-B05D-EC69C09FC62D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ea typeface="宋体" panose="02010600030101010101" pitchFamily="2" charset="-122"/>
            </a:rPr>
            <a:t>大气压强随高度变化</a:t>
          </a:r>
        </a:p>
      </dgm:t>
    </dgm:pt>
    <dgm:pt modelId="{4A4FC8C5-B4BA-42B4-8014-007886FAC5A9}" type="parTrans" cxnId="{E6405709-B22B-42B3-9A38-8CA4F4F8ABFB}">
      <dgm:prSet/>
      <dgm:spPr/>
      <dgm:t>
        <a:bodyPr/>
        <a:lstStyle/>
        <a:p>
          <a:endParaRPr/>
        </a:p>
      </dgm:t>
    </dgm:pt>
    <dgm:pt modelId="{3F81F4C7-C236-40C9-A6BB-F0CF171E8088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>
              <a:sym typeface="+mn-ea"/>
            </a:rPr>
            <a:t>海</a:t>
          </a:r>
          <a:r>
            <a:rPr lang="zh-CN" altLang="en-US">
              <a:latin typeface="Times New Roman" panose="02020603050405020304" pitchFamily="18" charset="0"/>
              <a:ea typeface="华文细黑" panose="02010600040101010101" pitchFamily="2" charset="-122"/>
              <a:sym typeface="+mn-ea"/>
            </a:rPr>
            <a:t>拔越高，气压越低</a:t>
          </a:r>
          <a:endParaRPr lang="zh-CN" altLang="en-US">
            <a:latin typeface="Times New Roman" panose="02020603050405020304" pitchFamily="18" charset="0"/>
            <a:ea typeface="华文细黑" panose="02010600040101010101" pitchFamily="2" charset="-122"/>
          </a:endParaRPr>
        </a:p>
      </dgm:t>
    </dgm:pt>
    <dgm:pt modelId="{1B41A65D-3E6F-452D-8585-69C04B2FAC36}" type="sibTrans" cxnId="{E6405709-B22B-42B3-9A38-8CA4F4F8ABFB}">
      <dgm:prSet/>
      <dgm:spPr/>
      <dgm:t>
        <a:bodyPr/>
        <a:lstStyle/>
        <a:p>
          <a:endParaRPr/>
        </a:p>
      </dgm:t>
    </dgm:pt>
    <dgm:pt modelId="{EAF98322-CF2E-4214-85AF-589D4F997953}" type="sibTrans" cxnId="{D16D4120-972C-4500-A70A-3AE79354C292}">
      <dgm:prSet/>
      <dgm:spPr/>
      <dgm:t>
        <a:bodyPr/>
        <a:lstStyle/>
        <a:p>
          <a:endParaRPr/>
        </a:p>
      </dgm:t>
    </dgm:pt>
    <dgm:pt modelId="{E0FFEB56-236E-4FE9-83BF-31494E265D5A}" type="sibTrans" cxnId="{ECCD8009-1F36-4ED0-BD21-D1FEB4A4C2B1}">
      <dgm:prSet/>
      <dgm:spPr/>
      <dgm:t>
        <a:bodyPr/>
        <a:lstStyle/>
        <a:p>
          <a:endParaRPr lang="zh-CN" altLang="en-US"/>
        </a:p>
      </dgm:t>
    </dgm:pt>
    <dgm:pt modelId="{5FBAB40F-6011-4629-9B30-77C9439C91BF}" type="pres">
      <dgm:prSet presAssocID="{EFE73B03-4D71-4565-8C52-4902BE6377A4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/>
        </a:p>
      </dgm:t>
    </dgm:pt>
    <dgm:pt modelId="{2332AA2E-A989-4175-BB73-78EA4C3BDB65}" type="pres">
      <dgm:prSet presAssocID="{0605F139-5EF0-48E7-A091-192233D2011D}" presName="root1" presStyleCnt="0"/>
      <dgm:spPr/>
      <dgm:t>
        <a:bodyPr/>
        <a:lstStyle/>
        <a:p>
          <a:endParaRPr/>
        </a:p>
      </dgm:t>
    </dgm:pt>
    <dgm:pt modelId="{24E3F4AB-32FB-4CE0-9DAC-FC4DD26B5900}" type="pres">
      <dgm:prSet presAssocID="{0605F139-5EF0-48E7-A091-192233D2011D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44F25638-8073-4DA7-9390-5AC06A304565}" type="pres">
      <dgm:prSet presAssocID="{0605F139-5EF0-48E7-A091-192233D2011D}" presName="level2hierChild" presStyleCnt="0"/>
      <dgm:spPr/>
      <dgm:t>
        <a:bodyPr/>
        <a:lstStyle/>
        <a:p>
          <a:endParaRPr/>
        </a:p>
      </dgm:t>
    </dgm:pt>
    <dgm:pt modelId="{B47BD6C9-6D53-4A69-975F-9CF96E25F10F}" type="pres">
      <dgm:prSet presAssocID="{AC2BFF99-DAE2-494A-88AB-85D75BC6D2EE}" presName="conn2-1" presStyleLbl="parChTrans1D2" presStyleIdx="0" presStyleCnt="3"/>
      <dgm:spPr/>
      <dgm:t>
        <a:bodyPr/>
        <a:lstStyle/>
        <a:p>
          <a:endParaRPr/>
        </a:p>
      </dgm:t>
    </dgm:pt>
    <dgm:pt modelId="{C1833E64-0598-4ED8-B73B-4C820BB35531}" type="pres">
      <dgm:prSet presAssocID="{AC2BFF99-DAE2-494A-88AB-85D75BC6D2EE}" presName="connTx" presStyleLbl="parChTrans1D2" presStyleIdx="0" presStyleCnt="3"/>
      <dgm:spPr/>
      <dgm:t>
        <a:bodyPr/>
        <a:lstStyle/>
        <a:p>
          <a:endParaRPr/>
        </a:p>
      </dgm:t>
    </dgm:pt>
    <dgm:pt modelId="{46F58ACF-5130-428E-B3EF-87D6FEC0C921}" type="pres">
      <dgm:prSet presAssocID="{4530EE7D-F557-4815-9ED2-EABC47F46978}" presName="root2" presStyleCnt="0"/>
      <dgm:spPr/>
      <dgm:t>
        <a:bodyPr/>
        <a:lstStyle/>
        <a:p>
          <a:endParaRPr/>
        </a:p>
      </dgm:t>
    </dgm:pt>
    <dgm:pt modelId="{3C0D5057-54F2-42F8-ADAD-AA27A1CC1A1B}" type="pres">
      <dgm:prSet presAssocID="{4530EE7D-F557-4815-9ED2-EABC47F46978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48673F39-879C-4946-8DC7-FD68F0552920}" type="pres">
      <dgm:prSet presAssocID="{4530EE7D-F557-4815-9ED2-EABC47F46978}" presName="level3hierChild" presStyleCnt="0"/>
      <dgm:spPr/>
      <dgm:t>
        <a:bodyPr/>
        <a:lstStyle/>
        <a:p>
          <a:endParaRPr/>
        </a:p>
      </dgm:t>
    </dgm:pt>
    <dgm:pt modelId="{FA61825B-C877-4D42-AAFB-0586288A9783}" type="pres">
      <dgm:prSet presAssocID="{4A6A0524-D9B7-4A37-8E78-5FE688BDCCE6}" presName="conn2-1" presStyleLbl="parChTrans1D3" presStyleIdx="0" presStyleCnt="4"/>
      <dgm:spPr/>
      <dgm:t>
        <a:bodyPr/>
        <a:lstStyle/>
        <a:p>
          <a:endParaRPr/>
        </a:p>
      </dgm:t>
    </dgm:pt>
    <dgm:pt modelId="{66B35CF0-1806-4E4A-8B50-99A64DECDBA9}" type="pres">
      <dgm:prSet presAssocID="{4A6A0524-D9B7-4A37-8E78-5FE688BDCCE6}" presName="connTx" presStyleLbl="parChTrans1D3" presStyleIdx="0" presStyleCnt="4"/>
      <dgm:spPr/>
      <dgm:t>
        <a:bodyPr/>
        <a:lstStyle/>
        <a:p>
          <a:endParaRPr/>
        </a:p>
      </dgm:t>
    </dgm:pt>
    <dgm:pt modelId="{F95D7524-EA0E-4F9D-9D6F-B10856D5C83F}" type="pres">
      <dgm:prSet presAssocID="{2C2A4BF3-AA22-4080-9546-909CF9AC3ECB}" presName="root2" presStyleCnt="0"/>
      <dgm:spPr/>
      <dgm:t>
        <a:bodyPr/>
        <a:lstStyle/>
        <a:p>
          <a:endParaRPr/>
        </a:p>
      </dgm:t>
    </dgm:pt>
    <dgm:pt modelId="{63712EDC-9AF8-41BC-8F72-ADF8D554FF07}" type="pres">
      <dgm:prSet presAssocID="{2C2A4BF3-AA22-4080-9546-909CF9AC3ECB}" presName="LevelTwoTextNode" presStyleLbl="node3" presStyleIdx="0" presStyleCnt="4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E0C65410-D9BC-4E23-87DE-EBBC54AD2166}" type="pres">
      <dgm:prSet presAssocID="{2C2A4BF3-AA22-4080-9546-909CF9AC3ECB}" presName="level3hierChild" presStyleCnt="0"/>
      <dgm:spPr/>
      <dgm:t>
        <a:bodyPr/>
        <a:lstStyle/>
        <a:p>
          <a:endParaRPr/>
        </a:p>
      </dgm:t>
    </dgm:pt>
    <dgm:pt modelId="{86B15CAE-9EAB-4F0D-8439-37E39E83EB39}" type="pres">
      <dgm:prSet presAssocID="{EC081679-172C-4891-B0AD-2FC71BB9B724}" presName="conn2-1" presStyleLbl="parChTrans1D3" presStyleIdx="1" presStyleCnt="4"/>
      <dgm:spPr/>
      <dgm:t>
        <a:bodyPr/>
        <a:lstStyle/>
        <a:p>
          <a:endParaRPr/>
        </a:p>
      </dgm:t>
    </dgm:pt>
    <dgm:pt modelId="{96929694-8C87-4531-86FF-781D3884FB04}" type="pres">
      <dgm:prSet presAssocID="{EC081679-172C-4891-B0AD-2FC71BB9B724}" presName="connTx" presStyleLbl="parChTrans1D3" presStyleIdx="1" presStyleCnt="4"/>
      <dgm:spPr/>
      <dgm:t>
        <a:bodyPr/>
        <a:lstStyle/>
        <a:p>
          <a:endParaRPr/>
        </a:p>
      </dgm:t>
    </dgm:pt>
    <dgm:pt modelId="{779F0C0C-ADBC-4FA4-9DC2-66953AA9A52F}" type="pres">
      <dgm:prSet presAssocID="{09117DEA-73AB-4111-A8D8-4483C5527956}" presName="root2" presStyleCnt="0"/>
      <dgm:spPr/>
      <dgm:t>
        <a:bodyPr/>
        <a:lstStyle/>
        <a:p>
          <a:endParaRPr/>
        </a:p>
      </dgm:t>
    </dgm:pt>
    <dgm:pt modelId="{4DBE0427-1B18-4E6B-BDD2-28822DF765DB}" type="pres">
      <dgm:prSet presAssocID="{09117DEA-73AB-4111-A8D8-4483C5527956}" presName="LevelTwoTextNode" presStyleLbl="node3" presStyleIdx="1" presStyleCnt="4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E54FBDDF-E11C-4459-A5A9-EB73DA26D24B}" type="pres">
      <dgm:prSet presAssocID="{09117DEA-73AB-4111-A8D8-4483C5527956}" presName="level3hierChild" presStyleCnt="0"/>
      <dgm:spPr/>
      <dgm:t>
        <a:bodyPr/>
        <a:lstStyle/>
        <a:p>
          <a:endParaRPr/>
        </a:p>
      </dgm:t>
    </dgm:pt>
    <dgm:pt modelId="{BE8080C6-2A89-488D-80DF-2A564235C6AF}" type="pres">
      <dgm:prSet presAssocID="{694BDBC3-6109-4DDF-823A-234EB43ED554}" presName="conn2-1" presStyleLbl="parChTrans1D2" presStyleIdx="1" presStyleCnt="3"/>
      <dgm:spPr/>
      <dgm:t>
        <a:bodyPr/>
        <a:lstStyle/>
        <a:p>
          <a:endParaRPr/>
        </a:p>
      </dgm:t>
    </dgm:pt>
    <dgm:pt modelId="{718586AB-3F6D-4283-A28A-BB804546AA58}" type="pres">
      <dgm:prSet presAssocID="{694BDBC3-6109-4DDF-823A-234EB43ED554}" presName="connTx" presStyleLbl="parChTrans1D2" presStyleIdx="1" presStyleCnt="3"/>
      <dgm:spPr/>
      <dgm:t>
        <a:bodyPr/>
        <a:lstStyle/>
        <a:p>
          <a:endParaRPr/>
        </a:p>
      </dgm:t>
    </dgm:pt>
    <dgm:pt modelId="{57C6785A-8D69-4D7C-81DC-0786D20355D9}" type="pres">
      <dgm:prSet presAssocID="{68AF3B60-3136-4AA4-B18D-4DEC5092586C}" presName="root2" presStyleCnt="0"/>
      <dgm:spPr/>
      <dgm:t>
        <a:bodyPr/>
        <a:lstStyle/>
        <a:p>
          <a:endParaRPr/>
        </a:p>
      </dgm:t>
    </dgm:pt>
    <dgm:pt modelId="{57C5C26A-59CB-429D-980A-D4BA07A8FAC1}" type="pres">
      <dgm:prSet presAssocID="{68AF3B60-3136-4AA4-B18D-4DEC5092586C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23E0622F-60B0-4BE5-BABF-0AB0583338BE}" type="pres">
      <dgm:prSet presAssocID="{68AF3B60-3136-4AA4-B18D-4DEC5092586C}" presName="level3hierChild" presStyleCnt="0"/>
      <dgm:spPr/>
      <dgm:t>
        <a:bodyPr/>
        <a:lstStyle/>
        <a:p>
          <a:endParaRPr/>
        </a:p>
      </dgm:t>
    </dgm:pt>
    <dgm:pt modelId="{2E959B65-C5D0-4943-A0F7-5315E09A66B5}" type="pres">
      <dgm:prSet presAssocID="{F18628A4-2BE6-45E7-B053-691431349AD8}" presName="conn2-1" presStyleLbl="parChTrans1D3" presStyleIdx="2" presStyleCnt="4"/>
      <dgm:spPr/>
      <dgm:t>
        <a:bodyPr/>
        <a:lstStyle/>
        <a:p>
          <a:endParaRPr/>
        </a:p>
      </dgm:t>
    </dgm:pt>
    <dgm:pt modelId="{4D949EC7-E1DD-4CD3-BFF5-55B42CAC62D5}" type="pres">
      <dgm:prSet presAssocID="{F18628A4-2BE6-45E7-B053-691431349AD8}" presName="connTx" presStyleLbl="parChTrans1D3" presStyleIdx="2" presStyleCnt="4"/>
      <dgm:spPr/>
      <dgm:t>
        <a:bodyPr/>
        <a:lstStyle/>
        <a:p>
          <a:endParaRPr/>
        </a:p>
      </dgm:t>
    </dgm:pt>
    <dgm:pt modelId="{ADFA2BF0-02B3-4644-8F23-137F4789E8A4}" type="pres">
      <dgm:prSet presAssocID="{E53ADB46-4035-44EA-B229-969187624EFD}" presName="root2" presStyleCnt="0"/>
      <dgm:spPr/>
      <dgm:t>
        <a:bodyPr/>
        <a:lstStyle/>
        <a:p>
          <a:endParaRPr/>
        </a:p>
      </dgm:t>
    </dgm:pt>
    <dgm:pt modelId="{3A19E7C6-175A-4D24-9799-C08886992674}" type="pres">
      <dgm:prSet presAssocID="{E53ADB46-4035-44EA-B229-969187624EFD}" presName="LevelTwoTextNode" presStyleLbl="node3" presStyleIdx="2" presStyleCnt="4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5B2F11E3-F0A6-477C-B7D0-03D7CA80CE83}" type="pres">
      <dgm:prSet presAssocID="{E53ADB46-4035-44EA-B229-969187624EFD}" presName="level3hierChild" presStyleCnt="0"/>
      <dgm:spPr/>
      <dgm:t>
        <a:bodyPr/>
        <a:lstStyle/>
        <a:p>
          <a:endParaRPr/>
        </a:p>
      </dgm:t>
    </dgm:pt>
    <dgm:pt modelId="{3D45F67B-7D0E-4976-8A40-893FB91340B5}" type="pres">
      <dgm:prSet presAssocID="{725D46AE-1671-4F1C-8114-D17F2007B08B}" presName="conn2-1" presStyleLbl="parChTrans1D2" presStyleIdx="2" presStyleCnt="3"/>
      <dgm:spPr/>
      <dgm:t>
        <a:bodyPr/>
        <a:lstStyle/>
        <a:p>
          <a:endParaRPr/>
        </a:p>
      </dgm:t>
    </dgm:pt>
    <dgm:pt modelId="{736025CE-2FA7-416E-90D9-F729DE30C46A}" type="pres">
      <dgm:prSet presAssocID="{725D46AE-1671-4F1C-8114-D17F2007B08B}" presName="connTx" presStyleLbl="parChTrans1D2" presStyleIdx="2" presStyleCnt="3"/>
      <dgm:spPr/>
      <dgm:t>
        <a:bodyPr/>
        <a:lstStyle/>
        <a:p>
          <a:endParaRPr/>
        </a:p>
      </dgm:t>
    </dgm:pt>
    <dgm:pt modelId="{F36C8D81-5AD3-4976-A28B-ABBBEE15998C}" type="pres">
      <dgm:prSet presAssocID="{2C919241-3910-4B8E-B05D-EC69C09FC62D}" presName="root2" presStyleCnt="0"/>
      <dgm:spPr/>
      <dgm:t>
        <a:bodyPr/>
        <a:lstStyle/>
        <a:p>
          <a:endParaRPr/>
        </a:p>
      </dgm:t>
    </dgm:pt>
    <dgm:pt modelId="{D9F7103D-A137-47C7-A492-27D6DAF6C388}" type="pres">
      <dgm:prSet presAssocID="{2C919241-3910-4B8E-B05D-EC69C09FC62D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D8BAF611-4A1A-462D-A9C9-3C9309DEF067}" type="pres">
      <dgm:prSet presAssocID="{2C919241-3910-4B8E-B05D-EC69C09FC62D}" presName="level3hierChild" presStyleCnt="0"/>
      <dgm:spPr/>
      <dgm:t>
        <a:bodyPr/>
        <a:lstStyle/>
        <a:p>
          <a:endParaRPr/>
        </a:p>
      </dgm:t>
    </dgm:pt>
    <dgm:pt modelId="{9ED1FC17-66EE-4315-A6E6-78666AC42E82}" type="pres">
      <dgm:prSet presAssocID="{4A4FC8C5-B4BA-42B4-8014-007886FAC5A9}" presName="conn2-1" presStyleLbl="parChTrans1D3" presStyleIdx="3" presStyleCnt="4"/>
      <dgm:spPr/>
      <dgm:t>
        <a:bodyPr/>
        <a:lstStyle/>
        <a:p>
          <a:endParaRPr/>
        </a:p>
      </dgm:t>
    </dgm:pt>
    <dgm:pt modelId="{18C31186-7D5C-42B5-9BF9-CA946ECE05AC}" type="pres">
      <dgm:prSet presAssocID="{4A4FC8C5-B4BA-42B4-8014-007886FAC5A9}" presName="connTx" presStyleLbl="parChTrans1D3" presStyleIdx="3" presStyleCnt="4"/>
      <dgm:spPr/>
      <dgm:t>
        <a:bodyPr/>
        <a:lstStyle/>
        <a:p>
          <a:endParaRPr/>
        </a:p>
      </dgm:t>
    </dgm:pt>
    <dgm:pt modelId="{C6C1B40B-85E4-4DA4-B807-771EBC9FF560}" type="pres">
      <dgm:prSet presAssocID="{3F81F4C7-C236-40C9-A6BB-F0CF171E8088}" presName="root2" presStyleCnt="0"/>
      <dgm:spPr/>
      <dgm:t>
        <a:bodyPr/>
        <a:lstStyle/>
        <a:p>
          <a:endParaRPr/>
        </a:p>
      </dgm:t>
    </dgm:pt>
    <dgm:pt modelId="{37C4FA8F-918D-49C6-9D4E-62B608C37C45}" type="pres">
      <dgm:prSet presAssocID="{3F81F4C7-C236-40C9-A6BB-F0CF171E8088}" presName="LevelTwoTextNode" presStyleLbl="node3" presStyleIdx="3" presStyleCnt="4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1E6CB5FF-26E0-4129-BC81-999435908A9D}" type="pres">
      <dgm:prSet presAssocID="{3F81F4C7-C236-40C9-A6BB-F0CF171E8088}" presName="level3hierChild" presStyleCnt="0"/>
      <dgm:spPr/>
      <dgm:t>
        <a:bodyPr/>
        <a:lstStyle/>
        <a:p>
          <a:endParaRPr/>
        </a:p>
      </dgm:t>
    </dgm:pt>
  </dgm:ptLst>
  <dgm:cxnLst>
    <dgm:cxn modelId="{ECCD8009-1F36-4ED0-BD21-D1FEB4A4C2B1}" srcId="{EFE73B03-4D71-4565-8C52-4902BE6377A4}" destId="{0605F139-5EF0-48E7-A091-192233D2011D}" srcOrd="0" destOrd="0" parTransId="{2AFB1B2A-8749-4E5E-9CB9-0B60F81C46F8}" sibTransId="{E0FFEB56-236E-4FE9-83BF-31494E265D5A}"/>
    <dgm:cxn modelId="{D1D2BD57-84F3-4F4E-9DD9-4978DEF14274}" srcId="{0605F139-5EF0-48E7-A091-192233D2011D}" destId="{4530EE7D-F557-4815-9ED2-EABC47F46978}" srcOrd="0" destOrd="0" parTransId="{AC2BFF99-DAE2-494A-88AB-85D75BC6D2EE}" sibTransId="{B98A0394-6758-42EB-8D0E-4491BED52B6C}"/>
    <dgm:cxn modelId="{29E349E9-2079-4848-A887-BF7DF1A43E2D}" type="presOf" srcId="{4530EE7D-F557-4815-9ED2-EABC47F46978}" destId="{3C0D5057-54F2-42F8-ADAD-AA27A1CC1A1B}" srcOrd="0" destOrd="0" presId="urn:microsoft.com/office/officeart/2005/8/layout/hierarchy2#3"/>
    <dgm:cxn modelId="{A68CFC5D-EFE6-4A23-AC1A-124373EFAF01}" type="presOf" srcId="{09117DEA-73AB-4111-A8D8-4483C5527956}" destId="{4DBE0427-1B18-4E6B-BDD2-28822DF765DB}" srcOrd="0" destOrd="0" presId="urn:microsoft.com/office/officeart/2005/8/layout/hierarchy2#3"/>
    <dgm:cxn modelId="{3289F052-F429-4A59-8D4E-9FC749EAD8BE}" type="presOf" srcId="{F18628A4-2BE6-45E7-B053-691431349AD8}" destId="{2E959B65-C5D0-4943-A0F7-5315E09A66B5}" srcOrd="0" destOrd="0" presId="urn:microsoft.com/office/officeart/2005/8/layout/hierarchy2#3"/>
    <dgm:cxn modelId="{852BD2E4-7D4C-4E91-8128-889482B97939}" type="presOf" srcId="{4A6A0524-D9B7-4A37-8E78-5FE688BDCCE6}" destId="{66B35CF0-1806-4E4A-8B50-99A64DECDBA9}" srcOrd="1" destOrd="0" presId="urn:microsoft.com/office/officeart/2005/8/layout/hierarchy2#3"/>
    <dgm:cxn modelId="{20E022C0-7A32-451F-90C7-BFA984FC5F5D}" srcId="{4530EE7D-F557-4815-9ED2-EABC47F46978}" destId="{2C2A4BF3-AA22-4080-9546-909CF9AC3ECB}" srcOrd="0" destOrd="0" parTransId="{4A6A0524-D9B7-4A37-8E78-5FE688BDCCE6}" sibTransId="{39CECE7E-7D7C-4022-9437-1E0813814145}"/>
    <dgm:cxn modelId="{247ED10A-183F-40D8-9B28-3A5816C3F429}" type="presOf" srcId="{2C2A4BF3-AA22-4080-9546-909CF9AC3ECB}" destId="{63712EDC-9AF8-41BC-8F72-ADF8D554FF07}" srcOrd="0" destOrd="0" presId="urn:microsoft.com/office/officeart/2005/8/layout/hierarchy2#3"/>
    <dgm:cxn modelId="{A35B09A1-831F-4F8B-A60B-43293DB719CE}" type="presOf" srcId="{AC2BFF99-DAE2-494A-88AB-85D75BC6D2EE}" destId="{C1833E64-0598-4ED8-B73B-4C820BB35531}" srcOrd="1" destOrd="0" presId="urn:microsoft.com/office/officeart/2005/8/layout/hierarchy2#3"/>
    <dgm:cxn modelId="{A6D5670A-22AA-4F29-BC73-B52B5A43C035}" type="presOf" srcId="{E53ADB46-4035-44EA-B229-969187624EFD}" destId="{3A19E7C6-175A-4D24-9799-C08886992674}" srcOrd="0" destOrd="0" presId="urn:microsoft.com/office/officeart/2005/8/layout/hierarchy2#3"/>
    <dgm:cxn modelId="{61453B52-9456-4952-9FF0-AC4FC79BF40E}" type="presOf" srcId="{694BDBC3-6109-4DDF-823A-234EB43ED554}" destId="{718586AB-3F6D-4283-A28A-BB804546AA58}" srcOrd="1" destOrd="0" presId="urn:microsoft.com/office/officeart/2005/8/layout/hierarchy2#3"/>
    <dgm:cxn modelId="{5AB1EDF9-1B3B-4C55-BB43-007AF2AE3009}" type="presOf" srcId="{EC081679-172C-4891-B0AD-2FC71BB9B724}" destId="{96929694-8C87-4531-86FF-781D3884FB04}" srcOrd="1" destOrd="0" presId="urn:microsoft.com/office/officeart/2005/8/layout/hierarchy2#3"/>
    <dgm:cxn modelId="{D6FB06DE-2A7A-4333-AC6B-4062E29FBE0D}" type="presOf" srcId="{EC081679-172C-4891-B0AD-2FC71BB9B724}" destId="{86B15CAE-9EAB-4F0D-8439-37E39E83EB39}" srcOrd="0" destOrd="0" presId="urn:microsoft.com/office/officeart/2005/8/layout/hierarchy2#3"/>
    <dgm:cxn modelId="{BD2257DB-0BE3-4603-B5BD-20032676D48E}" type="presOf" srcId="{725D46AE-1671-4F1C-8114-D17F2007B08B}" destId="{3D45F67B-7D0E-4976-8A40-893FB91340B5}" srcOrd="0" destOrd="0" presId="urn:microsoft.com/office/officeart/2005/8/layout/hierarchy2#3"/>
    <dgm:cxn modelId="{E91FC15A-C680-4C0B-B679-9EC7BEA60D75}" type="presOf" srcId="{4A4FC8C5-B4BA-42B4-8014-007886FAC5A9}" destId="{9ED1FC17-66EE-4315-A6E6-78666AC42E82}" srcOrd="0" destOrd="0" presId="urn:microsoft.com/office/officeart/2005/8/layout/hierarchy2#3"/>
    <dgm:cxn modelId="{85A2035E-40F0-4634-B99E-21923D331AF9}" type="presOf" srcId="{4A6A0524-D9B7-4A37-8E78-5FE688BDCCE6}" destId="{FA61825B-C877-4D42-AAFB-0586288A9783}" srcOrd="0" destOrd="0" presId="urn:microsoft.com/office/officeart/2005/8/layout/hierarchy2#3"/>
    <dgm:cxn modelId="{A45EDCD7-6EF0-4193-A7C4-F63DC4CCC3F9}" type="presOf" srcId="{0605F139-5EF0-48E7-A091-192233D2011D}" destId="{24E3F4AB-32FB-4CE0-9DAC-FC4DD26B5900}" srcOrd="0" destOrd="0" presId="urn:microsoft.com/office/officeart/2005/8/layout/hierarchy2#3"/>
    <dgm:cxn modelId="{CCA92B3F-320F-484F-93AE-A0120B297A0B}" srcId="{68AF3B60-3136-4AA4-B18D-4DEC5092586C}" destId="{E53ADB46-4035-44EA-B229-969187624EFD}" srcOrd="0" destOrd="0" parTransId="{F18628A4-2BE6-45E7-B053-691431349AD8}" sibTransId="{F07AFE05-2674-45D0-AEF3-C24199EFFC3E}"/>
    <dgm:cxn modelId="{8CB59389-40E2-419A-8536-8CC60FA42CD5}" type="presOf" srcId="{68AF3B60-3136-4AA4-B18D-4DEC5092586C}" destId="{57C5C26A-59CB-429D-980A-D4BA07A8FAC1}" srcOrd="0" destOrd="0" presId="urn:microsoft.com/office/officeart/2005/8/layout/hierarchy2#3"/>
    <dgm:cxn modelId="{76326789-8F28-4394-8A2E-3595EA4F31BF}" type="presOf" srcId="{AC2BFF99-DAE2-494A-88AB-85D75BC6D2EE}" destId="{B47BD6C9-6D53-4A69-975F-9CF96E25F10F}" srcOrd="0" destOrd="0" presId="urn:microsoft.com/office/officeart/2005/8/layout/hierarchy2#3"/>
    <dgm:cxn modelId="{B1867264-53D1-465E-A712-F31A5511F519}" type="presOf" srcId="{725D46AE-1671-4F1C-8114-D17F2007B08B}" destId="{736025CE-2FA7-416E-90D9-F729DE30C46A}" srcOrd="1" destOrd="0" presId="urn:microsoft.com/office/officeart/2005/8/layout/hierarchy2#3"/>
    <dgm:cxn modelId="{5E239FAB-A25F-4613-92BF-906B34981AD4}" type="presOf" srcId="{3F81F4C7-C236-40C9-A6BB-F0CF171E8088}" destId="{37C4FA8F-918D-49C6-9D4E-62B608C37C45}" srcOrd="0" destOrd="0" presId="urn:microsoft.com/office/officeart/2005/8/layout/hierarchy2#3"/>
    <dgm:cxn modelId="{793DB0ED-2B8D-4640-A427-E9A19F089440}" type="presOf" srcId="{EFE73B03-4D71-4565-8C52-4902BE6377A4}" destId="{5FBAB40F-6011-4629-9B30-77C9439C91BF}" srcOrd="0" destOrd="0" presId="urn:microsoft.com/office/officeart/2005/8/layout/hierarchy2#3"/>
    <dgm:cxn modelId="{15EFA8D3-1A96-4B65-BEF7-66D446A83A04}" srcId="{0605F139-5EF0-48E7-A091-192233D2011D}" destId="{68AF3B60-3136-4AA4-B18D-4DEC5092586C}" srcOrd="1" destOrd="0" parTransId="{694BDBC3-6109-4DDF-823A-234EB43ED554}" sibTransId="{811353B6-1BEA-4457-B2FD-12C459EB3298}"/>
    <dgm:cxn modelId="{19E3A08C-BC04-4204-82C8-4DF937E5CC08}" type="presOf" srcId="{F18628A4-2BE6-45E7-B053-691431349AD8}" destId="{4D949EC7-E1DD-4CD3-BFF5-55B42CAC62D5}" srcOrd="1" destOrd="0" presId="urn:microsoft.com/office/officeart/2005/8/layout/hierarchy2#3"/>
    <dgm:cxn modelId="{D16D4120-972C-4500-A70A-3AE79354C292}" srcId="{0605F139-5EF0-48E7-A091-192233D2011D}" destId="{2C919241-3910-4B8E-B05D-EC69C09FC62D}" srcOrd="2" destOrd="0" parTransId="{725D46AE-1671-4F1C-8114-D17F2007B08B}" sibTransId="{EAF98322-CF2E-4214-85AF-589D4F997953}"/>
    <dgm:cxn modelId="{DBCF6D20-263B-4E67-8B16-4B614139EF28}" srcId="{4530EE7D-F557-4815-9ED2-EABC47F46978}" destId="{09117DEA-73AB-4111-A8D8-4483C5527956}" srcOrd="1" destOrd="0" parTransId="{EC081679-172C-4891-B0AD-2FC71BB9B724}" sibTransId="{4C0EFFAC-5FE5-4B0A-B5A2-9132919485CE}"/>
    <dgm:cxn modelId="{5EB2EF58-31E1-4A4C-B3F7-761C883C3B34}" type="presOf" srcId="{4A4FC8C5-B4BA-42B4-8014-007886FAC5A9}" destId="{18C31186-7D5C-42B5-9BF9-CA946ECE05AC}" srcOrd="1" destOrd="0" presId="urn:microsoft.com/office/officeart/2005/8/layout/hierarchy2#3"/>
    <dgm:cxn modelId="{B8680AB3-7E94-4FAB-8131-5D2FB21A2C3A}" type="presOf" srcId="{2C919241-3910-4B8E-B05D-EC69C09FC62D}" destId="{D9F7103D-A137-47C7-A492-27D6DAF6C388}" srcOrd="0" destOrd="0" presId="urn:microsoft.com/office/officeart/2005/8/layout/hierarchy2#3"/>
    <dgm:cxn modelId="{E6405709-B22B-42B3-9A38-8CA4F4F8ABFB}" srcId="{2C919241-3910-4B8E-B05D-EC69C09FC62D}" destId="{3F81F4C7-C236-40C9-A6BB-F0CF171E8088}" srcOrd="0" destOrd="0" parTransId="{4A4FC8C5-B4BA-42B4-8014-007886FAC5A9}" sibTransId="{1B41A65D-3E6F-452D-8585-69C04B2FAC36}"/>
    <dgm:cxn modelId="{416FCA6B-B584-4974-8EFB-27C8FFD86EA5}" type="presOf" srcId="{694BDBC3-6109-4DDF-823A-234EB43ED554}" destId="{BE8080C6-2A89-488D-80DF-2A564235C6AF}" srcOrd="0" destOrd="0" presId="urn:microsoft.com/office/officeart/2005/8/layout/hierarchy2#3"/>
    <dgm:cxn modelId="{0FB202F4-0403-4B77-B176-A9071F898BAC}" type="presParOf" srcId="{5FBAB40F-6011-4629-9B30-77C9439C91BF}" destId="{2332AA2E-A989-4175-BB73-78EA4C3BDB65}" srcOrd="0" destOrd="0" presId="urn:microsoft.com/office/officeart/2005/8/layout/hierarchy2#3"/>
    <dgm:cxn modelId="{533812EF-40CE-4B59-8AEC-0351AD4B719B}" type="presParOf" srcId="{2332AA2E-A989-4175-BB73-78EA4C3BDB65}" destId="{24E3F4AB-32FB-4CE0-9DAC-FC4DD26B5900}" srcOrd="0" destOrd="0" presId="urn:microsoft.com/office/officeart/2005/8/layout/hierarchy2#3"/>
    <dgm:cxn modelId="{3627F15B-5E38-406C-AE9D-729E3E915AB5}" type="presParOf" srcId="{2332AA2E-A989-4175-BB73-78EA4C3BDB65}" destId="{44F25638-8073-4DA7-9390-5AC06A304565}" srcOrd="1" destOrd="0" presId="urn:microsoft.com/office/officeart/2005/8/layout/hierarchy2#3"/>
    <dgm:cxn modelId="{13CCA410-8D56-498F-93C2-1516CA784F21}" type="presParOf" srcId="{44F25638-8073-4DA7-9390-5AC06A304565}" destId="{B47BD6C9-6D53-4A69-975F-9CF96E25F10F}" srcOrd="0" destOrd="0" presId="urn:microsoft.com/office/officeart/2005/8/layout/hierarchy2#3"/>
    <dgm:cxn modelId="{7344CA1C-52D7-4D5D-A81D-1F1099227A6B}" type="presParOf" srcId="{B47BD6C9-6D53-4A69-975F-9CF96E25F10F}" destId="{C1833E64-0598-4ED8-B73B-4C820BB35531}" srcOrd="0" destOrd="0" presId="urn:microsoft.com/office/officeart/2005/8/layout/hierarchy2#3"/>
    <dgm:cxn modelId="{5DD83BBD-A01A-4CD3-BE3A-612938924C41}" type="presParOf" srcId="{44F25638-8073-4DA7-9390-5AC06A304565}" destId="{46F58ACF-5130-428E-B3EF-87D6FEC0C921}" srcOrd="1" destOrd="0" presId="urn:microsoft.com/office/officeart/2005/8/layout/hierarchy2#3"/>
    <dgm:cxn modelId="{F66D084F-CB70-45F6-A0B9-E727A6CFDFC2}" type="presParOf" srcId="{46F58ACF-5130-428E-B3EF-87D6FEC0C921}" destId="{3C0D5057-54F2-42F8-ADAD-AA27A1CC1A1B}" srcOrd="0" destOrd="0" presId="urn:microsoft.com/office/officeart/2005/8/layout/hierarchy2#3"/>
    <dgm:cxn modelId="{D648BF70-9D38-48CC-B1D0-28751CF3F334}" type="presParOf" srcId="{46F58ACF-5130-428E-B3EF-87D6FEC0C921}" destId="{48673F39-879C-4946-8DC7-FD68F0552920}" srcOrd="1" destOrd="0" presId="urn:microsoft.com/office/officeart/2005/8/layout/hierarchy2#3"/>
    <dgm:cxn modelId="{84A48F11-8092-4233-87A5-A81CECF7C100}" type="presParOf" srcId="{48673F39-879C-4946-8DC7-FD68F0552920}" destId="{FA61825B-C877-4D42-AAFB-0586288A9783}" srcOrd="0" destOrd="0" presId="urn:microsoft.com/office/officeart/2005/8/layout/hierarchy2#3"/>
    <dgm:cxn modelId="{51F27F9E-DEB5-4751-B46D-270E8DDCE2AC}" type="presParOf" srcId="{FA61825B-C877-4D42-AAFB-0586288A9783}" destId="{66B35CF0-1806-4E4A-8B50-99A64DECDBA9}" srcOrd="0" destOrd="0" presId="urn:microsoft.com/office/officeart/2005/8/layout/hierarchy2#3"/>
    <dgm:cxn modelId="{6B9E72D0-1EE4-4E16-963E-3099562BA0B3}" type="presParOf" srcId="{48673F39-879C-4946-8DC7-FD68F0552920}" destId="{F95D7524-EA0E-4F9D-9D6F-B10856D5C83F}" srcOrd="1" destOrd="0" presId="urn:microsoft.com/office/officeart/2005/8/layout/hierarchy2#3"/>
    <dgm:cxn modelId="{41645E52-0397-4245-A620-B86B0E4ACB07}" type="presParOf" srcId="{F95D7524-EA0E-4F9D-9D6F-B10856D5C83F}" destId="{63712EDC-9AF8-41BC-8F72-ADF8D554FF07}" srcOrd="0" destOrd="0" presId="urn:microsoft.com/office/officeart/2005/8/layout/hierarchy2#3"/>
    <dgm:cxn modelId="{C57345C4-EAC4-41AF-AEC7-D29269F746BD}" type="presParOf" srcId="{F95D7524-EA0E-4F9D-9D6F-B10856D5C83F}" destId="{E0C65410-D9BC-4E23-87DE-EBBC54AD2166}" srcOrd="1" destOrd="0" presId="urn:microsoft.com/office/officeart/2005/8/layout/hierarchy2#3"/>
    <dgm:cxn modelId="{FC99E60B-E02C-45FD-8D91-777C16BD1E6E}" type="presParOf" srcId="{48673F39-879C-4946-8DC7-FD68F0552920}" destId="{86B15CAE-9EAB-4F0D-8439-37E39E83EB39}" srcOrd="2" destOrd="0" presId="urn:microsoft.com/office/officeart/2005/8/layout/hierarchy2#3"/>
    <dgm:cxn modelId="{F9AB8976-4C4A-459E-BF4C-1D0B72124DCE}" type="presParOf" srcId="{86B15CAE-9EAB-4F0D-8439-37E39E83EB39}" destId="{96929694-8C87-4531-86FF-781D3884FB04}" srcOrd="0" destOrd="0" presId="urn:microsoft.com/office/officeart/2005/8/layout/hierarchy2#3"/>
    <dgm:cxn modelId="{8DCB5C4E-AC12-40F0-A076-156542357BFA}" type="presParOf" srcId="{48673F39-879C-4946-8DC7-FD68F0552920}" destId="{779F0C0C-ADBC-4FA4-9DC2-66953AA9A52F}" srcOrd="3" destOrd="0" presId="urn:microsoft.com/office/officeart/2005/8/layout/hierarchy2#3"/>
    <dgm:cxn modelId="{0A6BCCD6-6729-4AC4-8847-CE84F71A2641}" type="presParOf" srcId="{779F0C0C-ADBC-4FA4-9DC2-66953AA9A52F}" destId="{4DBE0427-1B18-4E6B-BDD2-28822DF765DB}" srcOrd="0" destOrd="0" presId="urn:microsoft.com/office/officeart/2005/8/layout/hierarchy2#3"/>
    <dgm:cxn modelId="{BB97E066-C76A-498E-8B0D-D0573F5E0803}" type="presParOf" srcId="{779F0C0C-ADBC-4FA4-9DC2-66953AA9A52F}" destId="{E54FBDDF-E11C-4459-A5A9-EB73DA26D24B}" srcOrd="1" destOrd="0" presId="urn:microsoft.com/office/officeart/2005/8/layout/hierarchy2#3"/>
    <dgm:cxn modelId="{1FF41C8A-B44A-40D7-B1B7-2058838B77E3}" type="presParOf" srcId="{44F25638-8073-4DA7-9390-5AC06A304565}" destId="{BE8080C6-2A89-488D-80DF-2A564235C6AF}" srcOrd="2" destOrd="0" presId="urn:microsoft.com/office/officeart/2005/8/layout/hierarchy2#3"/>
    <dgm:cxn modelId="{09BFA75A-76A5-48AA-B36C-1F632939CF89}" type="presParOf" srcId="{BE8080C6-2A89-488D-80DF-2A564235C6AF}" destId="{718586AB-3F6D-4283-A28A-BB804546AA58}" srcOrd="0" destOrd="0" presId="urn:microsoft.com/office/officeart/2005/8/layout/hierarchy2#3"/>
    <dgm:cxn modelId="{DD044FA0-AD84-4E88-A969-D32E738F2F90}" type="presParOf" srcId="{44F25638-8073-4DA7-9390-5AC06A304565}" destId="{57C6785A-8D69-4D7C-81DC-0786D20355D9}" srcOrd="3" destOrd="0" presId="urn:microsoft.com/office/officeart/2005/8/layout/hierarchy2#3"/>
    <dgm:cxn modelId="{81165616-5798-40B2-A16F-246A3331FB43}" type="presParOf" srcId="{57C6785A-8D69-4D7C-81DC-0786D20355D9}" destId="{57C5C26A-59CB-429D-980A-D4BA07A8FAC1}" srcOrd="0" destOrd="0" presId="urn:microsoft.com/office/officeart/2005/8/layout/hierarchy2#3"/>
    <dgm:cxn modelId="{20320069-5ED1-4C6E-ABB7-2CFDC2F64434}" type="presParOf" srcId="{57C6785A-8D69-4D7C-81DC-0786D20355D9}" destId="{23E0622F-60B0-4BE5-BABF-0AB0583338BE}" srcOrd="1" destOrd="0" presId="urn:microsoft.com/office/officeart/2005/8/layout/hierarchy2#3"/>
    <dgm:cxn modelId="{D5097F1C-2ADC-405A-8A62-39925236B865}" type="presParOf" srcId="{23E0622F-60B0-4BE5-BABF-0AB0583338BE}" destId="{2E959B65-C5D0-4943-A0F7-5315E09A66B5}" srcOrd="0" destOrd="0" presId="urn:microsoft.com/office/officeart/2005/8/layout/hierarchy2#3"/>
    <dgm:cxn modelId="{9518C2D5-ABA2-4529-9968-EF47CE41176D}" type="presParOf" srcId="{2E959B65-C5D0-4943-A0F7-5315E09A66B5}" destId="{4D949EC7-E1DD-4CD3-BFF5-55B42CAC62D5}" srcOrd="0" destOrd="0" presId="urn:microsoft.com/office/officeart/2005/8/layout/hierarchy2#3"/>
    <dgm:cxn modelId="{CBD8D28E-23B3-42E3-A090-2BEA1BA42BAE}" type="presParOf" srcId="{23E0622F-60B0-4BE5-BABF-0AB0583338BE}" destId="{ADFA2BF0-02B3-4644-8F23-137F4789E8A4}" srcOrd="1" destOrd="0" presId="urn:microsoft.com/office/officeart/2005/8/layout/hierarchy2#3"/>
    <dgm:cxn modelId="{EF41C777-FB0B-48CF-A69F-A94DEEC91B7D}" type="presParOf" srcId="{ADFA2BF0-02B3-4644-8F23-137F4789E8A4}" destId="{3A19E7C6-175A-4D24-9799-C08886992674}" srcOrd="0" destOrd="0" presId="urn:microsoft.com/office/officeart/2005/8/layout/hierarchy2#3"/>
    <dgm:cxn modelId="{EF38EAB1-1C2A-46D4-A1D0-0AAE63CC97E0}" type="presParOf" srcId="{ADFA2BF0-02B3-4644-8F23-137F4789E8A4}" destId="{5B2F11E3-F0A6-477C-B7D0-03D7CA80CE83}" srcOrd="1" destOrd="0" presId="urn:microsoft.com/office/officeart/2005/8/layout/hierarchy2#3"/>
    <dgm:cxn modelId="{F23E4E68-1935-4895-A27E-52E76B103B79}" type="presParOf" srcId="{44F25638-8073-4DA7-9390-5AC06A304565}" destId="{3D45F67B-7D0E-4976-8A40-893FB91340B5}" srcOrd="4" destOrd="0" presId="urn:microsoft.com/office/officeart/2005/8/layout/hierarchy2#3"/>
    <dgm:cxn modelId="{06A50429-538F-42CE-8DBC-2F61B7860808}" type="presParOf" srcId="{3D45F67B-7D0E-4976-8A40-893FB91340B5}" destId="{736025CE-2FA7-416E-90D9-F729DE30C46A}" srcOrd="0" destOrd="0" presId="urn:microsoft.com/office/officeart/2005/8/layout/hierarchy2#3"/>
    <dgm:cxn modelId="{EB1CEE25-46C4-4E4C-8BD7-6F62D827058E}" type="presParOf" srcId="{44F25638-8073-4DA7-9390-5AC06A304565}" destId="{F36C8D81-5AD3-4976-A28B-ABBBEE15998C}" srcOrd="5" destOrd="0" presId="urn:microsoft.com/office/officeart/2005/8/layout/hierarchy2#3"/>
    <dgm:cxn modelId="{72446150-643E-476B-A3FC-4593F182914D}" type="presParOf" srcId="{F36C8D81-5AD3-4976-A28B-ABBBEE15998C}" destId="{D9F7103D-A137-47C7-A492-27D6DAF6C388}" srcOrd="0" destOrd="0" presId="urn:microsoft.com/office/officeart/2005/8/layout/hierarchy2#3"/>
    <dgm:cxn modelId="{971054D8-F357-43BD-A16D-CE021A1592AA}" type="presParOf" srcId="{F36C8D81-5AD3-4976-A28B-ABBBEE15998C}" destId="{D8BAF611-4A1A-462D-A9C9-3C9309DEF067}" srcOrd="1" destOrd="0" presId="urn:microsoft.com/office/officeart/2005/8/layout/hierarchy2#3"/>
    <dgm:cxn modelId="{7F9F008D-0714-47FA-9589-554F8099C9AA}" type="presParOf" srcId="{D8BAF611-4A1A-462D-A9C9-3C9309DEF067}" destId="{9ED1FC17-66EE-4315-A6E6-78666AC42E82}" srcOrd="0" destOrd="0" presId="urn:microsoft.com/office/officeart/2005/8/layout/hierarchy2#3"/>
    <dgm:cxn modelId="{F116E6C5-8445-49DE-97A2-8EFDCC8193EF}" type="presParOf" srcId="{9ED1FC17-66EE-4315-A6E6-78666AC42E82}" destId="{18C31186-7D5C-42B5-9BF9-CA946ECE05AC}" srcOrd="0" destOrd="0" presId="urn:microsoft.com/office/officeart/2005/8/layout/hierarchy2#3"/>
    <dgm:cxn modelId="{D7B712C2-B2A5-4C48-87DD-3D1A3B95B300}" type="presParOf" srcId="{D8BAF611-4A1A-462D-A9C9-3C9309DEF067}" destId="{C6C1B40B-85E4-4DA4-B807-771EBC9FF560}" srcOrd="1" destOrd="0" presId="urn:microsoft.com/office/officeart/2005/8/layout/hierarchy2#3"/>
    <dgm:cxn modelId="{23188607-9328-4847-B60F-1533D6661CCC}" type="presParOf" srcId="{C6C1B40B-85E4-4DA4-B807-771EBC9FF560}" destId="{37C4FA8F-918D-49C6-9D4E-62B608C37C45}" srcOrd="0" destOrd="0" presId="urn:microsoft.com/office/officeart/2005/8/layout/hierarchy2#3"/>
    <dgm:cxn modelId="{28C53F3E-C0AC-4327-8548-CA8CA21A3456}" type="presParOf" srcId="{C6C1B40B-85E4-4DA4-B807-771EBC9FF560}" destId="{1E6CB5FF-26E0-4129-BC81-999435908A9D}" srcOrd="1" destOrd="0" presId="urn:microsoft.com/office/officeart/2005/8/layout/hierarchy2#3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E3F4AB-32FB-4CE0-9DAC-FC4DD26B5900}">
      <dsp:nvSpPr>
        <dsp:cNvPr id="0" name=""/>
        <dsp:cNvSpPr/>
      </dsp:nvSpPr>
      <dsp:spPr>
        <a:xfrm>
          <a:off x="1031281" y="2326040"/>
          <a:ext cx="2310345" cy="115517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/>
            <a:t>大气压强</a:t>
          </a:r>
        </a:p>
      </dsp:txBody>
      <dsp:txXfrm>
        <a:off x="1065115" y="2359874"/>
        <a:ext cx="2242677" cy="1087504"/>
      </dsp:txXfrm>
    </dsp:sp>
    <dsp:sp modelId="{B47BD6C9-6D53-4A69-975F-9CF96E25F10F}">
      <dsp:nvSpPr>
        <dsp:cNvPr id="0" name=""/>
        <dsp:cNvSpPr/>
      </dsp:nvSpPr>
      <dsp:spPr>
        <a:xfrm rot="17945813">
          <a:off x="2853499" y="2053131"/>
          <a:ext cx="1900393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1900393" y="20214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600" kern="1200"/>
        </a:p>
      </dsp:txBody>
      <dsp:txXfrm>
        <a:off x="3756185" y="2025836"/>
        <a:ext cx="95019" cy="95019"/>
      </dsp:txXfrm>
    </dsp:sp>
    <dsp:sp modelId="{3C0D5057-54F2-42F8-ADAD-AA27A1CC1A1B}">
      <dsp:nvSpPr>
        <dsp:cNvPr id="0" name=""/>
        <dsp:cNvSpPr/>
      </dsp:nvSpPr>
      <dsp:spPr>
        <a:xfrm>
          <a:off x="4265764" y="665479"/>
          <a:ext cx="2310345" cy="115517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/>
            <a:t>大气压强存在</a:t>
          </a:r>
        </a:p>
      </dsp:txBody>
      <dsp:txXfrm>
        <a:off x="4299598" y="699313"/>
        <a:ext cx="2242677" cy="1087504"/>
      </dsp:txXfrm>
    </dsp:sp>
    <dsp:sp modelId="{FA61825B-C877-4D42-AAFB-0586288A9783}">
      <dsp:nvSpPr>
        <dsp:cNvPr id="0" name=""/>
        <dsp:cNvSpPr/>
      </dsp:nvSpPr>
      <dsp:spPr>
        <a:xfrm rot="19457599">
          <a:off x="6469139" y="890739"/>
          <a:ext cx="1138079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1138079" y="20214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7009727" y="882502"/>
        <a:ext cx="56903" cy="56903"/>
      </dsp:txXfrm>
    </dsp:sp>
    <dsp:sp modelId="{63712EDC-9AF8-41BC-8F72-ADF8D554FF07}">
      <dsp:nvSpPr>
        <dsp:cNvPr id="0" name=""/>
        <dsp:cNvSpPr/>
      </dsp:nvSpPr>
      <dsp:spPr>
        <a:xfrm>
          <a:off x="7500248" y="1255"/>
          <a:ext cx="2310345" cy="115517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/>
            <a:t>其他内部各个方向都有压强</a:t>
          </a:r>
        </a:p>
      </dsp:txBody>
      <dsp:txXfrm>
        <a:off x="7534082" y="35089"/>
        <a:ext cx="2242677" cy="1087504"/>
      </dsp:txXfrm>
    </dsp:sp>
    <dsp:sp modelId="{86B15CAE-9EAB-4F0D-8439-37E39E83EB39}">
      <dsp:nvSpPr>
        <dsp:cNvPr id="0" name=""/>
        <dsp:cNvSpPr/>
      </dsp:nvSpPr>
      <dsp:spPr>
        <a:xfrm rot="2142401">
          <a:off x="6469139" y="1554963"/>
          <a:ext cx="1138079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1138079" y="20214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sz="500" kern="1200"/>
        </a:p>
      </dsp:txBody>
      <dsp:txXfrm>
        <a:off x="7009727" y="1546726"/>
        <a:ext cx="56903" cy="56903"/>
      </dsp:txXfrm>
    </dsp:sp>
    <dsp:sp modelId="{4DBE0427-1B18-4E6B-BDD2-28822DF765DB}">
      <dsp:nvSpPr>
        <dsp:cNvPr id="0" name=""/>
        <dsp:cNvSpPr/>
      </dsp:nvSpPr>
      <dsp:spPr>
        <a:xfrm>
          <a:off x="7500248" y="1329704"/>
          <a:ext cx="2310345" cy="115517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400" kern="1200">
              <a:ea typeface="宋体" panose="02010600030101010101" pitchFamily="2" charset="-122"/>
            </a:rPr>
            <a:t>气体具有流动性、气体受到重力</a:t>
          </a:r>
        </a:p>
      </dsp:txBody>
      <dsp:txXfrm>
        <a:off x="7534082" y="1363538"/>
        <a:ext cx="2242677" cy="1087504"/>
      </dsp:txXfrm>
    </dsp:sp>
    <dsp:sp modelId="{BE8080C6-2A89-488D-80DF-2A564235C6AF}">
      <dsp:nvSpPr>
        <dsp:cNvPr id="0" name=""/>
        <dsp:cNvSpPr/>
      </dsp:nvSpPr>
      <dsp:spPr>
        <a:xfrm rot="1186030">
          <a:off x="3312694" y="3049468"/>
          <a:ext cx="982003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982003" y="20214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sz="500" kern="1200"/>
        </a:p>
      </dsp:txBody>
      <dsp:txXfrm>
        <a:off x="3779145" y="3045133"/>
        <a:ext cx="49100" cy="49100"/>
      </dsp:txXfrm>
    </dsp:sp>
    <dsp:sp modelId="{57C5C26A-59CB-429D-980A-D4BA07A8FAC1}">
      <dsp:nvSpPr>
        <dsp:cNvPr id="0" name=""/>
        <dsp:cNvSpPr/>
      </dsp:nvSpPr>
      <dsp:spPr>
        <a:xfrm>
          <a:off x="4265764" y="2658152"/>
          <a:ext cx="2310345" cy="115517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400" kern="1200">
              <a:ea typeface="宋体" panose="02010600030101010101" pitchFamily="2" charset="-122"/>
            </a:rPr>
            <a:t>大气压强大小</a:t>
          </a:r>
        </a:p>
      </dsp:txBody>
      <dsp:txXfrm>
        <a:off x="4299598" y="2691986"/>
        <a:ext cx="2242677" cy="1087504"/>
      </dsp:txXfrm>
    </dsp:sp>
    <dsp:sp modelId="{2E959B65-C5D0-4943-A0F7-5315E09A66B5}">
      <dsp:nvSpPr>
        <dsp:cNvPr id="0" name=""/>
        <dsp:cNvSpPr/>
      </dsp:nvSpPr>
      <dsp:spPr>
        <a:xfrm>
          <a:off x="6576110" y="3215524"/>
          <a:ext cx="924138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924138" y="20214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sz="500" kern="1200"/>
        </a:p>
      </dsp:txBody>
      <dsp:txXfrm>
        <a:off x="7015075" y="3212635"/>
        <a:ext cx="46206" cy="46206"/>
      </dsp:txXfrm>
    </dsp:sp>
    <dsp:sp modelId="{3A19E7C6-175A-4D24-9799-C08886992674}">
      <dsp:nvSpPr>
        <dsp:cNvPr id="0" name=""/>
        <dsp:cNvSpPr/>
      </dsp:nvSpPr>
      <dsp:spPr>
        <a:xfrm>
          <a:off x="7500248" y="2658152"/>
          <a:ext cx="2310345" cy="115517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>
              <a:ea typeface="宋体" panose="02010600030101010101" pitchFamily="2" charset="-122"/>
            </a:rPr>
            <a:t>760mm</a:t>
          </a:r>
          <a:r>
            <a:rPr lang="zh-CN" altLang="en-US" sz="2400" kern="1200">
              <a:ea typeface="宋体" panose="02010600030101010101" pitchFamily="2" charset="-122"/>
            </a:rPr>
            <a:t>水银柱产生的压强</a:t>
          </a:r>
        </a:p>
      </dsp:txBody>
      <dsp:txXfrm>
        <a:off x="7534082" y="2691986"/>
        <a:ext cx="2242677" cy="1087504"/>
      </dsp:txXfrm>
    </dsp:sp>
    <dsp:sp modelId="{3D45F67B-7D0E-4976-8A40-893FB91340B5}">
      <dsp:nvSpPr>
        <dsp:cNvPr id="0" name=""/>
        <dsp:cNvSpPr/>
      </dsp:nvSpPr>
      <dsp:spPr>
        <a:xfrm rot="3654187">
          <a:off x="2853499" y="3713692"/>
          <a:ext cx="1900393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1900393" y="20214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sz="600" kern="1200"/>
        </a:p>
      </dsp:txBody>
      <dsp:txXfrm>
        <a:off x="3756185" y="3686397"/>
        <a:ext cx="95019" cy="95019"/>
      </dsp:txXfrm>
    </dsp:sp>
    <dsp:sp modelId="{D9F7103D-A137-47C7-A492-27D6DAF6C388}">
      <dsp:nvSpPr>
        <dsp:cNvPr id="0" name=""/>
        <dsp:cNvSpPr/>
      </dsp:nvSpPr>
      <dsp:spPr>
        <a:xfrm>
          <a:off x="4265764" y="3986601"/>
          <a:ext cx="2310345" cy="115517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400" kern="1200">
              <a:ea typeface="宋体" panose="02010600030101010101" pitchFamily="2" charset="-122"/>
            </a:rPr>
            <a:t>大气压强随高度变化</a:t>
          </a:r>
        </a:p>
      </dsp:txBody>
      <dsp:txXfrm>
        <a:off x="4299598" y="4020435"/>
        <a:ext cx="2242677" cy="1087504"/>
      </dsp:txXfrm>
    </dsp:sp>
    <dsp:sp modelId="{9ED1FC17-66EE-4315-A6E6-78666AC42E82}">
      <dsp:nvSpPr>
        <dsp:cNvPr id="0" name=""/>
        <dsp:cNvSpPr/>
      </dsp:nvSpPr>
      <dsp:spPr>
        <a:xfrm>
          <a:off x="6576110" y="4543973"/>
          <a:ext cx="924138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924138" y="20214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sz="500" kern="1200"/>
        </a:p>
      </dsp:txBody>
      <dsp:txXfrm>
        <a:off x="7015075" y="4541084"/>
        <a:ext cx="46206" cy="46206"/>
      </dsp:txXfrm>
    </dsp:sp>
    <dsp:sp modelId="{37C4FA8F-918D-49C6-9D4E-62B608C37C45}">
      <dsp:nvSpPr>
        <dsp:cNvPr id="0" name=""/>
        <dsp:cNvSpPr/>
      </dsp:nvSpPr>
      <dsp:spPr>
        <a:xfrm>
          <a:off x="7500248" y="3986601"/>
          <a:ext cx="2310345" cy="115517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400" kern="1200">
              <a:sym typeface="+mn-ea"/>
            </a:rPr>
            <a:t>海</a:t>
          </a:r>
          <a:r>
            <a:rPr lang="zh-CN" altLang="en-US" sz="2400" kern="1200">
              <a:latin typeface="Times New Roman" panose="02020603050405020304" pitchFamily="18" charset="0"/>
              <a:ea typeface="华文细黑" panose="02010600040101010101" pitchFamily="2" charset="-122"/>
              <a:sym typeface="+mn-ea"/>
            </a:rPr>
            <a:t>拔越高，气压越低</a:t>
          </a:r>
          <a:endParaRPr lang="zh-CN" altLang="en-US" sz="2400" kern="1200">
            <a:latin typeface="Times New Roman" panose="02020603050405020304" pitchFamily="18" charset="0"/>
            <a:ea typeface="华文细黑" panose="02010600040101010101" pitchFamily="2" charset="-122"/>
          </a:endParaRPr>
        </a:p>
      </dsp:txBody>
      <dsp:txXfrm>
        <a:off x="7534082" y="4020435"/>
        <a:ext cx="2242677" cy="10875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#3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endSty" val="noArr"/>
                        <dgm:param type="begPts" val="midR"/>
                        <dgm:param type="endPts" val="midL"/>
                      </dgm:alg>
                    </dgm:if>
                    <dgm:else name="Name14">
                      <dgm:alg type="conn">
                        <dgm:param type="dim" val="1D"/>
                        <dgm:param type="endSty" val="noArr"/>
                        <dgm:param type="begPts" val="midL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A52853-9B3C-4D6E-BD61-E2AB89643228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58788" y="685800"/>
            <a:ext cx="59404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6D9C7B-2691-4BCD-B350-0393ED736E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681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10636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21273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31909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42545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53182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63818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74454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85091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5" Type="http://schemas.openxmlformats.org/officeDocument/2006/relationships/slide" Target="../slides/slide11.xml"/><Relationship Id="rId4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16.xml"/><Relationship Id="rId2" Type="http://schemas.openxmlformats.org/officeDocument/2006/relationships/tags" Target="../tags/tag115.xml"/><Relationship Id="rId1" Type="http://schemas.openxmlformats.org/officeDocument/2006/relationships/tags" Target="../tags/tag114.xml"/><Relationship Id="rId5" Type="http://schemas.openxmlformats.org/officeDocument/2006/relationships/slide" Target="../slides/slide12.xml"/><Relationship Id="rId4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5" Type="http://schemas.openxmlformats.org/officeDocument/2006/relationships/slide" Target="../slides/slide13.xml"/><Relationship Id="rId4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39.xml"/><Relationship Id="rId2" Type="http://schemas.openxmlformats.org/officeDocument/2006/relationships/tags" Target="../tags/tag138.xml"/><Relationship Id="rId1" Type="http://schemas.openxmlformats.org/officeDocument/2006/relationships/tags" Target="../tags/tag137.xml"/><Relationship Id="rId5" Type="http://schemas.openxmlformats.org/officeDocument/2006/relationships/slide" Target="../slides/slide14.xml"/><Relationship Id="rId4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52.xml"/><Relationship Id="rId2" Type="http://schemas.openxmlformats.org/officeDocument/2006/relationships/tags" Target="../tags/tag151.xml"/><Relationship Id="rId1" Type="http://schemas.openxmlformats.org/officeDocument/2006/relationships/tags" Target="../tags/tag150.xml"/><Relationship Id="rId5" Type="http://schemas.openxmlformats.org/officeDocument/2006/relationships/slide" Target="../slides/slide15.xml"/><Relationship Id="rId4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62.xml"/><Relationship Id="rId2" Type="http://schemas.openxmlformats.org/officeDocument/2006/relationships/tags" Target="../tags/tag161.xml"/><Relationship Id="rId1" Type="http://schemas.openxmlformats.org/officeDocument/2006/relationships/tags" Target="../tags/tag160.xml"/><Relationship Id="rId5" Type="http://schemas.openxmlformats.org/officeDocument/2006/relationships/slide" Target="../slides/slide16.xml"/><Relationship Id="rId4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72.xml"/><Relationship Id="rId2" Type="http://schemas.openxmlformats.org/officeDocument/2006/relationships/tags" Target="../tags/tag171.xml"/><Relationship Id="rId1" Type="http://schemas.openxmlformats.org/officeDocument/2006/relationships/tags" Target="../tags/tag170.xml"/><Relationship Id="rId5" Type="http://schemas.openxmlformats.org/officeDocument/2006/relationships/slide" Target="../slides/slide17.xml"/><Relationship Id="rId4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78.xml"/><Relationship Id="rId2" Type="http://schemas.openxmlformats.org/officeDocument/2006/relationships/tags" Target="../tags/tag177.xml"/><Relationship Id="rId1" Type="http://schemas.openxmlformats.org/officeDocument/2006/relationships/tags" Target="../tags/tag176.xml"/><Relationship Id="rId5" Type="http://schemas.openxmlformats.org/officeDocument/2006/relationships/slide" Target="../slides/slide18.xml"/><Relationship Id="rId4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85.xml"/><Relationship Id="rId2" Type="http://schemas.openxmlformats.org/officeDocument/2006/relationships/tags" Target="../tags/tag184.xml"/><Relationship Id="rId1" Type="http://schemas.openxmlformats.org/officeDocument/2006/relationships/tags" Target="../tags/tag183.xml"/><Relationship Id="rId5" Type="http://schemas.openxmlformats.org/officeDocument/2006/relationships/slide" Target="../slides/slide19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slide" Target="../slides/slide3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5" Type="http://schemas.openxmlformats.org/officeDocument/2006/relationships/slide" Target="../slides/slide4.xml"/><Relationship Id="rId4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5" Type="http://schemas.openxmlformats.org/officeDocument/2006/relationships/slide" Target="../slides/slide5.xml"/><Relationship Id="rId4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5" Type="http://schemas.openxmlformats.org/officeDocument/2006/relationships/slide" Target="../slides/slide6.xml"/><Relationship Id="rId4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" Target="../slides/slide7.xml"/><Relationship Id="rId4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../slides/slide8.xml"/><Relationship Id="rId4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5" Type="http://schemas.openxmlformats.org/officeDocument/2006/relationships/slide" Target="../slides/slide9.xml"/><Relationship Id="rId4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5" Type="http://schemas.openxmlformats.org/officeDocument/2006/relationships/slide" Target="../slides/slide10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8788" y="685800"/>
            <a:ext cx="59404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07376" y="2169878"/>
            <a:ext cx="10283587" cy="149724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14751" y="3958166"/>
            <a:ext cx="8468837" cy="17850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06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12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31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42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53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638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74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85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71295" y="279725"/>
            <a:ext cx="2722126" cy="59598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4917" y="279725"/>
            <a:ext cx="7964739" cy="59598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55685" y="4488511"/>
            <a:ext cx="10283587" cy="1387298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55685" y="2960541"/>
            <a:ext cx="10283587" cy="1527968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10636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2127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319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4254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5318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6381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744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8509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4917" y="1629835"/>
            <a:ext cx="5343433" cy="460977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49988" y="1629835"/>
            <a:ext cx="5343433" cy="460977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4917" y="1563541"/>
            <a:ext cx="5345534" cy="65161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636" indent="0">
              <a:buNone/>
              <a:defRPr sz="2700" b="1"/>
            </a:lvl2pPr>
            <a:lvl3pPr marL="1221273" indent="0">
              <a:buNone/>
              <a:defRPr sz="2400" b="1"/>
            </a:lvl3pPr>
            <a:lvl4pPr marL="1831909" indent="0">
              <a:buNone/>
              <a:defRPr sz="2100" b="1"/>
            </a:lvl4pPr>
            <a:lvl5pPr marL="2442545" indent="0">
              <a:buNone/>
              <a:defRPr sz="2100" b="1"/>
            </a:lvl5pPr>
            <a:lvl6pPr marL="3053182" indent="0">
              <a:buNone/>
              <a:defRPr sz="2100" b="1"/>
            </a:lvl6pPr>
            <a:lvl7pPr marL="3663818" indent="0">
              <a:buNone/>
              <a:defRPr sz="2100" b="1"/>
            </a:lvl7pPr>
            <a:lvl8pPr marL="4274454" indent="0">
              <a:buNone/>
              <a:defRPr sz="2100" b="1"/>
            </a:lvl8pPr>
            <a:lvl9pPr marL="4885091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4917" y="2215150"/>
            <a:ext cx="5345534" cy="4024460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45790" y="1563541"/>
            <a:ext cx="5347633" cy="65161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636" indent="0">
              <a:buNone/>
              <a:defRPr sz="2700" b="1"/>
            </a:lvl2pPr>
            <a:lvl3pPr marL="1221273" indent="0">
              <a:buNone/>
              <a:defRPr sz="2400" b="1"/>
            </a:lvl3pPr>
            <a:lvl4pPr marL="1831909" indent="0">
              <a:buNone/>
              <a:defRPr sz="2100" b="1"/>
            </a:lvl4pPr>
            <a:lvl5pPr marL="2442545" indent="0">
              <a:buNone/>
              <a:defRPr sz="2100" b="1"/>
            </a:lvl5pPr>
            <a:lvl6pPr marL="3053182" indent="0">
              <a:buNone/>
              <a:defRPr sz="2100" b="1"/>
            </a:lvl6pPr>
            <a:lvl7pPr marL="3663818" indent="0">
              <a:buNone/>
              <a:defRPr sz="2100" b="1"/>
            </a:lvl7pPr>
            <a:lvl8pPr marL="4274454" indent="0">
              <a:buNone/>
              <a:defRPr sz="2100" b="1"/>
            </a:lvl8pPr>
            <a:lvl9pPr marL="4885091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45790" y="2215150"/>
            <a:ext cx="5347633" cy="4024460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919" y="278106"/>
            <a:ext cx="3980270" cy="11835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30114" y="278108"/>
            <a:ext cx="6763307" cy="596150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4919" y="1461678"/>
            <a:ext cx="3980270" cy="4777934"/>
          </a:xfrm>
        </p:spPr>
        <p:txBody>
          <a:bodyPr/>
          <a:lstStyle>
            <a:lvl1pPr marL="0" indent="0">
              <a:buNone/>
              <a:defRPr sz="1900"/>
            </a:lvl1pPr>
            <a:lvl2pPr marL="610636" indent="0">
              <a:buNone/>
              <a:defRPr sz="1600"/>
            </a:lvl2pPr>
            <a:lvl3pPr marL="1221273" indent="0">
              <a:buNone/>
              <a:defRPr sz="1300"/>
            </a:lvl3pPr>
            <a:lvl4pPr marL="1831909" indent="0">
              <a:buNone/>
              <a:defRPr sz="1200"/>
            </a:lvl4pPr>
            <a:lvl5pPr marL="2442545" indent="0">
              <a:buNone/>
              <a:defRPr sz="1200"/>
            </a:lvl5pPr>
            <a:lvl6pPr marL="3053182" indent="0">
              <a:buNone/>
              <a:defRPr sz="1200"/>
            </a:lvl6pPr>
            <a:lvl7pPr marL="3663818" indent="0">
              <a:buNone/>
              <a:defRPr sz="1200"/>
            </a:lvl7pPr>
            <a:lvl8pPr marL="4274454" indent="0">
              <a:buNone/>
              <a:defRPr sz="1200"/>
            </a:lvl8pPr>
            <a:lvl9pPr marL="4885091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1359" y="4889500"/>
            <a:ext cx="7259003" cy="577234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71359" y="624122"/>
            <a:ext cx="7259003" cy="4191000"/>
          </a:xfrm>
        </p:spPr>
        <p:txBody>
          <a:bodyPr/>
          <a:lstStyle>
            <a:lvl1pPr marL="0" indent="0">
              <a:buNone/>
              <a:defRPr sz="4300"/>
            </a:lvl1pPr>
            <a:lvl2pPr marL="610636" indent="0">
              <a:buNone/>
              <a:defRPr sz="3700"/>
            </a:lvl2pPr>
            <a:lvl3pPr marL="1221273" indent="0">
              <a:buNone/>
              <a:defRPr sz="3200"/>
            </a:lvl3pPr>
            <a:lvl4pPr marL="1831909" indent="0">
              <a:buNone/>
              <a:defRPr sz="2700"/>
            </a:lvl4pPr>
            <a:lvl5pPr marL="2442545" indent="0">
              <a:buNone/>
              <a:defRPr sz="2700"/>
            </a:lvl5pPr>
            <a:lvl6pPr marL="3053182" indent="0">
              <a:buNone/>
              <a:defRPr sz="2700"/>
            </a:lvl6pPr>
            <a:lvl7pPr marL="3663818" indent="0">
              <a:buNone/>
              <a:defRPr sz="2700"/>
            </a:lvl7pPr>
            <a:lvl8pPr marL="4274454" indent="0">
              <a:buNone/>
              <a:defRPr sz="2700"/>
            </a:lvl8pPr>
            <a:lvl9pPr marL="4885091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71359" y="5466733"/>
            <a:ext cx="7259003" cy="819768"/>
          </a:xfrm>
        </p:spPr>
        <p:txBody>
          <a:bodyPr/>
          <a:lstStyle>
            <a:lvl1pPr marL="0" indent="0">
              <a:buNone/>
              <a:defRPr sz="1900"/>
            </a:lvl1pPr>
            <a:lvl2pPr marL="610636" indent="0">
              <a:buNone/>
              <a:defRPr sz="1600"/>
            </a:lvl2pPr>
            <a:lvl3pPr marL="1221273" indent="0">
              <a:buNone/>
              <a:defRPr sz="1300"/>
            </a:lvl3pPr>
            <a:lvl4pPr marL="1831909" indent="0">
              <a:buNone/>
              <a:defRPr sz="1200"/>
            </a:lvl4pPr>
            <a:lvl5pPr marL="2442545" indent="0">
              <a:buNone/>
              <a:defRPr sz="1200"/>
            </a:lvl5pPr>
            <a:lvl6pPr marL="3053182" indent="0">
              <a:buNone/>
              <a:defRPr sz="1200"/>
            </a:lvl6pPr>
            <a:lvl7pPr marL="3663818" indent="0">
              <a:buNone/>
              <a:defRPr sz="1200"/>
            </a:lvl7pPr>
            <a:lvl8pPr marL="4274454" indent="0">
              <a:buNone/>
              <a:defRPr sz="1200"/>
            </a:lvl8pPr>
            <a:lvl9pPr marL="4885091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4917" y="279724"/>
            <a:ext cx="10888504" cy="1164167"/>
          </a:xfrm>
          <a:prstGeom prst="rect">
            <a:avLst/>
          </a:prstGeom>
        </p:spPr>
        <p:txBody>
          <a:bodyPr vert="horz" lIns="122127" tIns="61064" rIns="122127" bIns="61064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4917" y="1629835"/>
            <a:ext cx="10888504" cy="4609777"/>
          </a:xfrm>
          <a:prstGeom prst="rect">
            <a:avLst/>
          </a:prstGeom>
        </p:spPr>
        <p:txBody>
          <a:bodyPr vert="horz" lIns="122127" tIns="61064" rIns="122127" bIns="61064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4917" y="6474061"/>
            <a:ext cx="2822946" cy="371887"/>
          </a:xfrm>
          <a:prstGeom prst="rect">
            <a:avLst/>
          </a:prstGeom>
        </p:spPr>
        <p:txBody>
          <a:bodyPr vert="horz" lIns="122127" tIns="61064" rIns="122127" bIns="61064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33599" y="6474061"/>
            <a:ext cx="3831140" cy="371887"/>
          </a:xfrm>
          <a:prstGeom prst="rect">
            <a:avLst/>
          </a:prstGeom>
        </p:spPr>
        <p:txBody>
          <a:bodyPr vert="horz" lIns="122127" tIns="61064" rIns="122127" bIns="61064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70475" y="6474061"/>
            <a:ext cx="2822946" cy="371887"/>
          </a:xfrm>
          <a:prstGeom prst="rect">
            <a:avLst/>
          </a:prstGeom>
        </p:spPr>
        <p:txBody>
          <a:bodyPr vert="horz" lIns="122127" tIns="61064" rIns="122127" bIns="61064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21273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977" indent="-457977" algn="l" defTabSz="1221273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2284" indent="-381648" algn="l" defTabSz="1221273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6591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7227" indent="-305318" algn="l" defTabSz="1221273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7863" indent="-305318" algn="l" defTabSz="1221273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8500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9136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9772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90409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0636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1273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31909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2545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53182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63818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74454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85091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90.xml"/><Relationship Id="rId3" Type="http://schemas.openxmlformats.org/officeDocument/2006/relationships/tags" Target="../tags/tag85.xml"/><Relationship Id="rId7" Type="http://schemas.openxmlformats.org/officeDocument/2006/relationships/tags" Target="../tags/tag89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10" Type="http://schemas.openxmlformats.org/officeDocument/2006/relationships/notesSlide" Target="../notesSlides/notesSlide9.xml"/><Relationship Id="rId4" Type="http://schemas.openxmlformats.org/officeDocument/2006/relationships/tags" Target="../tags/tag86.xml"/><Relationship Id="rId9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01.xml"/><Relationship Id="rId3" Type="http://schemas.openxmlformats.org/officeDocument/2006/relationships/tags" Target="../tags/tag96.xml"/><Relationship Id="rId7" Type="http://schemas.openxmlformats.org/officeDocument/2006/relationships/tags" Target="../tags/tag100.xml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6" Type="http://schemas.openxmlformats.org/officeDocument/2006/relationships/tags" Target="../tags/tag99.xml"/><Relationship Id="rId11" Type="http://schemas.openxmlformats.org/officeDocument/2006/relationships/image" Target="../media/image14.jpeg"/><Relationship Id="rId5" Type="http://schemas.openxmlformats.org/officeDocument/2006/relationships/tags" Target="../tags/tag98.xml"/><Relationship Id="rId10" Type="http://schemas.openxmlformats.org/officeDocument/2006/relationships/notesSlide" Target="../notesSlides/notesSlide10.xml"/><Relationship Id="rId4" Type="http://schemas.openxmlformats.org/officeDocument/2006/relationships/tags" Target="../tags/tag97.xml"/><Relationship Id="rId9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12.xml"/><Relationship Id="rId13" Type="http://schemas.openxmlformats.org/officeDocument/2006/relationships/image" Target="../media/image16.png"/><Relationship Id="rId3" Type="http://schemas.openxmlformats.org/officeDocument/2006/relationships/tags" Target="../tags/tag107.xml"/><Relationship Id="rId7" Type="http://schemas.openxmlformats.org/officeDocument/2006/relationships/tags" Target="../tags/tag111.xml"/><Relationship Id="rId12" Type="http://schemas.openxmlformats.org/officeDocument/2006/relationships/image" Target="../media/image15.png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tags" Target="../tags/tag110.xml"/><Relationship Id="rId11" Type="http://schemas.openxmlformats.org/officeDocument/2006/relationships/notesSlide" Target="../notesSlides/notesSlide11.xml"/><Relationship Id="rId5" Type="http://schemas.openxmlformats.org/officeDocument/2006/relationships/tags" Target="../tags/tag109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108.xml"/><Relationship Id="rId9" Type="http://schemas.openxmlformats.org/officeDocument/2006/relationships/tags" Target="../tags/tag11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19.xml"/><Relationship Id="rId7" Type="http://schemas.openxmlformats.org/officeDocument/2006/relationships/tags" Target="../tags/tag123.xml"/><Relationship Id="rId12" Type="http://schemas.openxmlformats.org/officeDocument/2006/relationships/image" Target="../media/image19.jpeg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6" Type="http://schemas.openxmlformats.org/officeDocument/2006/relationships/tags" Target="../tags/tag122.xml"/><Relationship Id="rId11" Type="http://schemas.openxmlformats.org/officeDocument/2006/relationships/image" Target="../media/image18.jpeg"/><Relationship Id="rId5" Type="http://schemas.openxmlformats.org/officeDocument/2006/relationships/tags" Target="../tags/tag121.xml"/><Relationship Id="rId10" Type="http://schemas.openxmlformats.org/officeDocument/2006/relationships/image" Target="../media/image17.jpeg"/><Relationship Id="rId4" Type="http://schemas.openxmlformats.org/officeDocument/2006/relationships/tags" Target="../tags/tag120.xml"/><Relationship Id="rId9" Type="http://schemas.openxmlformats.org/officeDocument/2006/relationships/notesSlide" Target="../notesSlides/notesSlide1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34.xml"/><Relationship Id="rId13" Type="http://schemas.openxmlformats.org/officeDocument/2006/relationships/image" Target="../media/image20.png"/><Relationship Id="rId3" Type="http://schemas.openxmlformats.org/officeDocument/2006/relationships/tags" Target="../tags/tag129.xml"/><Relationship Id="rId7" Type="http://schemas.openxmlformats.org/officeDocument/2006/relationships/tags" Target="../tags/tag133.xml"/><Relationship Id="rId12" Type="http://schemas.openxmlformats.org/officeDocument/2006/relationships/notesSlide" Target="../notesSlides/notesSlide13.xml"/><Relationship Id="rId2" Type="http://schemas.openxmlformats.org/officeDocument/2006/relationships/tags" Target="../tags/tag128.xml"/><Relationship Id="rId16" Type="http://schemas.openxmlformats.org/officeDocument/2006/relationships/image" Target="../media/image23.png"/><Relationship Id="rId1" Type="http://schemas.openxmlformats.org/officeDocument/2006/relationships/tags" Target="../tags/tag127.xml"/><Relationship Id="rId6" Type="http://schemas.openxmlformats.org/officeDocument/2006/relationships/tags" Target="../tags/tag132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31.xml"/><Relationship Id="rId15" Type="http://schemas.openxmlformats.org/officeDocument/2006/relationships/image" Target="../media/image22.png"/><Relationship Id="rId10" Type="http://schemas.openxmlformats.org/officeDocument/2006/relationships/tags" Target="../tags/tag136.xml"/><Relationship Id="rId4" Type="http://schemas.openxmlformats.org/officeDocument/2006/relationships/tags" Target="../tags/tag130.xml"/><Relationship Id="rId9" Type="http://schemas.openxmlformats.org/officeDocument/2006/relationships/tags" Target="../tags/tag135.xml"/><Relationship Id="rId1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47.xml"/><Relationship Id="rId13" Type="http://schemas.openxmlformats.org/officeDocument/2006/relationships/image" Target="../media/image24.png"/><Relationship Id="rId3" Type="http://schemas.openxmlformats.org/officeDocument/2006/relationships/tags" Target="../tags/tag142.xml"/><Relationship Id="rId7" Type="http://schemas.openxmlformats.org/officeDocument/2006/relationships/tags" Target="../tags/tag146.xml"/><Relationship Id="rId12" Type="http://schemas.openxmlformats.org/officeDocument/2006/relationships/notesSlide" Target="../notesSlides/notesSlide14.xml"/><Relationship Id="rId2" Type="http://schemas.openxmlformats.org/officeDocument/2006/relationships/tags" Target="../tags/tag141.xml"/><Relationship Id="rId16" Type="http://schemas.openxmlformats.org/officeDocument/2006/relationships/image" Target="../media/image27.png"/><Relationship Id="rId1" Type="http://schemas.openxmlformats.org/officeDocument/2006/relationships/tags" Target="../tags/tag140.xml"/><Relationship Id="rId6" Type="http://schemas.openxmlformats.org/officeDocument/2006/relationships/tags" Target="../tags/tag145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44.xml"/><Relationship Id="rId15" Type="http://schemas.openxmlformats.org/officeDocument/2006/relationships/image" Target="../media/image26.png"/><Relationship Id="rId10" Type="http://schemas.openxmlformats.org/officeDocument/2006/relationships/tags" Target="../tags/tag149.xml"/><Relationship Id="rId4" Type="http://schemas.openxmlformats.org/officeDocument/2006/relationships/tags" Target="../tags/tag143.xml"/><Relationship Id="rId9" Type="http://schemas.openxmlformats.org/officeDocument/2006/relationships/tags" Target="../tags/tag148.xml"/><Relationship Id="rId1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55.xml"/><Relationship Id="rId7" Type="http://schemas.openxmlformats.org/officeDocument/2006/relationships/tags" Target="../tags/tag159.xml"/><Relationship Id="rId2" Type="http://schemas.openxmlformats.org/officeDocument/2006/relationships/tags" Target="../tags/tag154.xml"/><Relationship Id="rId1" Type="http://schemas.openxmlformats.org/officeDocument/2006/relationships/tags" Target="../tags/tag153.xml"/><Relationship Id="rId6" Type="http://schemas.openxmlformats.org/officeDocument/2006/relationships/tags" Target="../tags/tag158.xml"/><Relationship Id="rId5" Type="http://schemas.openxmlformats.org/officeDocument/2006/relationships/tags" Target="../tags/tag157.xml"/><Relationship Id="rId4" Type="http://schemas.openxmlformats.org/officeDocument/2006/relationships/tags" Target="../tags/tag156.xml"/><Relationship Id="rId9" Type="http://schemas.openxmlformats.org/officeDocument/2006/relationships/notesSlide" Target="../notesSlides/notesSlide1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65.xml"/><Relationship Id="rId7" Type="http://schemas.openxmlformats.org/officeDocument/2006/relationships/tags" Target="../tags/tag169.xml"/><Relationship Id="rId2" Type="http://schemas.openxmlformats.org/officeDocument/2006/relationships/tags" Target="../tags/tag164.xml"/><Relationship Id="rId1" Type="http://schemas.openxmlformats.org/officeDocument/2006/relationships/tags" Target="../tags/tag163.xml"/><Relationship Id="rId6" Type="http://schemas.openxmlformats.org/officeDocument/2006/relationships/tags" Target="../tags/tag168.xml"/><Relationship Id="rId5" Type="http://schemas.openxmlformats.org/officeDocument/2006/relationships/tags" Target="../tags/tag167.xml"/><Relationship Id="rId10" Type="http://schemas.openxmlformats.org/officeDocument/2006/relationships/image" Target="../media/image28.png"/><Relationship Id="rId4" Type="http://schemas.openxmlformats.org/officeDocument/2006/relationships/tags" Target="../tags/tag166.xml"/><Relationship Id="rId9" Type="http://schemas.openxmlformats.org/officeDocument/2006/relationships/notesSlide" Target="../notesSlides/notesSlide1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tags" Target="../tags/tag175.xml"/><Relationship Id="rId7" Type="http://schemas.openxmlformats.org/officeDocument/2006/relationships/diagramLayout" Target="../diagrams/layout1.xml"/><Relationship Id="rId2" Type="http://schemas.openxmlformats.org/officeDocument/2006/relationships/tags" Target="../tags/tag174.xml"/><Relationship Id="rId1" Type="http://schemas.openxmlformats.org/officeDocument/2006/relationships/tags" Target="../tags/tag173.xml"/><Relationship Id="rId6" Type="http://schemas.openxmlformats.org/officeDocument/2006/relationships/diagramData" Target="../diagrams/data1.xml"/><Relationship Id="rId5" Type="http://schemas.openxmlformats.org/officeDocument/2006/relationships/notesSlide" Target="../notesSlides/notesSlide17.xml"/><Relationship Id="rId10" Type="http://schemas.microsoft.com/office/2007/relationships/diagramDrawing" Target="../diagrams/drawing1.xml"/><Relationship Id="rId4" Type="http://schemas.openxmlformats.org/officeDocument/2006/relationships/slideLayout" Target="../slideLayouts/slideLayout1.xml"/><Relationship Id="rId9" Type="http://schemas.openxmlformats.org/officeDocument/2006/relationships/diagramColors" Target="../diagrams/colors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81.xml"/><Relationship Id="rId7" Type="http://schemas.openxmlformats.org/officeDocument/2006/relationships/image" Target="../media/image29.png"/><Relationship Id="rId2" Type="http://schemas.openxmlformats.org/officeDocument/2006/relationships/tags" Target="../tags/tag180.xml"/><Relationship Id="rId1" Type="http://schemas.openxmlformats.org/officeDocument/2006/relationships/tags" Target="../tags/tag179.xml"/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8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5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4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notesSlide" Target="../notesSlides/notesSlide2.xml"/><Relationship Id="rId5" Type="http://schemas.openxmlformats.org/officeDocument/2006/relationships/tags" Target="../tags/tag6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7" Type="http://schemas.openxmlformats.org/officeDocument/2006/relationships/notesSlide" Target="../notesSlides/notesSlide3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8.xml"/><Relationship Id="rId4" Type="http://schemas.openxmlformats.org/officeDocument/2006/relationships/tags" Target="../tags/tag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13" Type="http://schemas.openxmlformats.org/officeDocument/2006/relationships/tags" Target="../tags/tag40.xml"/><Relationship Id="rId18" Type="http://schemas.openxmlformats.org/officeDocument/2006/relationships/notesSlide" Target="../notesSlides/notesSlide5.xml"/><Relationship Id="rId3" Type="http://schemas.openxmlformats.org/officeDocument/2006/relationships/tags" Target="../tags/tag30.xml"/><Relationship Id="rId21" Type="http://schemas.openxmlformats.org/officeDocument/2006/relationships/image" Target="../media/image8.png"/><Relationship Id="rId7" Type="http://schemas.openxmlformats.org/officeDocument/2006/relationships/tags" Target="../tags/tag34.xml"/><Relationship Id="rId12" Type="http://schemas.openxmlformats.org/officeDocument/2006/relationships/tags" Target="../tags/tag39.xml"/><Relationship Id="rId17" Type="http://schemas.openxmlformats.org/officeDocument/2006/relationships/slideLayout" Target="../slideLayouts/slideLayout1.xml"/><Relationship Id="rId2" Type="http://schemas.openxmlformats.org/officeDocument/2006/relationships/tags" Target="../tags/tag29.xml"/><Relationship Id="rId16" Type="http://schemas.openxmlformats.org/officeDocument/2006/relationships/tags" Target="../tags/tag43.xml"/><Relationship Id="rId20" Type="http://schemas.openxmlformats.org/officeDocument/2006/relationships/image" Target="../media/image7.png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11" Type="http://schemas.openxmlformats.org/officeDocument/2006/relationships/tags" Target="../tags/tag38.xml"/><Relationship Id="rId5" Type="http://schemas.openxmlformats.org/officeDocument/2006/relationships/tags" Target="../tags/tag32.xml"/><Relationship Id="rId15" Type="http://schemas.openxmlformats.org/officeDocument/2006/relationships/tags" Target="../tags/tag42.xml"/><Relationship Id="rId10" Type="http://schemas.openxmlformats.org/officeDocument/2006/relationships/tags" Target="../tags/tag37.xml"/><Relationship Id="rId19" Type="http://schemas.openxmlformats.org/officeDocument/2006/relationships/image" Target="../media/image6.png"/><Relationship Id="rId4" Type="http://schemas.openxmlformats.org/officeDocument/2006/relationships/tags" Target="../tags/tag31.xml"/><Relationship Id="rId9" Type="http://schemas.openxmlformats.org/officeDocument/2006/relationships/tags" Target="../tags/tag36.xml"/><Relationship Id="rId14" Type="http://schemas.openxmlformats.org/officeDocument/2006/relationships/tags" Target="../tags/tag41.xml"/><Relationship Id="rId22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54.xml"/><Relationship Id="rId3" Type="http://schemas.openxmlformats.org/officeDocument/2006/relationships/tags" Target="../tags/tag49.xml"/><Relationship Id="rId7" Type="http://schemas.openxmlformats.org/officeDocument/2006/relationships/tags" Target="../tags/tag53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tags" Target="../tags/tag52.xml"/><Relationship Id="rId11" Type="http://schemas.openxmlformats.org/officeDocument/2006/relationships/image" Target="../media/image10.png"/><Relationship Id="rId5" Type="http://schemas.openxmlformats.org/officeDocument/2006/relationships/tags" Target="../tags/tag51.xml"/><Relationship Id="rId10" Type="http://schemas.openxmlformats.org/officeDocument/2006/relationships/notesSlide" Target="../notesSlides/notesSlide6.xml"/><Relationship Id="rId4" Type="http://schemas.openxmlformats.org/officeDocument/2006/relationships/tags" Target="../tags/tag50.xml"/><Relationship Id="rId9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64.xml"/><Relationship Id="rId13" Type="http://schemas.openxmlformats.org/officeDocument/2006/relationships/slideLayout" Target="../slideLayouts/slideLayout1.xml"/><Relationship Id="rId18" Type="http://schemas.openxmlformats.org/officeDocument/2006/relationships/image" Target="../media/image12.wmf"/><Relationship Id="rId3" Type="http://schemas.openxmlformats.org/officeDocument/2006/relationships/tags" Target="../tags/tag59.xml"/><Relationship Id="rId7" Type="http://schemas.openxmlformats.org/officeDocument/2006/relationships/tags" Target="../tags/tag63.xml"/><Relationship Id="rId12" Type="http://schemas.openxmlformats.org/officeDocument/2006/relationships/tags" Target="../tags/tag68.xml"/><Relationship Id="rId17" Type="http://schemas.openxmlformats.org/officeDocument/2006/relationships/oleObject" Target="../embeddings/oleObject2.bin"/><Relationship Id="rId2" Type="http://schemas.openxmlformats.org/officeDocument/2006/relationships/tags" Target="../tags/tag58.xml"/><Relationship Id="rId16" Type="http://schemas.openxmlformats.org/officeDocument/2006/relationships/image" Target="../media/image11.wmf"/><Relationship Id="rId1" Type="http://schemas.openxmlformats.org/officeDocument/2006/relationships/vmlDrawing" Target="../drawings/vmlDrawing1.vml"/><Relationship Id="rId6" Type="http://schemas.openxmlformats.org/officeDocument/2006/relationships/tags" Target="../tags/tag62.xml"/><Relationship Id="rId11" Type="http://schemas.openxmlformats.org/officeDocument/2006/relationships/tags" Target="../tags/tag67.xml"/><Relationship Id="rId5" Type="http://schemas.openxmlformats.org/officeDocument/2006/relationships/tags" Target="../tags/tag61.xml"/><Relationship Id="rId15" Type="http://schemas.openxmlformats.org/officeDocument/2006/relationships/oleObject" Target="../embeddings/oleObject1.bin"/><Relationship Id="rId10" Type="http://schemas.openxmlformats.org/officeDocument/2006/relationships/tags" Target="../tags/tag66.xml"/><Relationship Id="rId4" Type="http://schemas.openxmlformats.org/officeDocument/2006/relationships/tags" Target="../tags/tag60.xml"/><Relationship Id="rId9" Type="http://schemas.openxmlformats.org/officeDocument/2006/relationships/tags" Target="../tags/tag65.xml"/><Relationship Id="rId14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78.xml"/><Relationship Id="rId13" Type="http://schemas.openxmlformats.org/officeDocument/2006/relationships/image" Target="../media/image13.wmf"/><Relationship Id="rId3" Type="http://schemas.openxmlformats.org/officeDocument/2006/relationships/tags" Target="../tags/tag73.xml"/><Relationship Id="rId7" Type="http://schemas.openxmlformats.org/officeDocument/2006/relationships/tags" Target="../tags/tag77.xml"/><Relationship Id="rId12" Type="http://schemas.openxmlformats.org/officeDocument/2006/relationships/oleObject" Target="../embeddings/oleObject3.bin"/><Relationship Id="rId2" Type="http://schemas.openxmlformats.org/officeDocument/2006/relationships/tags" Target="../tags/tag72.xml"/><Relationship Id="rId1" Type="http://schemas.openxmlformats.org/officeDocument/2006/relationships/vmlDrawing" Target="../drawings/vmlDrawing2.vml"/><Relationship Id="rId6" Type="http://schemas.openxmlformats.org/officeDocument/2006/relationships/tags" Target="../tags/tag76.xml"/><Relationship Id="rId11" Type="http://schemas.openxmlformats.org/officeDocument/2006/relationships/notesSlide" Target="../notesSlides/notesSlide8.xml"/><Relationship Id="rId5" Type="http://schemas.openxmlformats.org/officeDocument/2006/relationships/tags" Target="../tags/tag75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74.xml"/><Relationship Id="rId9" Type="http://schemas.openxmlformats.org/officeDocument/2006/relationships/tags" Target="../tags/tag7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89589" y="2685077"/>
            <a:ext cx="1882804" cy="62501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1062" tIns="61062" rIns="61062" bIns="61062" numCol="1" spcCol="50886" rtlCol="0" anchor="t">
            <a:spAutoFit/>
          </a:bodyPr>
          <a:lstStyle/>
          <a:p>
            <a:pPr latinLnBrk="1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/>
              </a:rPr>
              <a:t>初中历史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2" y="1104806"/>
            <a:ext cx="5837448" cy="5841293"/>
          </a:xfrm>
          <a:prstGeom prst="rect">
            <a:avLst/>
          </a:prstGeom>
        </p:spPr>
      </p:pic>
      <p:sp>
        <p:nvSpPr>
          <p:cNvPr id="6" name="标题 1"/>
          <p:cNvSpPr txBox="1"/>
          <p:nvPr/>
        </p:nvSpPr>
        <p:spPr>
          <a:xfrm>
            <a:off x="5150197" y="2461176"/>
            <a:ext cx="7056524" cy="2338419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22127" tIns="61064" rIns="122127" bIns="61064" anchor="ctr">
            <a:scene3d>
              <a:camera prst="orthographicFront"/>
              <a:lightRig rig="threePt" dir="t"/>
            </a:scene3d>
          </a:bodyPr>
          <a:lstStyle>
            <a:lvl1pPr marL="0" lvl="0" indent="0" algn="l" defTabSz="68389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2695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pPr algn="ctr"/>
            <a:r>
              <a:rPr lang="zh-CN" altLang="en-US" sz="6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人教版•物理</a:t>
            </a:r>
            <a:endParaRPr lang="zh-CN" altLang="en-US" sz="64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4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八年级下册</a:t>
            </a:r>
            <a:r>
              <a:rPr lang="zh-CN" altLang="en-US" sz="48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6766">
            <a:off x="530839" y="2058529"/>
            <a:ext cx="4681962" cy="358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82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3409589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二、大气压强的大小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AutoShape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73473" y="2102615"/>
            <a:ext cx="2090114" cy="51805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即讲即练</a:t>
            </a: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2363587" y="1983611"/>
            <a:ext cx="9444895" cy="1219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eaLnBrk="1" latinLnBrk="0" hangingPunct="1">
              <a:lnSpc>
                <a:spcPct val="150000"/>
              </a:lnSpc>
              <a:buNone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在做托里拆利实验时，如果使玻璃管倾斜，那么管内水银柱（   ）。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latinLnBrk="0" hangingPunct="1">
              <a:lnSpc>
                <a:spcPct val="150000"/>
              </a:lnSpc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en-US" altLang="x-none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长度减小     </a:t>
            </a:r>
            <a:r>
              <a:rPr lang="en-US" altLang="x-none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高度不变    </a:t>
            </a:r>
            <a:r>
              <a:rPr lang="en-US" altLang="x-none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高度增大     </a:t>
            </a:r>
            <a:r>
              <a:rPr lang="en-US" altLang="x-none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高度减小</a:t>
            </a:r>
            <a:endParaRPr kumimoji="0" lang="zh-CN" altLang="en-US" sz="240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10811629" y="2153062"/>
            <a:ext cx="396977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B</a:t>
            </a: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2363587" y="3109618"/>
            <a:ext cx="9444265" cy="347697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在冬天，保温瓶未装满水，当瓶内温度下降时软木塞不易拔出，这主要是（   ）。</a:t>
            </a:r>
            <a:b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x-none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塞子与瓶口间摩擦力太大；</a:t>
            </a:r>
            <a:b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x-none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瓶口遇冷收缩；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x-none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瓶内气压小于大气压；</a:t>
            </a:r>
            <a:b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x-none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原先塞子塞的太紧</a:t>
            </a:r>
            <a:endParaRPr kumimoji="0" lang="zh-CN" altLang="en-US" sz="240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/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3286085" y="3821054"/>
            <a:ext cx="396977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2929778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  <p:bldP spid="14" grpId="0"/>
      <p:bldP spid="4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4195981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三、大气压随高度的变化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AutoShape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73474" y="2122017"/>
            <a:ext cx="2061128" cy="59372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观察实验</a:t>
            </a: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2439201" y="2062516"/>
            <a:ext cx="6788932" cy="230832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拿一个瓶子，装有带颜色液体，把两端开口的玻璃细管插入瓶中，从管口向里吹气，使瓶内气压大于大气压，停止吹气后，细管内液面上升，如图。</a:t>
            </a:r>
          </a:p>
        </p:txBody>
      </p:sp>
      <p:pic>
        <p:nvPicPr>
          <p:cNvPr id="23556" name="图片 1" descr="04104003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263110" y="2121694"/>
            <a:ext cx="1584756" cy="3240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2439201" y="4018315"/>
            <a:ext cx="6788932" cy="1219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400">
                <a:latin typeface="Times New Roman" panose="02020603050405020304" pitchFamily="18" charset="0"/>
                <a:ea typeface="华文细黑" panose="02010600040101010101" pitchFamily="2" charset="-122"/>
                <a:sym typeface="+mn-ea"/>
              </a:rPr>
              <a:t>拿着自制气压计从楼下到楼上，观察玻璃管内水柱高度的变化。</a:t>
            </a:r>
            <a:r>
              <a:rPr lang="zh-CN" altLang="zh-CN" sz="2400">
                <a:latin typeface="Times New Roman" panose="02020603050405020304" pitchFamily="18" charset="0"/>
                <a:ea typeface="华文细黑" panose="02010600040101010101" pitchFamily="2" charset="-122"/>
                <a:sym typeface="宋体" panose="02010600030101010101" pitchFamily="2" charset="-122"/>
              </a:rPr>
              <a:t>会</a:t>
            </a:r>
            <a:r>
              <a:rPr lang="zh-CN" altLang="en-US" sz="2400">
                <a:latin typeface="Times New Roman" panose="02020603050405020304" pitchFamily="18" charset="0"/>
                <a:ea typeface="华文细黑" panose="02010600040101010101" pitchFamily="2" charset="-122"/>
                <a:sym typeface="宋体" panose="02010600030101010101" pitchFamily="2" charset="-122"/>
              </a:rPr>
              <a:t>看到什么现象？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2439201" y="5508449"/>
            <a:ext cx="4596108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400">
                <a:latin typeface="Times New Roman" panose="02020603050405020304" pitchFamily="18" charset="0"/>
                <a:ea typeface="华文细黑" panose="02010600040101010101" pitchFamily="2" charset="-122"/>
                <a:sym typeface="+mn-ea"/>
              </a:rPr>
              <a:t>发现：大气压随高度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华文细黑" panose="02010600040101010101" pitchFamily="2" charset="-122"/>
                <a:sym typeface="+mn-ea"/>
              </a:rPr>
              <a:t>增加</a:t>
            </a:r>
            <a:r>
              <a:rPr lang="zh-CN" altLang="en-US" sz="2400">
                <a:latin typeface="Times New Roman" panose="02020603050405020304" pitchFamily="18" charset="0"/>
                <a:ea typeface="华文细黑" panose="02010600040101010101" pitchFamily="2" charset="-122"/>
                <a:sym typeface="+mn-ea"/>
              </a:rPr>
              <a:t>而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华文细黑" panose="02010600040101010101" pitchFamily="2" charset="-122"/>
                <a:sym typeface="+mn-ea"/>
              </a:rPr>
              <a:t>减小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52495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4" grpId="0"/>
      <p:bldP spid="9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4195981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三、大气压随高度的变化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6233165" y="1184217"/>
            <a:ext cx="5646521" cy="2600619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273473" y="2156942"/>
            <a:ext cx="3637693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400">
                <a:latin typeface="Times New Roman" panose="02020603050405020304" pitchFamily="18" charset="0"/>
                <a:ea typeface="华文细黑" panose="02010600040101010101" pitchFamily="2" charset="-122"/>
                <a:sym typeface="+mn-ea"/>
              </a:rPr>
              <a:t>大气压随高度的变化如图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273473" y="3106385"/>
            <a:ext cx="5804052" cy="1219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大气压变化的规律：在海拔</a:t>
            </a:r>
            <a:r>
              <a:rPr lang="en-US" altLang="zh-CN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3000m</a:t>
            </a:r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以内，每上升</a:t>
            </a:r>
            <a:r>
              <a:rPr lang="en-US" altLang="zh-CN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10m</a:t>
            </a:r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、大气压大约降低</a:t>
            </a:r>
            <a:r>
              <a:rPr lang="en-US" altLang="zh-CN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100 Pa</a:t>
            </a:r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281AE2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AutoShape 12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73473" y="4577762"/>
            <a:ext cx="1697548" cy="503179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气压计</a:t>
            </a: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2073101" y="4577762"/>
            <a:ext cx="3469450" cy="1219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测量气压的仪器，如图是金属盒式气压计</a:t>
            </a: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7936384" y="4175478"/>
            <a:ext cx="2629498" cy="2606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645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  <p:bldP spid="7" grpId="0"/>
      <p:bldP spid="4" grpId="0" animBg="1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3621940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四、大气压的应用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273473" y="2144007"/>
            <a:ext cx="6726550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生活中经常应用到大气压，大家多观察、多思考</a:t>
            </a:r>
          </a:p>
        </p:txBody>
      </p:sp>
      <p:pic>
        <p:nvPicPr>
          <p:cNvPr id="23553" name="Picture 2" descr="吸饮料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46"/>
          <a:stretch>
            <a:fillRect/>
          </a:stretch>
        </p:blipFill>
        <p:spPr bwMode="auto">
          <a:xfrm>
            <a:off x="657217" y="3147131"/>
            <a:ext cx="2855082" cy="326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图片 4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15"/>
          <a:stretch>
            <a:fillRect/>
          </a:stretch>
        </p:blipFill>
        <p:spPr bwMode="auto">
          <a:xfrm>
            <a:off x="4669833" y="3147131"/>
            <a:ext cx="2758673" cy="326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图片 3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71547" y="3147131"/>
            <a:ext cx="2726537" cy="3432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005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: 圆角 2"/>
          <p:cNvSpPr/>
          <p:nvPr>
            <p:custDataLst>
              <p:tags r:id="rId3"/>
            </p:custDataLst>
          </p:nvPr>
        </p:nvSpPr>
        <p:spPr>
          <a:xfrm>
            <a:off x="174544" y="954527"/>
            <a:ext cx="1916200" cy="519529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7040981" y="1821275"/>
            <a:ext cx="379963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D</a:t>
            </a: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2307507" y="967553"/>
            <a:ext cx="2904231" cy="46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考点一、大气压强</a:t>
            </a:r>
          </a:p>
        </p:txBody>
      </p:sp>
      <p:sp>
        <p:nvSpPr>
          <p:cNvPr id="103" name="文本框 102"/>
          <p:cNvSpPr txBox="1"/>
          <p:nvPr>
            <p:custDataLst>
              <p:tags r:id="rId6"/>
            </p:custDataLst>
          </p:nvPr>
        </p:nvSpPr>
        <p:spPr>
          <a:xfrm>
            <a:off x="174544" y="1644062"/>
            <a:ext cx="11635198" cy="29142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（2018•淄博）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关于下面四幅图的说法正确的是（　　）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A.如图：将竖直玻璃管倾斜，水银柱的高度变大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B.如图：盆景中的水位能保持一定高度，是利用了连通器原理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C.如图：A管中水面上升，是因为流体中流速越大的位置压强越大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D.如图：把水气压计从山下移到山顶，细管内的水柱上升</a:t>
            </a:r>
          </a:p>
        </p:txBody>
      </p:sp>
      <p:pic>
        <p:nvPicPr>
          <p:cNvPr id="7" name="图片24" descr=" 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810970" y="5085146"/>
            <a:ext cx="1379967" cy="1232076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0" name="图片24" descr=" 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3409589" y="5099697"/>
            <a:ext cx="3264031" cy="1218494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" name="图片24" descr=" 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6947723" y="5085468"/>
            <a:ext cx="1494649" cy="123272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3" name="图片24" descr=" 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8923784" y="5025967"/>
            <a:ext cx="505358" cy="1291578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3849897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8" grpId="0"/>
      <p:bldP spid="10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: 圆角 2"/>
          <p:cNvSpPr/>
          <p:nvPr>
            <p:custDataLst>
              <p:tags r:id="rId3"/>
            </p:custDataLst>
          </p:nvPr>
        </p:nvSpPr>
        <p:spPr>
          <a:xfrm>
            <a:off x="174544" y="955192"/>
            <a:ext cx="1916200" cy="518199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迁移训练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7904878" y="1885950"/>
            <a:ext cx="496536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B</a:t>
            </a: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2350985" y="1027054"/>
            <a:ext cx="2756783" cy="46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考点一、大气压强</a:t>
            </a:r>
          </a:p>
        </p:txBody>
      </p:sp>
      <p:sp>
        <p:nvSpPr>
          <p:cNvPr id="103" name="文本框 102"/>
          <p:cNvSpPr txBox="1"/>
          <p:nvPr>
            <p:custDataLst>
              <p:tags r:id="rId6"/>
            </p:custDataLst>
          </p:nvPr>
        </p:nvSpPr>
        <p:spPr>
          <a:xfrm>
            <a:off x="174544" y="1688689"/>
            <a:ext cx="11501613" cy="29142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（2018•青岛）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下列实验中，能证明大气压强存在的是（　　）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如图，将加有砝码的小桌放在海绵上，小桌腿陷入海绵中；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如图，将硬纸片盖在装满水的试管口，倒置后水不会流出；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如图，将连通器中装入水，当水不流动时，两边的液面相平；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如图，将压强计的探头放入水中，U形管两边的液面出现高度差；</a:t>
            </a:r>
          </a:p>
        </p:txBody>
      </p:sp>
      <p:pic>
        <p:nvPicPr>
          <p:cNvPr id="308" name="图片24" descr=" 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045372" y="4732338"/>
            <a:ext cx="1597359" cy="1618838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09" name="图片24" descr=" 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4032150" y="4732338"/>
            <a:ext cx="1075618" cy="161948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10" name="图片24" descr=" 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6366120" y="4733631"/>
            <a:ext cx="1020797" cy="1618192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11" name="图片24" descr=" 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8507275" y="4731691"/>
            <a:ext cx="1689356" cy="1618838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1105688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10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10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8" grpId="0"/>
      <p:bldP spid="10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: 圆角 2"/>
          <p:cNvSpPr/>
          <p:nvPr>
            <p:custDataLst>
              <p:tags r:id="rId3"/>
            </p:custDataLst>
          </p:nvPr>
        </p:nvSpPr>
        <p:spPr>
          <a:xfrm>
            <a:off x="174544" y="955127"/>
            <a:ext cx="1916200" cy="518329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350984" y="1027054"/>
            <a:ext cx="3781991" cy="46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考点二、大气压强的应用</a:t>
            </a:r>
          </a:p>
        </p:txBody>
      </p:sp>
      <p:sp>
        <p:nvSpPr>
          <p:cNvPr id="100" name="文本框 99"/>
          <p:cNvSpPr txBox="1"/>
          <p:nvPr>
            <p:custDataLst>
              <p:tags r:id="rId5"/>
            </p:custDataLst>
          </p:nvPr>
        </p:nvSpPr>
        <p:spPr>
          <a:xfrm>
            <a:off x="174544" y="1770827"/>
            <a:ext cx="11688759" cy="12210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just" eaLnBrk="1" latinLnBrk="0" hangingPunct="1">
              <a:lnSpc>
                <a:spcPct val="150000"/>
              </a:lnSpc>
            </a:pPr>
            <a:r>
              <a:rPr 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(2019·</a:t>
            </a:r>
            <a:r>
              <a:rPr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海南</a:t>
            </a: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用钢笔吸墨水是利用_______把墨水吸进橡皮管；用手拍打衣服使灰尘与衣服分离，是利用灰尘具有_______。</a:t>
            </a: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4117216" y="2405298"/>
            <a:ext cx="702586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惯性</a:t>
            </a:r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4955908" y="1863314"/>
            <a:ext cx="1040961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大气压</a:t>
            </a:r>
          </a:p>
        </p:txBody>
      </p:sp>
    </p:spTree>
    <p:extLst>
      <p:ext uri="{BB962C8B-B14F-4D97-AF65-F5344CB8AC3E}">
        <p14:creationId xmlns:p14="http://schemas.microsoft.com/office/powerpoint/2010/main" val="2075305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  <p:bldP spid="100" grpId="0"/>
      <p:bldP spid="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: 圆角 2"/>
          <p:cNvSpPr/>
          <p:nvPr>
            <p:custDataLst>
              <p:tags r:id="rId3"/>
            </p:custDataLst>
          </p:nvPr>
        </p:nvSpPr>
        <p:spPr>
          <a:xfrm>
            <a:off x="174544" y="955192"/>
            <a:ext cx="1916200" cy="518199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迁移训练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2350985" y="1027054"/>
            <a:ext cx="4106504" cy="46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考点二、大气压强的应用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74544" y="1703565"/>
            <a:ext cx="11603692" cy="178570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（2018·贵阳）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明在空玻璃杯中盛满开水，将水倒掉后，杯中有很多水蒸气。迅速将杯口倒扣在一个气球上，一段时间后慢慢拿起杯子，发现气球被杯子紧紧地“吸住”（如图所示）。请你用所学物理知识解释气球被杯子“吸住”的原因。</a:t>
            </a:r>
          </a:p>
        </p:txBody>
      </p:sp>
      <p:pic>
        <p:nvPicPr>
          <p:cNvPr id="4" name="图片 1"/>
          <p:cNvPicPr>
            <a:picLocks noChangeAspect="1" noMove="1" noResize="1" noChangeArrowheads="1"/>
          </p:cNvPicPr>
          <p:nvPr>
            <p:custDataLst>
              <p:tags r:id="rId6"/>
            </p:custDataLst>
          </p:nvPr>
        </p:nvPicPr>
        <p:blipFill>
          <a:blip r:embed="rId10"/>
          <a:srcRect r="1302" b="1367"/>
          <a:stretch>
            <a:fillRect/>
          </a:stretch>
        </p:blipFill>
        <p:spPr>
          <a:xfrm>
            <a:off x="8384400" y="3681354"/>
            <a:ext cx="2665415" cy="2600619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512289" y="3828168"/>
            <a:ext cx="6740413" cy="178440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小明在空玻璃杯中盛满开水，将水倒掉后，杯中有很多水蒸气，水蒸气液化成水，瓶内气体减少压强减小，大气压将气球压入杯中。</a:t>
            </a:r>
          </a:p>
        </p:txBody>
      </p:sp>
    </p:spTree>
    <p:extLst>
      <p:ext uri="{BB962C8B-B14F-4D97-AF65-F5344CB8AC3E}">
        <p14:creationId xmlns:p14="http://schemas.microsoft.com/office/powerpoint/2010/main" val="2294736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  <p:bldP spid="3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5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★课堂小结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8" name="图示 7"/>
          <p:cNvGraphicFramePr/>
          <p:nvPr>
            <p:custDataLst>
              <p:tags r:id="rId3"/>
            </p:custDataLst>
          </p:nvPr>
        </p:nvGraphicFramePr>
        <p:xfrm>
          <a:off x="628232" y="920985"/>
          <a:ext cx="10841875" cy="51430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885069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6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★课后作业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745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69252" y="877652"/>
            <a:ext cx="11359205" cy="5915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用自来水钢笔吸墨水时，只要把弹簧片按几下松开，水就吸到橡皮管里去了，这是因为（    ）。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 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橡皮管有吸力；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B 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弹簧片有吸力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 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大气压的作用；   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 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橡皮管里真空有吸力</a:t>
            </a:r>
          </a:p>
          <a:p>
            <a:pPr>
              <a:lnSpc>
                <a:spcPct val="150000"/>
              </a:lnSpc>
            </a:pPr>
            <a:r>
              <a:rPr 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最早测出大气压值的科学家（         ）。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伽利略      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牛顿   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托里拆利    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奥托格里克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在大气压等于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760mmHg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高的房间里做托里拆利实验时，结果管内水银柱高度为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740mmHg,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其原因是（        ）。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管子内径太小；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管子上端有少量空气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管子太长 ；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管子倾斜了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下列现象中，不能说明大气压存在的是（       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en-US" altLang="zh-CN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 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堵上茶壶盖上的小孔，壶里的水不容易倒出来；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 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用吸管可是把杯中的果汁吸到口中；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 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托里拆利实验；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 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船闸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1746" name="New picture"/>
          <p:cNvPicPr/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821084" y="12340166"/>
            <a:ext cx="340266" cy="245769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4914372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94968" y="167687"/>
            <a:ext cx="9813128" cy="2010774"/>
          </a:xfrm>
        </p:spPr>
        <p:txBody>
          <a:bodyPr>
            <a:no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43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2020-2021学年人教版八年级下册</a:t>
            </a:r>
            <a:endParaRPr lang="zh-CN" altLang="en-US" sz="2400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3190976" y="4177021"/>
            <a:ext cx="5868324" cy="675863"/>
          </a:xfrm>
          <a:prstGeom prst="rect">
            <a:avLst/>
          </a:prstGeom>
        </p:spPr>
        <p:txBody>
          <a:bodyPr vert="horz" lIns="91595" tIns="45798" rIns="91595" bIns="45798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</a:t>
            </a:r>
            <a:r>
              <a:rPr lang="en-US" altLang="zh-CN" sz="4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.3</a:t>
            </a:r>
            <a:r>
              <a:rPr lang="zh-CN" altLang="en-US" sz="4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大气压</a:t>
            </a:r>
            <a:r>
              <a:rPr lang="zh-CN" altLang="en-US" sz="4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强</a:t>
            </a:r>
            <a:endParaRPr lang="zh-CN" altLang="en-US" sz="4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副标题 2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3960937" y="2412380"/>
            <a:ext cx="4232528" cy="675863"/>
          </a:xfrm>
          <a:prstGeom prst="rect">
            <a:avLst/>
          </a:prstGeom>
        </p:spPr>
        <p:txBody>
          <a:bodyPr vert="horz" lIns="122127" tIns="61064" rIns="122127" bIns="61064" rtlCol="0">
            <a:noAutofit/>
          </a:bodyPr>
          <a:lstStyle>
            <a:lvl1pPr marL="0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4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10636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3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21273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31909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42545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53182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63818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74454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85091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400" b="1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第九章  压强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3855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54135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★课堂引入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AutoShape 1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4078" y="1037402"/>
            <a:ext cx="2008828" cy="57885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提出问题</a:t>
            </a:r>
          </a:p>
        </p:txBody>
      </p:sp>
      <p:sp>
        <p:nvSpPr>
          <p:cNvPr id="18" name="文本框 17"/>
          <p:cNvSpPr txBox="1"/>
          <p:nvPr>
            <p:custDataLst>
              <p:tags r:id="rId4"/>
            </p:custDataLst>
          </p:nvPr>
        </p:nvSpPr>
        <p:spPr>
          <a:xfrm>
            <a:off x="2339012" y="992775"/>
            <a:ext cx="7928192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气体和液体同样属于流体，液体内部有压强，那气体呢？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2218029" y="1981024"/>
            <a:ext cx="7633295" cy="178440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1.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将两个带有软塑料托的压力衣钩的软塑料托相对，用力挤压，排出其间的部分空气，即使在衣钩下挂一较重的物体，也不易将两个衣钩分开。</a:t>
            </a:r>
          </a:p>
        </p:txBody>
      </p:sp>
      <p:sp>
        <p:nvSpPr>
          <p:cNvPr id="6" name="AutoShape 12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94078" y="2127192"/>
            <a:ext cx="2008828" cy="51805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生活小实验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9998142" y="1648589"/>
            <a:ext cx="1666042" cy="28211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8684339" y="4683184"/>
            <a:ext cx="3178964" cy="1356901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194077" y="4469754"/>
            <a:ext cx="8490261" cy="178440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2.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在广口瓶内装少量细沙，将一块浸有酒精的棉花点燃后投入瓶中，然后迅速把剥去壳的熟鸡蛋紧盖在瓶口上。待纸熄灭后，向瓶外浇冷水，待会鸡蛋被压入了瓶中。</a:t>
            </a:r>
            <a:endParaRPr kumimoji="0" lang="en-US" altLang="zh-CN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36542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8" grpId="0"/>
      <p:bldP spid="3" grpId="0"/>
      <p:bldP spid="6" grpId="0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54135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★课堂引入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AutoShape 1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82295" y="1199092"/>
            <a:ext cx="1921241" cy="547158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现象分析</a:t>
            </a: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2311917" y="1108546"/>
            <a:ext cx="9597385" cy="234838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1.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两个衣钩很难分开，是因为衣钩内部空气稀薄，内部气体压强远远小于外面气体压强；在大气压强作用下，衣钩就牢牢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“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吸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”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在一起。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2.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鸡蛋被吞入瓶中，是因为</a:t>
            </a:r>
            <a:r>
              <a:rPr lang="zh-CN" altLang="en-US" sz="2400">
                <a:latin typeface="Times New Roman" panose="02020603050405020304" pitchFamily="18" charset="0"/>
                <a:ea typeface="华文细黑" panose="02010600040101010101" pitchFamily="2" charset="-122"/>
                <a:sym typeface="+mn-ea"/>
              </a:rPr>
              <a:t>瓶内气体对鸡蛋的压强小于瓶外大气压强，在大气压作用下，鸡蛋被压入瓶中。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2311917" y="3724687"/>
            <a:ext cx="3582872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大气压强具有哪些特点？</a:t>
            </a:r>
          </a:p>
        </p:txBody>
      </p:sp>
    </p:spTree>
    <p:extLst>
      <p:ext uri="{BB962C8B-B14F-4D97-AF65-F5344CB8AC3E}">
        <p14:creationId xmlns:p14="http://schemas.microsoft.com/office/powerpoint/2010/main" val="3870643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3044118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★学习目标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8" name="Text Box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33778" y="1539288"/>
            <a:ext cx="8656613" cy="27260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1.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了解大气压强的存在；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2.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认识托里拆利实验，知道大气压强的大小；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3.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知道大气压强特点；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4.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了解大气压强与社会生活中的应用。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1888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18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2836178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一、大气压强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AutoShape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73473" y="2163410"/>
            <a:ext cx="1768752" cy="53293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大气压强</a:t>
            </a: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2203536" y="2228733"/>
            <a:ext cx="5170779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大气对浸在其里面的物体产生的压强</a:t>
            </a:r>
          </a:p>
        </p:txBody>
      </p:sp>
      <p:sp>
        <p:nvSpPr>
          <p:cNvPr id="6" name="AutoShape 12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73473" y="2975093"/>
            <a:ext cx="4555150" cy="56591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生活中常见利用大气压强的例子</a:t>
            </a:r>
          </a:p>
        </p:txBody>
      </p:sp>
      <p:pic>
        <p:nvPicPr>
          <p:cNvPr id="19459" name="Picture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600507" y="3583046"/>
            <a:ext cx="3364220" cy="15147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1303092" y="5097757"/>
            <a:ext cx="2029622" cy="40487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马德堡半球实验</a:t>
            </a:r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4616903" y="3583046"/>
            <a:ext cx="1602400" cy="151471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10"/>
            </p:custDataLst>
          </p:nvPr>
        </p:nvSpPr>
        <p:spPr>
          <a:xfrm>
            <a:off x="4787035" y="5097757"/>
            <a:ext cx="1335858" cy="40487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吸盘挂钩</a:t>
            </a:r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6975448" y="3583047"/>
            <a:ext cx="2215508" cy="1514063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12"/>
            </p:custDataLst>
          </p:nvPr>
        </p:nvSpPr>
        <p:spPr>
          <a:xfrm>
            <a:off x="6975449" y="5097110"/>
            <a:ext cx="1904858" cy="40487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往针管里吸药</a:t>
            </a:r>
          </a:p>
        </p:txBody>
      </p:sp>
      <p:sp>
        <p:nvSpPr>
          <p:cNvPr id="20" name="AutoShape 12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273473" y="5818246"/>
            <a:ext cx="1768752" cy="53293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想一想</a:t>
            </a:r>
          </a:p>
        </p:txBody>
      </p:sp>
      <p:sp>
        <p:nvSpPr>
          <p:cNvPr id="21" name="文本框 20"/>
          <p:cNvSpPr txBox="1"/>
          <p:nvPr>
            <p:custDataLst>
              <p:tags r:id="rId14"/>
            </p:custDataLst>
          </p:nvPr>
        </p:nvSpPr>
        <p:spPr>
          <a:xfrm>
            <a:off x="2203536" y="5850585"/>
            <a:ext cx="6946462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想一想，我们生活中还有哪些利用大气压强的例子</a:t>
            </a:r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9836202" y="3303000"/>
            <a:ext cx="1011345" cy="1794757"/>
          </a:xfrm>
          <a:prstGeom prst="rect">
            <a:avLst/>
          </a:prstGeom>
        </p:spPr>
      </p:pic>
      <p:sp>
        <p:nvSpPr>
          <p:cNvPr id="23" name="文本框 22"/>
          <p:cNvSpPr txBox="1"/>
          <p:nvPr>
            <p:custDataLst>
              <p:tags r:id="rId16"/>
            </p:custDataLst>
          </p:nvPr>
        </p:nvSpPr>
        <p:spPr>
          <a:xfrm>
            <a:off x="9468210" y="5097110"/>
            <a:ext cx="2227480" cy="40487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用塑料软管吸饮料</a:t>
            </a:r>
          </a:p>
        </p:txBody>
      </p:sp>
    </p:spTree>
    <p:extLst>
      <p:ext uri="{BB962C8B-B14F-4D97-AF65-F5344CB8AC3E}">
        <p14:creationId xmlns:p14="http://schemas.microsoft.com/office/powerpoint/2010/main" val="1864820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  <p:bldP spid="4" grpId="0"/>
      <p:bldP spid="6" grpId="0" animBg="1"/>
      <p:bldP spid="13" grpId="0"/>
      <p:bldP spid="17" grpId="0"/>
      <p:bldP spid="19" grpId="0"/>
      <p:bldP spid="20" grpId="0" animBg="1"/>
      <p:bldP spid="21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3409589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二、大气压强的大小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AutoShape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73473" y="2102615"/>
            <a:ext cx="2090114" cy="51805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探究实验</a:t>
            </a: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273473" y="2882606"/>
            <a:ext cx="5102726" cy="234838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1.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如图所示，把长约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1m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，一端封闭的玻璃管装满水银，用手指堵住，然后倒插入水银槽中，放开手指，观察水银面变化；</a:t>
            </a: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579098" y="2034058"/>
            <a:ext cx="6143687" cy="2609674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2363587" y="2034058"/>
            <a:ext cx="2485830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大气压强的测量</a:t>
            </a: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273473" y="5230989"/>
            <a:ext cx="6823589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2.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把玻璃管倾斜，观察玻璃管内水银面变化情况。</a:t>
            </a:r>
          </a:p>
        </p:txBody>
      </p:sp>
    </p:spTree>
    <p:extLst>
      <p:ext uri="{BB962C8B-B14F-4D97-AF65-F5344CB8AC3E}">
        <p14:creationId xmlns:p14="http://schemas.microsoft.com/office/powerpoint/2010/main" val="1347299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  <p:bldP spid="4" grpId="0"/>
      <p:bldP spid="7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2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4"/>
            </p:custDataLst>
          </p:nvPr>
        </p:nvSpPr>
        <p:spPr>
          <a:xfrm>
            <a:off x="273473" y="839494"/>
            <a:ext cx="3409589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二、大气压强的大小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AutoShape 1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73473" y="2102615"/>
            <a:ext cx="2090114" cy="51805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实验分析</a:t>
            </a: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2498433" y="1997193"/>
            <a:ext cx="9474511" cy="1219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>
                <a:latin typeface="Times New Roman" panose="02020603050405020304" pitchFamily="18" charset="0"/>
                <a:ea typeface="华文细黑" panose="02010600040101010101" pitchFamily="2" charset="-122"/>
                <a:sym typeface="+mn-ea"/>
              </a:rPr>
              <a:t>玻璃管上端为真空，没有压强，玻璃管内的水银之所以能够高于水银槽内的水银，就是因为水银槽内的水银受到大气压强的作用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sp>
        <p:nvSpPr>
          <p:cNvPr id="2" name="AutoShape 12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73473" y="3523545"/>
            <a:ext cx="2090114" cy="48701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实验结论</a:t>
            </a: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2363587" y="3432998"/>
            <a:ext cx="9708916" cy="120032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大气压强的数值等于它支撑的水银柱产生的压强，即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</a:t>
            </a:r>
            <a:r>
              <a:rPr lang="zh-CN" altLang="en-US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大气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=p</a:t>
            </a:r>
            <a:r>
              <a:rPr lang="zh-CN" altLang="en-US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水银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=ρ</a:t>
            </a:r>
            <a:r>
              <a:rPr lang="zh-CN" altLang="en-US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水银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gh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/>
            </a:endParaRPr>
          </a:p>
        </p:txBody>
      </p:sp>
      <p:sp>
        <p:nvSpPr>
          <p:cNvPr id="13" name="文本框 12"/>
          <p:cNvSpPr txBox="1"/>
          <p:nvPr>
            <p:custDataLst>
              <p:tags r:id="rId9"/>
            </p:custDataLst>
          </p:nvPr>
        </p:nvSpPr>
        <p:spPr>
          <a:xfrm>
            <a:off x="273473" y="4225925"/>
            <a:ext cx="11699471" cy="1219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此实验最早是由意大利物理学家托里拆利做的，他测得水银柱的高度为</a:t>
            </a:r>
            <a:r>
              <a:rPr lang="en-US" altLang="zh-CN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760 mm</a:t>
            </a:r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。我们通常把</a:t>
            </a:r>
            <a:r>
              <a:rPr lang="en-US" altLang="zh-CN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760 mm</a:t>
            </a:r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高的水银柱产生的压强叫做标准大气压，用字母</a:t>
            </a:r>
            <a:r>
              <a:rPr lang="en-US" altLang="zh-CN" sz="2400" i="1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</a:t>
            </a:r>
            <a:r>
              <a:rPr lang="en-US" altLang="zh-CN" sz="2400" baseline="-250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表示。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281AE2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14" name="对象 13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10"/>
            </p:custDataLst>
          </p:nvPr>
        </p:nvGraphicFramePr>
        <p:xfrm>
          <a:off x="1864530" y="5547255"/>
          <a:ext cx="6573430" cy="4184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r:id="rId15" imgW="3276600" imgH="203200" progId="Equation.KSEE3">
                  <p:embed/>
                </p:oleObj>
              </mc:Choice>
              <mc:Fallback>
                <p:oleObj r:id="rId15" imgW="3276600" imgH="203200" progId="Equation.KSEE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864530" y="5547255"/>
                        <a:ext cx="6573430" cy="418453"/>
                      </a:xfrm>
                      <a:prstGeom prst="rect">
                        <a:avLst/>
                      </a:prstGeom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文本框 14"/>
          <p:cNvSpPr txBox="1"/>
          <p:nvPr>
            <p:custDataLst>
              <p:tags r:id="rId11"/>
            </p:custDataLst>
          </p:nvPr>
        </p:nvSpPr>
        <p:spPr>
          <a:xfrm>
            <a:off x="373032" y="5965707"/>
            <a:ext cx="4216775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281AE2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粗略计算中，标准大气压可取</a:t>
            </a:r>
          </a:p>
        </p:txBody>
      </p:sp>
      <p:graphicFrame>
        <p:nvGraphicFramePr>
          <p:cNvPr id="16" name="对象 15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12"/>
            </p:custDataLst>
          </p:nvPr>
        </p:nvGraphicFramePr>
        <p:xfrm>
          <a:off x="4746393" y="6129338"/>
          <a:ext cx="1529306" cy="4184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r:id="rId17" imgW="762000" imgH="203200" progId="Equation.KSEE3">
                  <p:embed/>
                </p:oleObj>
              </mc:Choice>
              <mc:Fallback>
                <p:oleObj r:id="rId17" imgW="762000" imgH="203200" progId="Equation.KSEE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746393" y="6129338"/>
                        <a:ext cx="1529306" cy="418453"/>
                      </a:xfrm>
                      <a:prstGeom prst="rect">
                        <a:avLst/>
                      </a:prstGeom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63389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  <p:bldP spid="10" grpId="0"/>
      <p:bldP spid="2" grpId="0" animBg="1"/>
      <p:bldP spid="11" grpId="0"/>
      <p:bldP spid="13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2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4"/>
            </p:custDataLst>
          </p:nvPr>
        </p:nvSpPr>
        <p:spPr>
          <a:xfrm>
            <a:off x="273473" y="839494"/>
            <a:ext cx="3409589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二、大气压强的大小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AutoShape 1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73473" y="2102615"/>
            <a:ext cx="2090114" cy="51805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即讲即练</a:t>
            </a: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2502844" y="1997193"/>
            <a:ext cx="9276023" cy="1219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在托里拆利实验中如果将水银换为水，一个标准大气压能支持多高的水柱？</a:t>
            </a:r>
            <a:endParaRPr kumimoji="0" lang="zh-CN" altLang="en-US" sz="240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/>
            </a:endParaRPr>
          </a:p>
        </p:txBody>
      </p:sp>
      <p:graphicFrame>
        <p:nvGraphicFramePr>
          <p:cNvPr id="19458" name="内容占位符 19457"/>
          <p:cNvGraphicFramePr>
            <a:graphicFrameLocks noGrp="1"/>
          </p:cNvGraphicFramePr>
          <p:nvPr>
            <p:ph idx="1"/>
            <p:custDataLst>
              <p:tags r:id="rId7"/>
            </p:custDataLst>
          </p:nvPr>
        </p:nvGraphicFramePr>
        <p:xfrm>
          <a:off x="2502844" y="4251149"/>
          <a:ext cx="5557674" cy="8698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r:id="rId12" imgW="2197100" imgH="393700" progId="Equations">
                  <p:embed/>
                </p:oleObj>
              </mc:Choice>
              <mc:Fallback>
                <p:oleObj r:id="rId12" imgW="2197100" imgH="393700" progId="Equations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502844" y="4251149"/>
                        <a:ext cx="5557674" cy="869891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2502844" y="3499615"/>
            <a:ext cx="5423458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解：一个大气压能支持的水柱高为：</a:t>
            </a: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2502844" y="5121040"/>
            <a:ext cx="5424088" cy="120032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答：一个大气压能支持</a:t>
            </a: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10.13m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的水柱。</a:t>
            </a:r>
          </a:p>
        </p:txBody>
      </p:sp>
    </p:spTree>
    <p:extLst>
      <p:ext uri="{BB962C8B-B14F-4D97-AF65-F5344CB8AC3E}">
        <p14:creationId xmlns:p14="http://schemas.microsoft.com/office/powerpoint/2010/main" val="506077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  <p:bldP spid="6" grpId="0"/>
      <p:bldP spid="7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3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3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5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6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7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8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5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7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8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9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2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6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7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9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2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3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4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5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2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3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2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3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4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5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6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7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8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9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7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8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9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6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7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8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9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0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2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3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4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8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9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0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2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3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4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5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6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1879</Words>
  <Application>Microsoft Office PowerPoint</Application>
  <PresentationFormat>自定义</PresentationFormat>
  <Paragraphs>164</Paragraphs>
  <Slides>19</Slides>
  <Notes>18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Office 主题</vt:lpstr>
      <vt:lpstr>Equation.KSEE3</vt:lpstr>
      <vt:lpstr>Microsoft Equation</vt:lpstr>
      <vt:lpstr>PowerPoint 演示文稿</vt:lpstr>
      <vt:lpstr>2020-2021学年人教版八年级下册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6</cp:revision>
  <dcterms:created xsi:type="dcterms:W3CDTF">2021-02-22T07:19:52Z</dcterms:created>
  <dcterms:modified xsi:type="dcterms:W3CDTF">2021-02-22T08:40:02Z</dcterms:modified>
</cp:coreProperties>
</file>