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2.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3.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notesSlides/notesSlide4.xml" ContentType="application/vnd.openxmlformats-officedocument.presentationml.notesSlide+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notesSlides/notesSlide5.xml" ContentType="application/vnd.openxmlformats-officedocument.presentationml.notesSlide+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notesSlides/notesSlide6.xml" ContentType="application/vnd.openxmlformats-officedocument.presentationml.notesSlide+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notesSlides/notesSlide7.xml" ContentType="application/vnd.openxmlformats-officedocument.presentationml.notesSlide+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notesSlides/notesSlide8.xml" ContentType="application/vnd.openxmlformats-officedocument.presentationml.notesSlide+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notesSlides/notesSlide9.xml" ContentType="application/vnd.openxmlformats-officedocument.presentationml.notesSlide+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notesSlides/notesSlide10.xml" ContentType="application/vnd.openxmlformats-officedocument.presentationml.notesSlide+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notesSlides/notesSlide11.xml" ContentType="application/vnd.openxmlformats-officedocument.presentationml.notesSlide+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notesSlides/notesSlide12.xml" ContentType="application/vnd.openxmlformats-officedocument.presentationml.notesSlide+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notesSlides/notesSlide13.xml" ContentType="application/vnd.openxmlformats-officedocument.presentationml.notesSlide+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notesSlides/notesSlide14.xml" ContentType="application/vnd.openxmlformats-officedocument.presentationml.notesSlide+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notesSlides/notesSlide15.xml" ContentType="application/vnd.openxmlformats-officedocument.presentationml.notesSlide+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notesSlides/notesSlide1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notesSlides/notesSlide17.xml" ContentType="application/vnd.openxmlformats-officedocument.presentationml.notesSlide+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notesSlides/notesSlide18.xml" ContentType="application/vnd.openxmlformats-officedocument.presentationml.notesSlide+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3" r:id="rId18"/>
    <p:sldId id="274" r:id="rId19"/>
    <p:sldId id="275" r:id="rId20"/>
  </p:sldIdLst>
  <p:sldSz cx="12098338" cy="6985000"/>
  <p:notesSz cx="6858000" cy="9144000"/>
  <p:defaultTextStyle>
    <a:defPPr>
      <a:defRPr lang="zh-CN"/>
    </a:defPPr>
    <a:lvl1pPr marL="0" algn="l" defTabSz="1221273" rtl="0" eaLnBrk="1" latinLnBrk="0" hangingPunct="1">
      <a:defRPr sz="2400" kern="1200">
        <a:solidFill>
          <a:schemeClr val="tx1"/>
        </a:solidFill>
        <a:latin typeface="+mn-lt"/>
        <a:ea typeface="+mn-ea"/>
        <a:cs typeface="+mn-cs"/>
      </a:defRPr>
    </a:lvl1pPr>
    <a:lvl2pPr marL="610636" algn="l" defTabSz="1221273" rtl="0" eaLnBrk="1" latinLnBrk="0" hangingPunct="1">
      <a:defRPr sz="2400" kern="1200">
        <a:solidFill>
          <a:schemeClr val="tx1"/>
        </a:solidFill>
        <a:latin typeface="+mn-lt"/>
        <a:ea typeface="+mn-ea"/>
        <a:cs typeface="+mn-cs"/>
      </a:defRPr>
    </a:lvl2pPr>
    <a:lvl3pPr marL="1221273" algn="l" defTabSz="1221273" rtl="0" eaLnBrk="1" latinLnBrk="0" hangingPunct="1">
      <a:defRPr sz="2400" kern="1200">
        <a:solidFill>
          <a:schemeClr val="tx1"/>
        </a:solidFill>
        <a:latin typeface="+mn-lt"/>
        <a:ea typeface="+mn-ea"/>
        <a:cs typeface="+mn-cs"/>
      </a:defRPr>
    </a:lvl3pPr>
    <a:lvl4pPr marL="1831909" algn="l" defTabSz="1221273" rtl="0" eaLnBrk="1" latinLnBrk="0" hangingPunct="1">
      <a:defRPr sz="2400" kern="1200">
        <a:solidFill>
          <a:schemeClr val="tx1"/>
        </a:solidFill>
        <a:latin typeface="+mn-lt"/>
        <a:ea typeface="+mn-ea"/>
        <a:cs typeface="+mn-cs"/>
      </a:defRPr>
    </a:lvl4pPr>
    <a:lvl5pPr marL="2442545" algn="l" defTabSz="1221273" rtl="0" eaLnBrk="1" latinLnBrk="0" hangingPunct="1">
      <a:defRPr sz="2400" kern="1200">
        <a:solidFill>
          <a:schemeClr val="tx1"/>
        </a:solidFill>
        <a:latin typeface="+mn-lt"/>
        <a:ea typeface="+mn-ea"/>
        <a:cs typeface="+mn-cs"/>
      </a:defRPr>
    </a:lvl5pPr>
    <a:lvl6pPr marL="3053182" algn="l" defTabSz="1221273" rtl="0" eaLnBrk="1" latinLnBrk="0" hangingPunct="1">
      <a:defRPr sz="2400" kern="1200">
        <a:solidFill>
          <a:schemeClr val="tx1"/>
        </a:solidFill>
        <a:latin typeface="+mn-lt"/>
        <a:ea typeface="+mn-ea"/>
        <a:cs typeface="+mn-cs"/>
      </a:defRPr>
    </a:lvl6pPr>
    <a:lvl7pPr marL="3663818" algn="l" defTabSz="1221273" rtl="0" eaLnBrk="1" latinLnBrk="0" hangingPunct="1">
      <a:defRPr sz="2400" kern="1200">
        <a:solidFill>
          <a:schemeClr val="tx1"/>
        </a:solidFill>
        <a:latin typeface="+mn-lt"/>
        <a:ea typeface="+mn-ea"/>
        <a:cs typeface="+mn-cs"/>
      </a:defRPr>
    </a:lvl7pPr>
    <a:lvl8pPr marL="4274454" algn="l" defTabSz="1221273" rtl="0" eaLnBrk="1" latinLnBrk="0" hangingPunct="1">
      <a:defRPr sz="2400" kern="1200">
        <a:solidFill>
          <a:schemeClr val="tx1"/>
        </a:solidFill>
        <a:latin typeface="+mn-lt"/>
        <a:ea typeface="+mn-ea"/>
        <a:cs typeface="+mn-cs"/>
      </a:defRPr>
    </a:lvl8pPr>
    <a:lvl9pPr marL="4885091" algn="l" defTabSz="1221273"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6" d="100"/>
          <a:sy n="106" d="100"/>
        </p:scale>
        <p:origin x="-744" y="-90"/>
      </p:cViewPr>
      <p:guideLst>
        <p:guide orient="horz" pos="2200"/>
        <p:guide pos="3811"/>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2_1#2">
  <dgm:title val=""/>
  <dgm:desc val=""/>
  <dgm:catLst>
    <dgm:cat type="accent2" pri="11100"/>
  </dgm:catLst>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EFE73B03-4D71-4565-8C52-4902BE6377A4}" type="doc">
      <dgm:prSet loTypeId="urn:microsoft.com/office/officeart/2005/8/layout/hierarchy2#2" loCatId="hierarchy" qsTypeId="urn:microsoft.com/office/officeart/2005/8/quickstyle/simple1#3" qsCatId="simple" csTypeId="urn:microsoft.com/office/officeart/2005/8/colors/accent2_1#2" csCatId="accent1" phldr="0"/>
      <dgm:spPr/>
      <dgm:t>
        <a:bodyPr/>
        <a:lstStyle/>
        <a:p>
          <a:endParaRPr lang="zh-CN" altLang="en-US"/>
        </a:p>
      </dgm:t>
    </dgm:pt>
    <dgm:pt modelId="{2AFB1B2A-8749-4E5E-9CB9-0B60F81C46F8}" type="parTrans" cxnId="{22B996D0-0671-456E-98DC-5A14EF376C97}">
      <dgm:prSet/>
      <dgm:spPr/>
      <dgm:t>
        <a:bodyPr/>
        <a:lstStyle/>
        <a:p>
          <a:endParaRPr lang="zh-CN" altLang="en-US"/>
        </a:p>
      </dgm:t>
    </dgm:pt>
    <dgm:pt modelId="{0605F139-5EF0-48E7-A091-192233D2011D}">
      <dgm:prSet phldrT="[文本]" custT="0"/>
      <dgm:spPr/>
      <dgm:t>
        <a:bodyPr vert="horz" wrap="square"/>
        <a:lstStyle/>
        <a:p>
          <a:pPr>
            <a:lnSpc>
              <a:spcPct val="100000"/>
            </a:lnSpc>
            <a:spcBef>
              <a:spcPct val="0"/>
            </a:spcBef>
            <a:spcAft>
              <a:spcPct val="35000"/>
            </a:spcAft>
          </a:pPr>
          <a:r>
            <a:rPr lang="zh-CN" altLang="en-US"/>
            <a:t>力的平衡</a:t>
          </a:r>
        </a:p>
      </dgm:t>
    </dgm:pt>
    <dgm:pt modelId="{AC2BFF99-DAE2-494A-88AB-85D75BC6D2EE}" type="parTrans" cxnId="{E5AC1C6F-1F01-42F0-B549-E3D3F3279C38}">
      <dgm:prSet/>
      <dgm:spPr/>
      <dgm:t>
        <a:bodyPr/>
        <a:lstStyle/>
        <a:p>
          <a:endParaRPr lang="zh-CN" altLang="en-US"/>
        </a:p>
      </dgm:t>
    </dgm:pt>
    <dgm:pt modelId="{4530EE7D-F557-4815-9ED2-EABC47F46978}">
      <dgm:prSet phldrT="[文本]" custT="0"/>
      <dgm:spPr/>
      <dgm:t>
        <a:bodyPr vert="horz" wrap="square"/>
        <a:lstStyle/>
        <a:p>
          <a:pPr>
            <a:lnSpc>
              <a:spcPct val="100000"/>
            </a:lnSpc>
            <a:spcBef>
              <a:spcPct val="0"/>
            </a:spcBef>
            <a:spcAft>
              <a:spcPct val="35000"/>
            </a:spcAft>
          </a:pPr>
          <a:r>
            <a:rPr lang="zh-CN" altLang="en-US"/>
            <a:t>平衡力</a:t>
          </a:r>
        </a:p>
      </dgm:t>
    </dgm:pt>
    <dgm:pt modelId="{4A6A0524-D9B7-4A37-8E78-5FE688BDCCE6}" type="parTrans" cxnId="{D905B529-9AA9-4DD0-95CA-D4AF56808239}">
      <dgm:prSet/>
      <dgm:spPr/>
      <dgm:t>
        <a:bodyPr/>
        <a:lstStyle/>
        <a:p>
          <a:endParaRPr lang="zh-CN" altLang="en-US"/>
        </a:p>
      </dgm:t>
    </dgm:pt>
    <dgm:pt modelId="{2C2A4BF3-AA22-4080-9546-909CF9AC3ECB}">
      <dgm:prSet phldrT="[文本]" custT="0"/>
      <dgm:spPr/>
      <dgm:t>
        <a:bodyPr vert="horz" wrap="square"/>
        <a:lstStyle/>
        <a:p>
          <a:pPr>
            <a:lnSpc>
              <a:spcPct val="100000"/>
            </a:lnSpc>
            <a:spcBef>
              <a:spcPct val="0"/>
            </a:spcBef>
            <a:spcAft>
              <a:spcPct val="35000"/>
            </a:spcAft>
          </a:pPr>
          <a:r>
            <a:rPr lang="zh-CN" altLang="en-US"/>
            <a:t>平衡状态</a:t>
          </a:r>
        </a:p>
      </dgm:t>
    </dgm:pt>
    <dgm:pt modelId="{933F689F-797B-4D0C-92B7-AC716A9BC7AE}" type="parTrans" cxnId="{0EBC624A-3E17-4117-9B23-A33160533204}">
      <dgm:prSet/>
      <dgm:spPr/>
      <dgm:t>
        <a:bodyPr/>
        <a:lstStyle/>
        <a:p>
          <a:endParaRPr/>
        </a:p>
      </dgm:t>
    </dgm:pt>
    <dgm:pt modelId="{886D0FB0-16A4-4214-B195-881E46B0A564}">
      <dgm:prSet custT="0"/>
      <dgm:spPr/>
      <dgm:t>
        <a:bodyPr vert="horz" wrap="square"/>
        <a:lstStyle/>
        <a:p>
          <a:pPr>
            <a:lnSpc>
              <a:spcPct val="100000"/>
            </a:lnSpc>
            <a:spcBef>
              <a:spcPct val="0"/>
            </a:spcBef>
            <a:spcAft>
              <a:spcPct val="35000"/>
            </a:spcAft>
          </a:pPr>
          <a:r>
            <a:rPr lang="zh-CN">
              <a:ea typeface="宋体" panose="02010600030101010101" pitchFamily="2" charset="-122"/>
            </a:rPr>
            <a:t>静止状态或匀速直线运动</a:t>
          </a:r>
        </a:p>
      </dgm:t>
    </dgm:pt>
    <dgm:pt modelId="{F4916D28-5506-4108-8E9A-183B6F240866}" type="sibTrans" cxnId="{0EBC624A-3E17-4117-9B23-A33160533204}">
      <dgm:prSet/>
      <dgm:spPr/>
      <dgm:t>
        <a:bodyPr/>
        <a:lstStyle/>
        <a:p>
          <a:endParaRPr/>
        </a:p>
      </dgm:t>
    </dgm:pt>
    <dgm:pt modelId="{39CECE7E-7D7C-4022-9437-1E0813814145}" type="sibTrans" cxnId="{D905B529-9AA9-4DD0-95CA-D4AF56808239}">
      <dgm:prSet/>
      <dgm:spPr/>
      <dgm:t>
        <a:bodyPr/>
        <a:lstStyle/>
        <a:p>
          <a:endParaRPr lang="zh-CN" altLang="en-US"/>
        </a:p>
      </dgm:t>
    </dgm:pt>
    <dgm:pt modelId="{494A82AC-6FC4-4ABD-9B58-3B8FD434DF0E}" type="parTrans" cxnId="{34C77174-55E5-4F76-A56B-503ECD726A27}">
      <dgm:prSet/>
      <dgm:spPr/>
      <dgm:t>
        <a:bodyPr/>
        <a:lstStyle/>
        <a:p>
          <a:endParaRPr/>
        </a:p>
      </dgm:t>
    </dgm:pt>
    <dgm:pt modelId="{1F549E35-535A-4187-9D16-736B99226D85}">
      <dgm:prSet custT="0"/>
      <dgm:spPr/>
      <dgm:t>
        <a:bodyPr vert="horz" wrap="square"/>
        <a:lstStyle/>
        <a:p>
          <a:pPr>
            <a:lnSpc>
              <a:spcPct val="100000"/>
            </a:lnSpc>
            <a:spcBef>
              <a:spcPct val="0"/>
            </a:spcBef>
            <a:spcAft>
              <a:spcPct val="35000"/>
            </a:spcAft>
          </a:pPr>
          <a:r>
            <a:rPr lang="zh-CN">
              <a:ea typeface="宋体" panose="02010600030101010101" pitchFamily="2" charset="-122"/>
            </a:rPr>
            <a:t>平衡状态时物体所受的力</a:t>
          </a:r>
        </a:p>
      </dgm:t>
    </dgm:pt>
    <dgm:pt modelId="{1F83B545-5F5F-43DC-AC65-13F437405D89}" type="sibTrans" cxnId="{34C77174-55E5-4F76-A56B-503ECD726A27}">
      <dgm:prSet/>
      <dgm:spPr/>
      <dgm:t>
        <a:bodyPr/>
        <a:lstStyle/>
        <a:p>
          <a:endParaRPr/>
        </a:p>
      </dgm:t>
    </dgm:pt>
    <dgm:pt modelId="{B98A0394-6758-42EB-8D0E-4491BED52B6C}" type="sibTrans" cxnId="{E5AC1C6F-1F01-42F0-B549-E3D3F3279C38}">
      <dgm:prSet/>
      <dgm:spPr/>
      <dgm:t>
        <a:bodyPr/>
        <a:lstStyle/>
        <a:p>
          <a:endParaRPr lang="zh-CN" altLang="en-US"/>
        </a:p>
      </dgm:t>
    </dgm:pt>
    <dgm:pt modelId="{1DAE83CF-374E-49E2-936D-8F9E0AF2FA21}" type="parTrans" cxnId="{90B5F161-6C9C-488A-878E-685893007F5F}">
      <dgm:prSet/>
      <dgm:spPr/>
      <dgm:t>
        <a:bodyPr/>
        <a:lstStyle/>
        <a:p>
          <a:endParaRPr/>
        </a:p>
      </dgm:t>
    </dgm:pt>
    <dgm:pt modelId="{362DDE4B-09DB-474F-995D-CC6C71DB680B}">
      <dgm:prSet custT="0"/>
      <dgm:spPr/>
      <dgm:t>
        <a:bodyPr vert="horz" wrap="square"/>
        <a:lstStyle/>
        <a:p>
          <a:pPr>
            <a:lnSpc>
              <a:spcPct val="100000"/>
            </a:lnSpc>
            <a:spcBef>
              <a:spcPct val="0"/>
            </a:spcBef>
            <a:spcAft>
              <a:spcPct val="35000"/>
            </a:spcAft>
          </a:pPr>
          <a:r>
            <a:rPr lang="zh-CN">
              <a:ea typeface="宋体" panose="02010600030101010101" pitchFamily="2" charset="-122"/>
            </a:rPr>
            <a:t>二力平衡的条件</a:t>
          </a:r>
        </a:p>
      </dgm:t>
    </dgm:pt>
    <dgm:pt modelId="{C98C1DA7-DAF3-4A30-811B-7E19B5E1C646}" type="parTrans" cxnId="{229375D3-4EBD-4705-8AA6-5F7EADFB155D}">
      <dgm:prSet/>
      <dgm:spPr/>
      <dgm:t>
        <a:bodyPr/>
        <a:lstStyle/>
        <a:p>
          <a:endParaRPr/>
        </a:p>
      </dgm:t>
    </dgm:pt>
    <dgm:pt modelId="{0976C9BC-7D6F-43A9-B636-CDD2139FD9A2}">
      <dgm:prSet custT="0"/>
      <dgm:spPr/>
      <dgm:t>
        <a:bodyPr vert="horz" wrap="square"/>
        <a:lstStyle/>
        <a:p>
          <a:pPr>
            <a:lnSpc>
              <a:spcPct val="100000"/>
            </a:lnSpc>
            <a:spcBef>
              <a:spcPct val="0"/>
            </a:spcBef>
            <a:spcAft>
              <a:spcPct val="35000"/>
            </a:spcAft>
          </a:pPr>
          <a:r>
            <a:rPr lang="zh-CN">
              <a:ea typeface="宋体" panose="02010600030101010101" pitchFamily="2" charset="-122"/>
            </a:rPr>
            <a:t>大小相等、方向相反、在一条直线上</a:t>
          </a:r>
        </a:p>
      </dgm:t>
    </dgm:pt>
    <dgm:pt modelId="{D9A674C0-7B10-4C12-9F2B-6EBB816C0184}" type="sibTrans" cxnId="{229375D3-4EBD-4705-8AA6-5F7EADFB155D}">
      <dgm:prSet/>
      <dgm:spPr/>
      <dgm:t>
        <a:bodyPr/>
        <a:lstStyle/>
        <a:p>
          <a:endParaRPr/>
        </a:p>
      </dgm:t>
    </dgm:pt>
    <dgm:pt modelId="{81A116D4-C83E-4947-8D67-41BE1B3F0D5A}" type="sibTrans" cxnId="{90B5F161-6C9C-488A-878E-685893007F5F}">
      <dgm:prSet/>
      <dgm:spPr/>
      <dgm:t>
        <a:bodyPr/>
        <a:lstStyle/>
        <a:p>
          <a:endParaRPr/>
        </a:p>
      </dgm:t>
    </dgm:pt>
    <dgm:pt modelId="{E0FFEB56-236E-4FE9-83BF-31494E265D5A}" type="sibTrans" cxnId="{22B996D0-0671-456E-98DC-5A14EF376C97}">
      <dgm:prSet/>
      <dgm:spPr/>
      <dgm:t>
        <a:bodyPr/>
        <a:lstStyle/>
        <a:p>
          <a:endParaRPr lang="zh-CN" altLang="en-US"/>
        </a:p>
      </dgm:t>
    </dgm:pt>
    <dgm:pt modelId="{5FBAB40F-6011-4629-9B30-77C9439C91BF}" type="pres">
      <dgm:prSet presAssocID="{EFE73B03-4D71-4565-8C52-4902BE6377A4}" presName="diagram" presStyleCnt="0">
        <dgm:presLayoutVars>
          <dgm:chPref val="1"/>
          <dgm:dir/>
          <dgm:animOne val="branch"/>
          <dgm:animLvl val="lvl"/>
          <dgm:resizeHandles val="exact"/>
        </dgm:presLayoutVars>
      </dgm:prSet>
      <dgm:spPr/>
      <dgm:t>
        <a:bodyPr/>
        <a:lstStyle/>
        <a:p>
          <a:endParaRPr/>
        </a:p>
      </dgm:t>
    </dgm:pt>
    <dgm:pt modelId="{2332AA2E-A989-4175-BB73-78EA4C3BDB65}" type="pres">
      <dgm:prSet presAssocID="{0605F139-5EF0-48E7-A091-192233D2011D}" presName="root1" presStyleCnt="0"/>
      <dgm:spPr/>
      <dgm:t>
        <a:bodyPr/>
        <a:lstStyle/>
        <a:p>
          <a:endParaRPr/>
        </a:p>
      </dgm:t>
    </dgm:pt>
    <dgm:pt modelId="{24E3F4AB-32FB-4CE0-9DAC-FC4DD26B5900}" type="pres">
      <dgm:prSet presAssocID="{0605F139-5EF0-48E7-A091-192233D2011D}" presName="LevelOneTextNode" presStyleLbl="node0" presStyleIdx="0" presStyleCnt="1">
        <dgm:presLayoutVars>
          <dgm:chPref val="3"/>
        </dgm:presLayoutVars>
      </dgm:prSet>
      <dgm:spPr/>
      <dgm:t>
        <a:bodyPr/>
        <a:lstStyle/>
        <a:p>
          <a:endParaRPr/>
        </a:p>
      </dgm:t>
    </dgm:pt>
    <dgm:pt modelId="{44F25638-8073-4DA7-9390-5AC06A304565}" type="pres">
      <dgm:prSet presAssocID="{0605F139-5EF0-48E7-A091-192233D2011D}" presName="level2hierChild" presStyleCnt="0"/>
      <dgm:spPr/>
      <dgm:t>
        <a:bodyPr/>
        <a:lstStyle/>
        <a:p>
          <a:endParaRPr/>
        </a:p>
      </dgm:t>
    </dgm:pt>
    <dgm:pt modelId="{B47BD6C9-6D53-4A69-975F-9CF96E25F10F}" type="pres">
      <dgm:prSet presAssocID="{AC2BFF99-DAE2-494A-88AB-85D75BC6D2EE}" presName="conn2-1" presStyleLbl="parChTrans1D2" presStyleIdx="0" presStyleCnt="2"/>
      <dgm:spPr/>
      <dgm:t>
        <a:bodyPr/>
        <a:lstStyle/>
        <a:p>
          <a:endParaRPr/>
        </a:p>
      </dgm:t>
    </dgm:pt>
    <dgm:pt modelId="{C1833E64-0598-4ED8-B73B-4C820BB35531}" type="pres">
      <dgm:prSet presAssocID="{AC2BFF99-DAE2-494A-88AB-85D75BC6D2EE}" presName="connTx" presStyleLbl="parChTrans1D2" presStyleIdx="0" presStyleCnt="2"/>
      <dgm:spPr/>
      <dgm:t>
        <a:bodyPr/>
        <a:lstStyle/>
        <a:p>
          <a:endParaRPr/>
        </a:p>
      </dgm:t>
    </dgm:pt>
    <dgm:pt modelId="{46F58ACF-5130-428E-B3EF-87D6FEC0C921}" type="pres">
      <dgm:prSet presAssocID="{4530EE7D-F557-4815-9ED2-EABC47F46978}" presName="root2" presStyleCnt="0"/>
      <dgm:spPr/>
      <dgm:t>
        <a:bodyPr/>
        <a:lstStyle/>
        <a:p>
          <a:endParaRPr/>
        </a:p>
      </dgm:t>
    </dgm:pt>
    <dgm:pt modelId="{3C0D5057-54F2-42F8-ADAD-AA27A1CC1A1B}" type="pres">
      <dgm:prSet presAssocID="{4530EE7D-F557-4815-9ED2-EABC47F46978}" presName="LevelTwoTextNode" presStyleLbl="node2" presStyleIdx="0" presStyleCnt="2">
        <dgm:presLayoutVars>
          <dgm:chPref val="3"/>
        </dgm:presLayoutVars>
      </dgm:prSet>
      <dgm:spPr/>
      <dgm:t>
        <a:bodyPr/>
        <a:lstStyle/>
        <a:p>
          <a:endParaRPr/>
        </a:p>
      </dgm:t>
    </dgm:pt>
    <dgm:pt modelId="{48673F39-879C-4946-8DC7-FD68F0552920}" type="pres">
      <dgm:prSet presAssocID="{4530EE7D-F557-4815-9ED2-EABC47F46978}" presName="level3hierChild" presStyleCnt="0"/>
      <dgm:spPr/>
      <dgm:t>
        <a:bodyPr/>
        <a:lstStyle/>
        <a:p>
          <a:endParaRPr/>
        </a:p>
      </dgm:t>
    </dgm:pt>
    <dgm:pt modelId="{FA61825B-C877-4D42-AAFB-0586288A9783}" type="pres">
      <dgm:prSet presAssocID="{4A6A0524-D9B7-4A37-8E78-5FE688BDCCE6}" presName="conn2-1" presStyleLbl="parChTrans1D3" presStyleIdx="0" presStyleCnt="3"/>
      <dgm:spPr/>
      <dgm:t>
        <a:bodyPr/>
        <a:lstStyle/>
        <a:p>
          <a:endParaRPr/>
        </a:p>
      </dgm:t>
    </dgm:pt>
    <dgm:pt modelId="{66B35CF0-1806-4E4A-8B50-99A64DECDBA9}" type="pres">
      <dgm:prSet presAssocID="{4A6A0524-D9B7-4A37-8E78-5FE688BDCCE6}" presName="connTx" presStyleLbl="parChTrans1D3" presStyleIdx="0" presStyleCnt="3"/>
      <dgm:spPr/>
      <dgm:t>
        <a:bodyPr/>
        <a:lstStyle/>
        <a:p>
          <a:endParaRPr/>
        </a:p>
      </dgm:t>
    </dgm:pt>
    <dgm:pt modelId="{F95D7524-EA0E-4F9D-9D6F-B10856D5C83F}" type="pres">
      <dgm:prSet presAssocID="{2C2A4BF3-AA22-4080-9546-909CF9AC3ECB}" presName="root2" presStyleCnt="0"/>
      <dgm:spPr/>
      <dgm:t>
        <a:bodyPr/>
        <a:lstStyle/>
        <a:p>
          <a:endParaRPr/>
        </a:p>
      </dgm:t>
    </dgm:pt>
    <dgm:pt modelId="{63712EDC-9AF8-41BC-8F72-ADF8D554FF07}" type="pres">
      <dgm:prSet presAssocID="{2C2A4BF3-AA22-4080-9546-909CF9AC3ECB}" presName="LevelTwoTextNode" presStyleLbl="node3" presStyleIdx="0" presStyleCnt="3">
        <dgm:presLayoutVars>
          <dgm:chPref val="3"/>
        </dgm:presLayoutVars>
      </dgm:prSet>
      <dgm:spPr/>
      <dgm:t>
        <a:bodyPr/>
        <a:lstStyle/>
        <a:p>
          <a:endParaRPr/>
        </a:p>
      </dgm:t>
    </dgm:pt>
    <dgm:pt modelId="{E0C65410-D9BC-4E23-87DE-EBBC54AD2166}" type="pres">
      <dgm:prSet presAssocID="{2C2A4BF3-AA22-4080-9546-909CF9AC3ECB}" presName="level3hierChild" presStyleCnt="0"/>
      <dgm:spPr/>
      <dgm:t>
        <a:bodyPr/>
        <a:lstStyle/>
        <a:p>
          <a:endParaRPr/>
        </a:p>
      </dgm:t>
    </dgm:pt>
    <dgm:pt modelId="{C7C282C3-131F-4EB6-85EA-3B8FF2E60428}" type="pres">
      <dgm:prSet presAssocID="{933F689F-797B-4D0C-92B7-AC716A9BC7AE}" presName="conn2-1" presStyleLbl="parChTrans1D4" presStyleIdx="0" presStyleCnt="1"/>
      <dgm:spPr/>
      <dgm:t>
        <a:bodyPr/>
        <a:lstStyle/>
        <a:p>
          <a:endParaRPr/>
        </a:p>
      </dgm:t>
    </dgm:pt>
    <dgm:pt modelId="{4186BEB2-4B20-465F-B017-42909D7CF984}" type="pres">
      <dgm:prSet presAssocID="{933F689F-797B-4D0C-92B7-AC716A9BC7AE}" presName="connTx" presStyleLbl="parChTrans1D4" presStyleIdx="0" presStyleCnt="1"/>
      <dgm:spPr/>
      <dgm:t>
        <a:bodyPr/>
        <a:lstStyle/>
        <a:p>
          <a:endParaRPr/>
        </a:p>
      </dgm:t>
    </dgm:pt>
    <dgm:pt modelId="{16B1AB87-3BC9-44AA-BAE0-471FC04FE09D}" type="pres">
      <dgm:prSet presAssocID="{886D0FB0-16A4-4214-B195-881E46B0A564}" presName="root2" presStyleCnt="0"/>
      <dgm:spPr/>
      <dgm:t>
        <a:bodyPr/>
        <a:lstStyle/>
        <a:p>
          <a:endParaRPr/>
        </a:p>
      </dgm:t>
    </dgm:pt>
    <dgm:pt modelId="{10AD2ECD-9AA5-4068-9E94-C0AD9FE263B4}" type="pres">
      <dgm:prSet presAssocID="{886D0FB0-16A4-4214-B195-881E46B0A564}" presName="LevelTwoTextNode" presStyleLbl="node4" presStyleIdx="0" presStyleCnt="1">
        <dgm:presLayoutVars>
          <dgm:chPref val="3"/>
        </dgm:presLayoutVars>
      </dgm:prSet>
      <dgm:spPr/>
      <dgm:t>
        <a:bodyPr/>
        <a:lstStyle/>
        <a:p>
          <a:endParaRPr/>
        </a:p>
      </dgm:t>
    </dgm:pt>
    <dgm:pt modelId="{0EFAAD65-BABF-42FD-B5B6-BF9E687023B9}" type="pres">
      <dgm:prSet presAssocID="{886D0FB0-16A4-4214-B195-881E46B0A564}" presName="level3hierChild" presStyleCnt="0"/>
      <dgm:spPr/>
      <dgm:t>
        <a:bodyPr/>
        <a:lstStyle/>
        <a:p>
          <a:endParaRPr/>
        </a:p>
      </dgm:t>
    </dgm:pt>
    <dgm:pt modelId="{BB2AF2C2-5640-43D3-83C7-47CA49218813}" type="pres">
      <dgm:prSet presAssocID="{494A82AC-6FC4-4ABD-9B58-3B8FD434DF0E}" presName="conn2-1" presStyleLbl="parChTrans1D3" presStyleIdx="1" presStyleCnt="3"/>
      <dgm:spPr/>
      <dgm:t>
        <a:bodyPr/>
        <a:lstStyle/>
        <a:p>
          <a:endParaRPr/>
        </a:p>
      </dgm:t>
    </dgm:pt>
    <dgm:pt modelId="{9D3CA4B9-C45B-4C47-A4B0-322E1E9C8BF6}" type="pres">
      <dgm:prSet presAssocID="{494A82AC-6FC4-4ABD-9B58-3B8FD434DF0E}" presName="connTx" presStyleLbl="parChTrans1D3" presStyleIdx="1" presStyleCnt="3"/>
      <dgm:spPr/>
      <dgm:t>
        <a:bodyPr/>
        <a:lstStyle/>
        <a:p>
          <a:endParaRPr/>
        </a:p>
      </dgm:t>
    </dgm:pt>
    <dgm:pt modelId="{E3A951FE-8D7F-4014-A7A1-044E1C97165D}" type="pres">
      <dgm:prSet presAssocID="{1F549E35-535A-4187-9D16-736B99226D85}" presName="root2" presStyleCnt="0"/>
      <dgm:spPr/>
      <dgm:t>
        <a:bodyPr/>
        <a:lstStyle/>
        <a:p>
          <a:endParaRPr/>
        </a:p>
      </dgm:t>
    </dgm:pt>
    <dgm:pt modelId="{15C6D4F1-CFDA-469E-9610-3FB0D182A117}" type="pres">
      <dgm:prSet presAssocID="{1F549E35-535A-4187-9D16-736B99226D85}" presName="LevelTwoTextNode" presStyleLbl="node3" presStyleIdx="1" presStyleCnt="3">
        <dgm:presLayoutVars>
          <dgm:chPref val="3"/>
        </dgm:presLayoutVars>
      </dgm:prSet>
      <dgm:spPr/>
      <dgm:t>
        <a:bodyPr/>
        <a:lstStyle/>
        <a:p>
          <a:endParaRPr/>
        </a:p>
      </dgm:t>
    </dgm:pt>
    <dgm:pt modelId="{FA194F6C-B06F-49B6-8E85-F175C4E1D195}" type="pres">
      <dgm:prSet presAssocID="{1F549E35-535A-4187-9D16-736B99226D85}" presName="level3hierChild" presStyleCnt="0"/>
      <dgm:spPr/>
      <dgm:t>
        <a:bodyPr/>
        <a:lstStyle/>
        <a:p>
          <a:endParaRPr/>
        </a:p>
      </dgm:t>
    </dgm:pt>
    <dgm:pt modelId="{AB0197D7-926B-4697-9C53-4995D3841B76}" type="pres">
      <dgm:prSet presAssocID="{1DAE83CF-374E-49E2-936D-8F9E0AF2FA21}" presName="conn2-1" presStyleLbl="parChTrans1D2" presStyleIdx="1" presStyleCnt="2"/>
      <dgm:spPr/>
      <dgm:t>
        <a:bodyPr/>
        <a:lstStyle/>
        <a:p>
          <a:endParaRPr/>
        </a:p>
      </dgm:t>
    </dgm:pt>
    <dgm:pt modelId="{28854CBD-881C-412D-AF3D-A20128F01A2F}" type="pres">
      <dgm:prSet presAssocID="{1DAE83CF-374E-49E2-936D-8F9E0AF2FA21}" presName="connTx" presStyleLbl="parChTrans1D2" presStyleIdx="1" presStyleCnt="2"/>
      <dgm:spPr/>
      <dgm:t>
        <a:bodyPr/>
        <a:lstStyle/>
        <a:p>
          <a:endParaRPr/>
        </a:p>
      </dgm:t>
    </dgm:pt>
    <dgm:pt modelId="{9517F424-BF4E-4DDB-8A17-89B1612923F2}" type="pres">
      <dgm:prSet presAssocID="{362DDE4B-09DB-474F-995D-CC6C71DB680B}" presName="root2" presStyleCnt="0"/>
      <dgm:spPr/>
      <dgm:t>
        <a:bodyPr/>
        <a:lstStyle/>
        <a:p>
          <a:endParaRPr/>
        </a:p>
      </dgm:t>
    </dgm:pt>
    <dgm:pt modelId="{AEF7F576-8E76-4FF9-8C29-755DBAC1EC47}" type="pres">
      <dgm:prSet presAssocID="{362DDE4B-09DB-474F-995D-CC6C71DB680B}" presName="LevelTwoTextNode" presStyleLbl="node2" presStyleIdx="1" presStyleCnt="2">
        <dgm:presLayoutVars>
          <dgm:chPref val="3"/>
        </dgm:presLayoutVars>
      </dgm:prSet>
      <dgm:spPr/>
      <dgm:t>
        <a:bodyPr/>
        <a:lstStyle/>
        <a:p>
          <a:endParaRPr/>
        </a:p>
      </dgm:t>
    </dgm:pt>
    <dgm:pt modelId="{431DF1D0-8928-4B7B-B4EA-867FD699D439}" type="pres">
      <dgm:prSet presAssocID="{362DDE4B-09DB-474F-995D-CC6C71DB680B}" presName="level3hierChild" presStyleCnt="0"/>
      <dgm:spPr/>
      <dgm:t>
        <a:bodyPr/>
        <a:lstStyle/>
        <a:p>
          <a:endParaRPr/>
        </a:p>
      </dgm:t>
    </dgm:pt>
    <dgm:pt modelId="{BCEB8950-020A-4BE5-A0C2-3E4E749A0780}" type="pres">
      <dgm:prSet presAssocID="{C98C1DA7-DAF3-4A30-811B-7E19B5E1C646}" presName="conn2-1" presStyleLbl="parChTrans1D3" presStyleIdx="2" presStyleCnt="3"/>
      <dgm:spPr/>
      <dgm:t>
        <a:bodyPr/>
        <a:lstStyle/>
        <a:p>
          <a:endParaRPr/>
        </a:p>
      </dgm:t>
    </dgm:pt>
    <dgm:pt modelId="{343A5ED5-3F1D-46E6-AC45-31C5FC3EBDAF}" type="pres">
      <dgm:prSet presAssocID="{C98C1DA7-DAF3-4A30-811B-7E19B5E1C646}" presName="connTx" presStyleLbl="parChTrans1D3" presStyleIdx="2" presStyleCnt="3"/>
      <dgm:spPr/>
      <dgm:t>
        <a:bodyPr/>
        <a:lstStyle/>
        <a:p>
          <a:endParaRPr/>
        </a:p>
      </dgm:t>
    </dgm:pt>
    <dgm:pt modelId="{F8335E37-4261-488A-96F4-111E61C049DE}" type="pres">
      <dgm:prSet presAssocID="{0976C9BC-7D6F-43A9-B636-CDD2139FD9A2}" presName="root2" presStyleCnt="0"/>
      <dgm:spPr/>
      <dgm:t>
        <a:bodyPr/>
        <a:lstStyle/>
        <a:p>
          <a:endParaRPr/>
        </a:p>
      </dgm:t>
    </dgm:pt>
    <dgm:pt modelId="{89E25FB1-19B4-42FB-8EA6-BD589307BA9C}" type="pres">
      <dgm:prSet presAssocID="{0976C9BC-7D6F-43A9-B636-CDD2139FD9A2}" presName="LevelTwoTextNode" presStyleLbl="node3" presStyleIdx="2" presStyleCnt="3">
        <dgm:presLayoutVars>
          <dgm:chPref val="3"/>
        </dgm:presLayoutVars>
      </dgm:prSet>
      <dgm:spPr/>
      <dgm:t>
        <a:bodyPr/>
        <a:lstStyle/>
        <a:p>
          <a:endParaRPr/>
        </a:p>
      </dgm:t>
    </dgm:pt>
    <dgm:pt modelId="{3A63C3D3-7E28-4370-8FEE-5ECFAA6CCB98}" type="pres">
      <dgm:prSet presAssocID="{0976C9BC-7D6F-43A9-B636-CDD2139FD9A2}" presName="level3hierChild" presStyleCnt="0"/>
      <dgm:spPr/>
      <dgm:t>
        <a:bodyPr/>
        <a:lstStyle/>
        <a:p>
          <a:endParaRPr/>
        </a:p>
      </dgm:t>
    </dgm:pt>
  </dgm:ptLst>
  <dgm:cxnLst>
    <dgm:cxn modelId="{A36F1343-24C3-4DCE-8E40-FA85C73398AB}" type="presOf" srcId="{4530EE7D-F557-4815-9ED2-EABC47F46978}" destId="{3C0D5057-54F2-42F8-ADAD-AA27A1CC1A1B}" srcOrd="0" destOrd="0" presId="urn:microsoft.com/office/officeart/2005/8/layout/hierarchy2#2"/>
    <dgm:cxn modelId="{F44369D1-BB44-47D5-B827-556CC7433C28}" type="presOf" srcId="{AC2BFF99-DAE2-494A-88AB-85D75BC6D2EE}" destId="{C1833E64-0598-4ED8-B73B-4C820BB35531}" srcOrd="1" destOrd="0" presId="urn:microsoft.com/office/officeart/2005/8/layout/hierarchy2#2"/>
    <dgm:cxn modelId="{D905B529-9AA9-4DD0-95CA-D4AF56808239}" srcId="{4530EE7D-F557-4815-9ED2-EABC47F46978}" destId="{2C2A4BF3-AA22-4080-9546-909CF9AC3ECB}" srcOrd="0" destOrd="0" parTransId="{4A6A0524-D9B7-4A37-8E78-5FE688BDCCE6}" sibTransId="{39CECE7E-7D7C-4022-9437-1E0813814145}"/>
    <dgm:cxn modelId="{B28A9385-1024-44A2-BD3B-A538678308FE}" type="presOf" srcId="{AC2BFF99-DAE2-494A-88AB-85D75BC6D2EE}" destId="{B47BD6C9-6D53-4A69-975F-9CF96E25F10F}" srcOrd="0" destOrd="0" presId="urn:microsoft.com/office/officeart/2005/8/layout/hierarchy2#2"/>
    <dgm:cxn modelId="{55821C79-218E-49F5-B956-CDBF8E1BDAA1}" type="presOf" srcId="{886D0FB0-16A4-4214-B195-881E46B0A564}" destId="{10AD2ECD-9AA5-4068-9E94-C0AD9FE263B4}" srcOrd="0" destOrd="0" presId="urn:microsoft.com/office/officeart/2005/8/layout/hierarchy2#2"/>
    <dgm:cxn modelId="{0EBC624A-3E17-4117-9B23-A33160533204}" srcId="{2C2A4BF3-AA22-4080-9546-909CF9AC3ECB}" destId="{886D0FB0-16A4-4214-B195-881E46B0A564}" srcOrd="0" destOrd="0" parTransId="{933F689F-797B-4D0C-92B7-AC716A9BC7AE}" sibTransId="{F4916D28-5506-4108-8E9A-183B6F240866}"/>
    <dgm:cxn modelId="{E395AE85-5266-4ABD-9A84-05314ABC6186}" type="presOf" srcId="{933F689F-797B-4D0C-92B7-AC716A9BC7AE}" destId="{C7C282C3-131F-4EB6-85EA-3B8FF2E60428}" srcOrd="0" destOrd="0" presId="urn:microsoft.com/office/officeart/2005/8/layout/hierarchy2#2"/>
    <dgm:cxn modelId="{39A8450E-69AF-4F37-82C1-C3543270178E}" type="presOf" srcId="{0976C9BC-7D6F-43A9-B636-CDD2139FD9A2}" destId="{89E25FB1-19B4-42FB-8EA6-BD589307BA9C}" srcOrd="0" destOrd="0" presId="urn:microsoft.com/office/officeart/2005/8/layout/hierarchy2#2"/>
    <dgm:cxn modelId="{D12B165A-7830-47DC-B513-E5FE3EB268BF}" type="presOf" srcId="{4A6A0524-D9B7-4A37-8E78-5FE688BDCCE6}" destId="{66B35CF0-1806-4E4A-8B50-99A64DECDBA9}" srcOrd="1" destOrd="0" presId="urn:microsoft.com/office/officeart/2005/8/layout/hierarchy2#2"/>
    <dgm:cxn modelId="{3D6C2D74-1D88-444E-AB1B-11E75F99F358}" type="presOf" srcId="{EFE73B03-4D71-4565-8C52-4902BE6377A4}" destId="{5FBAB40F-6011-4629-9B30-77C9439C91BF}" srcOrd="0" destOrd="0" presId="urn:microsoft.com/office/officeart/2005/8/layout/hierarchy2#2"/>
    <dgm:cxn modelId="{229375D3-4EBD-4705-8AA6-5F7EADFB155D}" srcId="{362DDE4B-09DB-474F-995D-CC6C71DB680B}" destId="{0976C9BC-7D6F-43A9-B636-CDD2139FD9A2}" srcOrd="0" destOrd="0" parTransId="{C98C1DA7-DAF3-4A30-811B-7E19B5E1C646}" sibTransId="{D9A674C0-7B10-4C12-9F2B-6EBB816C0184}"/>
    <dgm:cxn modelId="{8D3EE740-5F7E-42DF-807E-7E025769B709}" type="presOf" srcId="{2C2A4BF3-AA22-4080-9546-909CF9AC3ECB}" destId="{63712EDC-9AF8-41BC-8F72-ADF8D554FF07}" srcOrd="0" destOrd="0" presId="urn:microsoft.com/office/officeart/2005/8/layout/hierarchy2#2"/>
    <dgm:cxn modelId="{B6D7A6CE-1D2E-45B3-91C3-AA5D5AE10AD9}" type="presOf" srcId="{1DAE83CF-374E-49E2-936D-8F9E0AF2FA21}" destId="{28854CBD-881C-412D-AF3D-A20128F01A2F}" srcOrd="1" destOrd="0" presId="urn:microsoft.com/office/officeart/2005/8/layout/hierarchy2#2"/>
    <dgm:cxn modelId="{155E5E82-3095-4932-AACD-C26F2EA4359A}" type="presOf" srcId="{1DAE83CF-374E-49E2-936D-8F9E0AF2FA21}" destId="{AB0197D7-926B-4697-9C53-4995D3841B76}" srcOrd="0" destOrd="0" presId="urn:microsoft.com/office/officeart/2005/8/layout/hierarchy2#2"/>
    <dgm:cxn modelId="{D12C7A18-0DCF-40F6-A2E1-C653E1ED6788}" type="presOf" srcId="{494A82AC-6FC4-4ABD-9B58-3B8FD434DF0E}" destId="{BB2AF2C2-5640-43D3-83C7-47CA49218813}" srcOrd="0" destOrd="0" presId="urn:microsoft.com/office/officeart/2005/8/layout/hierarchy2#2"/>
    <dgm:cxn modelId="{8F842002-3A73-4D80-8F0F-32ABEF11CF8A}" type="presOf" srcId="{C98C1DA7-DAF3-4A30-811B-7E19B5E1C646}" destId="{343A5ED5-3F1D-46E6-AC45-31C5FC3EBDAF}" srcOrd="1" destOrd="0" presId="urn:microsoft.com/office/officeart/2005/8/layout/hierarchy2#2"/>
    <dgm:cxn modelId="{34C77174-55E5-4F76-A56B-503ECD726A27}" srcId="{4530EE7D-F557-4815-9ED2-EABC47F46978}" destId="{1F549E35-535A-4187-9D16-736B99226D85}" srcOrd="1" destOrd="0" parTransId="{494A82AC-6FC4-4ABD-9B58-3B8FD434DF0E}" sibTransId="{1F83B545-5F5F-43DC-AC65-13F437405D89}"/>
    <dgm:cxn modelId="{F09EC5BF-1E7F-4565-94FE-15A3D2F905B8}" type="presOf" srcId="{0605F139-5EF0-48E7-A091-192233D2011D}" destId="{24E3F4AB-32FB-4CE0-9DAC-FC4DD26B5900}" srcOrd="0" destOrd="0" presId="urn:microsoft.com/office/officeart/2005/8/layout/hierarchy2#2"/>
    <dgm:cxn modelId="{0C099FCD-A12F-43DD-B2E0-7AB9ACF0A680}" type="presOf" srcId="{362DDE4B-09DB-474F-995D-CC6C71DB680B}" destId="{AEF7F576-8E76-4FF9-8C29-755DBAC1EC47}" srcOrd="0" destOrd="0" presId="urn:microsoft.com/office/officeart/2005/8/layout/hierarchy2#2"/>
    <dgm:cxn modelId="{79CC0557-4825-40D6-93FD-F5FD83FD6D27}" type="presOf" srcId="{1F549E35-535A-4187-9D16-736B99226D85}" destId="{15C6D4F1-CFDA-469E-9610-3FB0D182A117}" srcOrd="0" destOrd="0" presId="urn:microsoft.com/office/officeart/2005/8/layout/hierarchy2#2"/>
    <dgm:cxn modelId="{90B5F161-6C9C-488A-878E-685893007F5F}" srcId="{0605F139-5EF0-48E7-A091-192233D2011D}" destId="{362DDE4B-09DB-474F-995D-CC6C71DB680B}" srcOrd="1" destOrd="0" parTransId="{1DAE83CF-374E-49E2-936D-8F9E0AF2FA21}" sibTransId="{81A116D4-C83E-4947-8D67-41BE1B3F0D5A}"/>
    <dgm:cxn modelId="{22B996D0-0671-456E-98DC-5A14EF376C97}" srcId="{EFE73B03-4D71-4565-8C52-4902BE6377A4}" destId="{0605F139-5EF0-48E7-A091-192233D2011D}" srcOrd="0" destOrd="0" parTransId="{2AFB1B2A-8749-4E5E-9CB9-0B60F81C46F8}" sibTransId="{E0FFEB56-236E-4FE9-83BF-31494E265D5A}"/>
    <dgm:cxn modelId="{36C3F614-44AF-431B-98BD-221DBD9C6124}" type="presOf" srcId="{933F689F-797B-4D0C-92B7-AC716A9BC7AE}" destId="{4186BEB2-4B20-465F-B017-42909D7CF984}" srcOrd="1" destOrd="0" presId="urn:microsoft.com/office/officeart/2005/8/layout/hierarchy2#2"/>
    <dgm:cxn modelId="{EAD1B635-7B82-4347-A0A3-792A2AB0E21B}" type="presOf" srcId="{494A82AC-6FC4-4ABD-9B58-3B8FD434DF0E}" destId="{9D3CA4B9-C45B-4C47-A4B0-322E1E9C8BF6}" srcOrd="1" destOrd="0" presId="urn:microsoft.com/office/officeart/2005/8/layout/hierarchy2#2"/>
    <dgm:cxn modelId="{E5AC1C6F-1F01-42F0-B549-E3D3F3279C38}" srcId="{0605F139-5EF0-48E7-A091-192233D2011D}" destId="{4530EE7D-F557-4815-9ED2-EABC47F46978}" srcOrd="0" destOrd="0" parTransId="{AC2BFF99-DAE2-494A-88AB-85D75BC6D2EE}" sibTransId="{B98A0394-6758-42EB-8D0E-4491BED52B6C}"/>
    <dgm:cxn modelId="{CB0CCEB3-696D-4C32-9D97-B941EC80B688}" type="presOf" srcId="{4A6A0524-D9B7-4A37-8E78-5FE688BDCCE6}" destId="{FA61825B-C877-4D42-AAFB-0586288A9783}" srcOrd="0" destOrd="0" presId="urn:microsoft.com/office/officeart/2005/8/layout/hierarchy2#2"/>
    <dgm:cxn modelId="{5FFB1BEF-EE78-4B27-AD50-34451D3C41C9}" type="presOf" srcId="{C98C1DA7-DAF3-4A30-811B-7E19B5E1C646}" destId="{BCEB8950-020A-4BE5-A0C2-3E4E749A0780}" srcOrd="0" destOrd="0" presId="urn:microsoft.com/office/officeart/2005/8/layout/hierarchy2#2"/>
    <dgm:cxn modelId="{DA9B08DA-B538-4936-A910-44C763B08DBA}" type="presParOf" srcId="{5FBAB40F-6011-4629-9B30-77C9439C91BF}" destId="{2332AA2E-A989-4175-BB73-78EA4C3BDB65}" srcOrd="0" destOrd="0" presId="urn:microsoft.com/office/officeart/2005/8/layout/hierarchy2#2"/>
    <dgm:cxn modelId="{150964BF-3EB2-4D28-9D2E-D65DBE18E202}" type="presParOf" srcId="{2332AA2E-A989-4175-BB73-78EA4C3BDB65}" destId="{24E3F4AB-32FB-4CE0-9DAC-FC4DD26B5900}" srcOrd="0" destOrd="0" presId="urn:microsoft.com/office/officeart/2005/8/layout/hierarchy2#2"/>
    <dgm:cxn modelId="{FC3986FD-F99D-4D28-8B5B-152378572739}" type="presParOf" srcId="{2332AA2E-A989-4175-BB73-78EA4C3BDB65}" destId="{44F25638-8073-4DA7-9390-5AC06A304565}" srcOrd="1" destOrd="0" presId="urn:microsoft.com/office/officeart/2005/8/layout/hierarchy2#2"/>
    <dgm:cxn modelId="{15F863ED-0665-4FA6-B9FB-CA35D82CEBA8}" type="presParOf" srcId="{44F25638-8073-4DA7-9390-5AC06A304565}" destId="{B47BD6C9-6D53-4A69-975F-9CF96E25F10F}" srcOrd="0" destOrd="0" presId="urn:microsoft.com/office/officeart/2005/8/layout/hierarchy2#2"/>
    <dgm:cxn modelId="{5EFC83B0-ACAB-4601-A0E7-F3E4C07DCAD9}" type="presParOf" srcId="{B47BD6C9-6D53-4A69-975F-9CF96E25F10F}" destId="{C1833E64-0598-4ED8-B73B-4C820BB35531}" srcOrd="0" destOrd="0" presId="urn:microsoft.com/office/officeart/2005/8/layout/hierarchy2#2"/>
    <dgm:cxn modelId="{8F28083A-226C-47B5-B243-32396622DA46}" type="presParOf" srcId="{44F25638-8073-4DA7-9390-5AC06A304565}" destId="{46F58ACF-5130-428E-B3EF-87D6FEC0C921}" srcOrd="1" destOrd="0" presId="urn:microsoft.com/office/officeart/2005/8/layout/hierarchy2#2"/>
    <dgm:cxn modelId="{BDDFB083-5186-4B5E-86AC-B8C95604F9E4}" type="presParOf" srcId="{46F58ACF-5130-428E-B3EF-87D6FEC0C921}" destId="{3C0D5057-54F2-42F8-ADAD-AA27A1CC1A1B}" srcOrd="0" destOrd="0" presId="urn:microsoft.com/office/officeart/2005/8/layout/hierarchy2#2"/>
    <dgm:cxn modelId="{6EA53E72-8C40-4E72-9D0E-924AD25889AC}" type="presParOf" srcId="{46F58ACF-5130-428E-B3EF-87D6FEC0C921}" destId="{48673F39-879C-4946-8DC7-FD68F0552920}" srcOrd="1" destOrd="0" presId="urn:microsoft.com/office/officeart/2005/8/layout/hierarchy2#2"/>
    <dgm:cxn modelId="{B49B7F9A-43CA-46C3-BE2C-981D09AF4710}" type="presParOf" srcId="{48673F39-879C-4946-8DC7-FD68F0552920}" destId="{FA61825B-C877-4D42-AAFB-0586288A9783}" srcOrd="0" destOrd="0" presId="urn:microsoft.com/office/officeart/2005/8/layout/hierarchy2#2"/>
    <dgm:cxn modelId="{8DBBDACA-0D9D-4106-8D24-D8801D532F5F}" type="presParOf" srcId="{FA61825B-C877-4D42-AAFB-0586288A9783}" destId="{66B35CF0-1806-4E4A-8B50-99A64DECDBA9}" srcOrd="0" destOrd="0" presId="urn:microsoft.com/office/officeart/2005/8/layout/hierarchy2#2"/>
    <dgm:cxn modelId="{C31C512F-FAEC-4DBB-8E7F-FC3D17432838}" type="presParOf" srcId="{48673F39-879C-4946-8DC7-FD68F0552920}" destId="{F95D7524-EA0E-4F9D-9D6F-B10856D5C83F}" srcOrd="1" destOrd="0" presId="urn:microsoft.com/office/officeart/2005/8/layout/hierarchy2#2"/>
    <dgm:cxn modelId="{4DB959D9-7E34-42C9-8469-FE3F7EE148BC}" type="presParOf" srcId="{F95D7524-EA0E-4F9D-9D6F-B10856D5C83F}" destId="{63712EDC-9AF8-41BC-8F72-ADF8D554FF07}" srcOrd="0" destOrd="0" presId="urn:microsoft.com/office/officeart/2005/8/layout/hierarchy2#2"/>
    <dgm:cxn modelId="{083025B0-0CF3-4F61-9382-77BF9A9685AD}" type="presParOf" srcId="{F95D7524-EA0E-4F9D-9D6F-B10856D5C83F}" destId="{E0C65410-D9BC-4E23-87DE-EBBC54AD2166}" srcOrd="1" destOrd="0" presId="urn:microsoft.com/office/officeart/2005/8/layout/hierarchy2#2"/>
    <dgm:cxn modelId="{244EF02B-9EFD-4420-ADDB-1DBF0C29C6B7}" type="presParOf" srcId="{E0C65410-D9BC-4E23-87DE-EBBC54AD2166}" destId="{C7C282C3-131F-4EB6-85EA-3B8FF2E60428}" srcOrd="0" destOrd="0" presId="urn:microsoft.com/office/officeart/2005/8/layout/hierarchy2#2"/>
    <dgm:cxn modelId="{DF914638-E216-4E77-BE5A-43CA57CB345D}" type="presParOf" srcId="{C7C282C3-131F-4EB6-85EA-3B8FF2E60428}" destId="{4186BEB2-4B20-465F-B017-42909D7CF984}" srcOrd="0" destOrd="0" presId="urn:microsoft.com/office/officeart/2005/8/layout/hierarchy2#2"/>
    <dgm:cxn modelId="{29A8B70D-D483-4EAA-BE88-D87867EF64D8}" type="presParOf" srcId="{E0C65410-D9BC-4E23-87DE-EBBC54AD2166}" destId="{16B1AB87-3BC9-44AA-BAE0-471FC04FE09D}" srcOrd="1" destOrd="0" presId="urn:microsoft.com/office/officeart/2005/8/layout/hierarchy2#2"/>
    <dgm:cxn modelId="{B44D8D3C-C5A9-4D1C-8522-35CA17331CD2}" type="presParOf" srcId="{16B1AB87-3BC9-44AA-BAE0-471FC04FE09D}" destId="{10AD2ECD-9AA5-4068-9E94-C0AD9FE263B4}" srcOrd="0" destOrd="0" presId="urn:microsoft.com/office/officeart/2005/8/layout/hierarchy2#2"/>
    <dgm:cxn modelId="{A19A7E76-42FC-4044-9C7F-4CE83907FEDA}" type="presParOf" srcId="{16B1AB87-3BC9-44AA-BAE0-471FC04FE09D}" destId="{0EFAAD65-BABF-42FD-B5B6-BF9E687023B9}" srcOrd="1" destOrd="0" presId="urn:microsoft.com/office/officeart/2005/8/layout/hierarchy2#2"/>
    <dgm:cxn modelId="{773F9988-6D03-4852-BFBC-D1AC1200F810}" type="presParOf" srcId="{48673F39-879C-4946-8DC7-FD68F0552920}" destId="{BB2AF2C2-5640-43D3-83C7-47CA49218813}" srcOrd="2" destOrd="0" presId="urn:microsoft.com/office/officeart/2005/8/layout/hierarchy2#2"/>
    <dgm:cxn modelId="{9CDF8CC7-71F1-40EA-BA41-7B999A8592C8}" type="presParOf" srcId="{BB2AF2C2-5640-43D3-83C7-47CA49218813}" destId="{9D3CA4B9-C45B-4C47-A4B0-322E1E9C8BF6}" srcOrd="0" destOrd="0" presId="urn:microsoft.com/office/officeart/2005/8/layout/hierarchy2#2"/>
    <dgm:cxn modelId="{E3598EF2-B0A4-4263-BBEC-8E5B227BD4F2}" type="presParOf" srcId="{48673F39-879C-4946-8DC7-FD68F0552920}" destId="{E3A951FE-8D7F-4014-A7A1-044E1C97165D}" srcOrd="3" destOrd="0" presId="urn:microsoft.com/office/officeart/2005/8/layout/hierarchy2#2"/>
    <dgm:cxn modelId="{E8C8E028-1E3B-45D1-8708-4D5163219343}" type="presParOf" srcId="{E3A951FE-8D7F-4014-A7A1-044E1C97165D}" destId="{15C6D4F1-CFDA-469E-9610-3FB0D182A117}" srcOrd="0" destOrd="0" presId="urn:microsoft.com/office/officeart/2005/8/layout/hierarchy2#2"/>
    <dgm:cxn modelId="{089A627C-85C0-42CD-A68A-58BB3C2F769F}" type="presParOf" srcId="{E3A951FE-8D7F-4014-A7A1-044E1C97165D}" destId="{FA194F6C-B06F-49B6-8E85-F175C4E1D195}" srcOrd="1" destOrd="0" presId="urn:microsoft.com/office/officeart/2005/8/layout/hierarchy2#2"/>
    <dgm:cxn modelId="{4850EC1F-4EEC-4318-AB7B-9A24E6E35BB7}" type="presParOf" srcId="{44F25638-8073-4DA7-9390-5AC06A304565}" destId="{AB0197D7-926B-4697-9C53-4995D3841B76}" srcOrd="2" destOrd="0" presId="urn:microsoft.com/office/officeart/2005/8/layout/hierarchy2#2"/>
    <dgm:cxn modelId="{193CCE4B-9140-4703-8CC1-5936233DD886}" type="presParOf" srcId="{AB0197D7-926B-4697-9C53-4995D3841B76}" destId="{28854CBD-881C-412D-AF3D-A20128F01A2F}" srcOrd="0" destOrd="0" presId="urn:microsoft.com/office/officeart/2005/8/layout/hierarchy2#2"/>
    <dgm:cxn modelId="{2B467718-D9CE-4B7E-8297-3733E0391699}" type="presParOf" srcId="{44F25638-8073-4DA7-9390-5AC06A304565}" destId="{9517F424-BF4E-4DDB-8A17-89B1612923F2}" srcOrd="3" destOrd="0" presId="urn:microsoft.com/office/officeart/2005/8/layout/hierarchy2#2"/>
    <dgm:cxn modelId="{C8338D18-3B72-4466-85BB-72A53F2F444D}" type="presParOf" srcId="{9517F424-BF4E-4DDB-8A17-89B1612923F2}" destId="{AEF7F576-8E76-4FF9-8C29-755DBAC1EC47}" srcOrd="0" destOrd="0" presId="urn:microsoft.com/office/officeart/2005/8/layout/hierarchy2#2"/>
    <dgm:cxn modelId="{63BE41D5-8547-4BC2-94D2-F7C26A7E5E32}" type="presParOf" srcId="{9517F424-BF4E-4DDB-8A17-89B1612923F2}" destId="{431DF1D0-8928-4B7B-B4EA-867FD699D439}" srcOrd="1" destOrd="0" presId="urn:microsoft.com/office/officeart/2005/8/layout/hierarchy2#2"/>
    <dgm:cxn modelId="{8BC1497B-0DAF-4A8C-884D-A8D2A3D2E338}" type="presParOf" srcId="{431DF1D0-8928-4B7B-B4EA-867FD699D439}" destId="{BCEB8950-020A-4BE5-A0C2-3E4E749A0780}" srcOrd="0" destOrd="0" presId="urn:microsoft.com/office/officeart/2005/8/layout/hierarchy2#2"/>
    <dgm:cxn modelId="{413AA67B-C866-49CB-9934-FB4D1B41F40C}" type="presParOf" srcId="{BCEB8950-020A-4BE5-A0C2-3E4E749A0780}" destId="{343A5ED5-3F1D-46E6-AC45-31C5FC3EBDAF}" srcOrd="0" destOrd="0" presId="urn:microsoft.com/office/officeart/2005/8/layout/hierarchy2#2"/>
    <dgm:cxn modelId="{03AD2B95-099B-4E7D-A647-13755DD73E5B}" type="presParOf" srcId="{431DF1D0-8928-4B7B-B4EA-867FD699D439}" destId="{F8335E37-4261-488A-96F4-111E61C049DE}" srcOrd="1" destOrd="0" presId="urn:microsoft.com/office/officeart/2005/8/layout/hierarchy2#2"/>
    <dgm:cxn modelId="{1B8D6CC5-12A2-4810-900A-DF9C30BA9BA6}" type="presParOf" srcId="{F8335E37-4261-488A-96F4-111E61C049DE}" destId="{89E25FB1-19B4-42FB-8EA6-BD589307BA9C}" srcOrd="0" destOrd="0" presId="urn:microsoft.com/office/officeart/2005/8/layout/hierarchy2#2"/>
    <dgm:cxn modelId="{57FF41B2-E478-4F5F-9A00-7143F1937BD0}" type="presParOf" srcId="{F8335E37-4261-488A-96F4-111E61C049DE}" destId="{3A63C3D3-7E28-4370-8FEE-5ECFAA6CCB98}" srcOrd="1" destOrd="0" presId="urn:microsoft.com/office/officeart/2005/8/layout/hierarchy2#2"/>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4E3F4AB-32FB-4CE0-9DAC-FC4DD26B5900}">
      <dsp:nvSpPr>
        <dsp:cNvPr id="0" name=""/>
        <dsp:cNvSpPr/>
      </dsp:nvSpPr>
      <dsp:spPr>
        <a:xfrm>
          <a:off x="195" y="2090751"/>
          <a:ext cx="1937791" cy="968895"/>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100000"/>
            </a:lnSpc>
            <a:spcBef>
              <a:spcPct val="0"/>
            </a:spcBef>
            <a:spcAft>
              <a:spcPct val="35000"/>
            </a:spcAft>
          </a:pPr>
          <a:r>
            <a:rPr lang="zh-CN" altLang="en-US" sz="1800" kern="1200"/>
            <a:t>力的平衡</a:t>
          </a:r>
        </a:p>
      </dsp:txBody>
      <dsp:txXfrm>
        <a:off x="28573" y="2119129"/>
        <a:ext cx="1881035" cy="912139"/>
      </dsp:txXfrm>
    </dsp:sp>
    <dsp:sp modelId="{B47BD6C9-6D53-4A69-975F-9CF96E25F10F}">
      <dsp:nvSpPr>
        <dsp:cNvPr id="0" name=""/>
        <dsp:cNvSpPr/>
      </dsp:nvSpPr>
      <dsp:spPr>
        <a:xfrm rot="18770822">
          <a:off x="1755642" y="2138378"/>
          <a:ext cx="1139804" cy="37968"/>
        </a:xfrm>
        <a:custGeom>
          <a:avLst/>
          <a:gdLst/>
          <a:ahLst/>
          <a:cxnLst/>
          <a:rect l="0" t="0" r="0" b="0"/>
          <a:pathLst>
            <a:path>
              <a:moveTo>
                <a:pt x="0" y="18984"/>
              </a:moveTo>
              <a:lnTo>
                <a:pt x="1139804" y="18984"/>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2297050" y="2128868"/>
        <a:ext cx="56990" cy="56990"/>
      </dsp:txXfrm>
    </dsp:sp>
    <dsp:sp modelId="{3C0D5057-54F2-42F8-ADAD-AA27A1CC1A1B}">
      <dsp:nvSpPr>
        <dsp:cNvPr id="0" name=""/>
        <dsp:cNvSpPr/>
      </dsp:nvSpPr>
      <dsp:spPr>
        <a:xfrm>
          <a:off x="2713103" y="1255078"/>
          <a:ext cx="1937791" cy="968895"/>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100000"/>
            </a:lnSpc>
            <a:spcBef>
              <a:spcPct val="0"/>
            </a:spcBef>
            <a:spcAft>
              <a:spcPct val="35000"/>
            </a:spcAft>
          </a:pPr>
          <a:r>
            <a:rPr lang="zh-CN" altLang="en-US" sz="1800" kern="1200"/>
            <a:t>平衡力</a:t>
          </a:r>
        </a:p>
      </dsp:txBody>
      <dsp:txXfrm>
        <a:off x="2741481" y="1283456"/>
        <a:ext cx="1881035" cy="912139"/>
      </dsp:txXfrm>
    </dsp:sp>
    <dsp:sp modelId="{FA61825B-C877-4D42-AAFB-0586288A9783}">
      <dsp:nvSpPr>
        <dsp:cNvPr id="0" name=""/>
        <dsp:cNvSpPr/>
      </dsp:nvSpPr>
      <dsp:spPr>
        <a:xfrm rot="19457599">
          <a:off x="4561173" y="1441984"/>
          <a:ext cx="954559" cy="37968"/>
        </a:xfrm>
        <a:custGeom>
          <a:avLst/>
          <a:gdLst/>
          <a:ahLst/>
          <a:cxnLst/>
          <a:rect l="0" t="0" r="0" b="0"/>
          <a:pathLst>
            <a:path>
              <a:moveTo>
                <a:pt x="0" y="18984"/>
              </a:moveTo>
              <a:lnTo>
                <a:pt x="954559" y="18984"/>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5014589" y="1437105"/>
        <a:ext cx="47727" cy="47727"/>
      </dsp:txXfrm>
    </dsp:sp>
    <dsp:sp modelId="{63712EDC-9AF8-41BC-8F72-ADF8D554FF07}">
      <dsp:nvSpPr>
        <dsp:cNvPr id="0" name=""/>
        <dsp:cNvSpPr/>
      </dsp:nvSpPr>
      <dsp:spPr>
        <a:xfrm>
          <a:off x="5426011" y="697963"/>
          <a:ext cx="1937791" cy="968895"/>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100000"/>
            </a:lnSpc>
            <a:spcBef>
              <a:spcPct val="0"/>
            </a:spcBef>
            <a:spcAft>
              <a:spcPct val="35000"/>
            </a:spcAft>
          </a:pPr>
          <a:r>
            <a:rPr lang="zh-CN" altLang="en-US" sz="1800" kern="1200"/>
            <a:t>平衡状态</a:t>
          </a:r>
        </a:p>
      </dsp:txBody>
      <dsp:txXfrm>
        <a:off x="5454389" y="726341"/>
        <a:ext cx="1881035" cy="912139"/>
      </dsp:txXfrm>
    </dsp:sp>
    <dsp:sp modelId="{C7C282C3-131F-4EB6-85EA-3B8FF2E60428}">
      <dsp:nvSpPr>
        <dsp:cNvPr id="0" name=""/>
        <dsp:cNvSpPr/>
      </dsp:nvSpPr>
      <dsp:spPr>
        <a:xfrm>
          <a:off x="7363803" y="1163427"/>
          <a:ext cx="775116" cy="37968"/>
        </a:xfrm>
        <a:custGeom>
          <a:avLst/>
          <a:gdLst/>
          <a:ahLst/>
          <a:cxnLst/>
          <a:rect l="0" t="0" r="0" b="0"/>
          <a:pathLst>
            <a:path>
              <a:moveTo>
                <a:pt x="0" y="18984"/>
              </a:moveTo>
              <a:lnTo>
                <a:pt x="775116" y="18984"/>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sz="500" kern="1200"/>
        </a:p>
      </dsp:txBody>
      <dsp:txXfrm>
        <a:off x="7731983" y="1163033"/>
        <a:ext cx="38755" cy="38755"/>
      </dsp:txXfrm>
    </dsp:sp>
    <dsp:sp modelId="{10AD2ECD-9AA5-4068-9E94-C0AD9FE263B4}">
      <dsp:nvSpPr>
        <dsp:cNvPr id="0" name=""/>
        <dsp:cNvSpPr/>
      </dsp:nvSpPr>
      <dsp:spPr>
        <a:xfrm>
          <a:off x="8138920" y="697963"/>
          <a:ext cx="1937791" cy="968895"/>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100000"/>
            </a:lnSpc>
            <a:spcBef>
              <a:spcPct val="0"/>
            </a:spcBef>
            <a:spcAft>
              <a:spcPct val="35000"/>
            </a:spcAft>
          </a:pPr>
          <a:r>
            <a:rPr lang="zh-CN" sz="1800" kern="1200">
              <a:ea typeface="宋体" panose="02010600030101010101" pitchFamily="2" charset="-122"/>
            </a:rPr>
            <a:t>静止状态或匀速直线运动</a:t>
          </a:r>
        </a:p>
      </dsp:txBody>
      <dsp:txXfrm>
        <a:off x="8167298" y="726341"/>
        <a:ext cx="1881035" cy="912139"/>
      </dsp:txXfrm>
    </dsp:sp>
    <dsp:sp modelId="{BB2AF2C2-5640-43D3-83C7-47CA49218813}">
      <dsp:nvSpPr>
        <dsp:cNvPr id="0" name=""/>
        <dsp:cNvSpPr/>
      </dsp:nvSpPr>
      <dsp:spPr>
        <a:xfrm rot="2142401">
          <a:off x="4561173" y="1999100"/>
          <a:ext cx="954559" cy="37968"/>
        </a:xfrm>
        <a:custGeom>
          <a:avLst/>
          <a:gdLst/>
          <a:ahLst/>
          <a:cxnLst/>
          <a:rect l="0" t="0" r="0" b="0"/>
          <a:pathLst>
            <a:path>
              <a:moveTo>
                <a:pt x="0" y="18984"/>
              </a:moveTo>
              <a:lnTo>
                <a:pt x="954559" y="18984"/>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sz="500" kern="1200"/>
        </a:p>
      </dsp:txBody>
      <dsp:txXfrm>
        <a:off x="5014589" y="1994220"/>
        <a:ext cx="47727" cy="47727"/>
      </dsp:txXfrm>
    </dsp:sp>
    <dsp:sp modelId="{15C6D4F1-CFDA-469E-9610-3FB0D182A117}">
      <dsp:nvSpPr>
        <dsp:cNvPr id="0" name=""/>
        <dsp:cNvSpPr/>
      </dsp:nvSpPr>
      <dsp:spPr>
        <a:xfrm>
          <a:off x="5426011" y="1812194"/>
          <a:ext cx="1937791" cy="968895"/>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100000"/>
            </a:lnSpc>
            <a:spcBef>
              <a:spcPct val="0"/>
            </a:spcBef>
            <a:spcAft>
              <a:spcPct val="35000"/>
            </a:spcAft>
          </a:pPr>
          <a:r>
            <a:rPr lang="zh-CN" sz="1800" kern="1200">
              <a:ea typeface="宋体" panose="02010600030101010101" pitchFamily="2" charset="-122"/>
            </a:rPr>
            <a:t>平衡状态时物体所受的力</a:t>
          </a:r>
        </a:p>
      </dsp:txBody>
      <dsp:txXfrm>
        <a:off x="5454389" y="1840572"/>
        <a:ext cx="1881035" cy="912139"/>
      </dsp:txXfrm>
    </dsp:sp>
    <dsp:sp modelId="{AB0197D7-926B-4697-9C53-4995D3841B76}">
      <dsp:nvSpPr>
        <dsp:cNvPr id="0" name=""/>
        <dsp:cNvSpPr/>
      </dsp:nvSpPr>
      <dsp:spPr>
        <a:xfrm rot="2829178">
          <a:off x="1755642" y="2974051"/>
          <a:ext cx="1139804" cy="37968"/>
        </a:xfrm>
        <a:custGeom>
          <a:avLst/>
          <a:gdLst/>
          <a:ahLst/>
          <a:cxnLst/>
          <a:rect l="0" t="0" r="0" b="0"/>
          <a:pathLst>
            <a:path>
              <a:moveTo>
                <a:pt x="0" y="18984"/>
              </a:moveTo>
              <a:lnTo>
                <a:pt x="1139804" y="18984"/>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sz="500" kern="1200"/>
        </a:p>
      </dsp:txBody>
      <dsp:txXfrm>
        <a:off x="2297050" y="2964540"/>
        <a:ext cx="56990" cy="56990"/>
      </dsp:txXfrm>
    </dsp:sp>
    <dsp:sp modelId="{AEF7F576-8E76-4FF9-8C29-755DBAC1EC47}">
      <dsp:nvSpPr>
        <dsp:cNvPr id="0" name=""/>
        <dsp:cNvSpPr/>
      </dsp:nvSpPr>
      <dsp:spPr>
        <a:xfrm>
          <a:off x="2713103" y="2926424"/>
          <a:ext cx="1937791" cy="968895"/>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100000"/>
            </a:lnSpc>
            <a:spcBef>
              <a:spcPct val="0"/>
            </a:spcBef>
            <a:spcAft>
              <a:spcPct val="35000"/>
            </a:spcAft>
          </a:pPr>
          <a:r>
            <a:rPr lang="zh-CN" sz="1800" kern="1200">
              <a:ea typeface="宋体" panose="02010600030101010101" pitchFamily="2" charset="-122"/>
            </a:rPr>
            <a:t>二力平衡的条件</a:t>
          </a:r>
        </a:p>
      </dsp:txBody>
      <dsp:txXfrm>
        <a:off x="2741481" y="2954802"/>
        <a:ext cx="1881035" cy="912139"/>
      </dsp:txXfrm>
    </dsp:sp>
    <dsp:sp modelId="{BCEB8950-020A-4BE5-A0C2-3E4E749A0780}">
      <dsp:nvSpPr>
        <dsp:cNvPr id="0" name=""/>
        <dsp:cNvSpPr/>
      </dsp:nvSpPr>
      <dsp:spPr>
        <a:xfrm>
          <a:off x="4650895" y="3391887"/>
          <a:ext cx="775116" cy="37968"/>
        </a:xfrm>
        <a:custGeom>
          <a:avLst/>
          <a:gdLst/>
          <a:ahLst/>
          <a:cxnLst/>
          <a:rect l="0" t="0" r="0" b="0"/>
          <a:pathLst>
            <a:path>
              <a:moveTo>
                <a:pt x="0" y="18984"/>
              </a:moveTo>
              <a:lnTo>
                <a:pt x="775116" y="18984"/>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sz="500" kern="1200"/>
        </a:p>
      </dsp:txBody>
      <dsp:txXfrm>
        <a:off x="5019075" y="3391494"/>
        <a:ext cx="38755" cy="38755"/>
      </dsp:txXfrm>
    </dsp:sp>
    <dsp:sp modelId="{89E25FB1-19B4-42FB-8EA6-BD589307BA9C}">
      <dsp:nvSpPr>
        <dsp:cNvPr id="0" name=""/>
        <dsp:cNvSpPr/>
      </dsp:nvSpPr>
      <dsp:spPr>
        <a:xfrm>
          <a:off x="5426011" y="2926424"/>
          <a:ext cx="1937791" cy="968895"/>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100000"/>
            </a:lnSpc>
            <a:spcBef>
              <a:spcPct val="0"/>
            </a:spcBef>
            <a:spcAft>
              <a:spcPct val="35000"/>
            </a:spcAft>
          </a:pPr>
          <a:r>
            <a:rPr lang="zh-CN" sz="1800" kern="1200">
              <a:ea typeface="宋体" panose="02010600030101010101" pitchFamily="2" charset="-122"/>
            </a:rPr>
            <a:t>大小相等、方向相反、在一条直线上</a:t>
          </a:r>
        </a:p>
      </dsp:txBody>
      <dsp:txXfrm>
        <a:off x="5454389" y="2954802"/>
        <a:ext cx="1881035" cy="912139"/>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rSet qsTypeId="urn:microsoft.com/office/officeart/2005/8/quickstyle/simple5"/>
        </dgm:pt>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rSet csTypeId="urn:microsoft.com/office/officeart/2005/8/colors/accent6_5"/>
        </dgm:pt>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endSty" val="noArr"/>
                        <dgm:param type="begPts" val="midR"/>
                        <dgm:param type="endPts" val="midL"/>
                      </dgm:alg>
                    </dgm:if>
                    <dgm:else name="Name14">
                      <dgm:alg type="conn">
                        <dgm:param type="dim" val="1D"/>
                        <dgm:param type="endSty" val="noArr"/>
                        <dgm:param type="begPts" val="midL"/>
                        <dgm:param type="endPts" val="mid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9A52853-9B3C-4D6E-BD61-E2AB89643228}" type="datetimeFigureOut">
              <a:rPr lang="zh-CN" altLang="en-US" smtClean="0"/>
              <a:t>2021/2/22</a:t>
            </a:fld>
            <a:endParaRPr lang="zh-CN" altLang="en-US"/>
          </a:p>
        </p:txBody>
      </p:sp>
      <p:sp>
        <p:nvSpPr>
          <p:cNvPr id="4" name="幻灯片图像占位符 3"/>
          <p:cNvSpPr>
            <a:spLocks noGrp="1" noRot="1" noChangeAspect="1"/>
          </p:cNvSpPr>
          <p:nvPr>
            <p:ph type="sldImg" idx="2"/>
          </p:nvPr>
        </p:nvSpPr>
        <p:spPr>
          <a:xfrm>
            <a:off x="458788" y="685800"/>
            <a:ext cx="59404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36D9C7B-2691-4BCD-B350-0393ED736E81}" type="slidenum">
              <a:rPr lang="zh-CN" altLang="en-US" smtClean="0"/>
              <a:t>‹#›</a:t>
            </a:fld>
            <a:endParaRPr lang="zh-CN" altLang="en-US"/>
          </a:p>
        </p:txBody>
      </p:sp>
    </p:spTree>
    <p:extLst>
      <p:ext uri="{BB962C8B-B14F-4D97-AF65-F5344CB8AC3E}">
        <p14:creationId xmlns:p14="http://schemas.microsoft.com/office/powerpoint/2010/main" val="4104681659"/>
      </p:ext>
    </p:extLst>
  </p:cSld>
  <p:clrMap bg1="lt1" tx1="dk1" bg2="lt2" tx2="dk2" accent1="accent1" accent2="accent2" accent3="accent3" accent4="accent4" accent5="accent5" accent6="accent6" hlink="hlink" folHlink="folHlink"/>
  <p:notesStyle>
    <a:lvl1pPr marL="0" algn="l" defTabSz="1221273" rtl="0" eaLnBrk="1" latinLnBrk="0" hangingPunct="1">
      <a:defRPr sz="1600" kern="1200">
        <a:solidFill>
          <a:schemeClr val="tx1"/>
        </a:solidFill>
        <a:latin typeface="+mn-lt"/>
        <a:ea typeface="+mn-ea"/>
        <a:cs typeface="+mn-cs"/>
      </a:defRPr>
    </a:lvl1pPr>
    <a:lvl2pPr marL="610636" algn="l" defTabSz="1221273" rtl="0" eaLnBrk="1" latinLnBrk="0" hangingPunct="1">
      <a:defRPr sz="1600" kern="1200">
        <a:solidFill>
          <a:schemeClr val="tx1"/>
        </a:solidFill>
        <a:latin typeface="+mn-lt"/>
        <a:ea typeface="+mn-ea"/>
        <a:cs typeface="+mn-cs"/>
      </a:defRPr>
    </a:lvl2pPr>
    <a:lvl3pPr marL="1221273" algn="l" defTabSz="1221273" rtl="0" eaLnBrk="1" latinLnBrk="0" hangingPunct="1">
      <a:defRPr sz="1600" kern="1200">
        <a:solidFill>
          <a:schemeClr val="tx1"/>
        </a:solidFill>
        <a:latin typeface="+mn-lt"/>
        <a:ea typeface="+mn-ea"/>
        <a:cs typeface="+mn-cs"/>
      </a:defRPr>
    </a:lvl3pPr>
    <a:lvl4pPr marL="1831909" algn="l" defTabSz="1221273" rtl="0" eaLnBrk="1" latinLnBrk="0" hangingPunct="1">
      <a:defRPr sz="1600" kern="1200">
        <a:solidFill>
          <a:schemeClr val="tx1"/>
        </a:solidFill>
        <a:latin typeface="+mn-lt"/>
        <a:ea typeface="+mn-ea"/>
        <a:cs typeface="+mn-cs"/>
      </a:defRPr>
    </a:lvl4pPr>
    <a:lvl5pPr marL="2442545" algn="l" defTabSz="1221273" rtl="0" eaLnBrk="1" latinLnBrk="0" hangingPunct="1">
      <a:defRPr sz="1600" kern="1200">
        <a:solidFill>
          <a:schemeClr val="tx1"/>
        </a:solidFill>
        <a:latin typeface="+mn-lt"/>
        <a:ea typeface="+mn-ea"/>
        <a:cs typeface="+mn-cs"/>
      </a:defRPr>
    </a:lvl5pPr>
    <a:lvl6pPr marL="3053182" algn="l" defTabSz="1221273" rtl="0" eaLnBrk="1" latinLnBrk="0" hangingPunct="1">
      <a:defRPr sz="1600" kern="1200">
        <a:solidFill>
          <a:schemeClr val="tx1"/>
        </a:solidFill>
        <a:latin typeface="+mn-lt"/>
        <a:ea typeface="+mn-ea"/>
        <a:cs typeface="+mn-cs"/>
      </a:defRPr>
    </a:lvl6pPr>
    <a:lvl7pPr marL="3663818" algn="l" defTabSz="1221273" rtl="0" eaLnBrk="1" latinLnBrk="0" hangingPunct="1">
      <a:defRPr sz="1600" kern="1200">
        <a:solidFill>
          <a:schemeClr val="tx1"/>
        </a:solidFill>
        <a:latin typeface="+mn-lt"/>
        <a:ea typeface="+mn-ea"/>
        <a:cs typeface="+mn-cs"/>
      </a:defRPr>
    </a:lvl7pPr>
    <a:lvl8pPr marL="4274454" algn="l" defTabSz="1221273" rtl="0" eaLnBrk="1" latinLnBrk="0" hangingPunct="1">
      <a:defRPr sz="1600" kern="1200">
        <a:solidFill>
          <a:schemeClr val="tx1"/>
        </a:solidFill>
        <a:latin typeface="+mn-lt"/>
        <a:ea typeface="+mn-ea"/>
        <a:cs typeface="+mn-cs"/>
      </a:defRPr>
    </a:lvl8pPr>
    <a:lvl9pPr marL="4885091" algn="l" defTabSz="1221273"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tags" Target="../tags/tag103.xml"/><Relationship Id="rId2" Type="http://schemas.openxmlformats.org/officeDocument/2006/relationships/tags" Target="../tags/tag102.xml"/><Relationship Id="rId1" Type="http://schemas.openxmlformats.org/officeDocument/2006/relationships/tags" Target="../tags/tag101.xml"/><Relationship Id="rId5" Type="http://schemas.openxmlformats.org/officeDocument/2006/relationships/slide" Target="../slides/slide11.xml"/><Relationship Id="rId4"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tags" Target="../tags/tag110.xml"/><Relationship Id="rId5" Type="http://schemas.openxmlformats.org/officeDocument/2006/relationships/slide" Target="../slides/slide12.xml"/><Relationship Id="rId4"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 Id="rId5" Type="http://schemas.openxmlformats.org/officeDocument/2006/relationships/slide" Target="../slides/slide13.xml"/><Relationship Id="rId4"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tags" Target="../tags/tag124.xml"/><Relationship Id="rId2" Type="http://schemas.openxmlformats.org/officeDocument/2006/relationships/tags" Target="../tags/tag123.xml"/><Relationship Id="rId1" Type="http://schemas.openxmlformats.org/officeDocument/2006/relationships/tags" Target="../tags/tag122.xml"/><Relationship Id="rId5" Type="http://schemas.openxmlformats.org/officeDocument/2006/relationships/slide" Target="../slides/slide14.xml"/><Relationship Id="rId4"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tags" Target="../tags/tag134.xml"/><Relationship Id="rId2" Type="http://schemas.openxmlformats.org/officeDocument/2006/relationships/tags" Target="../tags/tag133.xml"/><Relationship Id="rId1" Type="http://schemas.openxmlformats.org/officeDocument/2006/relationships/tags" Target="../tags/tag132.xml"/><Relationship Id="rId5" Type="http://schemas.openxmlformats.org/officeDocument/2006/relationships/slide" Target="../slides/slide15.xml"/><Relationship Id="rId4"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tags" Target="../tags/tag144.xml"/><Relationship Id="rId2" Type="http://schemas.openxmlformats.org/officeDocument/2006/relationships/tags" Target="../tags/tag143.xml"/><Relationship Id="rId1" Type="http://schemas.openxmlformats.org/officeDocument/2006/relationships/tags" Target="../tags/tag142.xml"/><Relationship Id="rId5" Type="http://schemas.openxmlformats.org/officeDocument/2006/relationships/slide" Target="../slides/slide16.xml"/><Relationship Id="rId4"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tags" Target="../tags/tag150.xml"/><Relationship Id="rId2" Type="http://schemas.openxmlformats.org/officeDocument/2006/relationships/tags" Target="../tags/tag149.xml"/><Relationship Id="rId1" Type="http://schemas.openxmlformats.org/officeDocument/2006/relationships/tags" Target="../tags/tag148.xml"/><Relationship Id="rId5" Type="http://schemas.openxmlformats.org/officeDocument/2006/relationships/slide" Target="../slides/slide17.xml"/><Relationship Id="rId4"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tags" Target="../tags/tag159.xml"/><Relationship Id="rId2" Type="http://schemas.openxmlformats.org/officeDocument/2006/relationships/tags" Target="../tags/tag158.xml"/><Relationship Id="rId1" Type="http://schemas.openxmlformats.org/officeDocument/2006/relationships/tags" Target="../tags/tag157.xml"/><Relationship Id="rId5" Type="http://schemas.openxmlformats.org/officeDocument/2006/relationships/slide" Target="../slides/slide18.xml"/><Relationship Id="rId4"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tags" Target="../tags/tag167.xml"/><Relationship Id="rId2" Type="http://schemas.openxmlformats.org/officeDocument/2006/relationships/tags" Target="../tags/tag166.xml"/><Relationship Id="rId1" Type="http://schemas.openxmlformats.org/officeDocument/2006/relationships/tags" Target="../tags/tag165.xml"/><Relationship Id="rId5" Type="http://schemas.openxmlformats.org/officeDocument/2006/relationships/slide" Target="../slides/slide19.xml"/><Relationship Id="rId4"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5" Type="http://schemas.openxmlformats.org/officeDocument/2006/relationships/slide" Target="../slides/slide3.xml"/><Relationship Id="rId4"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 Id="rId5" Type="http://schemas.openxmlformats.org/officeDocument/2006/relationships/slide" Target="../slides/slide4.xml"/><Relationship Id="rId4"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tags" Target="../tags/tag33.xml"/><Relationship Id="rId5" Type="http://schemas.openxmlformats.org/officeDocument/2006/relationships/slide" Target="../slides/slide5.xml"/><Relationship Id="rId4"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tags" Target="../tags/tag43.xml"/><Relationship Id="rId5" Type="http://schemas.openxmlformats.org/officeDocument/2006/relationships/slide" Target="../slides/slide6.xml"/><Relationship Id="rId4"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tags" Target="../tags/tag61.xml"/><Relationship Id="rId5" Type="http://schemas.openxmlformats.org/officeDocument/2006/relationships/slide" Target="../slides/slide7.xml"/><Relationship Id="rId4"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 Id="rId5" Type="http://schemas.openxmlformats.org/officeDocument/2006/relationships/slide" Target="../slides/slide8.xml"/><Relationship Id="rId4"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tags" Target="../tags/tag82.xml"/><Relationship Id="rId5" Type="http://schemas.openxmlformats.org/officeDocument/2006/relationships/slide" Target="../slides/slide9.xml"/><Relationship Id="rId4"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tags" Target="../tags/tag92.xml"/><Relationship Id="rId5" Type="http://schemas.openxmlformats.org/officeDocument/2006/relationships/slide" Target="../slides/slide10.xml"/><Relationship Id="rId4"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8788" y="685800"/>
            <a:ext cx="59404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4313FAE-BFF9-467C-9FAC-650000627638}" type="slidenum">
              <a:rPr lang="zh-CN" altLang="en-US" smtClean="0"/>
              <a:t>2</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11</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12</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13</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14</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15</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16</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17</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18</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3</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4</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5</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6</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7</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8</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9</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10</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07376" y="2169878"/>
            <a:ext cx="10283587" cy="1497248"/>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14751" y="3958166"/>
            <a:ext cx="8468837" cy="1785056"/>
          </a:xfrm>
        </p:spPr>
        <p:txBody>
          <a:bodyPr/>
          <a:lstStyle>
            <a:lvl1pPr marL="0" indent="0" algn="ctr">
              <a:buNone/>
              <a:defRPr>
                <a:solidFill>
                  <a:schemeClr val="tx1">
                    <a:tint val="75000"/>
                  </a:schemeClr>
                </a:solidFill>
              </a:defRPr>
            </a:lvl1pPr>
            <a:lvl2pPr marL="610636" indent="0" algn="ctr">
              <a:buNone/>
              <a:defRPr>
                <a:solidFill>
                  <a:schemeClr val="tx1">
                    <a:tint val="75000"/>
                  </a:schemeClr>
                </a:solidFill>
              </a:defRPr>
            </a:lvl2pPr>
            <a:lvl3pPr marL="1221273" indent="0" algn="ctr">
              <a:buNone/>
              <a:defRPr>
                <a:solidFill>
                  <a:schemeClr val="tx1">
                    <a:tint val="75000"/>
                  </a:schemeClr>
                </a:solidFill>
              </a:defRPr>
            </a:lvl3pPr>
            <a:lvl4pPr marL="1831909" indent="0" algn="ctr">
              <a:buNone/>
              <a:defRPr>
                <a:solidFill>
                  <a:schemeClr val="tx1">
                    <a:tint val="75000"/>
                  </a:schemeClr>
                </a:solidFill>
              </a:defRPr>
            </a:lvl4pPr>
            <a:lvl5pPr marL="2442545" indent="0" algn="ctr">
              <a:buNone/>
              <a:defRPr>
                <a:solidFill>
                  <a:schemeClr val="tx1">
                    <a:tint val="75000"/>
                  </a:schemeClr>
                </a:solidFill>
              </a:defRPr>
            </a:lvl5pPr>
            <a:lvl6pPr marL="3053182" indent="0" algn="ctr">
              <a:buNone/>
              <a:defRPr>
                <a:solidFill>
                  <a:schemeClr val="tx1">
                    <a:tint val="75000"/>
                  </a:schemeClr>
                </a:solidFill>
              </a:defRPr>
            </a:lvl6pPr>
            <a:lvl7pPr marL="3663818" indent="0" algn="ctr">
              <a:buNone/>
              <a:defRPr>
                <a:solidFill>
                  <a:schemeClr val="tx1">
                    <a:tint val="75000"/>
                  </a:schemeClr>
                </a:solidFill>
              </a:defRPr>
            </a:lvl7pPr>
            <a:lvl8pPr marL="4274454" indent="0" algn="ctr">
              <a:buNone/>
              <a:defRPr>
                <a:solidFill>
                  <a:schemeClr val="tx1">
                    <a:tint val="75000"/>
                  </a:schemeClr>
                </a:solidFill>
              </a:defRPr>
            </a:lvl8pPr>
            <a:lvl9pPr marL="4885091"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2021/2/22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2021/2/22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71295" y="279725"/>
            <a:ext cx="2722126" cy="59598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4917" y="279725"/>
            <a:ext cx="7964739" cy="595988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2021/2/22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2021/2/22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55685" y="4488511"/>
            <a:ext cx="10283587" cy="1387298"/>
          </a:xfrm>
        </p:spPr>
        <p:txBody>
          <a:bodyPr anchor="t"/>
          <a:lstStyle>
            <a:lvl1pPr algn="l">
              <a:defRPr sz="53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55685" y="2960541"/>
            <a:ext cx="10283587" cy="1527968"/>
          </a:xfrm>
        </p:spPr>
        <p:txBody>
          <a:bodyPr anchor="b"/>
          <a:lstStyle>
            <a:lvl1pPr marL="0" indent="0">
              <a:buNone/>
              <a:defRPr sz="2700">
                <a:solidFill>
                  <a:schemeClr val="tx1">
                    <a:tint val="75000"/>
                  </a:schemeClr>
                </a:solidFill>
              </a:defRPr>
            </a:lvl1pPr>
            <a:lvl2pPr marL="610636" indent="0">
              <a:buNone/>
              <a:defRPr sz="2400">
                <a:solidFill>
                  <a:schemeClr val="tx1">
                    <a:tint val="75000"/>
                  </a:schemeClr>
                </a:solidFill>
              </a:defRPr>
            </a:lvl2pPr>
            <a:lvl3pPr marL="1221273" indent="0">
              <a:buNone/>
              <a:defRPr sz="2100">
                <a:solidFill>
                  <a:schemeClr val="tx1">
                    <a:tint val="75000"/>
                  </a:schemeClr>
                </a:solidFill>
              </a:defRPr>
            </a:lvl3pPr>
            <a:lvl4pPr marL="1831909" indent="0">
              <a:buNone/>
              <a:defRPr sz="1900">
                <a:solidFill>
                  <a:schemeClr val="tx1">
                    <a:tint val="75000"/>
                  </a:schemeClr>
                </a:solidFill>
              </a:defRPr>
            </a:lvl4pPr>
            <a:lvl5pPr marL="2442545" indent="0">
              <a:buNone/>
              <a:defRPr sz="1900">
                <a:solidFill>
                  <a:schemeClr val="tx1">
                    <a:tint val="75000"/>
                  </a:schemeClr>
                </a:solidFill>
              </a:defRPr>
            </a:lvl5pPr>
            <a:lvl6pPr marL="3053182" indent="0">
              <a:buNone/>
              <a:defRPr sz="1900">
                <a:solidFill>
                  <a:schemeClr val="tx1">
                    <a:tint val="75000"/>
                  </a:schemeClr>
                </a:solidFill>
              </a:defRPr>
            </a:lvl6pPr>
            <a:lvl7pPr marL="3663818" indent="0">
              <a:buNone/>
              <a:defRPr sz="1900">
                <a:solidFill>
                  <a:schemeClr val="tx1">
                    <a:tint val="75000"/>
                  </a:schemeClr>
                </a:solidFill>
              </a:defRPr>
            </a:lvl7pPr>
            <a:lvl8pPr marL="4274454" indent="0">
              <a:buNone/>
              <a:defRPr sz="1900">
                <a:solidFill>
                  <a:schemeClr val="tx1">
                    <a:tint val="75000"/>
                  </a:schemeClr>
                </a:solidFill>
              </a:defRPr>
            </a:lvl8pPr>
            <a:lvl9pPr marL="4885091" indent="0">
              <a:buNone/>
              <a:defRPr sz="19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2021/2/22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4917" y="1629835"/>
            <a:ext cx="5343433" cy="4609777"/>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49988" y="1629835"/>
            <a:ext cx="5343433" cy="4609777"/>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2021/2/22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4917" y="1563541"/>
            <a:ext cx="5345534" cy="651610"/>
          </a:xfrm>
        </p:spPr>
        <p:txBody>
          <a:bodyPr anchor="b"/>
          <a:lstStyle>
            <a:lvl1pPr marL="0" indent="0">
              <a:buNone/>
              <a:defRPr sz="3200" b="1"/>
            </a:lvl1pPr>
            <a:lvl2pPr marL="610636" indent="0">
              <a:buNone/>
              <a:defRPr sz="2700" b="1"/>
            </a:lvl2pPr>
            <a:lvl3pPr marL="1221273" indent="0">
              <a:buNone/>
              <a:defRPr sz="2400" b="1"/>
            </a:lvl3pPr>
            <a:lvl4pPr marL="1831909" indent="0">
              <a:buNone/>
              <a:defRPr sz="2100" b="1"/>
            </a:lvl4pPr>
            <a:lvl5pPr marL="2442545" indent="0">
              <a:buNone/>
              <a:defRPr sz="2100" b="1"/>
            </a:lvl5pPr>
            <a:lvl6pPr marL="3053182" indent="0">
              <a:buNone/>
              <a:defRPr sz="2100" b="1"/>
            </a:lvl6pPr>
            <a:lvl7pPr marL="3663818" indent="0">
              <a:buNone/>
              <a:defRPr sz="2100" b="1"/>
            </a:lvl7pPr>
            <a:lvl8pPr marL="4274454" indent="0">
              <a:buNone/>
              <a:defRPr sz="2100" b="1"/>
            </a:lvl8pPr>
            <a:lvl9pPr marL="4885091" indent="0">
              <a:buNone/>
              <a:defRPr sz="2100" b="1"/>
            </a:lvl9pPr>
          </a:lstStyle>
          <a:p>
            <a:pPr lvl="0"/>
            <a:r>
              <a:rPr lang="zh-CN" altLang="en-US" smtClean="0"/>
              <a:t>单击此处编辑母版文本样式</a:t>
            </a:r>
          </a:p>
        </p:txBody>
      </p:sp>
      <p:sp>
        <p:nvSpPr>
          <p:cNvPr id="4" name="内容占位符 3"/>
          <p:cNvSpPr>
            <a:spLocks noGrp="1"/>
          </p:cNvSpPr>
          <p:nvPr>
            <p:ph sz="half" idx="2"/>
          </p:nvPr>
        </p:nvSpPr>
        <p:spPr>
          <a:xfrm>
            <a:off x="604917" y="2215150"/>
            <a:ext cx="5345534" cy="4024460"/>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45790" y="1563541"/>
            <a:ext cx="5347633" cy="651610"/>
          </a:xfrm>
        </p:spPr>
        <p:txBody>
          <a:bodyPr anchor="b"/>
          <a:lstStyle>
            <a:lvl1pPr marL="0" indent="0">
              <a:buNone/>
              <a:defRPr sz="3200" b="1"/>
            </a:lvl1pPr>
            <a:lvl2pPr marL="610636" indent="0">
              <a:buNone/>
              <a:defRPr sz="2700" b="1"/>
            </a:lvl2pPr>
            <a:lvl3pPr marL="1221273" indent="0">
              <a:buNone/>
              <a:defRPr sz="2400" b="1"/>
            </a:lvl3pPr>
            <a:lvl4pPr marL="1831909" indent="0">
              <a:buNone/>
              <a:defRPr sz="2100" b="1"/>
            </a:lvl4pPr>
            <a:lvl5pPr marL="2442545" indent="0">
              <a:buNone/>
              <a:defRPr sz="2100" b="1"/>
            </a:lvl5pPr>
            <a:lvl6pPr marL="3053182" indent="0">
              <a:buNone/>
              <a:defRPr sz="2100" b="1"/>
            </a:lvl6pPr>
            <a:lvl7pPr marL="3663818" indent="0">
              <a:buNone/>
              <a:defRPr sz="2100" b="1"/>
            </a:lvl7pPr>
            <a:lvl8pPr marL="4274454" indent="0">
              <a:buNone/>
              <a:defRPr sz="2100" b="1"/>
            </a:lvl8pPr>
            <a:lvl9pPr marL="4885091" indent="0">
              <a:buNone/>
              <a:defRPr sz="2100" b="1"/>
            </a:lvl9pPr>
          </a:lstStyle>
          <a:p>
            <a:pPr lvl="0"/>
            <a:r>
              <a:rPr lang="zh-CN" altLang="en-US" smtClean="0"/>
              <a:t>单击此处编辑母版文本样式</a:t>
            </a:r>
          </a:p>
        </p:txBody>
      </p:sp>
      <p:sp>
        <p:nvSpPr>
          <p:cNvPr id="6" name="内容占位符 5"/>
          <p:cNvSpPr>
            <a:spLocks noGrp="1"/>
          </p:cNvSpPr>
          <p:nvPr>
            <p:ph sz="quarter" idx="4"/>
          </p:nvPr>
        </p:nvSpPr>
        <p:spPr>
          <a:xfrm>
            <a:off x="6145790" y="2215150"/>
            <a:ext cx="5347633" cy="4024460"/>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2021/2/22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2021/2/22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2021/2/22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4919" y="278106"/>
            <a:ext cx="3980270" cy="1183570"/>
          </a:xfrm>
        </p:spPr>
        <p:txBody>
          <a:bodyPr anchor="b"/>
          <a:lstStyle>
            <a:lvl1pPr algn="l">
              <a:defRPr sz="27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30114" y="278108"/>
            <a:ext cx="6763307" cy="5961504"/>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4919" y="1461678"/>
            <a:ext cx="3980270" cy="4777934"/>
          </a:xfrm>
        </p:spPr>
        <p:txBody>
          <a:bodyPr/>
          <a:lstStyle>
            <a:lvl1pPr marL="0" indent="0">
              <a:buNone/>
              <a:defRPr sz="1900"/>
            </a:lvl1pPr>
            <a:lvl2pPr marL="610636" indent="0">
              <a:buNone/>
              <a:defRPr sz="1600"/>
            </a:lvl2pPr>
            <a:lvl3pPr marL="1221273" indent="0">
              <a:buNone/>
              <a:defRPr sz="1300"/>
            </a:lvl3pPr>
            <a:lvl4pPr marL="1831909" indent="0">
              <a:buNone/>
              <a:defRPr sz="1200"/>
            </a:lvl4pPr>
            <a:lvl5pPr marL="2442545" indent="0">
              <a:buNone/>
              <a:defRPr sz="1200"/>
            </a:lvl5pPr>
            <a:lvl6pPr marL="3053182" indent="0">
              <a:buNone/>
              <a:defRPr sz="1200"/>
            </a:lvl6pPr>
            <a:lvl7pPr marL="3663818" indent="0">
              <a:buNone/>
              <a:defRPr sz="1200"/>
            </a:lvl7pPr>
            <a:lvl8pPr marL="4274454" indent="0">
              <a:buNone/>
              <a:defRPr sz="1200"/>
            </a:lvl8pPr>
            <a:lvl9pPr marL="4885091"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2021/2/22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71359" y="4889500"/>
            <a:ext cx="7259003" cy="577234"/>
          </a:xfrm>
        </p:spPr>
        <p:txBody>
          <a:bodyPr anchor="b"/>
          <a:lstStyle>
            <a:lvl1pPr algn="l">
              <a:defRPr sz="27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71359" y="624122"/>
            <a:ext cx="7259003" cy="4191000"/>
          </a:xfrm>
        </p:spPr>
        <p:txBody>
          <a:bodyPr/>
          <a:lstStyle>
            <a:lvl1pPr marL="0" indent="0">
              <a:buNone/>
              <a:defRPr sz="4300"/>
            </a:lvl1pPr>
            <a:lvl2pPr marL="610636" indent="0">
              <a:buNone/>
              <a:defRPr sz="3700"/>
            </a:lvl2pPr>
            <a:lvl3pPr marL="1221273" indent="0">
              <a:buNone/>
              <a:defRPr sz="3200"/>
            </a:lvl3pPr>
            <a:lvl4pPr marL="1831909" indent="0">
              <a:buNone/>
              <a:defRPr sz="2700"/>
            </a:lvl4pPr>
            <a:lvl5pPr marL="2442545" indent="0">
              <a:buNone/>
              <a:defRPr sz="2700"/>
            </a:lvl5pPr>
            <a:lvl6pPr marL="3053182" indent="0">
              <a:buNone/>
              <a:defRPr sz="2700"/>
            </a:lvl6pPr>
            <a:lvl7pPr marL="3663818" indent="0">
              <a:buNone/>
              <a:defRPr sz="2700"/>
            </a:lvl7pPr>
            <a:lvl8pPr marL="4274454" indent="0">
              <a:buNone/>
              <a:defRPr sz="2700"/>
            </a:lvl8pPr>
            <a:lvl9pPr marL="4885091" indent="0">
              <a:buNone/>
              <a:defRPr sz="2700"/>
            </a:lvl9pPr>
          </a:lstStyle>
          <a:p>
            <a:endParaRPr lang="zh-CN" altLang="en-US"/>
          </a:p>
        </p:txBody>
      </p:sp>
      <p:sp>
        <p:nvSpPr>
          <p:cNvPr id="4" name="文本占位符 3"/>
          <p:cNvSpPr>
            <a:spLocks noGrp="1"/>
          </p:cNvSpPr>
          <p:nvPr>
            <p:ph type="body" sz="half" idx="2"/>
          </p:nvPr>
        </p:nvSpPr>
        <p:spPr>
          <a:xfrm>
            <a:off x="2371359" y="5466733"/>
            <a:ext cx="7259003" cy="819768"/>
          </a:xfrm>
        </p:spPr>
        <p:txBody>
          <a:bodyPr/>
          <a:lstStyle>
            <a:lvl1pPr marL="0" indent="0">
              <a:buNone/>
              <a:defRPr sz="1900"/>
            </a:lvl1pPr>
            <a:lvl2pPr marL="610636" indent="0">
              <a:buNone/>
              <a:defRPr sz="1600"/>
            </a:lvl2pPr>
            <a:lvl3pPr marL="1221273" indent="0">
              <a:buNone/>
              <a:defRPr sz="1300"/>
            </a:lvl3pPr>
            <a:lvl4pPr marL="1831909" indent="0">
              <a:buNone/>
              <a:defRPr sz="1200"/>
            </a:lvl4pPr>
            <a:lvl5pPr marL="2442545" indent="0">
              <a:buNone/>
              <a:defRPr sz="1200"/>
            </a:lvl5pPr>
            <a:lvl6pPr marL="3053182" indent="0">
              <a:buNone/>
              <a:defRPr sz="1200"/>
            </a:lvl6pPr>
            <a:lvl7pPr marL="3663818" indent="0">
              <a:buNone/>
              <a:defRPr sz="1200"/>
            </a:lvl7pPr>
            <a:lvl8pPr marL="4274454" indent="0">
              <a:buNone/>
              <a:defRPr sz="1200"/>
            </a:lvl8pPr>
            <a:lvl9pPr marL="4885091"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2021/2/22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1000" r="-1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4917" y="279724"/>
            <a:ext cx="10888504" cy="1164167"/>
          </a:xfrm>
          <a:prstGeom prst="rect">
            <a:avLst/>
          </a:prstGeom>
        </p:spPr>
        <p:txBody>
          <a:bodyPr vert="horz" lIns="122127" tIns="61064" rIns="122127" bIns="61064"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4917" y="1629835"/>
            <a:ext cx="10888504" cy="4609777"/>
          </a:xfrm>
          <a:prstGeom prst="rect">
            <a:avLst/>
          </a:prstGeom>
        </p:spPr>
        <p:txBody>
          <a:bodyPr vert="horz" lIns="122127" tIns="61064" rIns="122127" bIns="61064"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4917" y="6474061"/>
            <a:ext cx="2822946" cy="371887"/>
          </a:xfrm>
          <a:prstGeom prst="rect">
            <a:avLst/>
          </a:prstGeom>
        </p:spPr>
        <p:txBody>
          <a:bodyPr vert="horz" lIns="122127" tIns="61064" rIns="122127" bIns="61064" rtlCol="0" anchor="ctr"/>
          <a:lstStyle>
            <a:lvl1pPr algn="l">
              <a:defRPr sz="1600">
                <a:solidFill>
                  <a:schemeClr val="tx1">
                    <a:tint val="75000"/>
                  </a:schemeClr>
                </a:solidFill>
              </a:defRPr>
            </a:lvl1pPr>
          </a:lstStyle>
          <a:p>
            <a:fld id="{530820CF-B880-4189-942D-D702A7CBA730}" type="datetimeFigureOut">
              <a:rPr lang="zh-CN" altLang="en-US" smtClean="0"/>
              <a:t>2021/2/22</a:t>
            </a:fld>
            <a:endParaRPr lang="zh-CN" altLang="en-US"/>
          </a:p>
        </p:txBody>
      </p:sp>
      <p:sp>
        <p:nvSpPr>
          <p:cNvPr id="5" name="页脚占位符 4"/>
          <p:cNvSpPr>
            <a:spLocks noGrp="1"/>
          </p:cNvSpPr>
          <p:nvPr>
            <p:ph type="ftr" sz="quarter" idx="3"/>
          </p:nvPr>
        </p:nvSpPr>
        <p:spPr>
          <a:xfrm>
            <a:off x="4133599" y="6474061"/>
            <a:ext cx="3831140" cy="371887"/>
          </a:xfrm>
          <a:prstGeom prst="rect">
            <a:avLst/>
          </a:prstGeom>
        </p:spPr>
        <p:txBody>
          <a:bodyPr vert="horz" lIns="122127" tIns="61064" rIns="122127" bIns="61064"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70475" y="6474061"/>
            <a:ext cx="2822946" cy="371887"/>
          </a:xfrm>
          <a:prstGeom prst="rect">
            <a:avLst/>
          </a:prstGeom>
        </p:spPr>
        <p:txBody>
          <a:bodyPr vert="horz" lIns="122127" tIns="61064" rIns="122127" bIns="61064" rtlCol="0" anchor="ctr"/>
          <a:lstStyle>
            <a:lvl1pPr algn="r">
              <a:defRPr sz="16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221273" rtl="0" eaLnBrk="1" latinLnBrk="0" hangingPunct="1">
        <a:spcBef>
          <a:spcPct val="0"/>
        </a:spcBef>
        <a:buNone/>
        <a:defRPr sz="5900" kern="1200">
          <a:solidFill>
            <a:schemeClr val="tx1"/>
          </a:solidFill>
          <a:latin typeface="+mj-lt"/>
          <a:ea typeface="+mj-ea"/>
          <a:cs typeface="+mj-cs"/>
        </a:defRPr>
      </a:lvl1pPr>
    </p:titleStyle>
    <p:bodyStyle>
      <a:lvl1pPr marL="457977" indent="-457977" algn="l" defTabSz="1221273"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2284" indent="-381648" algn="l" defTabSz="1221273"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6591" indent="-305318" algn="l" defTabSz="1221273"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7227" indent="-305318" algn="l" defTabSz="1221273"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7863" indent="-305318" algn="l" defTabSz="1221273"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8500" indent="-305318" algn="l" defTabSz="1221273"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9136" indent="-305318" algn="l" defTabSz="1221273"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9772" indent="-305318" algn="l" defTabSz="1221273"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90409" indent="-305318" algn="l" defTabSz="1221273"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21273" rtl="0" eaLnBrk="1" latinLnBrk="0" hangingPunct="1">
        <a:defRPr sz="2400" kern="1200">
          <a:solidFill>
            <a:schemeClr val="tx1"/>
          </a:solidFill>
          <a:latin typeface="+mn-lt"/>
          <a:ea typeface="+mn-ea"/>
          <a:cs typeface="+mn-cs"/>
        </a:defRPr>
      </a:lvl1pPr>
      <a:lvl2pPr marL="610636" algn="l" defTabSz="1221273" rtl="0" eaLnBrk="1" latinLnBrk="0" hangingPunct="1">
        <a:defRPr sz="2400" kern="1200">
          <a:solidFill>
            <a:schemeClr val="tx1"/>
          </a:solidFill>
          <a:latin typeface="+mn-lt"/>
          <a:ea typeface="+mn-ea"/>
          <a:cs typeface="+mn-cs"/>
        </a:defRPr>
      </a:lvl2pPr>
      <a:lvl3pPr marL="1221273" algn="l" defTabSz="1221273" rtl="0" eaLnBrk="1" latinLnBrk="0" hangingPunct="1">
        <a:defRPr sz="2400" kern="1200">
          <a:solidFill>
            <a:schemeClr val="tx1"/>
          </a:solidFill>
          <a:latin typeface="+mn-lt"/>
          <a:ea typeface="+mn-ea"/>
          <a:cs typeface="+mn-cs"/>
        </a:defRPr>
      </a:lvl3pPr>
      <a:lvl4pPr marL="1831909" algn="l" defTabSz="1221273" rtl="0" eaLnBrk="1" latinLnBrk="0" hangingPunct="1">
        <a:defRPr sz="2400" kern="1200">
          <a:solidFill>
            <a:schemeClr val="tx1"/>
          </a:solidFill>
          <a:latin typeface="+mn-lt"/>
          <a:ea typeface="+mn-ea"/>
          <a:cs typeface="+mn-cs"/>
        </a:defRPr>
      </a:lvl4pPr>
      <a:lvl5pPr marL="2442545" algn="l" defTabSz="1221273" rtl="0" eaLnBrk="1" latinLnBrk="0" hangingPunct="1">
        <a:defRPr sz="2400" kern="1200">
          <a:solidFill>
            <a:schemeClr val="tx1"/>
          </a:solidFill>
          <a:latin typeface="+mn-lt"/>
          <a:ea typeface="+mn-ea"/>
          <a:cs typeface="+mn-cs"/>
        </a:defRPr>
      </a:lvl5pPr>
      <a:lvl6pPr marL="3053182" algn="l" defTabSz="1221273" rtl="0" eaLnBrk="1" latinLnBrk="0" hangingPunct="1">
        <a:defRPr sz="2400" kern="1200">
          <a:solidFill>
            <a:schemeClr val="tx1"/>
          </a:solidFill>
          <a:latin typeface="+mn-lt"/>
          <a:ea typeface="+mn-ea"/>
          <a:cs typeface="+mn-cs"/>
        </a:defRPr>
      </a:lvl6pPr>
      <a:lvl7pPr marL="3663818" algn="l" defTabSz="1221273" rtl="0" eaLnBrk="1" latinLnBrk="0" hangingPunct="1">
        <a:defRPr sz="2400" kern="1200">
          <a:solidFill>
            <a:schemeClr val="tx1"/>
          </a:solidFill>
          <a:latin typeface="+mn-lt"/>
          <a:ea typeface="+mn-ea"/>
          <a:cs typeface="+mn-cs"/>
        </a:defRPr>
      </a:lvl7pPr>
      <a:lvl8pPr marL="4274454" algn="l" defTabSz="1221273" rtl="0" eaLnBrk="1" latinLnBrk="0" hangingPunct="1">
        <a:defRPr sz="2400" kern="1200">
          <a:solidFill>
            <a:schemeClr val="tx1"/>
          </a:solidFill>
          <a:latin typeface="+mn-lt"/>
          <a:ea typeface="+mn-ea"/>
          <a:cs typeface="+mn-cs"/>
        </a:defRPr>
      </a:lvl8pPr>
      <a:lvl9pPr marL="4885091" algn="l" defTabSz="1221273"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87.xml"/><Relationship Id="rId7" Type="http://schemas.openxmlformats.org/officeDocument/2006/relationships/tags" Target="../tags/tag91.xml"/><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tags" Target="../tags/tag90.xml"/><Relationship Id="rId5" Type="http://schemas.openxmlformats.org/officeDocument/2006/relationships/tags" Target="../tags/tag89.xml"/><Relationship Id="rId10" Type="http://schemas.openxmlformats.org/officeDocument/2006/relationships/image" Target="../media/image10.jpeg"/><Relationship Id="rId4" Type="http://schemas.openxmlformats.org/officeDocument/2006/relationships/tags" Target="../tags/tag88.xml"/><Relationship Id="rId9"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10.xml"/><Relationship Id="rId3" Type="http://schemas.openxmlformats.org/officeDocument/2006/relationships/tags" Target="../tags/tag97.xml"/><Relationship Id="rId7" Type="http://schemas.openxmlformats.org/officeDocument/2006/relationships/slideLayout" Target="../slideLayouts/slideLayout1.xml"/><Relationship Id="rId2" Type="http://schemas.openxmlformats.org/officeDocument/2006/relationships/tags" Target="../tags/tag96.xml"/><Relationship Id="rId1" Type="http://schemas.openxmlformats.org/officeDocument/2006/relationships/tags" Target="../tags/tag95.xml"/><Relationship Id="rId6" Type="http://schemas.openxmlformats.org/officeDocument/2006/relationships/tags" Target="../tags/tag100.xml"/><Relationship Id="rId5" Type="http://schemas.openxmlformats.org/officeDocument/2006/relationships/tags" Target="../tags/tag99.xml"/><Relationship Id="rId4" Type="http://schemas.openxmlformats.org/officeDocument/2006/relationships/tags" Target="../tags/tag98.xml"/></Relationships>
</file>

<file path=ppt/slides/_rels/slide12.xml.rels><?xml version="1.0" encoding="UTF-8" standalone="yes"?>
<Relationships xmlns="http://schemas.openxmlformats.org/package/2006/relationships"><Relationship Id="rId8" Type="http://schemas.openxmlformats.org/officeDocument/2006/relationships/notesSlide" Target="../notesSlides/notesSlide11.xml"/><Relationship Id="rId3" Type="http://schemas.openxmlformats.org/officeDocument/2006/relationships/tags" Target="../tags/tag106.xml"/><Relationship Id="rId7" Type="http://schemas.openxmlformats.org/officeDocument/2006/relationships/slideLayout" Target="../slideLayouts/slideLayout1.xml"/><Relationship Id="rId2" Type="http://schemas.openxmlformats.org/officeDocument/2006/relationships/tags" Target="../tags/tag105.xml"/><Relationship Id="rId1" Type="http://schemas.openxmlformats.org/officeDocument/2006/relationships/tags" Target="../tags/tag104.xml"/><Relationship Id="rId6" Type="http://schemas.openxmlformats.org/officeDocument/2006/relationships/tags" Target="../tags/tag109.xml"/><Relationship Id="rId5" Type="http://schemas.openxmlformats.org/officeDocument/2006/relationships/tags" Target="../tags/tag108.xml"/><Relationship Id="rId4" Type="http://schemas.openxmlformats.org/officeDocument/2006/relationships/tags" Target="../tags/tag107.xml"/></Relationships>
</file>

<file path=ppt/slides/_rels/slide13.xml.rels><?xml version="1.0" encoding="UTF-8" standalone="yes"?>
<Relationships xmlns="http://schemas.openxmlformats.org/package/2006/relationships"><Relationship Id="rId3" Type="http://schemas.openxmlformats.org/officeDocument/2006/relationships/tags" Target="../tags/tag115.xml"/><Relationship Id="rId2" Type="http://schemas.openxmlformats.org/officeDocument/2006/relationships/tags" Target="../tags/tag114.xml"/><Relationship Id="rId1" Type="http://schemas.openxmlformats.org/officeDocument/2006/relationships/tags" Target="../tags/tag113.xml"/><Relationship Id="rId5" Type="http://schemas.openxmlformats.org/officeDocument/2006/relationships/notesSlide" Target="../notesSlides/notesSlide12.xml"/><Relationship Id="rId4"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tags" Target="../tags/tag121.xml"/><Relationship Id="rId2" Type="http://schemas.openxmlformats.org/officeDocument/2006/relationships/tags" Target="../tags/tag120.xml"/><Relationship Id="rId1" Type="http://schemas.openxmlformats.org/officeDocument/2006/relationships/tags" Target="../tags/tag119.xml"/><Relationship Id="rId5" Type="http://schemas.openxmlformats.org/officeDocument/2006/relationships/notesSlide" Target="../notesSlides/notesSlide13.xml"/><Relationship Id="rId4"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127.xml"/><Relationship Id="rId7" Type="http://schemas.openxmlformats.org/officeDocument/2006/relationships/tags" Target="../tags/tag131.xml"/><Relationship Id="rId2" Type="http://schemas.openxmlformats.org/officeDocument/2006/relationships/tags" Target="../tags/tag126.xml"/><Relationship Id="rId1" Type="http://schemas.openxmlformats.org/officeDocument/2006/relationships/tags" Target="../tags/tag125.xml"/><Relationship Id="rId6" Type="http://schemas.openxmlformats.org/officeDocument/2006/relationships/tags" Target="../tags/tag130.xml"/><Relationship Id="rId11" Type="http://schemas.openxmlformats.org/officeDocument/2006/relationships/image" Target="file:///C:\Users\ADMINI~1\AppData\Local\Temp\ksohtml4536\wps3.png" TargetMode="External"/><Relationship Id="rId5" Type="http://schemas.openxmlformats.org/officeDocument/2006/relationships/tags" Target="../tags/tag129.xml"/><Relationship Id="rId10" Type="http://schemas.openxmlformats.org/officeDocument/2006/relationships/image" Target="../media/image11.png"/><Relationship Id="rId4" Type="http://schemas.openxmlformats.org/officeDocument/2006/relationships/tags" Target="../tags/tag128.xml"/><Relationship Id="rId9"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137.xml"/><Relationship Id="rId7" Type="http://schemas.openxmlformats.org/officeDocument/2006/relationships/tags" Target="../tags/tag141.xml"/><Relationship Id="rId2" Type="http://schemas.openxmlformats.org/officeDocument/2006/relationships/tags" Target="../tags/tag136.xml"/><Relationship Id="rId1" Type="http://schemas.openxmlformats.org/officeDocument/2006/relationships/tags" Target="../tags/tag135.xml"/><Relationship Id="rId6" Type="http://schemas.openxmlformats.org/officeDocument/2006/relationships/tags" Target="../tags/tag140.xml"/><Relationship Id="rId5" Type="http://schemas.openxmlformats.org/officeDocument/2006/relationships/tags" Target="../tags/tag139.xml"/><Relationship Id="rId10" Type="http://schemas.openxmlformats.org/officeDocument/2006/relationships/image" Target="../media/image12.png"/><Relationship Id="rId4" Type="http://schemas.openxmlformats.org/officeDocument/2006/relationships/tags" Target="../tags/tag138.xml"/><Relationship Id="rId9" Type="http://schemas.openxmlformats.org/officeDocument/2006/relationships/notesSlide" Target="../notesSlides/notesSlide15.xml"/></Relationships>
</file>

<file path=ppt/slides/_rels/slide17.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tags" Target="../tags/tag147.xml"/><Relationship Id="rId7" Type="http://schemas.openxmlformats.org/officeDocument/2006/relationships/diagramLayout" Target="../diagrams/layout1.xml"/><Relationship Id="rId2" Type="http://schemas.openxmlformats.org/officeDocument/2006/relationships/tags" Target="../tags/tag146.xml"/><Relationship Id="rId1" Type="http://schemas.openxmlformats.org/officeDocument/2006/relationships/tags" Target="../tags/tag145.xml"/><Relationship Id="rId6" Type="http://schemas.openxmlformats.org/officeDocument/2006/relationships/diagramData" Target="../diagrams/data1.xml"/><Relationship Id="rId5" Type="http://schemas.openxmlformats.org/officeDocument/2006/relationships/notesSlide" Target="../notesSlides/notesSlide16.xml"/><Relationship Id="rId10" Type="http://schemas.microsoft.com/office/2007/relationships/diagramDrawing" Target="../diagrams/drawing1.xml"/><Relationship Id="rId4" Type="http://schemas.openxmlformats.org/officeDocument/2006/relationships/slideLayout" Target="../slideLayouts/slideLayout1.xml"/><Relationship Id="rId9" Type="http://schemas.openxmlformats.org/officeDocument/2006/relationships/diagramColors" Target="../diagrams/colors1.xml"/></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7.xml"/><Relationship Id="rId3" Type="http://schemas.openxmlformats.org/officeDocument/2006/relationships/tags" Target="../tags/tag153.xml"/><Relationship Id="rId7" Type="http://schemas.openxmlformats.org/officeDocument/2006/relationships/slideLayout" Target="../slideLayouts/slideLayout1.xml"/><Relationship Id="rId2" Type="http://schemas.openxmlformats.org/officeDocument/2006/relationships/tags" Target="../tags/tag152.xml"/><Relationship Id="rId1" Type="http://schemas.openxmlformats.org/officeDocument/2006/relationships/tags" Target="../tags/tag151.xml"/><Relationship Id="rId6" Type="http://schemas.openxmlformats.org/officeDocument/2006/relationships/tags" Target="../tags/tag156.xml"/><Relationship Id="rId5" Type="http://schemas.openxmlformats.org/officeDocument/2006/relationships/tags" Target="../tags/tag155.xml"/><Relationship Id="rId10" Type="http://schemas.openxmlformats.org/officeDocument/2006/relationships/image" Target="../media/image14.png"/><Relationship Id="rId4" Type="http://schemas.openxmlformats.org/officeDocument/2006/relationships/tags" Target="../tags/tag154.xml"/><Relationship Id="rId9" Type="http://schemas.openxmlformats.org/officeDocument/2006/relationships/image" Target="../media/image13.png"/></Relationships>
</file>

<file path=ppt/slides/_rels/slide19.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tags" Target="../tags/tag162.xml"/><Relationship Id="rId7" Type="http://schemas.openxmlformats.org/officeDocument/2006/relationships/notesSlide" Target="../notesSlides/notesSlide18.xml"/><Relationship Id="rId2" Type="http://schemas.openxmlformats.org/officeDocument/2006/relationships/tags" Target="../tags/tag161.xml"/><Relationship Id="rId1" Type="http://schemas.openxmlformats.org/officeDocument/2006/relationships/tags" Target="../tags/tag160.xml"/><Relationship Id="rId6" Type="http://schemas.openxmlformats.org/officeDocument/2006/relationships/slideLayout" Target="../slideLayouts/slideLayout1.xml"/><Relationship Id="rId5" Type="http://schemas.openxmlformats.org/officeDocument/2006/relationships/tags" Target="../tags/tag164.xml"/><Relationship Id="rId4" Type="http://schemas.openxmlformats.org/officeDocument/2006/relationships/tags" Target="../tags/tag163.xml"/><Relationship Id="rId9"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notesSlide" Target="../notesSlides/notesSlide1.xml"/></Relationships>
</file>

<file path=ppt/slides/_rels/slide3.xml.rels><?xml version="1.0" encoding="UTF-8" standalone="yes"?>
<Relationships xmlns="http://schemas.openxmlformats.org/package/2006/relationships"><Relationship Id="rId8" Type="http://schemas.openxmlformats.org/officeDocument/2006/relationships/tags" Target="../tags/tag10.xml"/><Relationship Id="rId13" Type="http://schemas.openxmlformats.org/officeDocument/2006/relationships/tags" Target="../tags/tag15.xml"/><Relationship Id="rId18" Type="http://schemas.openxmlformats.org/officeDocument/2006/relationships/image" Target="../media/image6.png"/><Relationship Id="rId3" Type="http://schemas.openxmlformats.org/officeDocument/2006/relationships/tags" Target="../tags/tag5.xml"/><Relationship Id="rId7" Type="http://schemas.openxmlformats.org/officeDocument/2006/relationships/tags" Target="../tags/tag9.xml"/><Relationship Id="rId12" Type="http://schemas.openxmlformats.org/officeDocument/2006/relationships/tags" Target="../tags/tag14.xml"/><Relationship Id="rId17" Type="http://schemas.openxmlformats.org/officeDocument/2006/relationships/image" Target="../media/image5.png"/><Relationship Id="rId2" Type="http://schemas.openxmlformats.org/officeDocument/2006/relationships/tags" Target="../tags/tag4.xml"/><Relationship Id="rId16" Type="http://schemas.openxmlformats.org/officeDocument/2006/relationships/image" Target="../media/image4.png"/><Relationship Id="rId1" Type="http://schemas.openxmlformats.org/officeDocument/2006/relationships/tags" Target="../tags/tag3.xml"/><Relationship Id="rId6" Type="http://schemas.openxmlformats.org/officeDocument/2006/relationships/tags" Target="../tags/tag8.xml"/><Relationship Id="rId11" Type="http://schemas.openxmlformats.org/officeDocument/2006/relationships/tags" Target="../tags/tag13.xml"/><Relationship Id="rId5" Type="http://schemas.openxmlformats.org/officeDocument/2006/relationships/tags" Target="../tags/tag7.xml"/><Relationship Id="rId15" Type="http://schemas.openxmlformats.org/officeDocument/2006/relationships/notesSlide" Target="../notesSlides/notesSlide2.xml"/><Relationship Id="rId10" Type="http://schemas.openxmlformats.org/officeDocument/2006/relationships/tags" Target="../tags/tag12.xml"/><Relationship Id="rId4" Type="http://schemas.openxmlformats.org/officeDocument/2006/relationships/tags" Target="../tags/tag6.xml"/><Relationship Id="rId9" Type="http://schemas.openxmlformats.org/officeDocument/2006/relationships/tags" Target="../tags/tag11.xml"/><Relationship Id="rId14"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 Id="rId5" Type="http://schemas.openxmlformats.org/officeDocument/2006/relationships/notesSlide" Target="../notesSlides/notesSlide3.xml"/><Relationship Id="rId4"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tags" Target="../tags/tag32.xml"/><Relationship Id="rId3" Type="http://schemas.openxmlformats.org/officeDocument/2006/relationships/tags" Target="../tags/tag27.xml"/><Relationship Id="rId7" Type="http://schemas.openxmlformats.org/officeDocument/2006/relationships/tags" Target="../tags/tag31.xml"/><Relationship Id="rId12" Type="http://schemas.openxmlformats.org/officeDocument/2006/relationships/image" Target="../media/image8.png"/><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tags" Target="../tags/tag30.xml"/><Relationship Id="rId11" Type="http://schemas.openxmlformats.org/officeDocument/2006/relationships/image" Target="../media/image7.jpeg"/><Relationship Id="rId5" Type="http://schemas.openxmlformats.org/officeDocument/2006/relationships/tags" Target="../tags/tag29.xml"/><Relationship Id="rId10" Type="http://schemas.openxmlformats.org/officeDocument/2006/relationships/notesSlide" Target="../notesSlides/notesSlide4.xml"/><Relationship Id="rId4" Type="http://schemas.openxmlformats.org/officeDocument/2006/relationships/tags" Target="../tags/tag28.xml"/><Relationship Id="rId9"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38.xml"/><Relationship Id="rId7" Type="http://schemas.openxmlformats.org/officeDocument/2006/relationships/tags" Target="../tags/tag42.xml"/><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tags" Target="../tags/tag41.xml"/><Relationship Id="rId5" Type="http://schemas.openxmlformats.org/officeDocument/2006/relationships/tags" Target="../tags/tag40.xml"/><Relationship Id="rId10" Type="http://schemas.openxmlformats.org/officeDocument/2006/relationships/image" Target="../media/image9.png"/><Relationship Id="rId4" Type="http://schemas.openxmlformats.org/officeDocument/2006/relationships/tags" Target="../tags/tag39.xml"/><Relationship Id="rId9"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8" Type="http://schemas.openxmlformats.org/officeDocument/2006/relationships/tags" Target="../tags/tag53.xml"/><Relationship Id="rId13" Type="http://schemas.openxmlformats.org/officeDocument/2006/relationships/tags" Target="../tags/tag58.xml"/><Relationship Id="rId18" Type="http://schemas.openxmlformats.org/officeDocument/2006/relationships/image" Target="../media/image9.png"/><Relationship Id="rId3" Type="http://schemas.openxmlformats.org/officeDocument/2006/relationships/tags" Target="../tags/tag48.xml"/><Relationship Id="rId7" Type="http://schemas.openxmlformats.org/officeDocument/2006/relationships/tags" Target="../tags/tag52.xml"/><Relationship Id="rId12" Type="http://schemas.openxmlformats.org/officeDocument/2006/relationships/tags" Target="../tags/tag57.xml"/><Relationship Id="rId17" Type="http://schemas.openxmlformats.org/officeDocument/2006/relationships/notesSlide" Target="../notesSlides/notesSlide6.xml"/><Relationship Id="rId2" Type="http://schemas.openxmlformats.org/officeDocument/2006/relationships/tags" Target="../tags/tag47.xml"/><Relationship Id="rId16" Type="http://schemas.openxmlformats.org/officeDocument/2006/relationships/slideLayout" Target="../slideLayouts/slideLayout1.xml"/><Relationship Id="rId1" Type="http://schemas.openxmlformats.org/officeDocument/2006/relationships/tags" Target="../tags/tag46.xml"/><Relationship Id="rId6" Type="http://schemas.openxmlformats.org/officeDocument/2006/relationships/tags" Target="../tags/tag51.xml"/><Relationship Id="rId11" Type="http://schemas.openxmlformats.org/officeDocument/2006/relationships/tags" Target="../tags/tag56.xml"/><Relationship Id="rId5" Type="http://schemas.openxmlformats.org/officeDocument/2006/relationships/tags" Target="../tags/tag50.xml"/><Relationship Id="rId15" Type="http://schemas.openxmlformats.org/officeDocument/2006/relationships/tags" Target="../tags/tag60.xml"/><Relationship Id="rId10" Type="http://schemas.openxmlformats.org/officeDocument/2006/relationships/tags" Target="../tags/tag55.xml"/><Relationship Id="rId4" Type="http://schemas.openxmlformats.org/officeDocument/2006/relationships/tags" Target="../tags/tag49.xml"/><Relationship Id="rId9" Type="http://schemas.openxmlformats.org/officeDocument/2006/relationships/tags" Target="../tags/tag54.xml"/><Relationship Id="rId14" Type="http://schemas.openxmlformats.org/officeDocument/2006/relationships/tags" Target="../tags/tag59.xml"/></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7.xml"/><Relationship Id="rId3" Type="http://schemas.openxmlformats.org/officeDocument/2006/relationships/tags" Target="../tags/tag66.xml"/><Relationship Id="rId7" Type="http://schemas.openxmlformats.org/officeDocument/2006/relationships/slideLayout" Target="../slideLayouts/slideLayout1.xml"/><Relationship Id="rId2" Type="http://schemas.openxmlformats.org/officeDocument/2006/relationships/tags" Target="../tags/tag65.xml"/><Relationship Id="rId1" Type="http://schemas.openxmlformats.org/officeDocument/2006/relationships/tags" Target="../tags/tag64.xml"/><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s>
</file>

<file path=ppt/slides/_rels/slide9.xml.rels><?xml version="1.0" encoding="UTF-8" standalone="yes"?>
<Relationships xmlns="http://schemas.openxmlformats.org/package/2006/relationships"><Relationship Id="rId8" Type="http://schemas.openxmlformats.org/officeDocument/2006/relationships/tags" Target="../tags/tag80.xml"/><Relationship Id="rId3" Type="http://schemas.openxmlformats.org/officeDocument/2006/relationships/tags" Target="../tags/tag75.xml"/><Relationship Id="rId7" Type="http://schemas.openxmlformats.org/officeDocument/2006/relationships/tags" Target="../tags/tag79.xml"/><Relationship Id="rId2" Type="http://schemas.openxmlformats.org/officeDocument/2006/relationships/tags" Target="../tags/tag74.xml"/><Relationship Id="rId1" Type="http://schemas.openxmlformats.org/officeDocument/2006/relationships/tags" Target="../tags/tag73.xml"/><Relationship Id="rId6" Type="http://schemas.openxmlformats.org/officeDocument/2006/relationships/tags" Target="../tags/tag78.xml"/><Relationship Id="rId11" Type="http://schemas.openxmlformats.org/officeDocument/2006/relationships/notesSlide" Target="../notesSlides/notesSlide8.xml"/><Relationship Id="rId5" Type="http://schemas.openxmlformats.org/officeDocument/2006/relationships/tags" Target="../tags/tag77.xml"/><Relationship Id="rId10" Type="http://schemas.openxmlformats.org/officeDocument/2006/relationships/slideLayout" Target="../slideLayouts/slideLayout1.xml"/><Relationship Id="rId4" Type="http://schemas.openxmlformats.org/officeDocument/2006/relationships/tags" Target="../tags/tag76.xml"/><Relationship Id="rId9" Type="http://schemas.openxmlformats.org/officeDocument/2006/relationships/tags" Target="../tags/tag8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89589" y="2685077"/>
            <a:ext cx="1882804" cy="62501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1062" tIns="61062" rIns="61062" bIns="61062" numCol="1" spcCol="50886" rtlCol="0" anchor="t">
            <a:spAutoFit/>
          </a:bodyPr>
          <a:lstStyle/>
          <a:p>
            <a:pPr latinLnBrk="1" hangingPunct="0">
              <a:spcBef>
                <a:spcPct val="0"/>
              </a:spcBef>
              <a:spcAft>
                <a:spcPct val="0"/>
              </a:spcAft>
            </a:pPr>
            <a:r>
              <a:rPr lang="zh-CN" altLang="en-US" sz="3200" b="1">
                <a:solidFill>
                  <a:schemeClr val="bg1"/>
                </a:solidFill>
                <a:latin typeface="微软雅黑" panose="020B0503020204020204" charset="-122"/>
                <a:ea typeface="微软雅黑" panose="020B0503020204020204" charset="-122"/>
                <a:sym typeface="Arial"/>
              </a:rPr>
              <a:t>初中历史</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62" y="1104806"/>
            <a:ext cx="5837448" cy="5841293"/>
          </a:xfrm>
          <a:prstGeom prst="rect">
            <a:avLst/>
          </a:prstGeom>
        </p:spPr>
      </p:pic>
      <p:sp>
        <p:nvSpPr>
          <p:cNvPr id="6" name="标题 1"/>
          <p:cNvSpPr txBox="1"/>
          <p:nvPr/>
        </p:nvSpPr>
        <p:spPr>
          <a:xfrm>
            <a:off x="5150197" y="2461176"/>
            <a:ext cx="7056524" cy="2338419"/>
          </a:xfrm>
          <a:prstGeom prst="rect">
            <a:avLst/>
          </a:prstGeom>
          <a:noFill/>
          <a:ln w="9525">
            <a:noFill/>
            <a:miter/>
          </a:ln>
        </p:spPr>
        <p:txBody>
          <a:bodyPr lIns="122127" tIns="61064" rIns="122127" bIns="61064" anchor="ctr">
            <a:scene3d>
              <a:camera prst="orthographicFront"/>
              <a:lightRig rig="threePt" dir="t"/>
            </a:scene3d>
          </a:bodyPr>
          <a:lstStyle>
            <a:lvl1pPr marL="0" lvl="0" indent="0" algn="l" defTabSz="683895" eaLnBrk="1" fontAlgn="base" latinLnBrk="0" hangingPunct="1">
              <a:lnSpc>
                <a:spcPct val="100000"/>
              </a:lnSpc>
              <a:spcBef>
                <a:spcPct val="0"/>
              </a:spcBef>
              <a:spcAft>
                <a:spcPct val="0"/>
              </a:spcAft>
              <a:buClr>
                <a:srgbClr val="000000"/>
              </a:buClr>
              <a:buNone/>
              <a:defRPr sz="2695" b="0" i="0" u="none" kern="1200" baseline="0">
                <a:solidFill>
                  <a:srgbClr val="000000"/>
                </a:solidFill>
                <a:latin typeface="Arial" panose="020B0604020202020204" pitchFamily="34" charset="0"/>
                <a:ea typeface="宋体" panose="02010600030101010101" pitchFamily="2" charset="-122"/>
                <a:cs typeface="Arial" panose="020B0604020202020204" pitchFamily="34" charset="0"/>
              </a:defRPr>
            </a:lvl1pPr>
          </a:lstStyle>
          <a:p>
            <a:pPr algn="ctr"/>
            <a:r>
              <a:rPr lang="zh-CN" altLang="en-US" sz="6400" b="1" dirty="0">
                <a:solidFill>
                  <a:schemeClr val="tx2">
                    <a:lumMod val="60000"/>
                    <a:lumOff val="40000"/>
                  </a:schemeClr>
                </a:solidFill>
                <a:effectLst>
                  <a:glow rad="228600">
                    <a:schemeClr val="accent6">
                      <a:satMod val="175000"/>
                      <a:alpha val="40000"/>
                    </a:schemeClr>
                  </a:glow>
                  <a:outerShdw blurRad="50800" dist="38100" dir="10800000" algn="r" rotWithShape="0">
                    <a:prstClr val="black">
                      <a:alpha val="40000"/>
                    </a:prstClr>
                  </a:outerShdw>
                  <a:reflection blurRad="6350" stA="55000" endA="300" endPos="45500" dir="5400000" sy="-100000" algn="bl" rotWithShape="0"/>
                </a:effectLst>
                <a:latin typeface="微软雅黑" panose="020B0503020204020204" charset="-122"/>
                <a:ea typeface="微软雅黑" panose="020B0503020204020204" charset="-122"/>
                <a:cs typeface="微软雅黑" panose="020B0503020204020204" charset="-122"/>
                <a:sym typeface="+mn-ea"/>
              </a:rPr>
              <a:t>人教版•物理</a:t>
            </a:r>
            <a:endParaRPr lang="zh-CN" altLang="en-US" sz="6400" b="1" dirty="0">
              <a:solidFill>
                <a:schemeClr val="tx2">
                  <a:lumMod val="60000"/>
                  <a:lumOff val="40000"/>
                </a:schemeClr>
              </a:solidFill>
              <a:effectLst>
                <a:glow rad="228600">
                  <a:schemeClr val="accent6">
                    <a:satMod val="175000"/>
                    <a:alpha val="40000"/>
                  </a:schemeClr>
                </a:glow>
                <a:outerShdw blurRad="50800" dist="38100" dir="10800000" algn="r" rotWithShape="0">
                  <a:prstClr val="black">
                    <a:alpha val="40000"/>
                  </a:prstClr>
                </a:outerShdw>
                <a:reflection blurRad="6350" stA="55000" endA="300" endPos="45500" dir="5400000" sy="-100000" algn="bl" rotWithShape="0"/>
              </a:effectLst>
              <a:latin typeface="微软雅黑" panose="020B0503020204020204" charset="-122"/>
              <a:ea typeface="微软雅黑" panose="020B0503020204020204" charset="-122"/>
              <a:cs typeface="微软雅黑" panose="020B0503020204020204" charset="-122"/>
            </a:endParaRPr>
          </a:p>
          <a:p>
            <a:pPr algn="ctr"/>
            <a:endParaRPr lang="zh-CN" altLang="en-US" sz="6400" b="1" dirty="0">
              <a:solidFill>
                <a:schemeClr val="tx2">
                  <a:lumMod val="60000"/>
                  <a:lumOff val="40000"/>
                </a:schemeClr>
              </a:solidFill>
              <a:effectLst>
                <a:glow rad="228600">
                  <a:schemeClr val="accent6">
                    <a:satMod val="175000"/>
                    <a:alpha val="40000"/>
                  </a:schemeClr>
                </a:glow>
                <a:outerShdw blurRad="50800" dist="38100" dir="10800000" algn="r" rotWithShape="0">
                  <a:prstClr val="black">
                    <a:alpha val="40000"/>
                  </a:prstClr>
                </a:outerShdw>
                <a:reflection blurRad="6350" stA="55000" endA="300" endPos="45500" dir="5400000" sy="-100000" algn="bl" rotWithShape="0"/>
              </a:effectLst>
              <a:latin typeface="微软雅黑" panose="020B0503020204020204" charset="-122"/>
              <a:ea typeface="微软雅黑" panose="020B0503020204020204" charset="-122"/>
              <a:cs typeface="微软雅黑" panose="020B0503020204020204" charset="-122"/>
            </a:endParaRPr>
          </a:p>
          <a:p>
            <a:pPr algn="ctr"/>
            <a:r>
              <a:rPr lang="zh-CN" altLang="en-US" sz="6400" b="1" dirty="0">
                <a:solidFill>
                  <a:schemeClr val="tx2">
                    <a:lumMod val="60000"/>
                    <a:lumOff val="40000"/>
                  </a:schemeClr>
                </a:solidFill>
                <a:effectLst>
                  <a:glow rad="228600">
                    <a:schemeClr val="accent6">
                      <a:satMod val="175000"/>
                      <a:alpha val="40000"/>
                    </a:schemeClr>
                  </a:glow>
                  <a:outerShdw blurRad="50800" dist="38100" dir="10800000" algn="r" rotWithShape="0">
                    <a:prstClr val="black">
                      <a:alpha val="40000"/>
                    </a:prstClr>
                  </a:outerShdw>
                  <a:reflection blurRad="6350" stA="55000" endA="300" endPos="45500" dir="5400000" sy="-100000" algn="bl" rotWithShape="0"/>
                </a:effectLst>
                <a:latin typeface="微软雅黑" panose="020B0503020204020204" charset="-122"/>
                <a:ea typeface="微软雅黑" panose="020B0503020204020204" charset="-122"/>
                <a:cs typeface="微软雅黑" panose="020B0503020204020204" charset="-122"/>
                <a:sym typeface="+mn-ea"/>
              </a:rPr>
              <a:t>八年级下册</a:t>
            </a:r>
            <a:r>
              <a:rPr lang="zh-CN" altLang="en-US" sz="4800" b="1" dirty="0">
                <a:solidFill>
                  <a:schemeClr val="tx2">
                    <a:lumMod val="60000"/>
                    <a:lumOff val="40000"/>
                  </a:schemeClr>
                </a:solidFill>
                <a:effectLst>
                  <a:outerShdw blurRad="38100" dist="25400" dir="5400000" algn="ctr" rotWithShape="0">
                    <a:srgbClr val="6E747A">
                      <a:alpha val="43000"/>
                    </a:srgbClr>
                  </a:outerShdw>
                </a:effectLst>
                <a:latin typeface="华文细黑" panose="02010600040101010101" pitchFamily="2" charset="-122"/>
                <a:ea typeface="华文细黑" panose="02010600040101010101" pitchFamily="2" charset="-122"/>
              </a:rPr>
              <a:t> </a:t>
            </a: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276766">
            <a:off x="530839" y="2058529"/>
            <a:ext cx="4681962" cy="3585788"/>
          </a:xfrm>
          <a:prstGeom prst="rect">
            <a:avLst/>
          </a:prstGeom>
        </p:spPr>
      </p:pic>
    </p:spTree>
    <p:extLst>
      <p:ext uri="{BB962C8B-B14F-4D97-AF65-F5344CB8AC3E}">
        <p14:creationId xmlns:p14="http://schemas.microsoft.com/office/powerpoint/2010/main" val="1606824732"/>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custDataLst>
              <p:tags r:id="rId2"/>
            </p:custDataLst>
          </p:nvPr>
        </p:nvSpPr>
        <p:spPr>
          <a:xfrm>
            <a:off x="2203536" y="33632"/>
            <a:ext cx="2500323"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8" name="横卷形 7"/>
          <p:cNvSpPr/>
          <p:nvPr>
            <p:custDataLst>
              <p:tags r:id="rId3"/>
            </p:custDataLst>
          </p:nvPr>
        </p:nvSpPr>
        <p:spPr>
          <a:xfrm>
            <a:off x="273473" y="839494"/>
            <a:ext cx="3114062"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二、二力平衡的条件</a:t>
            </a:r>
          </a:p>
        </p:txBody>
      </p:sp>
      <p:sp>
        <p:nvSpPr>
          <p:cNvPr id="17" name="AutoShape 12"/>
          <p:cNvSpPr>
            <a:spLocks noChangeArrowheads="1"/>
          </p:cNvSpPr>
          <p:nvPr>
            <p:custDataLst>
              <p:tags r:id="rId4"/>
            </p:custDataLst>
          </p:nvPr>
        </p:nvSpPr>
        <p:spPr bwMode="auto">
          <a:xfrm>
            <a:off x="273473" y="2238434"/>
            <a:ext cx="1742287" cy="596312"/>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即讲即练</a:t>
            </a:r>
          </a:p>
        </p:txBody>
      </p:sp>
      <p:sp>
        <p:nvSpPr>
          <p:cNvPr id="3" name="文本框 2"/>
          <p:cNvSpPr txBox="1"/>
          <p:nvPr>
            <p:custDataLst>
              <p:tags r:id="rId5"/>
            </p:custDataLst>
          </p:nvPr>
        </p:nvSpPr>
        <p:spPr>
          <a:xfrm>
            <a:off x="6977969" y="2303757"/>
            <a:ext cx="1090741" cy="46760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4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乙、丙</a:t>
            </a:r>
          </a:p>
        </p:txBody>
      </p:sp>
      <p:pic>
        <p:nvPicPr>
          <p:cNvPr id="17414" name="Picture 10" descr="30211t09-011"/>
          <p:cNvPicPr>
            <a:picLocks noChangeAspect="1" noChangeArrowheads="1"/>
          </p:cNvPicPr>
          <p:nvPr>
            <p:custDataLst>
              <p:tags r:id="rId6"/>
            </p:custDataLst>
          </p:nvPr>
        </p:nvPicPr>
        <p:blipFill>
          <a:blip r:embed="rId10">
            <a:clrChange>
              <a:clrFrom>
                <a:srgbClr val="FFFFFF"/>
              </a:clrFrom>
              <a:clrTo>
                <a:srgbClr val="FFFFFF">
                  <a:alpha val="0"/>
                </a:srgbClr>
              </a:clrTo>
            </a:clrChange>
          </a:blip>
          <a:srcRect t="2048" b="12712"/>
          <a:stretch>
            <a:fillRect/>
          </a:stretch>
        </p:blipFill>
        <p:spPr bwMode="auto">
          <a:xfrm>
            <a:off x="3205430" y="3045590"/>
            <a:ext cx="4626984" cy="3480858"/>
          </a:xfrm>
          <a:prstGeom prst="rect">
            <a:avLst/>
          </a:prstGeom>
          <a:noFill/>
          <a:ln w="9525">
            <a:noFill/>
            <a:miter lim="800000"/>
          </a:ln>
        </p:spPr>
      </p:pic>
      <p:sp>
        <p:nvSpPr>
          <p:cNvPr id="17415" name="Rectangle 11"/>
          <p:cNvSpPr>
            <a:spLocks noChangeArrowheads="1"/>
          </p:cNvSpPr>
          <p:nvPr>
            <p:custDataLst>
              <p:tags r:id="rId7"/>
            </p:custDataLst>
          </p:nvPr>
        </p:nvSpPr>
        <p:spPr bwMode="auto">
          <a:xfrm>
            <a:off x="2203536" y="2302141"/>
            <a:ext cx="6232796" cy="461665"/>
          </a:xfrm>
          <a:prstGeom prst="rect">
            <a:avLst/>
          </a:prstGeom>
          <a:noFill/>
          <a:ln w="9525">
            <a:noFill/>
            <a:miter lim="800000"/>
          </a:ln>
        </p:spPr>
        <p:txBody>
          <a:bodyPr wrap="none">
            <a:spAutoFit/>
          </a:bodyPr>
          <a:lstStyle/>
          <a:p>
            <a:pPr>
              <a:spcBef>
                <a:spcPct val="50000"/>
              </a:spcBef>
            </a:pPr>
            <a:r>
              <a:rPr lang="en-US" altLang="zh-CN" sz="2400" smtClean="0">
                <a:solidFill>
                  <a:srgbClr val="003300"/>
                </a:solidFill>
                <a:latin typeface="微软雅黑" panose="020B0503020204020204" charset="-122"/>
                <a:ea typeface="微软雅黑" panose="020B0503020204020204" charset="-122"/>
                <a:cs typeface="微软雅黑" panose="020B0503020204020204" charset="-122"/>
              </a:rPr>
              <a:t>1.</a:t>
            </a:r>
            <a:r>
              <a:rPr lang="zh-CN" altLang="en-US" sz="2400" smtClean="0">
                <a:solidFill>
                  <a:srgbClr val="003300"/>
                </a:solidFill>
                <a:latin typeface="微软雅黑" panose="020B0503020204020204" charset="-122"/>
                <a:ea typeface="微软雅黑" panose="020B0503020204020204" charset="-122"/>
                <a:cs typeface="微软雅黑" panose="020B0503020204020204" charset="-122"/>
              </a:rPr>
              <a:t>下列</a:t>
            </a:r>
            <a:r>
              <a:rPr lang="zh-CN" altLang="en-US" sz="2400">
                <a:solidFill>
                  <a:srgbClr val="003300"/>
                </a:solidFill>
                <a:latin typeface="微软雅黑" panose="020B0503020204020204" charset="-122"/>
                <a:ea typeface="微软雅黑" panose="020B0503020204020204" charset="-122"/>
                <a:cs typeface="微软雅黑" panose="020B0503020204020204" charset="-122"/>
              </a:rPr>
              <a:t>四图哪些反映了二</a:t>
            </a:r>
            <a:r>
              <a:rPr lang="zh-CN" altLang="en-US" sz="2400" smtClean="0">
                <a:solidFill>
                  <a:srgbClr val="003300"/>
                </a:solidFill>
                <a:latin typeface="微软雅黑" panose="020B0503020204020204" charset="-122"/>
                <a:ea typeface="微软雅黑" panose="020B0503020204020204" charset="-122"/>
                <a:cs typeface="微软雅黑" panose="020B0503020204020204" charset="-122"/>
              </a:rPr>
              <a:t>力平衡？</a:t>
            </a:r>
            <a:r>
              <a:rPr lang="en-US" altLang="zh-CN" sz="2400" smtClean="0">
                <a:solidFill>
                  <a:srgbClr val="003300"/>
                </a:solidFill>
                <a:latin typeface="微软雅黑" panose="020B0503020204020204" charset="-122"/>
                <a:ea typeface="微软雅黑" panose="020B0503020204020204" charset="-122"/>
                <a:cs typeface="微软雅黑" panose="020B0503020204020204" charset="-122"/>
              </a:rPr>
              <a:t>(              </a:t>
            </a:r>
            <a:r>
              <a:rPr lang="en-US" altLang="zh-CN" sz="2400">
                <a:solidFill>
                  <a:srgbClr val="003300"/>
                </a:solidFill>
                <a:latin typeface="微软雅黑" panose="020B0503020204020204" charset="-122"/>
                <a:ea typeface="微软雅黑" panose="020B0503020204020204" charset="-122"/>
                <a:cs typeface="微软雅黑" panose="020B0503020204020204" charset="-122"/>
              </a:rPr>
              <a:t>)</a:t>
            </a:r>
          </a:p>
        </p:txBody>
      </p:sp>
    </p:spTree>
    <p:extLst>
      <p:ext uri="{BB962C8B-B14F-4D97-AF65-F5344CB8AC3E}">
        <p14:creationId xmlns:p14="http://schemas.microsoft.com/office/powerpoint/2010/main" val="188979727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8"/>
                                        </p:tgtEl>
                                        <p:attrNameLst>
                                          <p:attrName>style.visibility</p:attrName>
                                        </p:attrNameLst>
                                      </p:cBhvr>
                                      <p:to>
                                        <p:strVal val="visible"/>
                                      </p:to>
                                    </p:set>
                                    <p:animEffect transition="in" filter="checkerboard(across)">
                                      <p:cBhvr>
                                        <p:cTn id="7" dur="1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ppt_x</p:attrName>
                                        </p:attrNameLst>
                                      </p:cBhvr>
                                      <p:tavLst>
                                        <p:tav tm="0">
                                          <p:val>
                                            <p:strVal val="0-#ppt_w/2"/>
                                          </p:val>
                                        </p:tav>
                                        <p:tav tm="100000">
                                          <p:val>
                                            <p:strVal val="#ppt_x"/>
                                          </p:val>
                                        </p:tav>
                                      </p:tavLst>
                                    </p:anim>
                                    <p:anim calcmode="lin" valueType="num">
                                      <p:cBhvr>
                                        <p:cTn id="13"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5" presetClass="entr" presetSubtype="10" fill="hold" grpId="0" nodeType="clickEffect">
                                  <p:stCondLst>
                                    <p:cond delay="0"/>
                                  </p:stCondLst>
                                  <p:childTnLst>
                                    <p:set>
                                      <p:cBhvr>
                                        <p:cTn id="17" dur="1000" fill="hold">
                                          <p:stCondLst>
                                            <p:cond delay="0"/>
                                          </p:stCondLst>
                                        </p:cTn>
                                        <p:tgtEl>
                                          <p:spTgt spid="17415"/>
                                        </p:tgtEl>
                                        <p:attrNameLst>
                                          <p:attrName>style.visibility</p:attrName>
                                        </p:attrNameLst>
                                      </p:cBhvr>
                                      <p:to>
                                        <p:strVal val="visible"/>
                                      </p:to>
                                    </p:set>
                                    <p:animEffect transition="in" filter="checkerboard(across)">
                                      <p:cBhvr>
                                        <p:cTn id="18" dur="1000"/>
                                        <p:tgtEl>
                                          <p:spTgt spid="17415"/>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5" presetClass="entr" presetSubtype="10" fill="hold" nodeType="clickEffect">
                                  <p:stCondLst>
                                    <p:cond delay="0"/>
                                  </p:stCondLst>
                                  <p:childTnLst>
                                    <p:set>
                                      <p:cBhvr>
                                        <p:cTn id="22" dur="1000" fill="hold">
                                          <p:stCondLst>
                                            <p:cond delay="0"/>
                                          </p:stCondLst>
                                        </p:cTn>
                                        <p:tgtEl>
                                          <p:spTgt spid="17414"/>
                                        </p:tgtEl>
                                        <p:attrNameLst>
                                          <p:attrName>style.visibility</p:attrName>
                                        </p:attrNameLst>
                                      </p:cBhvr>
                                      <p:to>
                                        <p:strVal val="visible"/>
                                      </p:to>
                                    </p:set>
                                    <p:animEffect transition="in" filter="checkerboard(across)">
                                      <p:cBhvr>
                                        <p:cTn id="23" dur="1000"/>
                                        <p:tgtEl>
                                          <p:spTgt spid="17414"/>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5" presetClass="entr" presetSubtype="10" fill="hold" grpId="0" nodeType="clickEffect">
                                  <p:stCondLst>
                                    <p:cond delay="0"/>
                                  </p:stCondLst>
                                  <p:childTnLst>
                                    <p:set>
                                      <p:cBhvr>
                                        <p:cTn id="27" dur="1000" fill="hold">
                                          <p:stCondLst>
                                            <p:cond delay="0"/>
                                          </p:stCondLst>
                                        </p:cTn>
                                        <p:tgtEl>
                                          <p:spTgt spid="3"/>
                                        </p:tgtEl>
                                        <p:attrNameLst>
                                          <p:attrName>style.visibility</p:attrName>
                                        </p:attrNameLst>
                                      </p:cBhvr>
                                      <p:to>
                                        <p:strVal val="visible"/>
                                      </p:to>
                                    </p:set>
                                    <p:animEffect transition="in" filter="checkerboard(across)">
                                      <p:cBhvr>
                                        <p:cTn id="28"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7" grpId="0" animBg="1"/>
      <p:bldP spid="3" grpId="0"/>
      <p:bldP spid="174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custDataLst>
              <p:tags r:id="rId2"/>
            </p:custDataLst>
          </p:nvPr>
        </p:nvSpPr>
        <p:spPr>
          <a:xfrm>
            <a:off x="2203536" y="33632"/>
            <a:ext cx="2500323"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8" name="横卷形 7"/>
          <p:cNvSpPr/>
          <p:nvPr>
            <p:custDataLst>
              <p:tags r:id="rId3"/>
            </p:custDataLst>
          </p:nvPr>
        </p:nvSpPr>
        <p:spPr>
          <a:xfrm>
            <a:off x="273473" y="839494"/>
            <a:ext cx="3114062"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二、二力平衡的条件</a:t>
            </a:r>
          </a:p>
        </p:txBody>
      </p:sp>
      <p:sp>
        <p:nvSpPr>
          <p:cNvPr id="17" name="AutoShape 12"/>
          <p:cNvSpPr>
            <a:spLocks noChangeArrowheads="1"/>
          </p:cNvSpPr>
          <p:nvPr>
            <p:custDataLst>
              <p:tags r:id="rId4"/>
            </p:custDataLst>
          </p:nvPr>
        </p:nvSpPr>
        <p:spPr bwMode="auto">
          <a:xfrm>
            <a:off x="273473" y="2238434"/>
            <a:ext cx="1742287" cy="596312"/>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即讲即练</a:t>
            </a:r>
          </a:p>
        </p:txBody>
      </p:sp>
      <p:sp>
        <p:nvSpPr>
          <p:cNvPr id="4" name="文本框 3"/>
          <p:cNvSpPr txBox="1"/>
          <p:nvPr>
            <p:custDataLst>
              <p:tags r:id="rId5"/>
            </p:custDataLst>
          </p:nvPr>
        </p:nvSpPr>
        <p:spPr>
          <a:xfrm>
            <a:off x="3873989" y="2958924"/>
            <a:ext cx="506618" cy="46760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4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C</a:t>
            </a:r>
          </a:p>
        </p:txBody>
      </p:sp>
      <p:sp>
        <p:nvSpPr>
          <p:cNvPr id="18437" name="Text Box 3"/>
          <p:cNvSpPr txBox="1">
            <a:spLocks noChangeArrowheads="1"/>
          </p:cNvSpPr>
          <p:nvPr>
            <p:custDataLst>
              <p:tags r:id="rId6"/>
            </p:custDataLst>
          </p:nvPr>
        </p:nvSpPr>
        <p:spPr bwMode="auto">
          <a:xfrm>
            <a:off x="2203536" y="2193808"/>
            <a:ext cx="8407715" cy="3478271"/>
          </a:xfrm>
          <a:prstGeom prst="rect">
            <a:avLst/>
          </a:prstGeom>
          <a:noFill/>
          <a:ln w="9525">
            <a:noFill/>
            <a:miter lim="800000"/>
          </a:ln>
        </p:spPr>
        <p:txBody>
          <a:bodyPr wrap="square">
            <a:spAutoFit/>
          </a:bodyPr>
          <a:lstStyle/>
          <a:p>
            <a:pPr>
              <a:lnSpc>
                <a:spcPct val="150000"/>
              </a:lnSpc>
            </a:pPr>
            <a:r>
              <a:rPr lang="en-US" altLang="zh-CN" sz="2400" smtClean="0">
                <a:solidFill>
                  <a:srgbClr val="003300"/>
                </a:solidFill>
                <a:latin typeface="微软雅黑" panose="020B0503020204020204" charset="-122"/>
                <a:ea typeface="微软雅黑" panose="020B0503020204020204" charset="-122"/>
                <a:cs typeface="微软雅黑" panose="020B0503020204020204" charset="-122"/>
              </a:rPr>
              <a:t>2.</a:t>
            </a:r>
            <a:r>
              <a:rPr lang="zh-CN" altLang="en-US" sz="2400" smtClean="0">
                <a:solidFill>
                  <a:srgbClr val="003300"/>
                </a:solidFill>
                <a:latin typeface="微软雅黑" panose="020B0503020204020204" charset="-122"/>
                <a:ea typeface="微软雅黑" panose="020B0503020204020204" charset="-122"/>
                <a:cs typeface="微软雅黑" panose="020B0503020204020204" charset="-122"/>
              </a:rPr>
              <a:t>放</a:t>
            </a:r>
            <a:r>
              <a:rPr lang="zh-CN" altLang="en-US" sz="2400">
                <a:solidFill>
                  <a:srgbClr val="003300"/>
                </a:solidFill>
                <a:latin typeface="微软雅黑" panose="020B0503020204020204" charset="-122"/>
                <a:ea typeface="微软雅黑" panose="020B0503020204020204" charset="-122"/>
                <a:cs typeface="微软雅黑" panose="020B0503020204020204" charset="-122"/>
              </a:rPr>
              <a:t>在水平桌面上的木块</a:t>
            </a:r>
            <a:r>
              <a:rPr lang="zh-CN" altLang="en-US" sz="2400" smtClean="0">
                <a:solidFill>
                  <a:srgbClr val="003300"/>
                </a:solidFill>
                <a:latin typeface="微软雅黑" panose="020B0503020204020204" charset="-122"/>
                <a:ea typeface="微软雅黑" panose="020B0503020204020204" charset="-122"/>
                <a:cs typeface="微软雅黑" panose="020B0503020204020204" charset="-122"/>
              </a:rPr>
              <a:t>处于静止状态，下列</a:t>
            </a:r>
            <a:r>
              <a:rPr lang="zh-CN" altLang="en-US" sz="2400">
                <a:solidFill>
                  <a:srgbClr val="003300"/>
                </a:solidFill>
                <a:latin typeface="微软雅黑" panose="020B0503020204020204" charset="-122"/>
                <a:ea typeface="微软雅黑" panose="020B0503020204020204" charset="-122"/>
                <a:cs typeface="微软雅黑" panose="020B0503020204020204" charset="-122"/>
              </a:rPr>
              <a:t>各对力</a:t>
            </a:r>
            <a:r>
              <a:rPr lang="zh-CN" altLang="en-US" sz="2400" smtClean="0">
                <a:solidFill>
                  <a:srgbClr val="003300"/>
                </a:solidFill>
                <a:latin typeface="微软雅黑" panose="020B0503020204020204" charset="-122"/>
                <a:ea typeface="微软雅黑" panose="020B0503020204020204" charset="-122"/>
                <a:cs typeface="微软雅黑" panose="020B0503020204020204" charset="-122"/>
              </a:rPr>
              <a:t>中属于平衡</a:t>
            </a:r>
            <a:r>
              <a:rPr lang="zh-CN" altLang="en-US" sz="2400">
                <a:solidFill>
                  <a:srgbClr val="003300"/>
                </a:solidFill>
                <a:latin typeface="微软雅黑" panose="020B0503020204020204" charset="-122"/>
                <a:ea typeface="微软雅黑" panose="020B0503020204020204" charset="-122"/>
                <a:cs typeface="微软雅黑" panose="020B0503020204020204" charset="-122"/>
              </a:rPr>
              <a:t>力的是（       ）。</a:t>
            </a:r>
          </a:p>
          <a:p>
            <a:pPr>
              <a:lnSpc>
                <a:spcPct val="150000"/>
              </a:lnSpc>
            </a:pPr>
            <a:r>
              <a:rPr lang="en-US" altLang="zh-CN" sz="2400">
                <a:solidFill>
                  <a:srgbClr val="003300"/>
                </a:solidFill>
                <a:latin typeface="微软雅黑" panose="020B0503020204020204" charset="-122"/>
                <a:ea typeface="微软雅黑" panose="020B0503020204020204" charset="-122"/>
                <a:cs typeface="微软雅黑" panose="020B0503020204020204" charset="-122"/>
              </a:rPr>
              <a:t>A</a:t>
            </a:r>
            <a:r>
              <a:rPr lang="zh-CN" altLang="en-US" sz="2400">
                <a:solidFill>
                  <a:srgbClr val="003300"/>
                </a:solidFill>
                <a:latin typeface="微软雅黑" panose="020B0503020204020204" charset="-122"/>
                <a:ea typeface="微软雅黑" panose="020B0503020204020204" charset="-122"/>
                <a:cs typeface="微软雅黑" panose="020B0503020204020204" charset="-122"/>
              </a:rPr>
              <a:t>、木块的重力和木块对桌面的压力；</a:t>
            </a:r>
          </a:p>
          <a:p>
            <a:pPr>
              <a:lnSpc>
                <a:spcPct val="150000"/>
              </a:lnSpc>
            </a:pPr>
            <a:r>
              <a:rPr lang="en-US" altLang="zh-CN" sz="2400" smtClean="0">
                <a:solidFill>
                  <a:srgbClr val="003300"/>
                </a:solidFill>
                <a:latin typeface="微软雅黑" panose="020B0503020204020204" charset="-122"/>
                <a:ea typeface="微软雅黑" panose="020B0503020204020204" charset="-122"/>
                <a:cs typeface="微软雅黑" panose="020B0503020204020204" charset="-122"/>
              </a:rPr>
              <a:t>B</a:t>
            </a:r>
            <a:r>
              <a:rPr lang="zh-CN" altLang="en-US" sz="2400">
                <a:solidFill>
                  <a:srgbClr val="003300"/>
                </a:solidFill>
                <a:latin typeface="微软雅黑" panose="020B0503020204020204" charset="-122"/>
                <a:ea typeface="微软雅黑" panose="020B0503020204020204" charset="-122"/>
                <a:cs typeface="微软雅黑" panose="020B0503020204020204" charset="-122"/>
              </a:rPr>
              <a:t>、木块对桌面的压力和桌面对木块的支持力； </a:t>
            </a:r>
          </a:p>
          <a:p>
            <a:pPr>
              <a:lnSpc>
                <a:spcPct val="150000"/>
              </a:lnSpc>
            </a:pPr>
            <a:r>
              <a:rPr lang="en-US" altLang="zh-CN" sz="2400">
                <a:solidFill>
                  <a:srgbClr val="003300"/>
                </a:solidFill>
                <a:latin typeface="微软雅黑" panose="020B0503020204020204" charset="-122"/>
                <a:ea typeface="微软雅黑" panose="020B0503020204020204" charset="-122"/>
                <a:cs typeface="微软雅黑" panose="020B0503020204020204" charset="-122"/>
              </a:rPr>
              <a:t>C</a:t>
            </a:r>
            <a:r>
              <a:rPr lang="zh-CN" altLang="en-US" sz="2400">
                <a:solidFill>
                  <a:srgbClr val="003300"/>
                </a:solidFill>
                <a:latin typeface="微软雅黑" panose="020B0503020204020204" charset="-122"/>
                <a:ea typeface="微软雅黑" panose="020B0503020204020204" charset="-122"/>
                <a:cs typeface="微软雅黑" panose="020B0503020204020204" charset="-122"/>
              </a:rPr>
              <a:t>、木块的重力和桌面对木块的支持力； </a:t>
            </a:r>
          </a:p>
          <a:p>
            <a:pPr>
              <a:lnSpc>
                <a:spcPct val="150000"/>
              </a:lnSpc>
            </a:pPr>
            <a:r>
              <a:rPr lang="en-US" altLang="zh-CN" sz="2400">
                <a:solidFill>
                  <a:srgbClr val="003300"/>
                </a:solidFill>
                <a:latin typeface="微软雅黑" panose="020B0503020204020204" charset="-122"/>
                <a:ea typeface="微软雅黑" panose="020B0503020204020204" charset="-122"/>
                <a:cs typeface="微软雅黑" panose="020B0503020204020204" charset="-122"/>
              </a:rPr>
              <a:t>D</a:t>
            </a:r>
            <a:r>
              <a:rPr lang="zh-CN" altLang="en-US" sz="2400">
                <a:solidFill>
                  <a:srgbClr val="003300"/>
                </a:solidFill>
                <a:latin typeface="微软雅黑" panose="020B0503020204020204" charset="-122"/>
                <a:ea typeface="微软雅黑" panose="020B0503020204020204" charset="-122"/>
                <a:cs typeface="微软雅黑" panose="020B0503020204020204" charset="-122"/>
              </a:rPr>
              <a:t>、木块的重力和木块对地球的吸引力</a:t>
            </a:r>
          </a:p>
        </p:txBody>
      </p:sp>
    </p:spTree>
    <p:extLst>
      <p:ext uri="{BB962C8B-B14F-4D97-AF65-F5344CB8AC3E}">
        <p14:creationId xmlns:p14="http://schemas.microsoft.com/office/powerpoint/2010/main" val="333200046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8"/>
                                        </p:tgtEl>
                                        <p:attrNameLst>
                                          <p:attrName>style.visibility</p:attrName>
                                        </p:attrNameLst>
                                      </p:cBhvr>
                                      <p:to>
                                        <p:strVal val="visible"/>
                                      </p:to>
                                    </p:set>
                                    <p:animEffect transition="in" filter="checkerboard(across)">
                                      <p:cBhvr>
                                        <p:cTn id="7" dur="1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ppt_x</p:attrName>
                                        </p:attrNameLst>
                                      </p:cBhvr>
                                      <p:tavLst>
                                        <p:tav tm="0">
                                          <p:val>
                                            <p:strVal val="0-#ppt_w/2"/>
                                          </p:val>
                                        </p:tav>
                                        <p:tav tm="100000">
                                          <p:val>
                                            <p:strVal val="#ppt_x"/>
                                          </p:val>
                                        </p:tav>
                                      </p:tavLst>
                                    </p:anim>
                                    <p:anim calcmode="lin" valueType="num">
                                      <p:cBhvr>
                                        <p:cTn id="13"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5" presetClass="entr" presetSubtype="10" fill="hold" grpId="0" nodeType="clickEffect">
                                  <p:stCondLst>
                                    <p:cond delay="0"/>
                                  </p:stCondLst>
                                  <p:childTnLst>
                                    <p:set>
                                      <p:cBhvr>
                                        <p:cTn id="17" dur="1000" fill="hold">
                                          <p:stCondLst>
                                            <p:cond delay="0"/>
                                          </p:stCondLst>
                                        </p:cTn>
                                        <p:tgtEl>
                                          <p:spTgt spid="18437"/>
                                        </p:tgtEl>
                                        <p:attrNameLst>
                                          <p:attrName>style.visibility</p:attrName>
                                        </p:attrNameLst>
                                      </p:cBhvr>
                                      <p:to>
                                        <p:strVal val="visible"/>
                                      </p:to>
                                    </p:set>
                                    <p:animEffect transition="in" filter="checkerboard(across)">
                                      <p:cBhvr>
                                        <p:cTn id="18" dur="1000"/>
                                        <p:tgtEl>
                                          <p:spTgt spid="18437"/>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5" presetClass="entr" presetSubtype="10" fill="hold" grpId="0" nodeType="clickEffect">
                                  <p:stCondLst>
                                    <p:cond delay="0"/>
                                  </p:stCondLst>
                                  <p:childTnLst>
                                    <p:set>
                                      <p:cBhvr>
                                        <p:cTn id="22" dur="1000" fill="hold">
                                          <p:stCondLst>
                                            <p:cond delay="0"/>
                                          </p:stCondLst>
                                        </p:cTn>
                                        <p:tgtEl>
                                          <p:spTgt spid="4"/>
                                        </p:tgtEl>
                                        <p:attrNameLst>
                                          <p:attrName>style.visibility</p:attrName>
                                        </p:attrNameLst>
                                      </p:cBhvr>
                                      <p:to>
                                        <p:strVal val="visible"/>
                                      </p:to>
                                    </p:set>
                                    <p:animEffect transition="in" filter="checkerboard(across)">
                                      <p:cBhvr>
                                        <p:cTn id="23"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7" grpId="0" animBg="1"/>
      <p:bldP spid="4" grpId="0"/>
      <p:bldP spid="1843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custDataLst>
              <p:tags r:id="rId2"/>
            </p:custDataLst>
          </p:nvPr>
        </p:nvSpPr>
        <p:spPr>
          <a:xfrm>
            <a:off x="2203536" y="33632"/>
            <a:ext cx="2500323"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8" name="横卷形 7"/>
          <p:cNvSpPr/>
          <p:nvPr>
            <p:custDataLst>
              <p:tags r:id="rId3"/>
            </p:custDataLst>
          </p:nvPr>
        </p:nvSpPr>
        <p:spPr>
          <a:xfrm>
            <a:off x="273473" y="839494"/>
            <a:ext cx="3114062"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二、二力平衡的条件</a:t>
            </a:r>
          </a:p>
        </p:txBody>
      </p:sp>
      <p:sp>
        <p:nvSpPr>
          <p:cNvPr id="17" name="AutoShape 12"/>
          <p:cNvSpPr>
            <a:spLocks noChangeArrowheads="1"/>
          </p:cNvSpPr>
          <p:nvPr>
            <p:custDataLst>
              <p:tags r:id="rId4"/>
            </p:custDataLst>
          </p:nvPr>
        </p:nvSpPr>
        <p:spPr bwMode="auto">
          <a:xfrm>
            <a:off x="273473" y="2238434"/>
            <a:ext cx="1742287" cy="596312"/>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即讲即练</a:t>
            </a:r>
          </a:p>
        </p:txBody>
      </p:sp>
      <p:sp>
        <p:nvSpPr>
          <p:cNvPr id="2" name="文本框 1"/>
          <p:cNvSpPr txBox="1"/>
          <p:nvPr>
            <p:custDataLst>
              <p:tags r:id="rId5"/>
            </p:custDataLst>
          </p:nvPr>
        </p:nvSpPr>
        <p:spPr>
          <a:xfrm>
            <a:off x="7288618" y="2402064"/>
            <a:ext cx="506618" cy="46760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4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D</a:t>
            </a:r>
          </a:p>
        </p:txBody>
      </p:sp>
      <p:sp>
        <p:nvSpPr>
          <p:cNvPr id="19459" name="Text Box 3"/>
          <p:cNvSpPr txBox="1">
            <a:spLocks noChangeArrowheads="1"/>
          </p:cNvSpPr>
          <p:nvPr>
            <p:custDataLst>
              <p:tags r:id="rId6"/>
            </p:custDataLst>
          </p:nvPr>
        </p:nvSpPr>
        <p:spPr bwMode="auto">
          <a:xfrm>
            <a:off x="2103032" y="2238434"/>
            <a:ext cx="7063665" cy="2914297"/>
          </a:xfrm>
          <a:prstGeom prst="rect">
            <a:avLst/>
          </a:prstGeom>
          <a:noFill/>
          <a:ln w="9525">
            <a:noFill/>
            <a:miter lim="800000"/>
          </a:ln>
        </p:spPr>
        <p:txBody>
          <a:bodyPr>
            <a:spAutoFit/>
          </a:bodyPr>
          <a:lstStyle/>
          <a:p>
            <a:pPr>
              <a:lnSpc>
                <a:spcPct val="150000"/>
              </a:lnSpc>
            </a:pPr>
            <a:r>
              <a:rPr lang="en-US" altLang="zh-CN" sz="2400" smtClean="0">
                <a:solidFill>
                  <a:srgbClr val="003300"/>
                </a:solidFill>
                <a:latin typeface="微软雅黑" panose="020B0503020204020204" charset="-122"/>
                <a:ea typeface="微软雅黑" panose="020B0503020204020204" charset="-122"/>
                <a:cs typeface="微软雅黑" panose="020B0503020204020204" charset="-122"/>
              </a:rPr>
              <a:t>3.</a:t>
            </a:r>
            <a:r>
              <a:rPr lang="zh-CN" altLang="en-US" sz="2400" smtClean="0">
                <a:solidFill>
                  <a:srgbClr val="003300"/>
                </a:solidFill>
                <a:latin typeface="微软雅黑" panose="020B0503020204020204" charset="-122"/>
                <a:ea typeface="微软雅黑" panose="020B0503020204020204" charset="-122"/>
                <a:cs typeface="微软雅黑" panose="020B0503020204020204" charset="-122"/>
              </a:rPr>
              <a:t>下列</a:t>
            </a:r>
            <a:r>
              <a:rPr lang="zh-CN" altLang="en-US" sz="2400">
                <a:solidFill>
                  <a:srgbClr val="003300"/>
                </a:solidFill>
                <a:latin typeface="微软雅黑" panose="020B0503020204020204" charset="-122"/>
                <a:ea typeface="微软雅黑" panose="020B0503020204020204" charset="-122"/>
                <a:cs typeface="微软雅黑" panose="020B0503020204020204" charset="-122"/>
              </a:rPr>
              <a:t>物体</a:t>
            </a:r>
            <a:r>
              <a:rPr lang="zh-CN" altLang="en-US" sz="2400" smtClean="0">
                <a:solidFill>
                  <a:srgbClr val="003300"/>
                </a:solidFill>
                <a:latin typeface="微软雅黑" panose="020B0503020204020204" charset="-122"/>
                <a:ea typeface="微软雅黑" panose="020B0503020204020204" charset="-122"/>
                <a:cs typeface="微软雅黑" panose="020B0503020204020204" charset="-122"/>
              </a:rPr>
              <a:t>中，受到</a:t>
            </a:r>
            <a:r>
              <a:rPr lang="zh-CN" altLang="en-US" sz="2400">
                <a:solidFill>
                  <a:srgbClr val="003300"/>
                </a:solidFill>
                <a:latin typeface="微软雅黑" panose="020B0503020204020204" charset="-122"/>
                <a:ea typeface="微软雅黑" panose="020B0503020204020204" charset="-122"/>
                <a:cs typeface="微软雅黑" panose="020B0503020204020204" charset="-122"/>
              </a:rPr>
              <a:t>平衡力作用的是（　  ）。</a:t>
            </a:r>
          </a:p>
          <a:p>
            <a:pPr>
              <a:lnSpc>
                <a:spcPct val="150000"/>
              </a:lnSpc>
            </a:pPr>
            <a:r>
              <a:rPr lang="en-US" altLang="zh-CN" sz="2400">
                <a:solidFill>
                  <a:srgbClr val="003300"/>
                </a:solidFill>
                <a:latin typeface="微软雅黑" panose="020B0503020204020204" charset="-122"/>
                <a:ea typeface="微软雅黑" panose="020B0503020204020204" charset="-122"/>
                <a:cs typeface="微软雅黑" panose="020B0503020204020204" charset="-122"/>
              </a:rPr>
              <a:t>A</a:t>
            </a:r>
            <a:r>
              <a:rPr lang="zh-CN" altLang="en-US" sz="2400">
                <a:solidFill>
                  <a:srgbClr val="003300"/>
                </a:solidFill>
                <a:latin typeface="微软雅黑" panose="020B0503020204020204" charset="-122"/>
                <a:ea typeface="微软雅黑" panose="020B0503020204020204" charset="-122"/>
                <a:cs typeface="微软雅黑" panose="020B0503020204020204" charset="-122"/>
              </a:rPr>
              <a:t>、正从地面腾空而起的火箭；　　　　</a:t>
            </a:r>
          </a:p>
          <a:p>
            <a:pPr>
              <a:lnSpc>
                <a:spcPct val="150000"/>
              </a:lnSpc>
            </a:pPr>
            <a:r>
              <a:rPr lang="en-US" altLang="zh-CN" sz="2400">
                <a:solidFill>
                  <a:srgbClr val="003300"/>
                </a:solidFill>
                <a:latin typeface="微软雅黑" panose="020B0503020204020204" charset="-122"/>
                <a:ea typeface="微软雅黑" panose="020B0503020204020204" charset="-122"/>
                <a:cs typeface="微软雅黑" panose="020B0503020204020204" charset="-122"/>
              </a:rPr>
              <a:t>B</a:t>
            </a:r>
            <a:r>
              <a:rPr lang="zh-CN" altLang="en-US" sz="2400">
                <a:solidFill>
                  <a:srgbClr val="003300"/>
                </a:solidFill>
                <a:latin typeface="微软雅黑" panose="020B0503020204020204" charset="-122"/>
                <a:ea typeface="微软雅黑" panose="020B0503020204020204" charset="-122"/>
                <a:cs typeface="微软雅黑" panose="020B0503020204020204" charset="-122"/>
              </a:rPr>
              <a:t>、竖直向上抛出的石子；</a:t>
            </a:r>
          </a:p>
          <a:p>
            <a:pPr>
              <a:lnSpc>
                <a:spcPct val="150000"/>
              </a:lnSpc>
            </a:pPr>
            <a:r>
              <a:rPr lang="en-US" altLang="zh-CN" sz="2400">
                <a:solidFill>
                  <a:srgbClr val="003300"/>
                </a:solidFill>
                <a:latin typeface="微软雅黑" panose="020B0503020204020204" charset="-122"/>
                <a:ea typeface="微软雅黑" panose="020B0503020204020204" charset="-122"/>
                <a:cs typeface="微软雅黑" panose="020B0503020204020204" charset="-122"/>
              </a:rPr>
              <a:t>C</a:t>
            </a:r>
            <a:r>
              <a:rPr lang="zh-CN" altLang="en-US" sz="2400">
                <a:solidFill>
                  <a:srgbClr val="003300"/>
                </a:solidFill>
                <a:latin typeface="微软雅黑" panose="020B0503020204020204" charset="-122"/>
                <a:ea typeface="微软雅黑" panose="020B0503020204020204" charset="-122"/>
                <a:cs typeface="微软雅黑" panose="020B0503020204020204" charset="-122"/>
              </a:rPr>
              <a:t>、沿光滑斜坡越滚越快的小球；</a:t>
            </a:r>
          </a:p>
          <a:p>
            <a:pPr>
              <a:lnSpc>
                <a:spcPct val="150000"/>
              </a:lnSpc>
            </a:pPr>
            <a:r>
              <a:rPr lang="en-US" altLang="zh-CN" sz="2400">
                <a:solidFill>
                  <a:srgbClr val="003300"/>
                </a:solidFill>
                <a:latin typeface="微软雅黑" panose="020B0503020204020204" charset="-122"/>
                <a:ea typeface="微软雅黑" panose="020B0503020204020204" charset="-122"/>
                <a:cs typeface="微软雅黑" panose="020B0503020204020204" charset="-122"/>
              </a:rPr>
              <a:t>D</a:t>
            </a:r>
            <a:r>
              <a:rPr lang="zh-CN" altLang="en-US" sz="2400">
                <a:solidFill>
                  <a:srgbClr val="003300"/>
                </a:solidFill>
                <a:latin typeface="微软雅黑" panose="020B0503020204020204" charset="-122"/>
                <a:ea typeface="微软雅黑" panose="020B0503020204020204" charset="-122"/>
                <a:cs typeface="微软雅黑" panose="020B0503020204020204" charset="-122"/>
              </a:rPr>
              <a:t>、在水平直路上匀速行驶的汽车</a:t>
            </a:r>
          </a:p>
        </p:txBody>
      </p:sp>
    </p:spTree>
    <p:extLst>
      <p:ext uri="{BB962C8B-B14F-4D97-AF65-F5344CB8AC3E}">
        <p14:creationId xmlns:p14="http://schemas.microsoft.com/office/powerpoint/2010/main" val="214326549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8"/>
                                        </p:tgtEl>
                                        <p:attrNameLst>
                                          <p:attrName>style.visibility</p:attrName>
                                        </p:attrNameLst>
                                      </p:cBhvr>
                                      <p:to>
                                        <p:strVal val="visible"/>
                                      </p:to>
                                    </p:set>
                                    <p:animEffect transition="in" filter="checkerboard(across)">
                                      <p:cBhvr>
                                        <p:cTn id="7" dur="1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ppt_x</p:attrName>
                                        </p:attrNameLst>
                                      </p:cBhvr>
                                      <p:tavLst>
                                        <p:tav tm="0">
                                          <p:val>
                                            <p:strVal val="0-#ppt_w/2"/>
                                          </p:val>
                                        </p:tav>
                                        <p:tav tm="100000">
                                          <p:val>
                                            <p:strVal val="#ppt_x"/>
                                          </p:val>
                                        </p:tav>
                                      </p:tavLst>
                                    </p:anim>
                                    <p:anim calcmode="lin" valueType="num">
                                      <p:cBhvr>
                                        <p:cTn id="13"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5" presetClass="entr" presetSubtype="10" fill="hold" grpId="0" nodeType="clickEffect">
                                  <p:stCondLst>
                                    <p:cond delay="0"/>
                                  </p:stCondLst>
                                  <p:childTnLst>
                                    <p:set>
                                      <p:cBhvr>
                                        <p:cTn id="17" dur="1000" fill="hold">
                                          <p:stCondLst>
                                            <p:cond delay="0"/>
                                          </p:stCondLst>
                                        </p:cTn>
                                        <p:tgtEl>
                                          <p:spTgt spid="19459"/>
                                        </p:tgtEl>
                                        <p:attrNameLst>
                                          <p:attrName>style.visibility</p:attrName>
                                        </p:attrNameLst>
                                      </p:cBhvr>
                                      <p:to>
                                        <p:strVal val="visible"/>
                                      </p:to>
                                    </p:set>
                                    <p:animEffect transition="in" filter="checkerboard(across)">
                                      <p:cBhvr>
                                        <p:cTn id="18" dur="1000"/>
                                        <p:tgtEl>
                                          <p:spTgt spid="19459"/>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5" presetClass="entr" presetSubtype="10" fill="hold" grpId="0" nodeType="clickEffect">
                                  <p:stCondLst>
                                    <p:cond delay="0"/>
                                  </p:stCondLst>
                                  <p:childTnLst>
                                    <p:set>
                                      <p:cBhvr>
                                        <p:cTn id="22" dur="1000" fill="hold">
                                          <p:stCondLst>
                                            <p:cond delay="0"/>
                                          </p:stCondLst>
                                        </p:cTn>
                                        <p:tgtEl>
                                          <p:spTgt spid="2"/>
                                        </p:tgtEl>
                                        <p:attrNameLst>
                                          <p:attrName>style.visibility</p:attrName>
                                        </p:attrNameLst>
                                      </p:cBhvr>
                                      <p:to>
                                        <p:strVal val="visible"/>
                                      </p:to>
                                    </p:set>
                                    <p:animEffect transition="in" filter="checkerboard(across)">
                                      <p:cBhvr>
                                        <p:cTn id="23"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7" grpId="0" animBg="1"/>
      <p:bldP spid="2" grpId="0"/>
      <p:bldP spid="1945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4</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custDataLst>
              <p:tags r:id="rId2"/>
            </p:custDataLst>
          </p:nvPr>
        </p:nvSpPr>
        <p:spPr>
          <a:xfrm>
            <a:off x="2203536" y="33632"/>
            <a:ext cx="2500323" cy="594372"/>
          </a:xfrm>
          <a:prstGeom prst="rect">
            <a:avLst/>
          </a:prstGeom>
          <a:noFill/>
          <a:ln w="9525">
            <a:noFill/>
          </a:ln>
        </p:spPr>
        <p:txBody>
          <a:bodyPr wrap="square">
            <a:spAutoFit/>
          </a:bodyPr>
          <a:lstStyle/>
          <a:p>
            <a:pPr indent="0"/>
            <a:r>
              <a:rPr lang="zh-CN" sz="3200" b="1">
                <a:solidFill>
                  <a:schemeClr val="bg2"/>
                </a:solidFill>
                <a:uFill>
                  <a:solidFill>
                    <a:srgbClr val="FF0000"/>
                  </a:solidFill>
                </a:uFill>
                <a:latin typeface="微软雅黑" panose="020B0503020204020204" charset="-122"/>
                <a:ea typeface="微软雅黑" panose="020B0503020204020204" charset="-122"/>
              </a:rPr>
              <a:t>★课堂练习</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4" name="文本框 3"/>
          <p:cNvSpPr txBox="1"/>
          <p:nvPr>
            <p:custDataLst>
              <p:tags r:id="rId3"/>
            </p:custDataLst>
          </p:nvPr>
        </p:nvSpPr>
        <p:spPr>
          <a:xfrm>
            <a:off x="148079" y="628004"/>
            <a:ext cx="11671115" cy="6300082"/>
          </a:xfrm>
          <a:prstGeom prst="rect">
            <a:avLst/>
          </a:prstGeom>
          <a:noFill/>
          <a:ln w="9525">
            <a:noFill/>
          </a:ln>
        </p:spPr>
        <p:txBody>
          <a:bodyPr wrap="square">
            <a:spAutoFit/>
          </a:bodyPr>
          <a:lstStyle/>
          <a:p>
            <a:pPr indent="0" fontAlgn="auto">
              <a:lnSpc>
                <a:spcPct val="150000"/>
              </a:lnSpc>
            </a:pPr>
            <a:r>
              <a:rPr lang="en-US" altLang="zh-CN" sz="2400" b="0">
                <a:ea typeface="宋体" panose="02010600030101010101" pitchFamily="2" charset="-122"/>
              </a:rPr>
              <a:t>1.</a:t>
            </a:r>
            <a:r>
              <a:rPr lang="zh-CN" sz="2400" b="0">
                <a:ea typeface="宋体" panose="02010600030101010101" pitchFamily="2" charset="-122"/>
              </a:rPr>
              <a:t>关于平衡力和相互作用力，下列说法正确的是（　）。A．物体受平衡力作用时，运动状态可能会改变；B．静止在地面上的物体所受的重力和它对地面的压力是一对相互作用力；C．拔河比赛中甲队获胜，但比赛中甲队对乙队的拉力等于乙队对甲队的拉力；D．跳水运动员蹬跳板时，他对跳板的力和跳板对他的力是一对平衡力
</a:t>
            </a:r>
          </a:p>
          <a:p>
            <a:pPr indent="0" fontAlgn="auto">
              <a:lnSpc>
                <a:spcPct val="150000"/>
              </a:lnSpc>
            </a:pPr>
            <a:r>
              <a:rPr lang="en-US" altLang="zh-CN" sz="2400">
                <a:solidFill>
                  <a:srgbClr val="000000"/>
                </a:solidFill>
                <a:ea typeface="宋体" panose="02010600030101010101" pitchFamily="2" charset="-122"/>
                <a:sym typeface="+mn-ea"/>
              </a:rPr>
              <a:t>2.</a:t>
            </a:r>
            <a:r>
              <a:rPr lang="zh-CN" sz="2400">
                <a:solidFill>
                  <a:srgbClr val="000000"/>
                </a:solidFill>
                <a:ea typeface="宋体" panose="02010600030101010101" pitchFamily="2" charset="-122"/>
                <a:sym typeface="+mn-ea"/>
              </a:rPr>
              <a:t>校园足球联赛的开展，极大地丰富了校园文化生活，赛事中，关于力与运动的说法正确的是（　）。A．足球在草坪上静止不动时，受到重力、支持力和摩擦力的作用；B．前锋队员将飞来的足球顶向球门，说明力能改变物体的运动状态；C．踢出的足球继续向前滚动是因为足球受到惯性的作用；D．静止在地面上的守门员对地面的压力和地面对他的支持力是一对平衡力
</a:t>
            </a:r>
            <a:endParaRPr lang="zh-CN" altLang="en-US" sz="2400" b="0">
              <a:ea typeface="宋体" panose="02010600030101010101" pitchFamily="2" charset="-122"/>
            </a:endParaRPr>
          </a:p>
        </p:txBody>
      </p:sp>
    </p:spTree>
    <p:extLst>
      <p:ext uri="{BB962C8B-B14F-4D97-AF65-F5344CB8AC3E}">
        <p14:creationId xmlns:p14="http://schemas.microsoft.com/office/powerpoint/2010/main" val="410422432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7" dur="1000"/>
                                        <p:tgtEl>
                                          <p:spTgt spid="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2" dur="1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4</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custDataLst>
              <p:tags r:id="rId2"/>
            </p:custDataLst>
          </p:nvPr>
        </p:nvSpPr>
        <p:spPr>
          <a:xfrm>
            <a:off x="2203536" y="33632"/>
            <a:ext cx="2500323" cy="594372"/>
          </a:xfrm>
          <a:prstGeom prst="rect">
            <a:avLst/>
          </a:prstGeom>
          <a:noFill/>
          <a:ln w="9525">
            <a:noFill/>
          </a:ln>
        </p:spPr>
        <p:txBody>
          <a:bodyPr wrap="square">
            <a:spAutoFit/>
          </a:bodyPr>
          <a:lstStyle/>
          <a:p>
            <a:pPr indent="0"/>
            <a:r>
              <a:rPr lang="zh-CN" sz="3200" b="1">
                <a:solidFill>
                  <a:schemeClr val="bg2"/>
                </a:solidFill>
                <a:uFill>
                  <a:solidFill>
                    <a:srgbClr val="FF0000"/>
                  </a:solidFill>
                </a:uFill>
                <a:latin typeface="微软雅黑" panose="020B0503020204020204" charset="-122"/>
                <a:ea typeface="微软雅黑" panose="020B0503020204020204" charset="-122"/>
              </a:rPr>
              <a:t>★课堂练习</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3" name="文本框 2"/>
          <p:cNvSpPr txBox="1"/>
          <p:nvPr>
            <p:custDataLst>
              <p:tags r:id="rId3"/>
            </p:custDataLst>
          </p:nvPr>
        </p:nvSpPr>
        <p:spPr>
          <a:xfrm>
            <a:off x="192187" y="863424"/>
            <a:ext cx="11861412" cy="3478271"/>
          </a:xfrm>
          <a:prstGeom prst="rect">
            <a:avLst/>
          </a:prstGeom>
          <a:noFill/>
          <a:ln w="9525">
            <a:noFill/>
          </a:ln>
        </p:spPr>
        <p:txBody>
          <a:bodyPr wrap="square">
            <a:spAutoFit/>
          </a:bodyPr>
          <a:lstStyle/>
          <a:p>
            <a:pPr indent="0" fontAlgn="auto">
              <a:lnSpc>
                <a:spcPct val="150000"/>
              </a:lnSpc>
            </a:pPr>
            <a:r>
              <a:rPr lang="en-US" altLang="zh-CN" sz="2400" b="0">
                <a:latin typeface="微软雅黑" panose="020B0503020204020204" charset="-122"/>
                <a:ea typeface="微软雅黑" panose="020B0503020204020204" charset="-122"/>
                <a:cs typeface="微软雅黑" panose="020B0503020204020204" charset="-122"/>
              </a:rPr>
              <a:t>3.</a:t>
            </a:r>
            <a:r>
              <a:rPr lang="zh-CN" sz="2400" b="0">
                <a:latin typeface="微软雅黑" panose="020B0503020204020204" charset="-122"/>
                <a:ea typeface="微软雅黑" panose="020B0503020204020204" charset="-122"/>
                <a:cs typeface="微软雅黑" panose="020B0503020204020204" charset="-122"/>
              </a:rPr>
              <a:t>随着人们生活水平的提高，小汽车已经进入普通百姓家庭，下列关于小汽车的说法正确的是（　）。A．汽车在水平公路上静止时，汽车对地面的压力和地面对汽车的支持力是一对平衡力；B．汽车在水平公路上高速行驶时，汽车对地面的压力小于汽车的重力；C．汽车在水平公路上匀速直线行驶时，所受牵引力与阻力是一对相互作用力；D．使用安全带和安全气囊是为了减小惯性
</a:t>
            </a:r>
            <a:endParaRPr lang="zh-CN" altLang="en-US" sz="2400">
              <a:latin typeface="微软雅黑" panose="020B0503020204020204" charset="-122"/>
              <a:ea typeface="微软雅黑" panose="020B0503020204020204" charset="-122"/>
              <a:cs typeface="微软雅黑" panose="020B0503020204020204" charset="-122"/>
            </a:endParaRPr>
          </a:p>
        </p:txBody>
      </p:sp>
    </p:spTree>
    <p:extLst>
      <p:ext uri="{BB962C8B-B14F-4D97-AF65-F5344CB8AC3E}">
        <p14:creationId xmlns:p14="http://schemas.microsoft.com/office/powerpoint/2010/main" val="250478138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3"/>
                                        </p:tgtEl>
                                        <p:attrNameLst>
                                          <p:attrName>style.visibility</p:attrName>
                                        </p:attrNameLst>
                                      </p:cBhvr>
                                      <p:to>
                                        <p:strVal val="visible"/>
                                      </p:to>
                                    </p:set>
                                    <p:animEffect transition="in" filter="checkerboard(across)">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5</a:t>
            </a:r>
          </a:p>
        </p:txBody>
      </p:sp>
      <p:sp>
        <p:nvSpPr>
          <p:cNvPr id="12" name="文本框 11"/>
          <p:cNvSpPr txBox="1"/>
          <p:nvPr>
            <p:custDataLst>
              <p:tags r:id="rId2"/>
            </p:custDataLst>
          </p:nvPr>
        </p:nvSpPr>
        <p:spPr>
          <a:xfrm>
            <a:off x="2203536" y="33632"/>
            <a:ext cx="2441092" cy="594372"/>
          </a:xfrm>
          <a:prstGeom prst="rect">
            <a:avLst/>
          </a:prstGeom>
          <a:noFill/>
          <a:ln w="9525">
            <a:noFill/>
          </a:ln>
        </p:spPr>
        <p:txBody>
          <a:bodyPr wrap="square">
            <a:spAutoFit/>
          </a:bodyPr>
          <a:lstStyle/>
          <a:p>
            <a:pPr indent="0"/>
            <a:r>
              <a:rPr lang="zh-CN" sz="3200" b="1">
                <a:solidFill>
                  <a:schemeClr val="bg2"/>
                </a:solidFill>
                <a:uFill>
                  <a:solidFill>
                    <a:srgbClr val="FF0000"/>
                  </a:solidFill>
                </a:uFill>
                <a:latin typeface="微软雅黑" panose="020B0503020204020204" charset="-122"/>
                <a:ea typeface="微软雅黑" panose="020B0503020204020204" charset="-122"/>
              </a:rPr>
              <a:t>★典例分析</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2" name="矩形: 圆角 2"/>
          <p:cNvSpPr/>
          <p:nvPr>
            <p:custDataLst>
              <p:tags r:id="rId3"/>
            </p:custDataLst>
          </p:nvPr>
        </p:nvSpPr>
        <p:spPr>
          <a:xfrm>
            <a:off x="174544" y="954527"/>
            <a:ext cx="1916200" cy="519529"/>
          </a:xfrm>
          <a:prstGeom prst="roundRect">
            <a:avLst/>
          </a:prstGeom>
          <a:solidFill>
            <a:srgbClr val="FFC000"/>
          </a:solidFill>
          <a:ln w="12700" cap="flat">
            <a:solidFill>
              <a:schemeClr val="accent1">
                <a:lumMod val="75000"/>
              </a:schemeClr>
            </a:solidFill>
            <a:prstDash val="solid"/>
            <a:miter lim="800000"/>
          </a:ln>
        </p:spPr>
        <p:style>
          <a:lnRef idx="0">
            <a:scrgbClr r="0" g="0" b="0"/>
          </a:lnRef>
          <a:fillRef idx="0">
            <a:scrgbClr r="0" g="0" b="0"/>
          </a:fillRef>
          <a:effectRef idx="0">
            <a:scrgbClr r="0" g="0" b="0"/>
          </a:effectRef>
          <a:fontRef idx="none"/>
        </p:style>
        <p:txBody>
          <a:bodyPr spcFirstLastPara="1" wrap="square" lIns="45719" tIns="45719" rIns="45719" bIns="45719" anchor="ctr">
            <a:spAutoFit/>
          </a:bodyPr>
          <a:lstStyle/>
          <a:p>
            <a:pPr fontAlgn="auto" latinLnBrk="1" hangingPunct="0">
              <a:spcBef>
                <a:spcPct val="0"/>
              </a:spcBef>
              <a:spcAft>
                <a:spcPct val="0"/>
              </a:spcAft>
              <a:defRPr/>
            </a:pP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典型例题 </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1</a:t>
            </a:r>
            <a:endPar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4" name="文本框 3"/>
          <p:cNvSpPr txBox="1"/>
          <p:nvPr>
            <p:custDataLst>
              <p:tags r:id="rId4"/>
            </p:custDataLst>
          </p:nvPr>
        </p:nvSpPr>
        <p:spPr>
          <a:xfrm>
            <a:off x="2600513" y="2372960"/>
            <a:ext cx="379963" cy="46760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4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D</a:t>
            </a:r>
          </a:p>
        </p:txBody>
      </p:sp>
      <p:sp>
        <p:nvSpPr>
          <p:cNvPr id="8" name="文本框 7"/>
          <p:cNvSpPr txBox="1"/>
          <p:nvPr>
            <p:custDataLst>
              <p:tags r:id="rId5"/>
            </p:custDataLst>
          </p:nvPr>
        </p:nvSpPr>
        <p:spPr>
          <a:xfrm>
            <a:off x="2350984" y="1027054"/>
            <a:ext cx="1779464" cy="468900"/>
          </a:xfrm>
          <a:prstGeom prst="rect">
            <a:avLst/>
          </a:prstGeom>
          <a:noFill/>
        </p:spPr>
        <p:txBody>
          <a:bodyPr wrap="square" rtlCol="0">
            <a:spAutoFit/>
          </a:bodyPr>
          <a:lstStyle/>
          <a:p>
            <a:r>
              <a:rPr lang="zh-CN" altLang="en-US" sz="2400">
                <a:solidFill>
                  <a:srgbClr val="281AE2"/>
                </a:solidFill>
                <a:latin typeface="微软雅黑" panose="020B0503020204020204" charset="-122"/>
                <a:ea typeface="微软雅黑" panose="020B0503020204020204" charset="-122"/>
              </a:rPr>
              <a:t>二力平衡</a:t>
            </a:r>
          </a:p>
        </p:txBody>
      </p:sp>
      <p:sp>
        <p:nvSpPr>
          <p:cNvPr id="3" name="文本框 2"/>
          <p:cNvSpPr txBox="1"/>
          <p:nvPr>
            <p:custDataLst>
              <p:tags r:id="rId6"/>
            </p:custDataLst>
          </p:nvPr>
        </p:nvSpPr>
        <p:spPr>
          <a:xfrm>
            <a:off x="174544" y="1620132"/>
            <a:ext cx="11441751" cy="3478271"/>
          </a:xfrm>
          <a:prstGeom prst="rect">
            <a:avLst/>
          </a:prstGeom>
          <a:noFill/>
          <a:ln w="9525">
            <a:noFill/>
          </a:ln>
        </p:spPr>
        <p:txBody>
          <a:bodyPr wrap="square">
            <a:spAutoFit/>
          </a:bodyPr>
          <a:lstStyle/>
          <a:p>
            <a:pPr marL="0" indent="0" eaLnBrk="1" latinLnBrk="0" hangingPunct="1">
              <a:lnSpc>
                <a:spcPct val="150000"/>
              </a:lnSpc>
            </a:pPr>
            <a:r>
              <a:rPr lang="zh-CN" sz="2400" b="1">
                <a:solidFill>
                  <a:srgbClr val="000000"/>
                </a:solidFill>
                <a:latin typeface="微软雅黑" panose="020B0503020204020204" charset="-122"/>
                <a:ea typeface="微软雅黑" panose="020B0503020204020204" charset="-122"/>
                <a:cs typeface="微软雅黑" panose="020B0503020204020204" charset="-122"/>
              </a:rPr>
              <a:t>（2019·邵阳）</a:t>
            </a:r>
            <a:r>
              <a:rPr lang="zh-CN" sz="2400" b="0">
                <a:solidFill>
                  <a:srgbClr val="000000"/>
                </a:solidFill>
                <a:latin typeface="微软雅黑" panose="020B0503020204020204" charset="-122"/>
                <a:ea typeface="微软雅黑" panose="020B0503020204020204" charset="-122"/>
                <a:cs typeface="微软雅黑" panose="020B0503020204020204" charset="-122"/>
              </a:rPr>
              <a:t>一物体在水平推力作用下沿水平方向做匀速直线运动，如图所示，下列说法正确的是（</a:t>
            </a:r>
            <a:r>
              <a:rPr lang="en-US" sz="2400" b="0">
                <a:solidFill>
                  <a:srgbClr val="000000"/>
                </a:solidFill>
                <a:latin typeface="微软雅黑" panose="020B0503020204020204" charset="-122"/>
                <a:ea typeface="微软雅黑" panose="020B0503020204020204" charset="-122"/>
                <a:cs typeface="微软雅黑" panose="020B0503020204020204" charset="-122"/>
              </a:rPr>
              <a:t>  </a:t>
            </a:r>
            <a:r>
              <a:rPr lang="zh-CN" sz="2400" b="0">
                <a:solidFill>
                  <a:srgbClr val="000000"/>
                </a:solidFill>
                <a:latin typeface="微软雅黑" panose="020B0503020204020204" charset="-122"/>
                <a:ea typeface="微软雅黑" panose="020B0503020204020204" charset="-122"/>
                <a:cs typeface="微软雅黑" panose="020B0503020204020204" charset="-122"/>
              </a:rPr>
              <a:t>）。A．物体受到的重力和物体受到的摩擦力是一对平衡力；B．物体受到的重力和物体受到的推力是一对平衡力；C．物体对地面的压力和地面对物体的支持力是一对平衡力；D．物体受到的重力和地面对物体的支持力是一对平衡力
</a:t>
            </a:r>
            <a:endParaRPr lang="zh-CN" altLang="en-US" sz="2400">
              <a:latin typeface="微软雅黑" panose="020B0503020204020204" charset="-122"/>
              <a:ea typeface="微软雅黑" panose="020B0503020204020204" charset="-122"/>
              <a:cs typeface="微软雅黑" panose="020B0503020204020204" charset="-122"/>
            </a:endParaRPr>
          </a:p>
        </p:txBody>
      </p:sp>
      <p:pic>
        <p:nvPicPr>
          <p:cNvPr id="1073743008" name="图片 1073743007" descr="C:\Users\ADMINI~1\AppData\Local\Temp\ksohtml4536\wps3.png"/>
          <p:cNvPicPr>
            <a:picLocks noChangeAspect="1"/>
          </p:cNvPicPr>
          <p:nvPr>
            <p:custDataLst>
              <p:tags r:id="rId7"/>
            </p:custDataLst>
          </p:nvPr>
        </p:nvPicPr>
        <p:blipFill>
          <a:blip r:embed="rId10" r:link="rId11"/>
          <a:stretch>
            <a:fillRect/>
          </a:stretch>
        </p:blipFill>
        <p:spPr>
          <a:xfrm>
            <a:off x="8806582" y="3225388"/>
            <a:ext cx="2303725" cy="1341379"/>
          </a:xfrm>
          <a:prstGeom prst="rect">
            <a:avLst/>
          </a:prstGeom>
          <a:noFill/>
          <a:ln w="9525">
            <a:noFill/>
          </a:ln>
        </p:spPr>
      </p:pic>
    </p:spTree>
    <p:extLst>
      <p:ext uri="{BB962C8B-B14F-4D97-AF65-F5344CB8AC3E}">
        <p14:creationId xmlns:p14="http://schemas.microsoft.com/office/powerpoint/2010/main" val="417356725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checkerboard(across)">
                                      <p:cBhvr>
                                        <p:cTn id="7" dur="1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8"/>
                                        </p:tgtEl>
                                        <p:attrNameLst>
                                          <p:attrName>style.visibility</p:attrName>
                                        </p:attrNameLst>
                                      </p:cBhvr>
                                      <p:to>
                                        <p:strVal val="visible"/>
                                      </p:to>
                                    </p:set>
                                    <p:animEffect transition="in" filter="checkerboard(across)">
                                      <p:cBhvr>
                                        <p:cTn id="12" dur="10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3"/>
                                        </p:tgtEl>
                                        <p:attrNameLst>
                                          <p:attrName>style.visibility</p:attrName>
                                        </p:attrNameLst>
                                      </p:cBhvr>
                                      <p:to>
                                        <p:strVal val="visible"/>
                                      </p:to>
                                    </p:set>
                                    <p:animEffect transition="in" filter="checkerboard(across)">
                                      <p:cBhvr>
                                        <p:cTn id="17" dur="1000"/>
                                        <p:tgtEl>
                                          <p:spTgt spid="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1073743008"/>
                                        </p:tgtEl>
                                        <p:attrNameLst>
                                          <p:attrName>style.visibility</p:attrName>
                                        </p:attrNameLst>
                                      </p:cBhvr>
                                      <p:to>
                                        <p:strVal val="visible"/>
                                      </p:to>
                                    </p:set>
                                    <p:animEffect transition="in" filter="checkerboard(across)">
                                      <p:cBhvr>
                                        <p:cTn id="22" dur="1000"/>
                                        <p:tgtEl>
                                          <p:spTgt spid="107374300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grpId="0" nodeType="clickEffect">
                                  <p:stCondLst>
                                    <p:cond delay="0"/>
                                  </p:stCondLst>
                                  <p:childTnLst>
                                    <p:set>
                                      <p:cBhvr>
                                        <p:cTn id="26" dur="1000" fill="hold">
                                          <p:stCondLst>
                                            <p:cond delay="0"/>
                                          </p:stCondLst>
                                        </p:cTn>
                                        <p:tgtEl>
                                          <p:spTgt spid="4"/>
                                        </p:tgtEl>
                                        <p:attrNameLst>
                                          <p:attrName>style.visibility</p:attrName>
                                        </p:attrNameLst>
                                      </p:cBhvr>
                                      <p:to>
                                        <p:strVal val="visible"/>
                                      </p:to>
                                    </p:set>
                                    <p:animEffect transition="in" filter="checkerboard(across)">
                                      <p:cBhvr>
                                        <p:cTn id="2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8"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5</a:t>
            </a:r>
          </a:p>
        </p:txBody>
      </p:sp>
      <p:sp>
        <p:nvSpPr>
          <p:cNvPr id="12" name="文本框 11"/>
          <p:cNvSpPr txBox="1"/>
          <p:nvPr>
            <p:custDataLst>
              <p:tags r:id="rId2"/>
            </p:custDataLst>
          </p:nvPr>
        </p:nvSpPr>
        <p:spPr>
          <a:xfrm>
            <a:off x="2203536" y="33632"/>
            <a:ext cx="2441092" cy="594372"/>
          </a:xfrm>
          <a:prstGeom prst="rect">
            <a:avLst/>
          </a:prstGeom>
          <a:noFill/>
          <a:ln w="9525">
            <a:noFill/>
          </a:ln>
        </p:spPr>
        <p:txBody>
          <a:bodyPr wrap="square">
            <a:spAutoFit/>
          </a:bodyPr>
          <a:lstStyle/>
          <a:p>
            <a:pPr indent="0"/>
            <a:r>
              <a:rPr lang="zh-CN" sz="3200" b="1">
                <a:solidFill>
                  <a:schemeClr val="bg2"/>
                </a:solidFill>
                <a:uFill>
                  <a:solidFill>
                    <a:srgbClr val="FF0000"/>
                  </a:solidFill>
                </a:uFill>
                <a:latin typeface="微软雅黑" panose="020B0503020204020204" charset="-122"/>
                <a:ea typeface="微软雅黑" panose="020B0503020204020204" charset="-122"/>
              </a:rPr>
              <a:t>★典例分析</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2" name="矩形: 圆角 2"/>
          <p:cNvSpPr/>
          <p:nvPr>
            <p:custDataLst>
              <p:tags r:id="rId3"/>
            </p:custDataLst>
          </p:nvPr>
        </p:nvSpPr>
        <p:spPr>
          <a:xfrm>
            <a:off x="174544" y="955192"/>
            <a:ext cx="1916200" cy="518199"/>
          </a:xfrm>
          <a:prstGeom prst="roundRect">
            <a:avLst/>
          </a:prstGeom>
          <a:solidFill>
            <a:srgbClr val="FFC000"/>
          </a:solidFill>
          <a:ln w="12700" cap="flat">
            <a:solidFill>
              <a:schemeClr val="accent1">
                <a:lumMod val="75000"/>
              </a:schemeClr>
            </a:solidFill>
            <a:prstDash val="solid"/>
            <a:miter lim="800000"/>
          </a:ln>
        </p:spPr>
        <p:style>
          <a:lnRef idx="0">
            <a:scrgbClr r="0" g="0" b="0"/>
          </a:lnRef>
          <a:fillRef idx="0">
            <a:scrgbClr r="0" g="0" b="0"/>
          </a:fillRef>
          <a:effectRef idx="0">
            <a:scrgbClr r="0" g="0" b="0"/>
          </a:effectRef>
          <a:fontRef idx="none"/>
        </p:style>
        <p:txBody>
          <a:bodyPr spcFirstLastPara="1" wrap="square" lIns="45719" tIns="45719" rIns="45719" bIns="45719" anchor="ctr">
            <a:spAutoFit/>
          </a:bodyPr>
          <a:lstStyle/>
          <a:p>
            <a:pPr fontAlgn="auto" latinLnBrk="1" hangingPunct="0">
              <a:spcBef>
                <a:spcPct val="0"/>
              </a:spcBef>
              <a:spcAft>
                <a:spcPct val="0"/>
              </a:spcAft>
              <a:defRPr/>
            </a:pP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迁移训练 </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1</a:t>
            </a:r>
            <a:endPar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8" name="文本框 7"/>
          <p:cNvSpPr txBox="1"/>
          <p:nvPr>
            <p:custDataLst>
              <p:tags r:id="rId4"/>
            </p:custDataLst>
          </p:nvPr>
        </p:nvSpPr>
        <p:spPr>
          <a:xfrm>
            <a:off x="2409586" y="1004418"/>
            <a:ext cx="1603030" cy="468900"/>
          </a:xfrm>
          <a:prstGeom prst="rect">
            <a:avLst/>
          </a:prstGeom>
          <a:noFill/>
        </p:spPr>
        <p:txBody>
          <a:bodyPr wrap="square" rtlCol="0">
            <a:spAutoFit/>
          </a:bodyPr>
          <a:lstStyle/>
          <a:p>
            <a:r>
              <a:rPr lang="zh-CN" altLang="en-US" sz="2400">
                <a:solidFill>
                  <a:srgbClr val="281AE2"/>
                </a:solidFill>
                <a:latin typeface="微软雅黑" panose="020B0503020204020204" charset="-122"/>
                <a:ea typeface="微软雅黑" panose="020B0503020204020204" charset="-122"/>
              </a:rPr>
              <a:t>二力平衡</a:t>
            </a:r>
          </a:p>
        </p:txBody>
      </p:sp>
      <p:sp>
        <p:nvSpPr>
          <p:cNvPr id="7" name="文本框 6"/>
          <p:cNvSpPr txBox="1"/>
          <p:nvPr>
            <p:custDataLst>
              <p:tags r:id="rId5"/>
            </p:custDataLst>
          </p:nvPr>
        </p:nvSpPr>
        <p:spPr>
          <a:xfrm>
            <a:off x="174543" y="1670579"/>
            <a:ext cx="11557694" cy="3478271"/>
          </a:xfrm>
          <a:prstGeom prst="rect">
            <a:avLst/>
          </a:prstGeom>
          <a:noFill/>
          <a:ln w="9525">
            <a:noFill/>
          </a:ln>
        </p:spPr>
        <p:txBody>
          <a:bodyPr wrap="square">
            <a:spAutoFit/>
          </a:bodyPr>
          <a:lstStyle/>
          <a:p>
            <a:pPr marL="0" indent="0" eaLnBrk="1" latinLnBrk="0" hangingPunct="1">
              <a:lnSpc>
                <a:spcPct val="150000"/>
              </a:lnSpc>
            </a:pPr>
            <a:r>
              <a:rPr lang="zh-CN" sz="2400" b="1">
                <a:latin typeface="微软雅黑" panose="020B0503020204020204" charset="-122"/>
                <a:ea typeface="微软雅黑" panose="020B0503020204020204" charset="-122"/>
                <a:cs typeface="微软雅黑" panose="020B0503020204020204" charset="-122"/>
              </a:rPr>
              <a:t>（2019·益阳）</a:t>
            </a:r>
            <a:r>
              <a:rPr lang="zh-CN" sz="2400" b="0">
                <a:latin typeface="微软雅黑" panose="020B0503020204020204" charset="-122"/>
                <a:ea typeface="微软雅黑" panose="020B0503020204020204" charset="-122"/>
                <a:cs typeface="微软雅黑" panose="020B0503020204020204" charset="-122"/>
              </a:rPr>
              <a:t>在野外用滑轮组拉越野车脱困时的情景如图所示，有关力的分析正确的是（</a:t>
            </a:r>
            <a:r>
              <a:rPr lang="en-US" sz="2400" b="0">
                <a:latin typeface="微软雅黑" panose="020B0503020204020204" charset="-122"/>
                <a:ea typeface="微软雅黑" panose="020B0503020204020204" charset="-122"/>
                <a:cs typeface="微软雅黑" panose="020B0503020204020204" charset="-122"/>
              </a:rPr>
              <a:t>  </a:t>
            </a:r>
            <a:r>
              <a:rPr lang="zh-CN" sz="2400" b="0">
                <a:latin typeface="微软雅黑" panose="020B0503020204020204" charset="-122"/>
                <a:ea typeface="微软雅黑" panose="020B0503020204020204" charset="-122"/>
                <a:cs typeface="微软雅黑" panose="020B0503020204020204" charset="-122"/>
              </a:rPr>
              <a:t>）。</a:t>
            </a:r>
          </a:p>
          <a:p>
            <a:pPr marL="0" indent="0" eaLnBrk="1" latinLnBrk="0" hangingPunct="1">
              <a:lnSpc>
                <a:spcPct val="150000"/>
              </a:lnSpc>
            </a:pPr>
            <a:r>
              <a:rPr lang="zh-CN" altLang="en-US" sz="2400">
                <a:latin typeface="微软雅黑" panose="020B0503020204020204" charset="-122"/>
                <a:ea typeface="微软雅黑" panose="020B0503020204020204" charset="-122"/>
                <a:cs typeface="微软雅黑" panose="020B0503020204020204" charset="-122"/>
              </a:rPr>
              <a:t>A．车对地面的压力与车的重力是一对平衡力；</a:t>
            </a:r>
          </a:p>
          <a:p>
            <a:pPr marL="0" indent="0" eaLnBrk="1" latinLnBrk="0" hangingPunct="1">
              <a:lnSpc>
                <a:spcPct val="150000"/>
              </a:lnSpc>
            </a:pPr>
            <a:r>
              <a:rPr lang="zh-CN" altLang="en-US" sz="2400">
                <a:latin typeface="微软雅黑" panose="020B0503020204020204" charset="-122"/>
                <a:ea typeface="微软雅黑" panose="020B0503020204020204" charset="-122"/>
                <a:cs typeface="微软雅黑" panose="020B0503020204020204" charset="-122"/>
              </a:rPr>
              <a:t>B．车拉滑轮组的力与滑轮组对车的拉力是一对平衡力；</a:t>
            </a:r>
          </a:p>
          <a:p>
            <a:pPr marL="0" indent="0" eaLnBrk="1" latinLnBrk="0" hangingPunct="1">
              <a:lnSpc>
                <a:spcPct val="150000"/>
              </a:lnSpc>
            </a:pPr>
            <a:r>
              <a:rPr lang="zh-CN" altLang="en-US" sz="2400">
                <a:latin typeface="微软雅黑" panose="020B0503020204020204" charset="-122"/>
                <a:ea typeface="微软雅黑" panose="020B0503020204020204" charset="-122"/>
                <a:cs typeface="微软雅黑" panose="020B0503020204020204" charset="-122"/>
              </a:rPr>
              <a:t>C．脱困必需2400N的拉力时，绳索自由端的力F至少为1200N；</a:t>
            </a:r>
          </a:p>
          <a:p>
            <a:pPr marL="0" indent="0" eaLnBrk="1" latinLnBrk="0" hangingPunct="1">
              <a:lnSpc>
                <a:spcPct val="150000"/>
              </a:lnSpc>
            </a:pPr>
            <a:r>
              <a:rPr lang="zh-CN" altLang="en-US" sz="2400">
                <a:latin typeface="微软雅黑" panose="020B0503020204020204" charset="-122"/>
                <a:ea typeface="微软雅黑" panose="020B0503020204020204" charset="-122"/>
                <a:cs typeface="微软雅黑" panose="020B0503020204020204" charset="-122"/>
              </a:rPr>
              <a:t>D．脱困必需2400N的拉力时，绳索自由端的力F至少为800N</a:t>
            </a:r>
          </a:p>
        </p:txBody>
      </p:sp>
      <p:pic>
        <p:nvPicPr>
          <p:cNvPr id="9" name="图片 -2147482604" descr="wps24"/>
          <p:cNvPicPr>
            <a:picLocks noChangeAspect="1"/>
          </p:cNvPicPr>
          <p:nvPr>
            <p:custDataLst>
              <p:tags r:id="rId6"/>
            </p:custDataLst>
          </p:nvPr>
        </p:nvPicPr>
        <p:blipFill>
          <a:blip r:embed="rId10"/>
          <a:stretch>
            <a:fillRect/>
          </a:stretch>
        </p:blipFill>
        <p:spPr>
          <a:xfrm>
            <a:off x="2090744" y="5404320"/>
            <a:ext cx="5954021" cy="1336205"/>
          </a:xfrm>
          <a:prstGeom prst="rect">
            <a:avLst/>
          </a:prstGeom>
          <a:noFill/>
          <a:ln w="9525">
            <a:noFill/>
          </a:ln>
        </p:spPr>
      </p:pic>
      <p:sp>
        <p:nvSpPr>
          <p:cNvPr id="10" name="文本框 9"/>
          <p:cNvSpPr txBox="1"/>
          <p:nvPr>
            <p:custDataLst>
              <p:tags r:id="rId7"/>
            </p:custDataLst>
          </p:nvPr>
        </p:nvSpPr>
        <p:spPr>
          <a:xfrm>
            <a:off x="1057344" y="2380075"/>
            <a:ext cx="604917" cy="46760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4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C</a:t>
            </a:r>
          </a:p>
        </p:txBody>
      </p:sp>
    </p:spTree>
    <p:extLst>
      <p:ext uri="{BB962C8B-B14F-4D97-AF65-F5344CB8AC3E}">
        <p14:creationId xmlns:p14="http://schemas.microsoft.com/office/powerpoint/2010/main" val="204647899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checkerboard(across)">
                                      <p:cBhvr>
                                        <p:cTn id="7" dur="1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8"/>
                                        </p:tgtEl>
                                        <p:attrNameLst>
                                          <p:attrName>style.visibility</p:attrName>
                                        </p:attrNameLst>
                                      </p:cBhvr>
                                      <p:to>
                                        <p:strVal val="visible"/>
                                      </p:to>
                                    </p:set>
                                    <p:animEffect transition="in" filter="checkerboard(across)">
                                      <p:cBhvr>
                                        <p:cTn id="12" dur="10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7"/>
                                        </p:tgtEl>
                                        <p:attrNameLst>
                                          <p:attrName>style.visibility</p:attrName>
                                        </p:attrNameLst>
                                      </p:cBhvr>
                                      <p:to>
                                        <p:strVal val="visible"/>
                                      </p:to>
                                    </p:set>
                                    <p:animEffect transition="in" filter="checkerboard(across)">
                                      <p:cBhvr>
                                        <p:cTn id="17" dur="10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9"/>
                                        </p:tgtEl>
                                        <p:attrNameLst>
                                          <p:attrName>style.visibility</p:attrName>
                                        </p:attrNameLst>
                                      </p:cBhvr>
                                      <p:to>
                                        <p:strVal val="visible"/>
                                      </p:to>
                                    </p:set>
                                    <p:animEffect transition="in" filter="checkerboard(across)">
                                      <p:cBhvr>
                                        <p:cTn id="22" dur="1000"/>
                                        <p:tgtEl>
                                          <p:spTgt spid="9"/>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grpId="0" nodeType="clickEffect">
                                  <p:stCondLst>
                                    <p:cond delay="0"/>
                                  </p:stCondLst>
                                  <p:childTnLst>
                                    <p:set>
                                      <p:cBhvr>
                                        <p:cTn id="26" dur="1000" fill="hold">
                                          <p:stCondLst>
                                            <p:cond delay="0"/>
                                          </p:stCondLst>
                                        </p:cTn>
                                        <p:tgtEl>
                                          <p:spTgt spid="10"/>
                                        </p:tgtEl>
                                        <p:attrNameLst>
                                          <p:attrName>style.visibility</p:attrName>
                                        </p:attrNameLst>
                                      </p:cBhvr>
                                      <p:to>
                                        <p:strVal val="visible"/>
                                      </p:to>
                                    </p:set>
                                    <p:animEffect transition="in" filter="checkerboard(across)">
                                      <p:cBhvr>
                                        <p:cTn id="2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p:bldP spid="7"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6</a:t>
            </a:r>
          </a:p>
        </p:txBody>
      </p:sp>
      <p:sp>
        <p:nvSpPr>
          <p:cNvPr id="12" name="文本框 11"/>
          <p:cNvSpPr txBox="1"/>
          <p:nvPr>
            <p:custDataLst>
              <p:tags r:id="rId2"/>
            </p:custDataLst>
          </p:nvPr>
        </p:nvSpPr>
        <p:spPr>
          <a:xfrm>
            <a:off x="2203536" y="33632"/>
            <a:ext cx="2441092" cy="594372"/>
          </a:xfrm>
          <a:prstGeom prst="rect">
            <a:avLst/>
          </a:prstGeom>
          <a:noFill/>
          <a:ln w="9525">
            <a:noFill/>
          </a:ln>
        </p:spPr>
        <p:txBody>
          <a:bodyPr wrap="square">
            <a:spAutoFit/>
          </a:bodyPr>
          <a:lstStyle/>
          <a:p>
            <a:pPr indent="0"/>
            <a:r>
              <a:rPr lang="zh-CN" sz="3200" b="1">
                <a:solidFill>
                  <a:schemeClr val="bg2"/>
                </a:solidFill>
                <a:uFill>
                  <a:solidFill>
                    <a:srgbClr val="FF0000"/>
                  </a:solidFill>
                </a:uFill>
                <a:latin typeface="微软雅黑" panose="020B0503020204020204" charset="-122"/>
                <a:ea typeface="微软雅黑" panose="020B0503020204020204" charset="-122"/>
              </a:rPr>
              <a:t>★课堂小结</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graphicFrame>
        <p:nvGraphicFramePr>
          <p:cNvPr id="4" name="图示 3"/>
          <p:cNvGraphicFramePr/>
          <p:nvPr>
            <p:custDataLst>
              <p:tags r:id="rId3"/>
            </p:custDataLst>
          </p:nvPr>
        </p:nvGraphicFramePr>
        <p:xfrm>
          <a:off x="835542" y="1210733"/>
          <a:ext cx="10076907" cy="4593284"/>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108003226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checkerboard(across)">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7</a:t>
            </a:r>
          </a:p>
        </p:txBody>
      </p:sp>
      <p:sp>
        <p:nvSpPr>
          <p:cNvPr id="12" name="文本框 11"/>
          <p:cNvSpPr txBox="1"/>
          <p:nvPr>
            <p:custDataLst>
              <p:tags r:id="rId2"/>
            </p:custDataLst>
          </p:nvPr>
        </p:nvSpPr>
        <p:spPr>
          <a:xfrm>
            <a:off x="2203536" y="33632"/>
            <a:ext cx="2441092" cy="594372"/>
          </a:xfrm>
          <a:prstGeom prst="rect">
            <a:avLst/>
          </a:prstGeom>
          <a:noFill/>
          <a:ln w="9525">
            <a:noFill/>
          </a:ln>
        </p:spPr>
        <p:txBody>
          <a:bodyPr wrap="square">
            <a:spAutoFit/>
          </a:bodyPr>
          <a:lstStyle/>
          <a:p>
            <a:pPr indent="0"/>
            <a:r>
              <a:rPr lang="zh-CN" sz="3200" b="1">
                <a:solidFill>
                  <a:schemeClr val="bg2"/>
                </a:solidFill>
                <a:uFill>
                  <a:solidFill>
                    <a:srgbClr val="FF0000"/>
                  </a:solidFill>
                </a:uFill>
                <a:latin typeface="微软雅黑" panose="020B0503020204020204" charset="-122"/>
                <a:ea typeface="微软雅黑" panose="020B0503020204020204" charset="-122"/>
              </a:rPr>
              <a:t>★课后作业</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4" name="文本框 3"/>
          <p:cNvSpPr txBox="1"/>
          <p:nvPr>
            <p:custDataLst>
              <p:tags r:id="rId3"/>
            </p:custDataLst>
          </p:nvPr>
        </p:nvSpPr>
        <p:spPr>
          <a:xfrm>
            <a:off x="324513" y="851135"/>
            <a:ext cx="10745467" cy="657107"/>
          </a:xfrm>
          <a:prstGeom prst="rect">
            <a:avLst/>
          </a:prstGeom>
          <a:noFill/>
          <a:ln w="9525">
            <a:noFill/>
          </a:ln>
        </p:spPr>
        <p:txBody>
          <a:bodyPr wrap="square">
            <a:spAutoFit/>
          </a:bodyPr>
          <a:lstStyle/>
          <a:p>
            <a:pPr marL="0" indent="0" eaLnBrk="1" latinLnBrk="0" hangingPunct="1">
              <a:lnSpc>
                <a:spcPct val="150000"/>
              </a:lnSpc>
            </a:pPr>
            <a:r>
              <a:rPr lang="en-US" altLang="zh-CN" sz="2400" b="0">
                <a:latin typeface="微软雅黑" panose="020B0503020204020204" charset="-122"/>
                <a:ea typeface="微软雅黑" panose="020B0503020204020204" charset="-122"/>
                <a:cs typeface="微软雅黑" panose="020B0503020204020204" charset="-122"/>
              </a:rPr>
              <a:t>1.</a:t>
            </a:r>
            <a:r>
              <a:rPr lang="zh-CN" sz="2400" b="0">
                <a:latin typeface="微软雅黑" panose="020B0503020204020204" charset="-122"/>
                <a:ea typeface="微软雅黑" panose="020B0503020204020204" charset="-122"/>
                <a:cs typeface="微软雅黑" panose="020B0503020204020204" charset="-122"/>
              </a:rPr>
              <a:t>如图所示的各物体中，所受的两个力属于一对平衡力的是（</a:t>
            </a:r>
            <a:r>
              <a:rPr lang="en-US" sz="2400" b="0">
                <a:latin typeface="微软雅黑" panose="020B0503020204020204" charset="-122"/>
                <a:ea typeface="微软雅黑" panose="020B0503020204020204" charset="-122"/>
                <a:cs typeface="微软雅黑" panose="020B0503020204020204" charset="-122"/>
              </a:rPr>
              <a:t>  </a:t>
            </a:r>
            <a:r>
              <a:rPr lang="zh-CN" sz="2400" b="0">
                <a:latin typeface="微软雅黑" panose="020B0503020204020204" charset="-122"/>
                <a:ea typeface="微软雅黑" panose="020B0503020204020204" charset="-122"/>
                <a:cs typeface="微软雅黑" panose="020B0503020204020204" charset="-122"/>
              </a:rPr>
              <a:t>）。</a:t>
            </a:r>
            <a:endParaRPr lang="zh-CN" altLang="en-US" sz="2400">
              <a:latin typeface="微软雅黑" panose="020B0503020204020204" charset="-122"/>
              <a:ea typeface="微软雅黑" panose="020B0503020204020204" charset="-122"/>
              <a:cs typeface="微软雅黑" panose="020B0503020204020204" charset="-122"/>
            </a:endParaRPr>
          </a:p>
        </p:txBody>
      </p:sp>
      <p:pic>
        <p:nvPicPr>
          <p:cNvPr id="3" name="图片 3" descr="图片2"/>
          <p:cNvPicPr>
            <a:picLocks noChangeAspect="1"/>
          </p:cNvPicPr>
          <p:nvPr>
            <p:custDataLst>
              <p:tags r:id="rId4"/>
            </p:custDataLst>
          </p:nvPr>
        </p:nvPicPr>
        <p:blipFill>
          <a:blip r:embed="rId9"/>
          <a:stretch>
            <a:fillRect/>
          </a:stretch>
        </p:blipFill>
        <p:spPr>
          <a:xfrm>
            <a:off x="2562075" y="1615604"/>
            <a:ext cx="6270342" cy="1645356"/>
          </a:xfrm>
          <a:prstGeom prst="rect">
            <a:avLst/>
          </a:prstGeom>
          <a:noFill/>
          <a:ln w="9525">
            <a:noFill/>
          </a:ln>
        </p:spPr>
      </p:pic>
      <p:sp>
        <p:nvSpPr>
          <p:cNvPr id="2" name="文本框 1"/>
          <p:cNvSpPr txBox="1"/>
          <p:nvPr>
            <p:custDataLst>
              <p:tags r:id="rId5"/>
            </p:custDataLst>
          </p:nvPr>
        </p:nvSpPr>
        <p:spPr>
          <a:xfrm>
            <a:off x="324513" y="3204046"/>
            <a:ext cx="8643380" cy="3478271"/>
          </a:xfrm>
          <a:prstGeom prst="rect">
            <a:avLst/>
          </a:prstGeom>
          <a:noFill/>
          <a:ln w="9525">
            <a:noFill/>
          </a:ln>
        </p:spPr>
        <p:txBody>
          <a:bodyPr wrap="square">
            <a:spAutoFit/>
          </a:bodyPr>
          <a:lstStyle/>
          <a:p>
            <a:pPr marL="0" indent="0" eaLnBrk="1" latinLnBrk="0" hangingPunct="1">
              <a:lnSpc>
                <a:spcPct val="150000"/>
              </a:lnSpc>
            </a:pPr>
            <a:r>
              <a:rPr lang="en-US" altLang="zh-CN" sz="2400" b="0">
                <a:latin typeface="微软雅黑" panose="020B0503020204020204" charset="-122"/>
                <a:ea typeface="微软雅黑" panose="020B0503020204020204" charset="-122"/>
                <a:cs typeface="微软雅黑" panose="020B0503020204020204" charset="-122"/>
              </a:rPr>
              <a:t>2.</a:t>
            </a:r>
            <a:r>
              <a:rPr lang="zh-CN" sz="2400" b="0">
                <a:latin typeface="微软雅黑" panose="020B0503020204020204" charset="-122"/>
                <a:ea typeface="微软雅黑" panose="020B0503020204020204" charset="-122"/>
                <a:cs typeface="微软雅黑" panose="020B0503020204020204" charset="-122"/>
              </a:rPr>
              <a:t>如图，小雨用水平力推停在地面上的汽车，没能推动，下列说法中正确的是（</a:t>
            </a:r>
            <a:r>
              <a:rPr lang="en-US" sz="2400" b="0">
                <a:latin typeface="微软雅黑" panose="020B0503020204020204" charset="-122"/>
                <a:ea typeface="微软雅黑" panose="020B0503020204020204" charset="-122"/>
                <a:cs typeface="微软雅黑" panose="020B0503020204020204" charset="-122"/>
              </a:rPr>
              <a:t>    </a:t>
            </a:r>
            <a:r>
              <a:rPr lang="zh-CN" sz="2400" b="0">
                <a:latin typeface="微软雅黑" panose="020B0503020204020204" charset="-122"/>
                <a:ea typeface="微软雅黑" panose="020B0503020204020204" charset="-122"/>
                <a:cs typeface="微软雅黑" panose="020B0503020204020204" charset="-122"/>
              </a:rPr>
              <a:t>）。</a:t>
            </a:r>
          </a:p>
          <a:p>
            <a:pPr marL="0" indent="0" eaLnBrk="1" latinLnBrk="0" hangingPunct="1">
              <a:lnSpc>
                <a:spcPct val="150000"/>
              </a:lnSpc>
            </a:pPr>
            <a:r>
              <a:rPr lang="zh-CN" altLang="en-US" sz="2400">
                <a:latin typeface="微软雅黑" panose="020B0503020204020204" charset="-122"/>
                <a:ea typeface="微软雅黑" panose="020B0503020204020204" charset="-122"/>
                <a:cs typeface="微软雅黑" panose="020B0503020204020204" charset="-122"/>
              </a:rPr>
              <a:t>A．小雨推汽车的力等于汽车受到的阻力；</a:t>
            </a:r>
          </a:p>
          <a:p>
            <a:pPr marL="0" indent="0" eaLnBrk="1" latinLnBrk="0" hangingPunct="1">
              <a:lnSpc>
                <a:spcPct val="150000"/>
              </a:lnSpc>
            </a:pPr>
            <a:r>
              <a:rPr lang="zh-CN" altLang="en-US" sz="2400">
                <a:latin typeface="微软雅黑" panose="020B0503020204020204" charset="-122"/>
                <a:ea typeface="微软雅黑" panose="020B0503020204020204" charset="-122"/>
                <a:cs typeface="微软雅黑" panose="020B0503020204020204" charset="-122"/>
              </a:rPr>
              <a:t>B．小雨推汽车的力小于汽车受到的阻力；</a:t>
            </a:r>
          </a:p>
          <a:p>
            <a:pPr marL="0" indent="0" eaLnBrk="1" latinLnBrk="0" hangingPunct="1">
              <a:lnSpc>
                <a:spcPct val="150000"/>
              </a:lnSpc>
            </a:pPr>
            <a:r>
              <a:rPr lang="zh-CN" altLang="en-US" sz="2400">
                <a:latin typeface="微软雅黑" panose="020B0503020204020204" charset="-122"/>
                <a:ea typeface="微软雅黑" panose="020B0503020204020204" charset="-122"/>
                <a:cs typeface="微软雅黑" panose="020B0503020204020204" charset="-122"/>
              </a:rPr>
              <a:t>C．小雨推汽车的力和汽车受到的重力是一对平衡力；</a:t>
            </a:r>
          </a:p>
          <a:p>
            <a:pPr marL="0" indent="0" eaLnBrk="1" latinLnBrk="0" hangingPunct="1">
              <a:lnSpc>
                <a:spcPct val="150000"/>
              </a:lnSpc>
            </a:pPr>
            <a:r>
              <a:rPr lang="zh-CN" altLang="en-US" sz="2400">
                <a:latin typeface="微软雅黑" panose="020B0503020204020204" charset="-122"/>
                <a:ea typeface="微软雅黑" panose="020B0503020204020204" charset="-122"/>
                <a:cs typeface="微软雅黑" panose="020B0503020204020204" charset="-122"/>
              </a:rPr>
              <a:t>D．汽车队地面的压力和汽车受到的重力是一对平衡力</a:t>
            </a:r>
          </a:p>
        </p:txBody>
      </p:sp>
      <p:pic>
        <p:nvPicPr>
          <p:cNvPr id="1073742981" name="图片 3"/>
          <p:cNvPicPr>
            <a:picLocks noChangeAspect="1"/>
          </p:cNvPicPr>
          <p:nvPr>
            <p:custDataLst>
              <p:tags r:id="rId6"/>
            </p:custDataLst>
          </p:nvPr>
        </p:nvPicPr>
        <p:blipFill>
          <a:blip r:embed="rId10">
            <a:lum contrast="11999"/>
          </a:blip>
          <a:stretch>
            <a:fillRect/>
          </a:stretch>
        </p:blipFill>
        <p:spPr>
          <a:xfrm>
            <a:off x="7964110" y="4194234"/>
            <a:ext cx="3632652" cy="1739136"/>
          </a:xfrm>
          <a:prstGeom prst="rect">
            <a:avLst/>
          </a:prstGeom>
          <a:noFill/>
          <a:ln w="9525">
            <a:noFill/>
          </a:ln>
        </p:spPr>
      </p:pic>
    </p:spTree>
    <p:extLst>
      <p:ext uri="{BB962C8B-B14F-4D97-AF65-F5344CB8AC3E}">
        <p14:creationId xmlns:p14="http://schemas.microsoft.com/office/powerpoint/2010/main" val="320675614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7</a:t>
            </a:r>
          </a:p>
        </p:txBody>
      </p:sp>
      <p:sp>
        <p:nvSpPr>
          <p:cNvPr id="12" name="文本框 11"/>
          <p:cNvSpPr txBox="1"/>
          <p:nvPr>
            <p:custDataLst>
              <p:tags r:id="rId2"/>
            </p:custDataLst>
          </p:nvPr>
        </p:nvSpPr>
        <p:spPr>
          <a:xfrm>
            <a:off x="2203536" y="33632"/>
            <a:ext cx="2441092" cy="594372"/>
          </a:xfrm>
          <a:prstGeom prst="rect">
            <a:avLst/>
          </a:prstGeom>
          <a:noFill/>
          <a:ln w="9525">
            <a:noFill/>
          </a:ln>
        </p:spPr>
        <p:txBody>
          <a:bodyPr wrap="square">
            <a:spAutoFit/>
          </a:bodyPr>
          <a:lstStyle/>
          <a:p>
            <a:pPr indent="0"/>
            <a:r>
              <a:rPr lang="zh-CN" sz="3200" b="1">
                <a:solidFill>
                  <a:schemeClr val="bg2"/>
                </a:solidFill>
                <a:uFill>
                  <a:solidFill>
                    <a:srgbClr val="FF0000"/>
                  </a:solidFill>
                </a:uFill>
                <a:latin typeface="微软雅黑" panose="020B0503020204020204" charset="-122"/>
                <a:ea typeface="微软雅黑" panose="020B0503020204020204" charset="-122"/>
              </a:rPr>
              <a:t>★课后作业</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4" name="文本框 3"/>
          <p:cNvSpPr txBox="1"/>
          <p:nvPr>
            <p:custDataLst>
              <p:tags r:id="rId3"/>
            </p:custDataLst>
          </p:nvPr>
        </p:nvSpPr>
        <p:spPr>
          <a:xfrm>
            <a:off x="324513" y="851135"/>
            <a:ext cx="10745467" cy="3478271"/>
          </a:xfrm>
          <a:prstGeom prst="rect">
            <a:avLst/>
          </a:prstGeom>
          <a:noFill/>
          <a:ln w="9525">
            <a:noFill/>
          </a:ln>
        </p:spPr>
        <p:txBody>
          <a:bodyPr wrap="square">
            <a:spAutoFit/>
          </a:bodyPr>
          <a:lstStyle/>
          <a:p>
            <a:pPr marL="0" indent="0" eaLnBrk="1" latinLnBrk="0" hangingPunct="1">
              <a:lnSpc>
                <a:spcPct val="150000"/>
              </a:lnSpc>
            </a:pPr>
            <a:r>
              <a:rPr lang="en-US" altLang="zh-CN" sz="2400">
                <a:latin typeface="微软雅黑" panose="020B0503020204020204" charset="-122"/>
                <a:ea typeface="微软雅黑" panose="020B0503020204020204" charset="-122"/>
                <a:cs typeface="微软雅黑" panose="020B0503020204020204" charset="-122"/>
                <a:sym typeface="+mn-ea"/>
              </a:rPr>
              <a:t>3.</a:t>
            </a:r>
            <a:r>
              <a:rPr sz="2400">
                <a:latin typeface="微软雅黑" panose="020B0503020204020204" charset="-122"/>
                <a:ea typeface="微软雅黑" panose="020B0503020204020204" charset="-122"/>
                <a:cs typeface="微软雅黑" panose="020B0503020204020204" charset="-122"/>
                <a:sym typeface="+mn-ea"/>
              </a:rPr>
              <a:t>质量相等的甲、乙两同学站在滑板上，在旱冰场上相对而立，如果甲用60N的力推乙，如图所示。以下分析正确的是（   ）。</a:t>
            </a:r>
            <a:endParaRPr sz="2400" b="0">
              <a:latin typeface="微软雅黑" panose="020B0503020204020204" charset="-122"/>
              <a:ea typeface="微软雅黑" panose="020B0503020204020204" charset="-122"/>
              <a:cs typeface="微软雅黑" panose="020B0503020204020204" charset="-122"/>
            </a:endParaRPr>
          </a:p>
          <a:p>
            <a:pPr marL="0" indent="0" eaLnBrk="1" latinLnBrk="0" hangingPunct="1">
              <a:lnSpc>
                <a:spcPct val="150000"/>
              </a:lnSpc>
            </a:pPr>
            <a:r>
              <a:rPr sz="2400">
                <a:latin typeface="微软雅黑" panose="020B0503020204020204" charset="-122"/>
                <a:ea typeface="微软雅黑" panose="020B0503020204020204" charset="-122"/>
                <a:cs typeface="微软雅黑" panose="020B0503020204020204" charset="-122"/>
                <a:sym typeface="+mn-ea"/>
              </a:rPr>
              <a:t>A．甲对乙的推力为60N，乙对甲的推力小于60N；</a:t>
            </a:r>
            <a:endParaRPr sz="2400" b="0">
              <a:latin typeface="微软雅黑" panose="020B0503020204020204" charset="-122"/>
              <a:ea typeface="微软雅黑" panose="020B0503020204020204" charset="-122"/>
              <a:cs typeface="微软雅黑" panose="020B0503020204020204" charset="-122"/>
            </a:endParaRPr>
          </a:p>
          <a:p>
            <a:pPr marL="0" indent="0" eaLnBrk="1" latinLnBrk="0" hangingPunct="1">
              <a:lnSpc>
                <a:spcPct val="150000"/>
              </a:lnSpc>
            </a:pPr>
            <a:r>
              <a:rPr sz="2400">
                <a:latin typeface="微软雅黑" panose="020B0503020204020204" charset="-122"/>
                <a:ea typeface="微软雅黑" panose="020B0503020204020204" charset="-122"/>
                <a:cs typeface="微软雅黑" panose="020B0503020204020204" charset="-122"/>
                <a:sym typeface="+mn-ea"/>
              </a:rPr>
              <a:t>B．甲对乙的推力与乙对甲的推力是一对平衡力；</a:t>
            </a:r>
            <a:endParaRPr sz="2400" b="0">
              <a:latin typeface="微软雅黑" panose="020B0503020204020204" charset="-122"/>
              <a:ea typeface="微软雅黑" panose="020B0503020204020204" charset="-122"/>
              <a:cs typeface="微软雅黑" panose="020B0503020204020204" charset="-122"/>
            </a:endParaRPr>
          </a:p>
          <a:p>
            <a:pPr marL="0" indent="0" eaLnBrk="1" latinLnBrk="0" hangingPunct="1">
              <a:lnSpc>
                <a:spcPct val="150000"/>
              </a:lnSpc>
            </a:pPr>
            <a:r>
              <a:rPr sz="2400">
                <a:latin typeface="微软雅黑" panose="020B0503020204020204" charset="-122"/>
                <a:ea typeface="微软雅黑" panose="020B0503020204020204" charset="-122"/>
                <a:cs typeface="微软雅黑" panose="020B0503020204020204" charset="-122"/>
                <a:sym typeface="+mn-ea"/>
              </a:rPr>
              <a:t>C．乙向后退，且始终受到60N推力的作用；</a:t>
            </a:r>
            <a:endParaRPr sz="2400" b="0">
              <a:latin typeface="微软雅黑" panose="020B0503020204020204" charset="-122"/>
              <a:ea typeface="微软雅黑" panose="020B0503020204020204" charset="-122"/>
              <a:cs typeface="微软雅黑" panose="020B0503020204020204" charset="-122"/>
            </a:endParaRPr>
          </a:p>
          <a:p>
            <a:pPr marL="0" indent="0" eaLnBrk="1" latinLnBrk="0" hangingPunct="1">
              <a:lnSpc>
                <a:spcPct val="150000"/>
              </a:lnSpc>
            </a:pPr>
            <a:r>
              <a:rPr sz="2400">
                <a:latin typeface="微软雅黑" panose="020B0503020204020204" charset="-122"/>
                <a:ea typeface="微软雅黑" panose="020B0503020204020204" charset="-122"/>
                <a:cs typeface="微软雅黑" panose="020B0503020204020204" charset="-122"/>
                <a:sym typeface="+mn-ea"/>
              </a:rPr>
              <a:t>D．乙由静止变为后退，说明力可以改变物体的运动状态</a:t>
            </a:r>
            <a:endParaRPr lang="zh-CN" altLang="en-US" sz="2400">
              <a:latin typeface="微软雅黑" panose="020B0503020204020204" charset="-122"/>
              <a:ea typeface="微软雅黑" panose="020B0503020204020204" charset="-122"/>
              <a:cs typeface="微软雅黑" panose="020B0503020204020204" charset="-122"/>
            </a:endParaRPr>
          </a:p>
        </p:txBody>
      </p:sp>
      <p:pic>
        <p:nvPicPr>
          <p:cNvPr id="1073742979" name="图片 4" descr="HWOCRTEMP_ROC10"/>
          <p:cNvPicPr>
            <a:picLocks noChangeAspect="1"/>
          </p:cNvPicPr>
          <p:nvPr>
            <p:custDataLst>
              <p:tags r:id="rId4"/>
            </p:custDataLst>
          </p:nvPr>
        </p:nvPicPr>
        <p:blipFill>
          <a:blip r:embed="rId8"/>
          <a:stretch>
            <a:fillRect/>
          </a:stretch>
        </p:blipFill>
        <p:spPr>
          <a:xfrm>
            <a:off x="3156910" y="4606220"/>
            <a:ext cx="4441098" cy="1523118"/>
          </a:xfrm>
          <a:prstGeom prst="rect">
            <a:avLst/>
          </a:prstGeom>
          <a:noFill/>
          <a:ln w="9525">
            <a:noFill/>
          </a:ln>
        </p:spPr>
      </p:pic>
      <p:pic>
        <p:nvPicPr>
          <p:cNvPr id="1073742980" name="New picture"/>
          <p:cNvPicPr/>
          <p:nvPr>
            <p:custDataLst>
              <p:tags r:id="rId5"/>
            </p:custDataLst>
          </p:nvPr>
        </p:nvPicPr>
        <p:blipFill>
          <a:blip r:embed="rId9"/>
          <a:stretch>
            <a:fillRect/>
          </a:stretch>
        </p:blipFill>
        <p:spPr>
          <a:xfrm>
            <a:off x="12501616" y="12417778"/>
            <a:ext cx="352868" cy="271639"/>
          </a:xfrm>
          <a:prstGeom prst="cube">
            <a:avLst/>
          </a:prstGeom>
        </p:spPr>
      </p:pic>
    </p:spTree>
    <p:extLst>
      <p:ext uri="{BB962C8B-B14F-4D97-AF65-F5344CB8AC3E}">
        <p14:creationId xmlns:p14="http://schemas.microsoft.com/office/powerpoint/2010/main" val="298715445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094968" y="167687"/>
            <a:ext cx="9813128" cy="2010774"/>
          </a:xfrm>
        </p:spPr>
        <p:txBody>
          <a:bodyPr>
            <a:noAutofit/>
          </a:bodyPr>
          <a:lstStyle/>
          <a:p>
            <a:pPr fontAlgn="auto">
              <a:lnSpc>
                <a:spcPct val="150000"/>
              </a:lnSpc>
            </a:pPr>
            <a:r>
              <a:rPr lang="zh-CN" altLang="en-US" sz="4300" dirty="0">
                <a:solidFill>
                  <a:srgbClr val="00B0F0"/>
                </a:solidFill>
                <a:latin typeface="微软雅黑" panose="020B0503020204020204" charset="-122"/>
                <a:ea typeface="微软雅黑" panose="020B0503020204020204" charset="-122"/>
                <a:cs typeface="微软雅黑" panose="020B0503020204020204" charset="-122"/>
              </a:rPr>
              <a:t>2020-2021学年人教版八年级下册</a:t>
            </a:r>
            <a:endParaRPr lang="zh-CN" altLang="en-US" sz="2400" dirty="0">
              <a:solidFill>
                <a:srgbClr val="00B0F0"/>
              </a:solidFill>
              <a:latin typeface="微软雅黑" panose="020B0503020204020204" charset="-122"/>
              <a:ea typeface="微软雅黑" panose="020B0503020204020204" charset="-122"/>
              <a:cs typeface="微软雅黑" panose="020B0503020204020204" charset="-122"/>
            </a:endParaRPr>
          </a:p>
        </p:txBody>
      </p:sp>
      <p:sp>
        <p:nvSpPr>
          <p:cNvPr id="6" name="副标题 2"/>
          <p:cNvSpPr>
            <a:spLocks noGrp="1"/>
          </p:cNvSpPr>
          <p:nvPr>
            <p:custDataLst>
              <p:tags r:id="rId1"/>
            </p:custDataLst>
          </p:nvPr>
        </p:nvSpPr>
        <p:spPr>
          <a:xfrm>
            <a:off x="3079465" y="3925419"/>
            <a:ext cx="5868324" cy="67586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tLang="zh-CN" sz="4800" dirty="0" smtClean="0">
                <a:solidFill>
                  <a:srgbClr val="281AE2"/>
                </a:solidFill>
                <a:latin typeface="微软雅黑" panose="020B0503020204020204" charset="-122"/>
                <a:ea typeface="微软雅黑" panose="020B0503020204020204" charset="-122"/>
                <a:cs typeface="微软雅黑" panose="020B0503020204020204" charset="-122"/>
              </a:rPr>
              <a:t>8.2</a:t>
            </a:r>
            <a:r>
              <a:rPr lang="zh-CN" altLang="en-US" sz="4800" dirty="0" smtClean="0">
                <a:solidFill>
                  <a:srgbClr val="281AE2"/>
                </a:solidFill>
                <a:latin typeface="微软雅黑" panose="020B0503020204020204" charset="-122"/>
                <a:ea typeface="微软雅黑" panose="020B0503020204020204" charset="-122"/>
                <a:cs typeface="微软雅黑" panose="020B0503020204020204" charset="-122"/>
              </a:rPr>
              <a:t> 二力平衡</a:t>
            </a:r>
            <a:endParaRPr lang="zh-CN" altLang="en-US" sz="4800" dirty="0">
              <a:solidFill>
                <a:srgbClr val="281AE2"/>
              </a:solidFill>
              <a:latin typeface="微软雅黑" panose="020B0503020204020204" charset="-122"/>
              <a:ea typeface="微软雅黑"/>
              <a:cs typeface="微软雅黑" panose="020B0503020204020204" charset="-122"/>
            </a:endParaRPr>
          </a:p>
        </p:txBody>
      </p:sp>
      <p:sp>
        <p:nvSpPr>
          <p:cNvPr id="7" name="副标题 2"/>
          <p:cNvSpPr txBox="1">
            <a:spLocks/>
          </p:cNvSpPr>
          <p:nvPr>
            <p:custDataLst>
              <p:tags r:id="rId2"/>
            </p:custDataLst>
          </p:nvPr>
        </p:nvSpPr>
        <p:spPr>
          <a:xfrm>
            <a:off x="3933221" y="2412380"/>
            <a:ext cx="4232528" cy="675863"/>
          </a:xfrm>
          <a:prstGeom prst="rect">
            <a:avLst/>
          </a:prstGeom>
        </p:spPr>
        <p:txBody>
          <a:bodyPr vert="horz" lIns="122127" tIns="61064" rIns="122127" bIns="61064" rtlCol="0">
            <a:noAutofit/>
          </a:bodyPr>
          <a:lstStyle>
            <a:lvl1pPr marL="0" indent="0" algn="ctr" defTabSz="1221273" rtl="0" eaLnBrk="1" latinLnBrk="0" hangingPunct="1">
              <a:spcBef>
                <a:spcPct val="20000"/>
              </a:spcBef>
              <a:buFont typeface="Arial" pitchFamily="34" charset="0"/>
              <a:buNone/>
              <a:defRPr sz="4300" kern="1200">
                <a:solidFill>
                  <a:schemeClr val="tx1">
                    <a:tint val="75000"/>
                  </a:schemeClr>
                </a:solidFill>
                <a:latin typeface="+mn-lt"/>
                <a:ea typeface="+mn-ea"/>
                <a:cs typeface="+mn-cs"/>
              </a:defRPr>
            </a:lvl1pPr>
            <a:lvl2pPr marL="610636" indent="0" algn="ctr" defTabSz="1221273" rtl="0" eaLnBrk="1" latinLnBrk="0" hangingPunct="1">
              <a:spcBef>
                <a:spcPct val="20000"/>
              </a:spcBef>
              <a:buFont typeface="Arial" pitchFamily="34" charset="0"/>
              <a:buNone/>
              <a:defRPr sz="3700" kern="1200">
                <a:solidFill>
                  <a:schemeClr val="tx1">
                    <a:tint val="75000"/>
                  </a:schemeClr>
                </a:solidFill>
                <a:latin typeface="+mn-lt"/>
                <a:ea typeface="+mn-ea"/>
                <a:cs typeface="+mn-cs"/>
              </a:defRPr>
            </a:lvl2pPr>
            <a:lvl3pPr marL="1221273" indent="0" algn="ctr" defTabSz="1221273"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3pPr>
            <a:lvl4pPr marL="1831909" indent="0" algn="ctr" defTabSz="1221273" rtl="0" eaLnBrk="1" latinLnBrk="0" hangingPunct="1">
              <a:spcBef>
                <a:spcPct val="20000"/>
              </a:spcBef>
              <a:buFont typeface="Arial" pitchFamily="34" charset="0"/>
              <a:buNone/>
              <a:defRPr sz="2700" kern="1200">
                <a:solidFill>
                  <a:schemeClr val="tx1">
                    <a:tint val="75000"/>
                  </a:schemeClr>
                </a:solidFill>
                <a:latin typeface="+mn-lt"/>
                <a:ea typeface="+mn-ea"/>
                <a:cs typeface="+mn-cs"/>
              </a:defRPr>
            </a:lvl4pPr>
            <a:lvl5pPr marL="2442545" indent="0" algn="ctr" defTabSz="1221273" rtl="0" eaLnBrk="1" latinLnBrk="0" hangingPunct="1">
              <a:spcBef>
                <a:spcPct val="20000"/>
              </a:spcBef>
              <a:buFont typeface="Arial" pitchFamily="34" charset="0"/>
              <a:buNone/>
              <a:defRPr sz="2700" kern="1200">
                <a:solidFill>
                  <a:schemeClr val="tx1">
                    <a:tint val="75000"/>
                  </a:schemeClr>
                </a:solidFill>
                <a:latin typeface="+mn-lt"/>
                <a:ea typeface="+mn-ea"/>
                <a:cs typeface="+mn-cs"/>
              </a:defRPr>
            </a:lvl5pPr>
            <a:lvl6pPr marL="3053182" indent="0" algn="ctr" defTabSz="1221273" rtl="0" eaLnBrk="1" latinLnBrk="0" hangingPunct="1">
              <a:spcBef>
                <a:spcPct val="20000"/>
              </a:spcBef>
              <a:buFont typeface="Arial" pitchFamily="34" charset="0"/>
              <a:buNone/>
              <a:defRPr sz="2700" kern="1200">
                <a:solidFill>
                  <a:schemeClr val="tx1">
                    <a:tint val="75000"/>
                  </a:schemeClr>
                </a:solidFill>
                <a:latin typeface="+mn-lt"/>
                <a:ea typeface="+mn-ea"/>
                <a:cs typeface="+mn-cs"/>
              </a:defRPr>
            </a:lvl6pPr>
            <a:lvl7pPr marL="3663818" indent="0" algn="ctr" defTabSz="1221273" rtl="0" eaLnBrk="1" latinLnBrk="0" hangingPunct="1">
              <a:spcBef>
                <a:spcPct val="20000"/>
              </a:spcBef>
              <a:buFont typeface="Arial" pitchFamily="34" charset="0"/>
              <a:buNone/>
              <a:defRPr sz="2700" kern="1200">
                <a:solidFill>
                  <a:schemeClr val="tx1">
                    <a:tint val="75000"/>
                  </a:schemeClr>
                </a:solidFill>
                <a:latin typeface="+mn-lt"/>
                <a:ea typeface="+mn-ea"/>
                <a:cs typeface="+mn-cs"/>
              </a:defRPr>
            </a:lvl7pPr>
            <a:lvl8pPr marL="4274454" indent="0" algn="ctr" defTabSz="1221273" rtl="0" eaLnBrk="1" latinLnBrk="0" hangingPunct="1">
              <a:spcBef>
                <a:spcPct val="20000"/>
              </a:spcBef>
              <a:buFont typeface="Arial" pitchFamily="34" charset="0"/>
              <a:buNone/>
              <a:defRPr sz="2700" kern="1200">
                <a:solidFill>
                  <a:schemeClr val="tx1">
                    <a:tint val="75000"/>
                  </a:schemeClr>
                </a:solidFill>
                <a:latin typeface="+mn-lt"/>
                <a:ea typeface="+mn-ea"/>
                <a:cs typeface="+mn-cs"/>
              </a:defRPr>
            </a:lvl8pPr>
            <a:lvl9pPr marL="4885091" indent="0" algn="ctr" defTabSz="1221273" rtl="0" eaLnBrk="1" latinLnBrk="0" hangingPunct="1">
              <a:spcBef>
                <a:spcPct val="20000"/>
              </a:spcBef>
              <a:buFont typeface="Arial" pitchFamily="34" charset="0"/>
              <a:buNone/>
              <a:defRPr sz="2700" kern="1200">
                <a:solidFill>
                  <a:schemeClr val="tx1">
                    <a:tint val="75000"/>
                  </a:schemeClr>
                </a:solidFill>
                <a:latin typeface="+mn-lt"/>
                <a:ea typeface="+mn-ea"/>
                <a:cs typeface="+mn-cs"/>
              </a:defRPr>
            </a:lvl9pPr>
          </a:lstStyle>
          <a:p>
            <a:r>
              <a:rPr lang="zh-CN" altLang="en-US" sz="3600" b="1" smtClean="0">
                <a:solidFill>
                  <a:srgbClr val="932387"/>
                </a:solidFill>
                <a:latin typeface="微软雅黑" panose="020B0503020204020204" charset="-122"/>
                <a:ea typeface="微软雅黑" panose="020B0503020204020204" charset="-122"/>
                <a:cs typeface="微软雅黑" panose="020B0503020204020204" charset="-122"/>
              </a:rPr>
              <a:t>第八章  运动和力</a:t>
            </a:r>
            <a:endParaRPr lang="zh-CN" altLang="en-US" sz="3600" b="1" dirty="0">
              <a:solidFill>
                <a:srgbClr val="932387"/>
              </a:solidFill>
              <a:latin typeface="微软雅黑" panose="020B0503020204020204" charset="-122"/>
              <a:ea typeface="微软雅黑"/>
              <a:cs typeface="微软雅黑" panose="020B0503020204020204" charset="-122"/>
            </a:endParaRPr>
          </a:p>
        </p:txBody>
      </p:sp>
    </p:spTree>
    <p:extLst>
      <p:ext uri="{BB962C8B-B14F-4D97-AF65-F5344CB8AC3E}">
        <p14:creationId xmlns:p14="http://schemas.microsoft.com/office/powerpoint/2010/main" val="2953855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ox(in)">
                                      <p:cBhvr>
                                        <p:cTn id="12" dur="20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box(in)">
                                      <p:cBhvr>
                                        <p:cTn id="17" dur="20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uild="p"/>
      <p:bldP spid="7"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custDataLst>
              <p:tags r:id="rId2"/>
            </p:custDataLst>
          </p:nvPr>
        </p:nvSpPr>
        <p:spPr>
          <a:xfrm>
            <a:off x="2203536" y="33632"/>
            <a:ext cx="2354135"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★课堂引入</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19" name="AutoShape 12"/>
          <p:cNvSpPr>
            <a:spLocks noChangeArrowheads="1"/>
          </p:cNvSpPr>
          <p:nvPr>
            <p:custDataLst>
              <p:tags r:id="rId3"/>
            </p:custDataLst>
          </p:nvPr>
        </p:nvSpPr>
        <p:spPr bwMode="auto">
          <a:xfrm>
            <a:off x="194078" y="959144"/>
            <a:ext cx="1780094" cy="541338"/>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观察与思考</a:t>
            </a:r>
          </a:p>
        </p:txBody>
      </p:sp>
      <p:sp>
        <p:nvSpPr>
          <p:cNvPr id="6" name="文本框 5"/>
          <p:cNvSpPr txBox="1"/>
          <p:nvPr>
            <p:custDataLst>
              <p:tags r:id="rId4"/>
            </p:custDataLst>
          </p:nvPr>
        </p:nvSpPr>
        <p:spPr>
          <a:xfrm>
            <a:off x="216762" y="3330164"/>
            <a:ext cx="6086346" cy="1221081"/>
          </a:xfrm>
          <a:prstGeom prst="rect">
            <a:avLst/>
          </a:prstGeom>
          <a:noFill/>
          <a:ln w="9525">
            <a:noFill/>
          </a:ln>
        </p:spPr>
        <p:txBody>
          <a:bodyPr wrap="square" anchor="t">
            <a:spAutoFit/>
          </a:bodyPr>
          <a:lstStyle/>
          <a:p>
            <a:pPr eaLnBrk="1" latinLnBrk="0" hangingPunct="1">
              <a:lnSpc>
                <a:spcPct val="150000"/>
              </a:lnSpc>
            </a:pPr>
            <a:r>
              <a:rPr lang="zh-CN" altLang="en-US" sz="2400" noProof="1">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我们把物体处于静止或做匀速直线运动的状态叫平衡状态。</a:t>
            </a:r>
          </a:p>
        </p:txBody>
      </p:sp>
      <p:sp>
        <p:nvSpPr>
          <p:cNvPr id="3" name="文本框 2"/>
          <p:cNvSpPr txBox="1"/>
          <p:nvPr>
            <p:custDataLst>
              <p:tags r:id="rId5"/>
            </p:custDataLst>
          </p:nvPr>
        </p:nvSpPr>
        <p:spPr>
          <a:xfrm>
            <a:off x="6652196" y="3651603"/>
            <a:ext cx="1729684" cy="65581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保持平衡的花样滑冰运动员</a:t>
            </a:r>
          </a:p>
        </p:txBody>
      </p:sp>
      <p:sp>
        <p:nvSpPr>
          <p:cNvPr id="4" name="文本框 3"/>
          <p:cNvSpPr txBox="1"/>
          <p:nvPr>
            <p:custDataLst>
              <p:tags r:id="rId6"/>
            </p:custDataLst>
          </p:nvPr>
        </p:nvSpPr>
        <p:spPr>
          <a:xfrm>
            <a:off x="9492785" y="3650956"/>
            <a:ext cx="2202276" cy="37382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匀速直线下降的气球</a:t>
            </a:r>
          </a:p>
        </p:txBody>
      </p:sp>
      <p:pic>
        <p:nvPicPr>
          <p:cNvPr id="22" name="图片 21"/>
          <p:cNvPicPr>
            <a:picLocks noChangeAspect="1"/>
          </p:cNvPicPr>
          <p:nvPr>
            <p:custDataLst>
              <p:tags r:id="rId7"/>
            </p:custDataLst>
          </p:nvPr>
        </p:nvPicPr>
        <p:blipFill>
          <a:blip r:embed="rId16"/>
          <a:stretch>
            <a:fillRect/>
          </a:stretch>
        </p:blipFill>
        <p:spPr>
          <a:xfrm>
            <a:off x="6350367" y="959144"/>
            <a:ext cx="2147455" cy="2691812"/>
          </a:xfrm>
          <a:prstGeom prst="rect">
            <a:avLst/>
          </a:prstGeom>
        </p:spPr>
      </p:pic>
      <p:pic>
        <p:nvPicPr>
          <p:cNvPr id="23" name="图片 22"/>
          <p:cNvPicPr>
            <a:picLocks noChangeAspect="1"/>
          </p:cNvPicPr>
          <p:nvPr>
            <p:custDataLst>
              <p:tags r:id="rId8"/>
            </p:custDataLst>
          </p:nvPr>
        </p:nvPicPr>
        <p:blipFill>
          <a:blip r:embed="rId17"/>
          <a:stretch>
            <a:fillRect/>
          </a:stretch>
        </p:blipFill>
        <p:spPr>
          <a:xfrm>
            <a:off x="9580372" y="959144"/>
            <a:ext cx="1864530" cy="2692459"/>
          </a:xfrm>
          <a:prstGeom prst="rect">
            <a:avLst/>
          </a:prstGeom>
        </p:spPr>
      </p:pic>
      <p:pic>
        <p:nvPicPr>
          <p:cNvPr id="24" name="图片 23"/>
          <p:cNvPicPr>
            <a:picLocks noChangeAspect="1"/>
          </p:cNvPicPr>
          <p:nvPr>
            <p:custDataLst>
              <p:tags r:id="rId9"/>
            </p:custDataLst>
          </p:nvPr>
        </p:nvPicPr>
        <p:blipFill>
          <a:blip r:embed="rId18"/>
          <a:stretch>
            <a:fillRect/>
          </a:stretch>
        </p:blipFill>
        <p:spPr>
          <a:xfrm>
            <a:off x="8497823" y="4515027"/>
            <a:ext cx="2281671" cy="1781822"/>
          </a:xfrm>
          <a:prstGeom prst="rect">
            <a:avLst/>
          </a:prstGeom>
        </p:spPr>
      </p:pic>
      <p:sp>
        <p:nvSpPr>
          <p:cNvPr id="25" name="文本框 24"/>
          <p:cNvSpPr txBox="1"/>
          <p:nvPr>
            <p:custDataLst>
              <p:tags r:id="rId10"/>
            </p:custDataLst>
          </p:nvPr>
        </p:nvSpPr>
        <p:spPr>
          <a:xfrm>
            <a:off x="8625738" y="6296848"/>
            <a:ext cx="2025841" cy="37382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叠放在一起的石块</a:t>
            </a:r>
          </a:p>
        </p:txBody>
      </p:sp>
      <p:sp>
        <p:nvSpPr>
          <p:cNvPr id="27" name="文本框 26"/>
          <p:cNvSpPr txBox="1"/>
          <p:nvPr>
            <p:custDataLst>
              <p:tags r:id="rId11"/>
            </p:custDataLst>
          </p:nvPr>
        </p:nvSpPr>
        <p:spPr>
          <a:xfrm>
            <a:off x="194078" y="1548342"/>
            <a:ext cx="6086346" cy="1785702"/>
          </a:xfrm>
          <a:prstGeom prst="rect">
            <a:avLst/>
          </a:prstGeom>
          <a:noFill/>
        </p:spPr>
        <p:txBody>
          <a:bodyPr wrap="square" rtlCol="0" anchor="t">
            <a:spAutoFit/>
          </a:bodyPr>
          <a:lstStyle/>
          <a:p>
            <a:pPr eaLnBrk="1" latinLnBrk="0" hangingPunct="1">
              <a:lnSpc>
                <a:spcPct val="150000"/>
              </a:lnSpc>
            </a:pPr>
            <a:r>
              <a:rPr lang="zh-CN" altLang="en-US" sz="2400">
                <a:latin typeface="微软雅黑" panose="020B0503020204020204" charset="-122"/>
                <a:ea typeface="微软雅黑" panose="020B0503020204020204" charset="-122"/>
                <a:sym typeface="+mn-ea"/>
              </a:rPr>
              <a:t>如图，叠放在一起的石块静止不动；上下保持平衡的花样滑冰运动员和匀速直线下降的气球均处于静止或做匀速直线运动的状态。</a:t>
            </a:r>
          </a:p>
        </p:txBody>
      </p:sp>
      <p:sp>
        <p:nvSpPr>
          <p:cNvPr id="28" name="文本框 27"/>
          <p:cNvSpPr txBox="1"/>
          <p:nvPr>
            <p:custDataLst>
              <p:tags r:id="rId12"/>
            </p:custDataLst>
          </p:nvPr>
        </p:nvSpPr>
        <p:spPr>
          <a:xfrm>
            <a:off x="264022" y="4511146"/>
            <a:ext cx="6086346" cy="657107"/>
          </a:xfrm>
          <a:prstGeom prst="rect">
            <a:avLst/>
          </a:prstGeom>
          <a:noFill/>
        </p:spPr>
        <p:txBody>
          <a:bodyPr wrap="square" rtlCol="0" anchor="t">
            <a:spAutoFit/>
          </a:bodyPr>
          <a:lstStyle/>
          <a:p>
            <a:pPr eaLnBrk="1" latinLnBrk="0" hangingPunct="1">
              <a:lnSpc>
                <a:spcPct val="150000"/>
              </a:lnSpc>
            </a:pPr>
            <a:r>
              <a:rPr lang="zh-CN" altLang="en-US" sz="2400">
                <a:latin typeface="微软雅黑" panose="020B0503020204020204" charset="-122"/>
                <a:ea typeface="微软雅黑" panose="020B0503020204020204" charset="-122"/>
                <a:sym typeface="+mn-ea"/>
              </a:rPr>
              <a:t>平衡状态下，物体受到的力叫力的平衡。</a:t>
            </a:r>
          </a:p>
        </p:txBody>
      </p:sp>
      <p:sp>
        <p:nvSpPr>
          <p:cNvPr id="29" name="文本框 28"/>
          <p:cNvSpPr txBox="1"/>
          <p:nvPr>
            <p:custDataLst>
              <p:tags r:id="rId13"/>
            </p:custDataLst>
          </p:nvPr>
        </p:nvSpPr>
        <p:spPr>
          <a:xfrm>
            <a:off x="248269" y="5077060"/>
            <a:ext cx="6086346" cy="1221081"/>
          </a:xfrm>
          <a:prstGeom prst="rect">
            <a:avLst/>
          </a:prstGeom>
          <a:noFill/>
        </p:spPr>
        <p:txBody>
          <a:bodyPr wrap="square" rtlCol="0" anchor="t">
            <a:spAutoFit/>
          </a:bodyPr>
          <a:lstStyle/>
          <a:p>
            <a:pPr eaLnBrk="1" latinLnBrk="0" hangingPunct="1">
              <a:lnSpc>
                <a:spcPct val="150000"/>
              </a:lnSpc>
            </a:pPr>
            <a:r>
              <a:rPr lang="zh-CN" altLang="en-US" sz="2400">
                <a:latin typeface="微软雅黑" panose="020B0503020204020204" charset="-122"/>
                <a:ea typeface="微软雅黑" panose="020B0503020204020204" charset="-122"/>
                <a:sym typeface="+mn-ea"/>
              </a:rPr>
              <a:t>当物体只受两个力的作用时，这两个力就是二力平衡。</a:t>
            </a:r>
          </a:p>
        </p:txBody>
      </p:sp>
    </p:spTree>
    <p:extLst>
      <p:ext uri="{BB962C8B-B14F-4D97-AF65-F5344CB8AC3E}">
        <p14:creationId xmlns:p14="http://schemas.microsoft.com/office/powerpoint/2010/main" val="358914114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5" presetClass="entr" presetSubtype="10" fill="hold" nodeType="clickEffect">
                                  <p:stCondLst>
                                    <p:cond delay="0"/>
                                  </p:stCondLst>
                                  <p:childTnLst>
                                    <p:set>
                                      <p:cBhvr>
                                        <p:cTn id="12" dur="1000" fill="hold">
                                          <p:stCondLst>
                                            <p:cond delay="0"/>
                                          </p:stCondLst>
                                        </p:cTn>
                                        <p:tgtEl>
                                          <p:spTgt spid="24"/>
                                        </p:tgtEl>
                                        <p:attrNameLst>
                                          <p:attrName>style.visibility</p:attrName>
                                        </p:attrNameLst>
                                      </p:cBhvr>
                                      <p:to>
                                        <p:strVal val="visible"/>
                                      </p:to>
                                    </p:set>
                                    <p:animEffect transition="in" filter="checkerboard(across)">
                                      <p:cBhvr>
                                        <p:cTn id="13" dur="1000"/>
                                        <p:tgtEl>
                                          <p:spTgt spid="24"/>
                                        </p:tgtEl>
                                      </p:cBhvr>
                                    </p:animEffect>
                                  </p:childTnLst>
                                </p:cTn>
                              </p:par>
                              <p:par>
                                <p:cTn id="14" presetID="5" presetClass="entr" presetSubtype="10" fill="hold" grpId="0" nodeType="withEffect">
                                  <p:stCondLst>
                                    <p:cond delay="0"/>
                                  </p:stCondLst>
                                  <p:childTnLst>
                                    <p:set>
                                      <p:cBhvr>
                                        <p:cTn id="15" dur="1000" fill="hold">
                                          <p:stCondLst>
                                            <p:cond delay="0"/>
                                          </p:stCondLst>
                                        </p:cTn>
                                        <p:tgtEl>
                                          <p:spTgt spid="25"/>
                                        </p:tgtEl>
                                        <p:attrNameLst>
                                          <p:attrName>style.visibility</p:attrName>
                                        </p:attrNameLst>
                                      </p:cBhvr>
                                      <p:to>
                                        <p:strVal val="visible"/>
                                      </p:to>
                                    </p:set>
                                    <p:animEffect transition="in" filter="checkerboard(across)">
                                      <p:cBhvr>
                                        <p:cTn id="16" dur="1000"/>
                                        <p:tgtEl>
                                          <p:spTgt spid="25"/>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5" presetClass="entr" presetSubtype="10" fill="hold" nodeType="clickEffect">
                                  <p:stCondLst>
                                    <p:cond delay="0"/>
                                  </p:stCondLst>
                                  <p:childTnLst>
                                    <p:set>
                                      <p:cBhvr>
                                        <p:cTn id="20" dur="1000" fill="hold">
                                          <p:stCondLst>
                                            <p:cond delay="0"/>
                                          </p:stCondLst>
                                        </p:cTn>
                                        <p:tgtEl>
                                          <p:spTgt spid="22"/>
                                        </p:tgtEl>
                                        <p:attrNameLst>
                                          <p:attrName>style.visibility</p:attrName>
                                        </p:attrNameLst>
                                      </p:cBhvr>
                                      <p:to>
                                        <p:strVal val="visible"/>
                                      </p:to>
                                    </p:set>
                                    <p:animEffect transition="in" filter="checkerboard(across)">
                                      <p:cBhvr>
                                        <p:cTn id="21" dur="1000"/>
                                        <p:tgtEl>
                                          <p:spTgt spid="22"/>
                                        </p:tgtEl>
                                      </p:cBhvr>
                                    </p:animEffect>
                                  </p:childTnLst>
                                </p:cTn>
                              </p:par>
                              <p:par>
                                <p:cTn id="22" presetID="5" presetClass="entr" presetSubtype="10" fill="hold" grpId="0" nodeType="withEffect">
                                  <p:stCondLst>
                                    <p:cond delay="0"/>
                                  </p:stCondLst>
                                  <p:childTnLst>
                                    <p:set>
                                      <p:cBhvr>
                                        <p:cTn id="23" dur="1000" fill="hold">
                                          <p:stCondLst>
                                            <p:cond delay="0"/>
                                          </p:stCondLst>
                                        </p:cTn>
                                        <p:tgtEl>
                                          <p:spTgt spid="3"/>
                                        </p:tgtEl>
                                        <p:attrNameLst>
                                          <p:attrName>style.visibility</p:attrName>
                                        </p:attrNameLst>
                                      </p:cBhvr>
                                      <p:to>
                                        <p:strVal val="visible"/>
                                      </p:to>
                                    </p:set>
                                    <p:animEffect transition="in" filter="checkerboard(across)">
                                      <p:cBhvr>
                                        <p:cTn id="24" dur="1000"/>
                                        <p:tgtEl>
                                          <p:spTgt spid="3"/>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5" presetClass="entr" presetSubtype="10" fill="hold" nodeType="clickEffect">
                                  <p:stCondLst>
                                    <p:cond delay="0"/>
                                  </p:stCondLst>
                                  <p:childTnLst>
                                    <p:set>
                                      <p:cBhvr>
                                        <p:cTn id="28" dur="1000" fill="hold">
                                          <p:stCondLst>
                                            <p:cond delay="0"/>
                                          </p:stCondLst>
                                        </p:cTn>
                                        <p:tgtEl>
                                          <p:spTgt spid="23"/>
                                        </p:tgtEl>
                                        <p:attrNameLst>
                                          <p:attrName>style.visibility</p:attrName>
                                        </p:attrNameLst>
                                      </p:cBhvr>
                                      <p:to>
                                        <p:strVal val="visible"/>
                                      </p:to>
                                    </p:set>
                                    <p:animEffect transition="in" filter="checkerboard(across)">
                                      <p:cBhvr>
                                        <p:cTn id="29" dur="1000"/>
                                        <p:tgtEl>
                                          <p:spTgt spid="23"/>
                                        </p:tgtEl>
                                      </p:cBhvr>
                                    </p:animEffect>
                                  </p:childTnLst>
                                </p:cTn>
                              </p:par>
                              <p:par>
                                <p:cTn id="30" presetID="5" presetClass="entr" presetSubtype="10" fill="hold" grpId="0" nodeType="withEffect">
                                  <p:stCondLst>
                                    <p:cond delay="0"/>
                                  </p:stCondLst>
                                  <p:childTnLst>
                                    <p:set>
                                      <p:cBhvr>
                                        <p:cTn id="31" dur="1000" fill="hold">
                                          <p:stCondLst>
                                            <p:cond delay="0"/>
                                          </p:stCondLst>
                                        </p:cTn>
                                        <p:tgtEl>
                                          <p:spTgt spid="4"/>
                                        </p:tgtEl>
                                        <p:attrNameLst>
                                          <p:attrName>style.visibility</p:attrName>
                                        </p:attrNameLst>
                                      </p:cBhvr>
                                      <p:to>
                                        <p:strVal val="visible"/>
                                      </p:to>
                                    </p:set>
                                    <p:animEffect transition="in" filter="checkerboard(across)">
                                      <p:cBhvr>
                                        <p:cTn id="32" dur="1000"/>
                                        <p:tgtEl>
                                          <p:spTgt spid="4"/>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1" presetClass="entr" presetSubtype="1" fill="hold" grpId="0" nodeType="clickEffect">
                                  <p:stCondLst>
                                    <p:cond delay="0"/>
                                  </p:stCondLst>
                                  <p:childTnLst>
                                    <p:set>
                                      <p:cBhvr>
                                        <p:cTn id="36" dur="1000" fill="hold">
                                          <p:stCondLst>
                                            <p:cond delay="0"/>
                                          </p:stCondLst>
                                        </p:cTn>
                                        <p:tgtEl>
                                          <p:spTgt spid="27"/>
                                        </p:tgtEl>
                                        <p:attrNameLst>
                                          <p:attrName>style.visibility</p:attrName>
                                        </p:attrNameLst>
                                      </p:cBhvr>
                                      <p:to>
                                        <p:strVal val="visible"/>
                                      </p:to>
                                    </p:set>
                                    <p:animEffect transition="in" filter="wheel(1)">
                                      <p:cBhvr>
                                        <p:cTn id="37" dur="1000"/>
                                        <p:tgtEl>
                                          <p:spTgt spid="27"/>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5" presetClass="entr" presetSubtype="10" fill="hold" grpId="0" nodeType="clickEffect">
                                  <p:stCondLst>
                                    <p:cond delay="0"/>
                                  </p:stCondLst>
                                  <p:childTnLst>
                                    <p:set>
                                      <p:cBhvr>
                                        <p:cTn id="41" dur="1000" fill="hold">
                                          <p:stCondLst>
                                            <p:cond delay="0"/>
                                          </p:stCondLst>
                                        </p:cTn>
                                        <p:tgtEl>
                                          <p:spTgt spid="6"/>
                                        </p:tgtEl>
                                        <p:attrNameLst>
                                          <p:attrName>style.visibility</p:attrName>
                                        </p:attrNameLst>
                                      </p:cBhvr>
                                      <p:to>
                                        <p:strVal val="visible"/>
                                      </p:to>
                                    </p:set>
                                    <p:animEffect transition="in" filter="checkerboard(across)">
                                      <p:cBhvr>
                                        <p:cTn id="42" dur="1000"/>
                                        <p:tgtEl>
                                          <p:spTgt spid="6"/>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21" presetClass="entr" presetSubtype="1" fill="hold" grpId="0" nodeType="clickEffect">
                                  <p:stCondLst>
                                    <p:cond delay="0"/>
                                  </p:stCondLst>
                                  <p:childTnLst>
                                    <p:set>
                                      <p:cBhvr>
                                        <p:cTn id="46" dur="1000" fill="hold">
                                          <p:stCondLst>
                                            <p:cond delay="0"/>
                                          </p:stCondLst>
                                        </p:cTn>
                                        <p:tgtEl>
                                          <p:spTgt spid="28"/>
                                        </p:tgtEl>
                                        <p:attrNameLst>
                                          <p:attrName>style.visibility</p:attrName>
                                        </p:attrNameLst>
                                      </p:cBhvr>
                                      <p:to>
                                        <p:strVal val="visible"/>
                                      </p:to>
                                    </p:set>
                                    <p:animEffect transition="in" filter="wheel(1)">
                                      <p:cBhvr>
                                        <p:cTn id="47" dur="1000"/>
                                        <p:tgtEl>
                                          <p:spTgt spid="28"/>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21" presetClass="entr" presetSubtype="1" fill="hold" grpId="0" nodeType="clickEffect">
                                  <p:stCondLst>
                                    <p:cond delay="0"/>
                                  </p:stCondLst>
                                  <p:childTnLst>
                                    <p:set>
                                      <p:cBhvr>
                                        <p:cTn id="51" dur="1000" fill="hold">
                                          <p:stCondLst>
                                            <p:cond delay="0"/>
                                          </p:stCondLst>
                                        </p:cTn>
                                        <p:tgtEl>
                                          <p:spTgt spid="29"/>
                                        </p:tgtEl>
                                        <p:attrNameLst>
                                          <p:attrName>style.visibility</p:attrName>
                                        </p:attrNameLst>
                                      </p:cBhvr>
                                      <p:to>
                                        <p:strVal val="visible"/>
                                      </p:to>
                                    </p:set>
                                    <p:animEffect transition="in" filter="wheel(1)">
                                      <p:cBhvr>
                                        <p:cTn id="52"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6" grpId="0"/>
      <p:bldP spid="3" grpId="0"/>
      <p:bldP spid="4" grpId="0"/>
      <p:bldP spid="25" grpId="0"/>
      <p:bldP spid="27" grpId="0"/>
      <p:bldP spid="28" grpId="0"/>
      <p:bldP spid="2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2</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custDataLst>
              <p:tags r:id="rId2"/>
            </p:custDataLst>
          </p:nvPr>
        </p:nvSpPr>
        <p:spPr>
          <a:xfrm>
            <a:off x="2203536" y="33632"/>
            <a:ext cx="3044118"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★学习目标</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18438" name="Text Box 7"/>
          <p:cNvSpPr txBox="1">
            <a:spLocks noChangeArrowheads="1"/>
          </p:cNvSpPr>
          <p:nvPr>
            <p:custDataLst>
              <p:tags r:id="rId3"/>
            </p:custDataLst>
          </p:nvPr>
        </p:nvSpPr>
        <p:spPr bwMode="auto">
          <a:xfrm>
            <a:off x="1233778" y="1539288"/>
            <a:ext cx="8656613" cy="2726090"/>
          </a:xfrm>
          <a:prstGeom prst="rect">
            <a:avLst/>
          </a:prstGeom>
          <a:noFill/>
          <a:ln w="9525">
            <a:noFill/>
            <a:miter lim="800000"/>
          </a:ln>
        </p:spPr>
        <p:txBody>
          <a:bodyPr wrap="square">
            <a:spAutoFit/>
          </a:bodyPr>
          <a:lstStyle/>
          <a:p>
            <a:pPr>
              <a:lnSpc>
                <a:spcPct val="150000"/>
              </a:lnSpc>
            </a:pPr>
            <a:r>
              <a:rPr lang="en-US" altLang="zh-CN" sz="2800" b="1">
                <a:latin typeface="微软雅黑" panose="020B0503020204020204" charset="-122"/>
                <a:ea typeface="微软雅黑" panose="020B0503020204020204" charset="-122"/>
                <a:sym typeface="+mn-ea"/>
              </a:rPr>
              <a:t>1.</a:t>
            </a:r>
            <a:r>
              <a:rPr lang="zh-CN" altLang="en-US" sz="2800" b="1">
                <a:latin typeface="微软雅黑" panose="020B0503020204020204" charset="-122"/>
                <a:ea typeface="微软雅黑" panose="020B0503020204020204" charset="-122"/>
                <a:sym typeface="+mn-ea"/>
              </a:rPr>
              <a:t>了解平衡状态和二力平衡概念；</a:t>
            </a:r>
            <a:endParaRPr lang="zh-CN" altLang="en-US" sz="2800" b="1">
              <a:latin typeface="微软雅黑" panose="020B0503020204020204" charset="-122"/>
              <a:ea typeface="微软雅黑" panose="020B0503020204020204" charset="-122"/>
            </a:endParaRPr>
          </a:p>
          <a:p>
            <a:pPr>
              <a:lnSpc>
                <a:spcPct val="150000"/>
              </a:lnSpc>
            </a:pPr>
            <a:r>
              <a:rPr lang="en-US" altLang="zh-CN" sz="2800" b="1">
                <a:latin typeface="微软雅黑" panose="020B0503020204020204" charset="-122"/>
                <a:ea typeface="微软雅黑" panose="020B0503020204020204" charset="-122"/>
                <a:sym typeface="+mn-ea"/>
              </a:rPr>
              <a:t>2.</a:t>
            </a:r>
            <a:r>
              <a:rPr lang="zh-CN" altLang="en-US" sz="2800" b="1">
                <a:latin typeface="微软雅黑" panose="020B0503020204020204" charset="-122"/>
                <a:ea typeface="微软雅黑" panose="020B0503020204020204" charset="-122"/>
                <a:sym typeface="+mn-ea"/>
              </a:rPr>
              <a:t>理解二力平衡的条件；</a:t>
            </a:r>
            <a:endParaRPr lang="en-US" altLang="zh-CN" sz="2800" b="1">
              <a:latin typeface="微软雅黑" panose="020B0503020204020204" charset="-122"/>
              <a:ea typeface="微软雅黑" panose="020B0503020204020204" charset="-122"/>
            </a:endParaRPr>
          </a:p>
          <a:p>
            <a:pPr>
              <a:lnSpc>
                <a:spcPct val="150000"/>
              </a:lnSpc>
            </a:pPr>
            <a:r>
              <a:rPr lang="en-US" altLang="zh-CN" sz="2800" b="1">
                <a:latin typeface="微软雅黑" panose="020B0503020204020204" charset="-122"/>
                <a:ea typeface="微软雅黑" panose="020B0503020204020204" charset="-122"/>
                <a:sym typeface="+mn-ea"/>
              </a:rPr>
              <a:t>3.</a:t>
            </a:r>
            <a:r>
              <a:rPr lang="zh-CN" altLang="en-US" sz="2800" b="1">
                <a:latin typeface="微软雅黑" panose="020B0503020204020204" charset="-122"/>
                <a:ea typeface="微软雅黑" panose="020B0503020204020204" charset="-122"/>
                <a:sym typeface="+mn-ea"/>
              </a:rPr>
              <a:t>会进行一条直线上的力的合成；</a:t>
            </a:r>
            <a:endParaRPr lang="zh-CN" altLang="en-US" sz="2800" b="1">
              <a:latin typeface="微软雅黑" panose="020B0503020204020204" charset="-122"/>
              <a:ea typeface="微软雅黑" panose="020B0503020204020204" charset="-122"/>
            </a:endParaRPr>
          </a:p>
          <a:p>
            <a:pPr>
              <a:lnSpc>
                <a:spcPct val="150000"/>
              </a:lnSpc>
            </a:pPr>
            <a:r>
              <a:rPr lang="en-US" altLang="zh-CN" sz="2800" b="1">
                <a:latin typeface="微软雅黑" panose="020B0503020204020204" charset="-122"/>
                <a:ea typeface="微软雅黑" panose="020B0503020204020204" charset="-122"/>
                <a:sym typeface="+mn-ea"/>
              </a:rPr>
              <a:t>4.</a:t>
            </a:r>
            <a:r>
              <a:rPr lang="zh-CN" altLang="en-US" sz="2800" b="1">
                <a:latin typeface="微软雅黑" panose="020B0503020204020204" charset="-122"/>
                <a:ea typeface="微软雅黑" panose="020B0503020204020204" charset="-122"/>
                <a:sym typeface="+mn-ea"/>
              </a:rPr>
              <a:t>理解平衡力的概念。</a:t>
            </a:r>
            <a:endParaRPr lang="zh-CN" altLang="en-US" sz="2800" b="1">
              <a:latin typeface="微软雅黑" panose="020B0503020204020204" charset="-122"/>
              <a:ea typeface="微软雅黑" panose="020B0503020204020204" charset="-122"/>
              <a:cs typeface="微软雅黑" panose="020B0503020204020204" charset="-122"/>
            </a:endParaRPr>
          </a:p>
        </p:txBody>
      </p:sp>
    </p:spTree>
    <p:extLst>
      <p:ext uri="{BB962C8B-B14F-4D97-AF65-F5344CB8AC3E}">
        <p14:creationId xmlns:p14="http://schemas.microsoft.com/office/powerpoint/2010/main" val="292815351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000" fill="hold">
                                          <p:stCondLst>
                                            <p:cond delay="0"/>
                                          </p:stCondLst>
                                        </p:cTn>
                                        <p:tgtEl>
                                          <p:spTgt spid="18438">
                                            <p:txEl>
                                              <p:pRg st="0" end="0"/>
                                            </p:txEl>
                                          </p:spTgt>
                                        </p:tgtEl>
                                        <p:attrNameLst>
                                          <p:attrName>style.visibility</p:attrName>
                                        </p:attrNameLst>
                                      </p:cBhvr>
                                      <p:to>
                                        <p:strVal val="visible"/>
                                      </p:to>
                                    </p:set>
                                    <p:animEffect transition="in" filter="barn(inVertical)">
                                      <p:cBhvr>
                                        <p:cTn id="7" dur="1000"/>
                                        <p:tgtEl>
                                          <p:spTgt spid="18438">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nodeType="clickEffect">
                                  <p:stCondLst>
                                    <p:cond delay="0"/>
                                  </p:stCondLst>
                                  <p:childTnLst>
                                    <p:set>
                                      <p:cBhvr>
                                        <p:cTn id="11" dur="1000" fill="hold">
                                          <p:stCondLst>
                                            <p:cond delay="0"/>
                                          </p:stCondLst>
                                        </p:cTn>
                                        <p:tgtEl>
                                          <p:spTgt spid="18438">
                                            <p:txEl>
                                              <p:pRg st="1" end="1"/>
                                            </p:txEl>
                                          </p:spTgt>
                                        </p:tgtEl>
                                        <p:attrNameLst>
                                          <p:attrName>style.visibility</p:attrName>
                                        </p:attrNameLst>
                                      </p:cBhvr>
                                      <p:to>
                                        <p:strVal val="visible"/>
                                      </p:to>
                                    </p:set>
                                    <p:animEffect transition="in" filter="barn(inVertical)">
                                      <p:cBhvr>
                                        <p:cTn id="12" dur="1000"/>
                                        <p:tgtEl>
                                          <p:spTgt spid="18438">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1" fill="hold" nodeType="clickEffect">
                                  <p:stCondLst>
                                    <p:cond delay="0"/>
                                  </p:stCondLst>
                                  <p:childTnLst>
                                    <p:set>
                                      <p:cBhvr>
                                        <p:cTn id="16" dur="1000" fill="hold">
                                          <p:stCondLst>
                                            <p:cond delay="0"/>
                                          </p:stCondLst>
                                        </p:cTn>
                                        <p:tgtEl>
                                          <p:spTgt spid="18438">
                                            <p:txEl>
                                              <p:pRg st="2" end="2"/>
                                            </p:txEl>
                                          </p:spTgt>
                                        </p:tgtEl>
                                        <p:attrNameLst>
                                          <p:attrName>style.visibility</p:attrName>
                                        </p:attrNameLst>
                                      </p:cBhvr>
                                      <p:to>
                                        <p:strVal val="visible"/>
                                      </p:to>
                                    </p:set>
                                    <p:animEffect transition="in" filter="barn(inVertical)">
                                      <p:cBhvr>
                                        <p:cTn id="17" dur="1000"/>
                                        <p:tgtEl>
                                          <p:spTgt spid="18438">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6" presetClass="entr" presetSubtype="21" fill="hold" nodeType="clickEffect">
                                  <p:stCondLst>
                                    <p:cond delay="0"/>
                                  </p:stCondLst>
                                  <p:childTnLst>
                                    <p:set>
                                      <p:cBhvr>
                                        <p:cTn id="21" dur="1000" fill="hold">
                                          <p:stCondLst>
                                            <p:cond delay="0"/>
                                          </p:stCondLst>
                                        </p:cTn>
                                        <p:tgtEl>
                                          <p:spTgt spid="18438">
                                            <p:txEl>
                                              <p:pRg st="3" end="3"/>
                                            </p:txEl>
                                          </p:spTgt>
                                        </p:tgtEl>
                                        <p:attrNameLst>
                                          <p:attrName>style.visibility</p:attrName>
                                        </p:attrNameLst>
                                      </p:cBhvr>
                                      <p:to>
                                        <p:strVal val="visible"/>
                                      </p:to>
                                    </p:set>
                                    <p:animEffect transition="in" filter="barn(inVertical)">
                                      <p:cBhvr>
                                        <p:cTn id="22" dur="1000"/>
                                        <p:tgtEl>
                                          <p:spTgt spid="1843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custDataLst>
              <p:tags r:id="rId2"/>
            </p:custDataLst>
          </p:nvPr>
        </p:nvSpPr>
        <p:spPr>
          <a:xfrm>
            <a:off x="2203536" y="33632"/>
            <a:ext cx="2500323"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8" name="横卷形 7"/>
          <p:cNvSpPr/>
          <p:nvPr>
            <p:custDataLst>
              <p:tags r:id="rId3"/>
            </p:custDataLst>
          </p:nvPr>
        </p:nvSpPr>
        <p:spPr>
          <a:xfrm>
            <a:off x="273473" y="839494"/>
            <a:ext cx="2071840"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一、平衡力</a:t>
            </a:r>
          </a:p>
        </p:txBody>
      </p:sp>
      <p:pic>
        <p:nvPicPr>
          <p:cNvPr id="2" name="图片 1" descr="t01f23e4fc494dffd08"/>
          <p:cNvPicPr>
            <a:picLocks noChangeAspect="1"/>
          </p:cNvPicPr>
          <p:nvPr>
            <p:custDataLst>
              <p:tags r:id="rId4"/>
            </p:custDataLst>
          </p:nvPr>
        </p:nvPicPr>
        <p:blipFill>
          <a:blip r:embed="rId11"/>
          <a:stretch>
            <a:fillRect/>
          </a:stretch>
        </p:blipFill>
        <p:spPr>
          <a:xfrm>
            <a:off x="5465677" y="2100028"/>
            <a:ext cx="2590431" cy="2658827"/>
          </a:xfrm>
          <a:prstGeom prst="rect">
            <a:avLst/>
          </a:prstGeom>
        </p:spPr>
      </p:pic>
      <p:sp>
        <p:nvSpPr>
          <p:cNvPr id="4" name="AutoShape 12"/>
          <p:cNvSpPr>
            <a:spLocks noChangeArrowheads="1"/>
          </p:cNvSpPr>
          <p:nvPr>
            <p:custDataLst>
              <p:tags r:id="rId5"/>
            </p:custDataLst>
          </p:nvPr>
        </p:nvSpPr>
        <p:spPr bwMode="auto">
          <a:xfrm>
            <a:off x="2560815" y="1048397"/>
            <a:ext cx="4264664" cy="593725"/>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平衡状态下物体受到的力</a:t>
            </a:r>
            <a:endParaRPr kumimoji="0" lang="zh-CN" altLang="en-US" sz="24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sym typeface="+mn-ea"/>
            </a:endParaRPr>
          </a:p>
        </p:txBody>
      </p:sp>
      <p:pic>
        <p:nvPicPr>
          <p:cNvPr id="6" name="图片 5"/>
          <p:cNvPicPr>
            <a:picLocks noChangeAspect="1"/>
          </p:cNvPicPr>
          <p:nvPr>
            <p:custDataLst>
              <p:tags r:id="rId6"/>
            </p:custDataLst>
          </p:nvPr>
        </p:nvPicPr>
        <p:blipFill>
          <a:blip r:embed="rId12"/>
          <a:stretch>
            <a:fillRect/>
          </a:stretch>
        </p:blipFill>
        <p:spPr>
          <a:xfrm>
            <a:off x="8492151" y="2100027"/>
            <a:ext cx="3454328" cy="2659474"/>
          </a:xfrm>
          <a:prstGeom prst="rect">
            <a:avLst/>
          </a:prstGeom>
        </p:spPr>
      </p:pic>
      <p:sp>
        <p:nvSpPr>
          <p:cNvPr id="13" name="文本框 12"/>
          <p:cNvSpPr txBox="1"/>
          <p:nvPr>
            <p:custDataLst>
              <p:tags r:id="rId7"/>
            </p:custDataLst>
          </p:nvPr>
        </p:nvSpPr>
        <p:spPr>
          <a:xfrm>
            <a:off x="273473" y="2599973"/>
            <a:ext cx="4784515" cy="1785702"/>
          </a:xfrm>
          <a:prstGeom prst="rect">
            <a:avLst/>
          </a:prstGeom>
          <a:noFill/>
          <a:ln w="9525">
            <a:noFill/>
          </a:ln>
        </p:spPr>
        <p:txBody>
          <a:bodyPr wrap="square" anchor="t">
            <a:spAutoFit/>
          </a:bodyPr>
          <a:lstStyle/>
          <a:p>
            <a:pPr eaLnBrk="1" latinLnBrk="0" hangingPunct="1">
              <a:lnSpc>
                <a:spcPct val="150000"/>
              </a:lnSpc>
            </a:pPr>
            <a:r>
              <a:rPr lang="zh-CN" altLang="en-US" sz="2400" noProof="1">
                <a:latin typeface="微软雅黑" panose="020B0503020204020204" charset="-122"/>
                <a:ea typeface="微软雅黑" panose="020B0503020204020204" charset="-122"/>
              </a:rPr>
              <a:t>静止在桌面上的花瓶受到重力和桌面对它的支持力的作用；匀速吊起的货物受到重力和钢绳的拉力作用。</a:t>
            </a:r>
          </a:p>
        </p:txBody>
      </p:sp>
      <p:sp>
        <p:nvSpPr>
          <p:cNvPr id="17" name="文本框 16"/>
          <p:cNvSpPr txBox="1"/>
          <p:nvPr>
            <p:custDataLst>
              <p:tags r:id="rId8"/>
            </p:custDataLst>
          </p:nvPr>
        </p:nvSpPr>
        <p:spPr>
          <a:xfrm>
            <a:off x="273473" y="4877858"/>
            <a:ext cx="11476408" cy="121978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zh-CN" altLang="en-US" sz="24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物体处于平衡状态时，所受到的力叫平衡</a:t>
            </a:r>
            <a:r>
              <a:rPr lang="zh-CN" altLang="en-US" sz="240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力；物体只受两个力时的平衡状态叫二力平衡。</a:t>
            </a:r>
            <a:endParaRPr kumimoji="0" lang="zh-CN" altLang="en-US" sz="24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endParaRPr>
          </a:p>
        </p:txBody>
      </p:sp>
    </p:spTree>
    <p:extLst>
      <p:ext uri="{BB962C8B-B14F-4D97-AF65-F5344CB8AC3E}">
        <p14:creationId xmlns:p14="http://schemas.microsoft.com/office/powerpoint/2010/main" val="314530573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8"/>
                                        </p:tgtEl>
                                        <p:attrNameLst>
                                          <p:attrName>style.visibility</p:attrName>
                                        </p:attrNameLst>
                                      </p:cBhvr>
                                      <p:to>
                                        <p:strVal val="visible"/>
                                      </p:to>
                                    </p:set>
                                    <p:animEffect transition="in" filter="checkerboard(across)">
                                      <p:cBhvr>
                                        <p:cTn id="7" dur="1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2"/>
                                        </p:tgtEl>
                                        <p:attrNameLst>
                                          <p:attrName>style.visibility</p:attrName>
                                        </p:attrNameLst>
                                      </p:cBhvr>
                                      <p:to>
                                        <p:strVal val="visible"/>
                                      </p:to>
                                    </p:set>
                                    <p:animEffect transition="in" filter="checkerboard(across)">
                                      <p:cBhvr>
                                        <p:cTn id="12" dur="10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6"/>
                                        </p:tgtEl>
                                        <p:attrNameLst>
                                          <p:attrName>style.visibility</p:attrName>
                                        </p:attrNameLst>
                                      </p:cBhvr>
                                      <p:to>
                                        <p:strVal val="visible"/>
                                      </p:to>
                                    </p:set>
                                    <p:animEffect transition="in" filter="checkerboard(across)">
                                      <p:cBhvr>
                                        <p:cTn id="17" dur="10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000" fill="hold">
                                          <p:stCondLst>
                                            <p:cond delay="0"/>
                                          </p:stCondLst>
                                        </p:cTn>
                                        <p:tgtEl>
                                          <p:spTgt spid="13"/>
                                        </p:tgtEl>
                                        <p:attrNameLst>
                                          <p:attrName>style.visibility</p:attrName>
                                        </p:attrNameLst>
                                      </p:cBhvr>
                                      <p:to>
                                        <p:strVal val="visible"/>
                                      </p:to>
                                    </p:set>
                                    <p:animEffect transition="in" filter="checkerboard(across)">
                                      <p:cBhvr>
                                        <p:cTn id="22" dur="1000"/>
                                        <p:tgtEl>
                                          <p:spTgt spid="1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grpId="0" nodeType="clickEffect">
                                  <p:stCondLst>
                                    <p:cond delay="0"/>
                                  </p:stCondLst>
                                  <p:childTnLst>
                                    <p:set>
                                      <p:cBhvr>
                                        <p:cTn id="26" dur="1000" fill="hold">
                                          <p:stCondLst>
                                            <p:cond delay="0"/>
                                          </p:stCondLst>
                                        </p:cTn>
                                        <p:tgtEl>
                                          <p:spTgt spid="17"/>
                                        </p:tgtEl>
                                        <p:attrNameLst>
                                          <p:attrName>style.visibility</p:attrName>
                                        </p:attrNameLst>
                                      </p:cBhvr>
                                      <p:to>
                                        <p:strVal val="visible"/>
                                      </p:to>
                                    </p:set>
                                    <p:animEffect transition="in" filter="checkerboard(across)">
                                      <p:cBhvr>
                                        <p:cTn id="27" dur="1000"/>
                                        <p:tgtEl>
                                          <p:spTgt spid="17"/>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 presetClass="entr" presetSubtype="8"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ppt_x</p:attrName>
                                        </p:attrNameLst>
                                      </p:cBhvr>
                                      <p:tavLst>
                                        <p:tav tm="0">
                                          <p:val>
                                            <p:strVal val="0-#ppt_w/2"/>
                                          </p:val>
                                        </p:tav>
                                        <p:tav tm="100000">
                                          <p:val>
                                            <p:strVal val="#ppt_x"/>
                                          </p:val>
                                        </p:tav>
                                      </p:tavLst>
                                    </p:anim>
                                    <p:anim calcmode="lin" valueType="num">
                                      <p:cBhvr>
                                        <p:cTn id="33"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 grpId="0" animBg="1"/>
      <p:bldP spid="13" grpId="0"/>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custDataLst>
              <p:tags r:id="rId2"/>
            </p:custDataLst>
          </p:nvPr>
        </p:nvSpPr>
        <p:spPr>
          <a:xfrm>
            <a:off x="2203536" y="33632"/>
            <a:ext cx="2500323"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8" name="横卷形 7"/>
          <p:cNvSpPr/>
          <p:nvPr>
            <p:custDataLst>
              <p:tags r:id="rId3"/>
            </p:custDataLst>
          </p:nvPr>
        </p:nvSpPr>
        <p:spPr>
          <a:xfrm>
            <a:off x="273473" y="839494"/>
            <a:ext cx="3114062"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二、二力平衡的条件</a:t>
            </a:r>
          </a:p>
        </p:txBody>
      </p:sp>
      <p:sp>
        <p:nvSpPr>
          <p:cNvPr id="14" name="文本框 13"/>
          <p:cNvSpPr txBox="1"/>
          <p:nvPr>
            <p:custDataLst>
              <p:tags r:id="rId4"/>
            </p:custDataLst>
          </p:nvPr>
        </p:nvSpPr>
        <p:spPr>
          <a:xfrm>
            <a:off x="273473" y="2283060"/>
            <a:ext cx="6308149" cy="1221081"/>
          </a:xfrm>
          <a:prstGeom prst="rect">
            <a:avLst/>
          </a:prstGeom>
          <a:noFill/>
          <a:ln w="9525">
            <a:noFill/>
          </a:ln>
        </p:spPr>
        <p:txBody>
          <a:bodyPr wrap="square">
            <a:spAutoFit/>
          </a:bodyPr>
          <a:lstStyle/>
          <a:p>
            <a:pPr eaLnBrk="1" hangingPunct="1">
              <a:lnSpc>
                <a:spcPct val="150000"/>
              </a:lnSpc>
            </a:pPr>
            <a:r>
              <a:rPr lang="zh-CN" altLang="en-US" sz="2400">
                <a:latin typeface="微软雅黑" panose="020B0503020204020204" charset="-122"/>
                <a:ea typeface="微软雅黑" panose="020B0503020204020204" charset="-122"/>
                <a:sym typeface="+mn-ea"/>
              </a:rPr>
              <a:t>小车放在光滑水平的桌面上，两边小盘上放置砝码；按下列步骤进行试验。</a:t>
            </a:r>
          </a:p>
        </p:txBody>
      </p:sp>
      <p:sp>
        <p:nvSpPr>
          <p:cNvPr id="9" name="AutoShape 12"/>
          <p:cNvSpPr>
            <a:spLocks noChangeArrowheads="1"/>
          </p:cNvSpPr>
          <p:nvPr>
            <p:custDataLst>
              <p:tags r:id="rId5"/>
            </p:custDataLst>
          </p:nvPr>
        </p:nvSpPr>
        <p:spPr bwMode="auto">
          <a:xfrm>
            <a:off x="3569010" y="1056158"/>
            <a:ext cx="3279784" cy="577556"/>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探究二力平衡条件</a:t>
            </a:r>
          </a:p>
        </p:txBody>
      </p:sp>
      <p:pic>
        <p:nvPicPr>
          <p:cNvPr id="13" name="图片 12"/>
          <p:cNvPicPr>
            <a:picLocks noChangeAspect="1"/>
          </p:cNvPicPr>
          <p:nvPr>
            <p:custDataLst>
              <p:tags r:id="rId6"/>
            </p:custDataLst>
          </p:nvPr>
        </p:nvPicPr>
        <p:blipFill>
          <a:blip r:embed="rId10"/>
          <a:stretch>
            <a:fillRect/>
          </a:stretch>
        </p:blipFill>
        <p:spPr>
          <a:xfrm>
            <a:off x="7707650" y="2539177"/>
            <a:ext cx="4138010" cy="2483556"/>
          </a:xfrm>
          <a:prstGeom prst="rect">
            <a:avLst/>
          </a:prstGeom>
        </p:spPr>
      </p:pic>
      <p:sp>
        <p:nvSpPr>
          <p:cNvPr id="17" name="文本框 16"/>
          <p:cNvSpPr txBox="1"/>
          <p:nvPr>
            <p:custDataLst>
              <p:tags r:id="rId7"/>
            </p:custDataLst>
          </p:nvPr>
        </p:nvSpPr>
        <p:spPr>
          <a:xfrm>
            <a:off x="273473" y="3504142"/>
            <a:ext cx="7594228" cy="2914297"/>
          </a:xfrm>
          <a:prstGeom prst="rect">
            <a:avLst/>
          </a:prstGeom>
          <a:noFill/>
          <a:ln w="9525">
            <a:noFill/>
          </a:ln>
        </p:spPr>
        <p:txBody>
          <a:bodyPr wrap="square">
            <a:spAutoFit/>
          </a:bodyPr>
          <a:lstStyle/>
          <a:p>
            <a:pPr eaLnBrk="1" hangingPunct="1">
              <a:lnSpc>
                <a:spcPct val="150000"/>
              </a:lnSpc>
            </a:pPr>
            <a:r>
              <a:rPr lang="en-US" altLang="zh-CN" sz="2400">
                <a:latin typeface="微软雅黑" panose="020B0503020204020204" charset="-122"/>
                <a:ea typeface="微软雅黑" panose="020B0503020204020204" charset="-122"/>
                <a:sym typeface="+mn-ea"/>
              </a:rPr>
              <a:t>1.</a:t>
            </a:r>
            <a:r>
              <a:rPr lang="zh-CN" altLang="en-US" sz="2400">
                <a:latin typeface="微软雅黑" panose="020B0503020204020204" charset="-122"/>
                <a:ea typeface="微软雅黑" panose="020B0503020204020204" charset="-122"/>
                <a:sym typeface="+mn-ea"/>
              </a:rPr>
              <a:t>向两小盘放置质量相同的砝码，试验结论填入表格；</a:t>
            </a:r>
          </a:p>
          <a:p>
            <a:pPr eaLnBrk="1" hangingPunct="1">
              <a:lnSpc>
                <a:spcPct val="150000"/>
              </a:lnSpc>
            </a:pPr>
            <a:r>
              <a:rPr lang="en-US" altLang="zh-CN" sz="2400">
                <a:latin typeface="微软雅黑" panose="020B0503020204020204" charset="-122"/>
                <a:ea typeface="微软雅黑" panose="020B0503020204020204" charset="-122"/>
                <a:sym typeface="+mn-ea"/>
              </a:rPr>
              <a:t>2.</a:t>
            </a:r>
            <a:r>
              <a:rPr lang="zh-CN" altLang="en-US" sz="2400">
                <a:latin typeface="微软雅黑" panose="020B0503020204020204" charset="-122"/>
                <a:ea typeface="微软雅黑" panose="020B0503020204020204" charset="-122"/>
                <a:sym typeface="+mn-ea"/>
              </a:rPr>
              <a:t>向两小盘放置不同质量的砝码，观察小车运动，并完善表格；</a:t>
            </a:r>
          </a:p>
          <a:p>
            <a:pPr eaLnBrk="1" hangingPunct="1">
              <a:lnSpc>
                <a:spcPct val="150000"/>
              </a:lnSpc>
            </a:pPr>
            <a:r>
              <a:rPr lang="en-US" altLang="zh-CN" sz="2400">
                <a:latin typeface="微软雅黑" panose="020B0503020204020204" charset="-122"/>
                <a:ea typeface="微软雅黑" panose="020B0503020204020204" charset="-122"/>
                <a:sym typeface="+mn-ea"/>
              </a:rPr>
              <a:t>3.</a:t>
            </a:r>
            <a:r>
              <a:rPr lang="zh-CN" altLang="en-US" sz="2400">
                <a:latin typeface="微软雅黑" panose="020B0503020204020204" charset="-122"/>
                <a:ea typeface="微软雅黑" panose="020B0503020204020204" charset="-122"/>
                <a:sym typeface="+mn-ea"/>
              </a:rPr>
              <a:t>两小盘放置相同质量的砝码，把小车转动一个小角度并完成表格。</a:t>
            </a:r>
          </a:p>
        </p:txBody>
      </p:sp>
    </p:spTree>
    <p:extLst>
      <p:ext uri="{BB962C8B-B14F-4D97-AF65-F5344CB8AC3E}">
        <p14:creationId xmlns:p14="http://schemas.microsoft.com/office/powerpoint/2010/main" val="201892192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8"/>
                                        </p:tgtEl>
                                        <p:attrNameLst>
                                          <p:attrName>style.visibility</p:attrName>
                                        </p:attrNameLst>
                                      </p:cBhvr>
                                      <p:to>
                                        <p:strVal val="visible"/>
                                      </p:to>
                                    </p:set>
                                    <p:animEffect transition="in" filter="checkerboard(across)">
                                      <p:cBhvr>
                                        <p:cTn id="7" dur="1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ppt_x</p:attrName>
                                        </p:attrNameLst>
                                      </p:cBhvr>
                                      <p:tavLst>
                                        <p:tav tm="0">
                                          <p:val>
                                            <p:strVal val="0-#ppt_w/2"/>
                                          </p:val>
                                        </p:tav>
                                        <p:tav tm="100000">
                                          <p:val>
                                            <p:strVal val="#ppt_x"/>
                                          </p:val>
                                        </p:tav>
                                      </p:tavLst>
                                    </p:anim>
                                    <p:anim calcmode="lin" valueType="num">
                                      <p:cBhvr>
                                        <p:cTn id="13"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5" presetClass="entr" presetSubtype="10" fill="hold" grpId="0" nodeType="clickEffect">
                                  <p:stCondLst>
                                    <p:cond delay="0"/>
                                  </p:stCondLst>
                                  <p:childTnLst>
                                    <p:set>
                                      <p:cBhvr>
                                        <p:cTn id="17" dur="1000" fill="hold">
                                          <p:stCondLst>
                                            <p:cond delay="0"/>
                                          </p:stCondLst>
                                        </p:cTn>
                                        <p:tgtEl>
                                          <p:spTgt spid="14"/>
                                        </p:tgtEl>
                                        <p:attrNameLst>
                                          <p:attrName>style.visibility</p:attrName>
                                        </p:attrNameLst>
                                      </p:cBhvr>
                                      <p:to>
                                        <p:strVal val="visible"/>
                                      </p:to>
                                    </p:set>
                                    <p:animEffect transition="in" filter="checkerboard(across)">
                                      <p:cBhvr>
                                        <p:cTn id="18" dur="1000"/>
                                        <p:tgtEl>
                                          <p:spTgt spid="14"/>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5" presetClass="entr" presetSubtype="10" fill="hold" nodeType="clickEffect">
                                  <p:stCondLst>
                                    <p:cond delay="0"/>
                                  </p:stCondLst>
                                  <p:childTnLst>
                                    <p:set>
                                      <p:cBhvr>
                                        <p:cTn id="22" dur="1000" fill="hold">
                                          <p:stCondLst>
                                            <p:cond delay="0"/>
                                          </p:stCondLst>
                                        </p:cTn>
                                        <p:tgtEl>
                                          <p:spTgt spid="13"/>
                                        </p:tgtEl>
                                        <p:attrNameLst>
                                          <p:attrName>style.visibility</p:attrName>
                                        </p:attrNameLst>
                                      </p:cBhvr>
                                      <p:to>
                                        <p:strVal val="visible"/>
                                      </p:to>
                                    </p:set>
                                    <p:animEffect transition="in" filter="checkerboard(across)">
                                      <p:cBhvr>
                                        <p:cTn id="23" dur="1000"/>
                                        <p:tgtEl>
                                          <p:spTgt spid="13"/>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5" presetClass="entr" presetSubtype="10" fill="hold" grpId="0" nodeType="clickEffect">
                                  <p:stCondLst>
                                    <p:cond delay="0"/>
                                  </p:stCondLst>
                                  <p:childTnLst>
                                    <p:set>
                                      <p:cBhvr>
                                        <p:cTn id="27" dur="1000" fill="hold">
                                          <p:stCondLst>
                                            <p:cond delay="0"/>
                                          </p:stCondLst>
                                        </p:cTn>
                                        <p:tgtEl>
                                          <p:spTgt spid="17"/>
                                        </p:tgtEl>
                                        <p:attrNameLst>
                                          <p:attrName>style.visibility</p:attrName>
                                        </p:attrNameLst>
                                      </p:cBhvr>
                                      <p:to>
                                        <p:strVal val="visible"/>
                                      </p:to>
                                    </p:set>
                                    <p:animEffect transition="in" filter="checkerboard(across)">
                                      <p:cBhvr>
                                        <p:cTn id="28"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4" grpId="0"/>
      <p:bldP spid="9" grpId="0" animBg="1"/>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custDataLst>
              <p:tags r:id="rId2"/>
            </p:custDataLst>
          </p:nvPr>
        </p:nvSpPr>
        <p:spPr>
          <a:xfrm>
            <a:off x="2203536" y="33632"/>
            <a:ext cx="2500323"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8" name="横卷形 7"/>
          <p:cNvSpPr/>
          <p:nvPr>
            <p:custDataLst>
              <p:tags r:id="rId3"/>
            </p:custDataLst>
          </p:nvPr>
        </p:nvSpPr>
        <p:spPr>
          <a:xfrm>
            <a:off x="273473" y="839494"/>
            <a:ext cx="3114062"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二、二力平衡的条件</a:t>
            </a:r>
          </a:p>
        </p:txBody>
      </p:sp>
      <p:sp>
        <p:nvSpPr>
          <p:cNvPr id="9" name="AutoShape 12"/>
          <p:cNvSpPr>
            <a:spLocks noChangeArrowheads="1"/>
          </p:cNvSpPr>
          <p:nvPr>
            <p:custDataLst>
              <p:tags r:id="rId4"/>
            </p:custDataLst>
          </p:nvPr>
        </p:nvSpPr>
        <p:spPr bwMode="auto">
          <a:xfrm>
            <a:off x="273473" y="2187987"/>
            <a:ext cx="1781354" cy="577556"/>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实验表格</a:t>
            </a:r>
          </a:p>
        </p:txBody>
      </p:sp>
      <p:pic>
        <p:nvPicPr>
          <p:cNvPr id="13" name="图片 12"/>
          <p:cNvPicPr>
            <a:picLocks noChangeAspect="1"/>
          </p:cNvPicPr>
          <p:nvPr>
            <p:custDataLst>
              <p:tags r:id="rId5"/>
            </p:custDataLst>
          </p:nvPr>
        </p:nvPicPr>
        <p:blipFill>
          <a:blip r:embed="rId18"/>
          <a:stretch>
            <a:fillRect/>
          </a:stretch>
        </p:blipFill>
        <p:spPr>
          <a:xfrm>
            <a:off x="5621317" y="613128"/>
            <a:ext cx="4138010" cy="2483556"/>
          </a:xfrm>
          <a:prstGeom prst="rect">
            <a:avLst/>
          </a:prstGeom>
        </p:spPr>
      </p:pic>
      <p:graphicFrame>
        <p:nvGraphicFramePr>
          <p:cNvPr id="16" name="表格 15"/>
          <p:cNvGraphicFramePr>
            <a:graphicFrameLocks noGrp="1"/>
          </p:cNvGraphicFramePr>
          <p:nvPr>
            <p:custDataLst>
              <p:tags r:id="rId6"/>
            </p:custDataLst>
          </p:nvPr>
        </p:nvGraphicFramePr>
        <p:xfrm>
          <a:off x="273474" y="3096684"/>
          <a:ext cx="11448682" cy="3566875"/>
        </p:xfrm>
        <a:graphic>
          <a:graphicData uri="http://schemas.openxmlformats.org/drawingml/2006/table">
            <a:tbl>
              <a:tblPr firstRow="1" bandRow="1">
                <a:tableStyleId>{5C22544A-7EE6-4342-B048-85BDC9FD1C3A}</a:tableStyleId>
              </a:tblPr>
              <a:tblGrid>
                <a:gridCol w="2219289"/>
                <a:gridCol w="2149345"/>
                <a:gridCol w="4218035"/>
                <a:gridCol w="2862013"/>
              </a:tblGrid>
              <a:tr h="713375">
                <a:tc gridSpan="3">
                  <a:txBody>
                    <a:bodyPr/>
                    <a:lstStyle/>
                    <a:p>
                      <a:pPr algn="ctr">
                        <a:buNone/>
                      </a:pPr>
                      <a:r>
                        <a:rPr lang="zh-CN" altLang="en-US" sz="2400" b="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小车拉力情况</a:t>
                      </a:r>
                    </a:p>
                  </a:txBody>
                  <a:tcPr marL="90738" marR="90738" marT="46567" marB="46567" anchor="ctr">
                    <a:solidFill>
                      <a:schemeClr val="accent1"/>
                    </a:solidFill>
                  </a:tcPr>
                </a:tc>
                <a:tc hMerge="1">
                  <a:txBody>
                    <a:bodyPr/>
                    <a:lstStyle/>
                    <a:p>
                      <a:endParaRPr/>
                    </a:p>
                  </a:txBody>
                  <a:tcPr>
                    <a:solidFill>
                      <a:schemeClr val="accent1"/>
                    </a:solidFill>
                  </a:tcPr>
                </a:tc>
                <a:tc hMerge="1">
                  <a:txBody>
                    <a:bodyPr/>
                    <a:lstStyle/>
                    <a:p>
                      <a:endParaRPr/>
                    </a:p>
                  </a:txBody>
                  <a:tcPr>
                    <a:solidFill>
                      <a:schemeClr val="accent1"/>
                    </a:solidFill>
                  </a:tcPr>
                </a:tc>
                <a:tc rowSpan="2">
                  <a:txBody>
                    <a:bodyPr/>
                    <a:lstStyle/>
                    <a:p>
                      <a:pPr algn="ctr">
                        <a:buNone/>
                      </a:pPr>
                      <a:r>
                        <a:rPr lang="zh-CN" altLang="en-US" sz="2400" b="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小车运动状态</a:t>
                      </a:r>
                    </a:p>
                  </a:txBody>
                  <a:tcPr marL="90738" marR="90738" marT="46567" marB="46567" anchor="ctr">
                    <a:solidFill>
                      <a:schemeClr val="accent1"/>
                    </a:solidFill>
                  </a:tcPr>
                </a:tc>
              </a:tr>
              <a:tr h="713375">
                <a:tc>
                  <a:txBody>
                    <a:bodyPr/>
                    <a:lstStyle/>
                    <a:p>
                      <a:pPr algn="ctr">
                        <a:buNone/>
                      </a:pPr>
                      <a:r>
                        <a:rPr lang="zh-CN" altLang="en-US" sz="2400">
                          <a:latin typeface="微软雅黑" panose="020B0503020204020204" charset="-122"/>
                          <a:ea typeface="微软雅黑" panose="020B0503020204020204" charset="-122"/>
                        </a:rPr>
                        <a:t>受力大小</a:t>
                      </a:r>
                    </a:p>
                  </a:txBody>
                  <a:tcPr marL="90738" marR="90738" marT="46567" marB="46567" anchor="ctr">
                    <a:solidFill>
                      <a:schemeClr val="accent1"/>
                    </a:solidFill>
                  </a:tcPr>
                </a:tc>
                <a:tc>
                  <a:txBody>
                    <a:bodyPr/>
                    <a:lstStyle/>
                    <a:p>
                      <a:pPr algn="ctr">
                        <a:buNone/>
                      </a:pPr>
                      <a:r>
                        <a:rPr lang="zh-CN" altLang="en-US" sz="2400">
                          <a:latin typeface="微软雅黑" panose="020B0503020204020204" charset="-122"/>
                          <a:ea typeface="微软雅黑" panose="020B0503020204020204" charset="-122"/>
                        </a:rPr>
                        <a:t>方向</a:t>
                      </a:r>
                    </a:p>
                  </a:txBody>
                  <a:tcPr marL="90738" marR="90738" marT="46567" marB="46567" anchor="ctr">
                    <a:solidFill>
                      <a:schemeClr val="accent1"/>
                    </a:solidFill>
                  </a:tcPr>
                </a:tc>
                <a:tc>
                  <a:txBody>
                    <a:bodyPr/>
                    <a:lstStyle/>
                    <a:p>
                      <a:pPr algn="ctr">
                        <a:buNone/>
                      </a:pPr>
                      <a:r>
                        <a:rPr lang="zh-CN" altLang="en-US" sz="2400">
                          <a:latin typeface="微软雅黑" panose="020B0503020204020204" charset="-122"/>
                          <a:ea typeface="微软雅黑" panose="020B0503020204020204" charset="-122"/>
                        </a:rPr>
                        <a:t>是否在一条直线上</a:t>
                      </a:r>
                    </a:p>
                  </a:txBody>
                  <a:tcPr marL="90738" marR="90738" marT="46567" marB="46567" anchor="ctr">
                    <a:solidFill>
                      <a:schemeClr val="accent1"/>
                    </a:solidFill>
                  </a:tcPr>
                </a:tc>
                <a:tc vMerge="1">
                  <a:txBody>
                    <a:bodyPr/>
                    <a:lstStyle/>
                    <a:p>
                      <a:endParaRPr/>
                    </a:p>
                  </a:txBody>
                  <a:tcPr>
                    <a:solidFill>
                      <a:schemeClr val="accent1"/>
                    </a:solidFill>
                  </a:tcPr>
                </a:tc>
              </a:tr>
              <a:tr h="713375">
                <a:tc>
                  <a:txBody>
                    <a:bodyPr/>
                    <a:lstStyle/>
                    <a:p>
                      <a:pPr algn="ctr">
                        <a:buNone/>
                      </a:pPr>
                      <a:r>
                        <a:rPr lang="zh-CN" altLang="en-US" sz="2400">
                          <a:latin typeface="微软雅黑" panose="020B0503020204020204" charset="-122"/>
                          <a:ea typeface="微软雅黑" panose="020B0503020204020204" charset="-122"/>
                        </a:rPr>
                        <a:t>相等</a:t>
                      </a:r>
                    </a:p>
                  </a:txBody>
                  <a:tcPr marL="90738" marR="90738" marT="46567" marB="46567" anchor="ctr">
                    <a:solidFill>
                      <a:schemeClr val="accent1"/>
                    </a:solidFill>
                  </a:tcPr>
                </a:tc>
                <a:tc>
                  <a:txBody>
                    <a:bodyPr/>
                    <a:lstStyle/>
                    <a:p>
                      <a:pPr algn="ctr">
                        <a:buNone/>
                      </a:pPr>
                      <a:endParaRPr lang="zh-CN" altLang="en-US" sz="2400">
                        <a:latin typeface="微软雅黑" panose="020B0503020204020204" charset="-122"/>
                        <a:ea typeface="微软雅黑" panose="020B0503020204020204" charset="-122"/>
                      </a:endParaRPr>
                    </a:p>
                  </a:txBody>
                  <a:tcPr marL="90738" marR="90738" marT="46567" marB="46567" anchor="ctr">
                    <a:solidFill>
                      <a:schemeClr val="accent1"/>
                    </a:solidFill>
                  </a:tcPr>
                </a:tc>
                <a:tc>
                  <a:txBody>
                    <a:bodyPr/>
                    <a:lstStyle/>
                    <a:p>
                      <a:pPr algn="ctr">
                        <a:buNone/>
                      </a:pPr>
                      <a:endParaRPr lang="zh-CN" altLang="en-US" sz="2400">
                        <a:latin typeface="微软雅黑" panose="020B0503020204020204" charset="-122"/>
                        <a:ea typeface="微软雅黑" panose="020B0503020204020204" charset="-122"/>
                      </a:endParaRPr>
                    </a:p>
                  </a:txBody>
                  <a:tcPr marL="90738" marR="90738" marT="46567" marB="46567" anchor="ctr">
                    <a:solidFill>
                      <a:schemeClr val="accent1"/>
                    </a:solidFill>
                  </a:tcPr>
                </a:tc>
                <a:tc>
                  <a:txBody>
                    <a:bodyPr/>
                    <a:lstStyle/>
                    <a:p>
                      <a:pPr algn="ctr">
                        <a:buNone/>
                      </a:pPr>
                      <a:endParaRPr lang="zh-CN" altLang="en-US" sz="2400">
                        <a:latin typeface="微软雅黑" panose="020B0503020204020204" charset="-122"/>
                        <a:ea typeface="微软雅黑" panose="020B0503020204020204" charset="-122"/>
                      </a:endParaRPr>
                    </a:p>
                  </a:txBody>
                  <a:tcPr marL="90738" marR="90738" marT="46567" marB="46567" anchor="ctr">
                    <a:solidFill>
                      <a:schemeClr val="accent1"/>
                    </a:solidFill>
                  </a:tcPr>
                </a:tc>
              </a:tr>
              <a:tr h="713375">
                <a:tc>
                  <a:txBody>
                    <a:bodyPr/>
                    <a:lstStyle/>
                    <a:p>
                      <a:pPr algn="ctr">
                        <a:buNone/>
                      </a:pPr>
                      <a:r>
                        <a:rPr lang="zh-CN" altLang="en-US" sz="2400">
                          <a:latin typeface="微软雅黑" panose="020B0503020204020204" charset="-122"/>
                          <a:ea typeface="微软雅黑" panose="020B0503020204020204" charset="-122"/>
                        </a:rPr>
                        <a:t>不相等</a:t>
                      </a:r>
                    </a:p>
                  </a:txBody>
                  <a:tcPr marL="90738" marR="90738" marT="46567" marB="46567" anchor="ctr">
                    <a:solidFill>
                      <a:schemeClr val="accent1"/>
                    </a:solidFill>
                  </a:tcPr>
                </a:tc>
                <a:tc>
                  <a:txBody>
                    <a:bodyPr/>
                    <a:lstStyle/>
                    <a:p>
                      <a:pPr algn="ctr">
                        <a:buNone/>
                      </a:pPr>
                      <a:endParaRPr lang="zh-CN" altLang="en-US" sz="2400">
                        <a:latin typeface="微软雅黑" panose="020B0503020204020204" charset="-122"/>
                        <a:ea typeface="微软雅黑" panose="020B0503020204020204" charset="-122"/>
                      </a:endParaRPr>
                    </a:p>
                  </a:txBody>
                  <a:tcPr marL="90738" marR="90738" marT="46567" marB="46567" anchor="ctr">
                    <a:solidFill>
                      <a:schemeClr val="accent1"/>
                    </a:solidFill>
                  </a:tcPr>
                </a:tc>
                <a:tc>
                  <a:txBody>
                    <a:bodyPr/>
                    <a:lstStyle/>
                    <a:p>
                      <a:pPr algn="ctr">
                        <a:buNone/>
                      </a:pPr>
                      <a:endParaRPr lang="zh-CN" altLang="en-US" sz="2400">
                        <a:latin typeface="微软雅黑" panose="020B0503020204020204" charset="-122"/>
                        <a:ea typeface="微软雅黑" panose="020B0503020204020204" charset="-122"/>
                      </a:endParaRPr>
                    </a:p>
                  </a:txBody>
                  <a:tcPr marL="90738" marR="90738" marT="46567" marB="46567" anchor="ctr">
                    <a:solidFill>
                      <a:schemeClr val="accent1"/>
                    </a:solidFill>
                  </a:tcPr>
                </a:tc>
                <a:tc>
                  <a:txBody>
                    <a:bodyPr/>
                    <a:lstStyle/>
                    <a:p>
                      <a:pPr algn="ctr">
                        <a:buNone/>
                      </a:pPr>
                      <a:endParaRPr lang="zh-CN" altLang="en-US" sz="2400">
                        <a:latin typeface="微软雅黑" panose="020B0503020204020204" charset="-122"/>
                        <a:ea typeface="微软雅黑" panose="020B0503020204020204" charset="-122"/>
                      </a:endParaRPr>
                    </a:p>
                  </a:txBody>
                  <a:tcPr marL="90738" marR="90738" marT="46567" marB="46567" anchor="ctr">
                    <a:solidFill>
                      <a:schemeClr val="accent1"/>
                    </a:solidFill>
                  </a:tcPr>
                </a:tc>
              </a:tr>
              <a:tr h="713375">
                <a:tc>
                  <a:txBody>
                    <a:bodyPr/>
                    <a:lstStyle/>
                    <a:p>
                      <a:pPr algn="ctr">
                        <a:buNone/>
                      </a:pPr>
                      <a:r>
                        <a:rPr lang="zh-CN" altLang="en-US" sz="2400">
                          <a:latin typeface="微软雅黑" panose="020B0503020204020204" charset="-122"/>
                          <a:ea typeface="微软雅黑" panose="020B0503020204020204" charset="-122"/>
                        </a:rPr>
                        <a:t>相等</a:t>
                      </a:r>
                    </a:p>
                  </a:txBody>
                  <a:tcPr marL="90738" marR="90738" marT="46567" marB="46567" anchor="ctr">
                    <a:solidFill>
                      <a:schemeClr val="accent1"/>
                    </a:solidFill>
                  </a:tcPr>
                </a:tc>
                <a:tc>
                  <a:txBody>
                    <a:bodyPr/>
                    <a:lstStyle/>
                    <a:p>
                      <a:pPr algn="ctr">
                        <a:buNone/>
                      </a:pPr>
                      <a:endParaRPr lang="zh-CN" altLang="en-US" sz="2400">
                        <a:latin typeface="微软雅黑" panose="020B0503020204020204" charset="-122"/>
                        <a:ea typeface="微软雅黑" panose="020B0503020204020204" charset="-122"/>
                      </a:endParaRPr>
                    </a:p>
                  </a:txBody>
                  <a:tcPr marL="90738" marR="90738" marT="46567" marB="46567" anchor="ctr">
                    <a:solidFill>
                      <a:schemeClr val="accent1"/>
                    </a:solidFill>
                  </a:tcPr>
                </a:tc>
                <a:tc>
                  <a:txBody>
                    <a:bodyPr/>
                    <a:lstStyle/>
                    <a:p>
                      <a:pPr algn="ctr">
                        <a:buNone/>
                      </a:pPr>
                      <a:endParaRPr lang="zh-CN" altLang="en-US" sz="2400">
                        <a:latin typeface="微软雅黑" panose="020B0503020204020204" charset="-122"/>
                        <a:ea typeface="微软雅黑" panose="020B0503020204020204" charset="-122"/>
                      </a:endParaRPr>
                    </a:p>
                  </a:txBody>
                  <a:tcPr marL="90738" marR="90738" marT="46567" marB="46567" anchor="ctr">
                    <a:solidFill>
                      <a:schemeClr val="accent1"/>
                    </a:solidFill>
                  </a:tcPr>
                </a:tc>
                <a:tc>
                  <a:txBody>
                    <a:bodyPr/>
                    <a:lstStyle/>
                    <a:p>
                      <a:pPr algn="ctr">
                        <a:buNone/>
                      </a:pPr>
                      <a:endParaRPr lang="zh-CN" altLang="en-US" sz="2400">
                        <a:latin typeface="微软雅黑" panose="020B0503020204020204" charset="-122"/>
                        <a:ea typeface="微软雅黑" panose="020B0503020204020204" charset="-122"/>
                      </a:endParaRPr>
                    </a:p>
                  </a:txBody>
                  <a:tcPr marL="90738" marR="90738" marT="46567" marB="46567" anchor="ctr">
                    <a:solidFill>
                      <a:schemeClr val="accent1"/>
                    </a:solidFill>
                  </a:tcPr>
                </a:tc>
              </a:tr>
            </a:tbl>
          </a:graphicData>
        </a:graphic>
      </p:graphicFrame>
      <p:sp>
        <p:nvSpPr>
          <p:cNvPr id="18" name="文本框 17"/>
          <p:cNvSpPr txBox="1"/>
          <p:nvPr>
            <p:custDataLst>
              <p:tags r:id="rId7"/>
            </p:custDataLst>
          </p:nvPr>
        </p:nvSpPr>
        <p:spPr>
          <a:xfrm>
            <a:off x="2996860" y="4646319"/>
            <a:ext cx="913046" cy="46760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400" b="0" i="0" u="none" strike="noStrike" cap="none" spc="0" normalizeH="0" baseline="0">
                <a:ln>
                  <a:noFill/>
                </a:ln>
                <a:solidFill>
                  <a:srgbClr val="C0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相反</a:t>
            </a:r>
          </a:p>
        </p:txBody>
      </p:sp>
      <p:sp>
        <p:nvSpPr>
          <p:cNvPr id="19" name="文本框 18"/>
          <p:cNvSpPr txBox="1"/>
          <p:nvPr>
            <p:custDataLst>
              <p:tags r:id="rId8"/>
            </p:custDataLst>
          </p:nvPr>
        </p:nvSpPr>
        <p:spPr>
          <a:xfrm>
            <a:off x="6409599" y="4646319"/>
            <a:ext cx="728421" cy="46760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400" b="0" i="0" u="none" strike="noStrike" cap="none" spc="0" normalizeH="0" baseline="0">
                <a:ln>
                  <a:noFill/>
                </a:ln>
                <a:solidFill>
                  <a:srgbClr val="C0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是</a:t>
            </a:r>
          </a:p>
        </p:txBody>
      </p:sp>
      <p:sp>
        <p:nvSpPr>
          <p:cNvPr id="20" name="文本框 19"/>
          <p:cNvSpPr txBox="1"/>
          <p:nvPr>
            <p:custDataLst>
              <p:tags r:id="rId9"/>
            </p:custDataLst>
          </p:nvPr>
        </p:nvSpPr>
        <p:spPr>
          <a:xfrm>
            <a:off x="2996860" y="5384918"/>
            <a:ext cx="913046" cy="46760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400" b="0" i="0" u="none" strike="noStrike" cap="none" spc="0" normalizeH="0" baseline="0">
                <a:ln>
                  <a:noFill/>
                </a:ln>
                <a:solidFill>
                  <a:srgbClr val="C0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相反</a:t>
            </a:r>
          </a:p>
        </p:txBody>
      </p:sp>
      <p:sp>
        <p:nvSpPr>
          <p:cNvPr id="21" name="文本框 20"/>
          <p:cNvSpPr txBox="1"/>
          <p:nvPr>
            <p:custDataLst>
              <p:tags r:id="rId10"/>
            </p:custDataLst>
          </p:nvPr>
        </p:nvSpPr>
        <p:spPr>
          <a:xfrm>
            <a:off x="6409599" y="5384918"/>
            <a:ext cx="545055" cy="46760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400" b="0" i="0" u="none" strike="noStrike" cap="none" spc="0" normalizeH="0" baseline="0">
                <a:ln>
                  <a:noFill/>
                </a:ln>
                <a:solidFill>
                  <a:srgbClr val="C0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是</a:t>
            </a:r>
          </a:p>
        </p:txBody>
      </p:sp>
      <p:sp>
        <p:nvSpPr>
          <p:cNvPr id="22" name="文本框 21"/>
          <p:cNvSpPr txBox="1"/>
          <p:nvPr>
            <p:custDataLst>
              <p:tags r:id="rId11"/>
            </p:custDataLst>
          </p:nvPr>
        </p:nvSpPr>
        <p:spPr>
          <a:xfrm>
            <a:off x="2997490" y="6060135"/>
            <a:ext cx="913046" cy="46760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400" b="0" i="0" u="none" strike="noStrike" cap="none" spc="0" normalizeH="0" baseline="0">
                <a:ln>
                  <a:noFill/>
                </a:ln>
                <a:solidFill>
                  <a:srgbClr val="C0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相反</a:t>
            </a:r>
          </a:p>
        </p:txBody>
      </p:sp>
      <p:sp>
        <p:nvSpPr>
          <p:cNvPr id="23" name="文本框 22"/>
          <p:cNvSpPr txBox="1"/>
          <p:nvPr>
            <p:custDataLst>
              <p:tags r:id="rId12"/>
            </p:custDataLst>
          </p:nvPr>
        </p:nvSpPr>
        <p:spPr>
          <a:xfrm>
            <a:off x="6409599" y="6060135"/>
            <a:ext cx="652176" cy="46760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400" b="0" i="0" u="none" strike="noStrike" cap="none" spc="0" normalizeH="0" baseline="0">
                <a:ln>
                  <a:noFill/>
                </a:ln>
                <a:solidFill>
                  <a:srgbClr val="C0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否</a:t>
            </a:r>
          </a:p>
        </p:txBody>
      </p:sp>
      <p:sp>
        <p:nvSpPr>
          <p:cNvPr id="24" name="文本框 23"/>
          <p:cNvSpPr txBox="1"/>
          <p:nvPr>
            <p:custDataLst>
              <p:tags r:id="rId13"/>
            </p:custDataLst>
          </p:nvPr>
        </p:nvSpPr>
        <p:spPr>
          <a:xfrm>
            <a:off x="9759327" y="4646319"/>
            <a:ext cx="913046" cy="46760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400" b="0" i="0" u="none" strike="noStrike" cap="none" spc="0" normalizeH="0" baseline="0">
                <a:ln>
                  <a:noFill/>
                </a:ln>
                <a:solidFill>
                  <a:srgbClr val="C0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静止</a:t>
            </a:r>
          </a:p>
        </p:txBody>
      </p:sp>
      <p:sp>
        <p:nvSpPr>
          <p:cNvPr id="25" name="文本框 24"/>
          <p:cNvSpPr txBox="1"/>
          <p:nvPr>
            <p:custDataLst>
              <p:tags r:id="rId14"/>
            </p:custDataLst>
          </p:nvPr>
        </p:nvSpPr>
        <p:spPr>
          <a:xfrm>
            <a:off x="9398267" y="5384918"/>
            <a:ext cx="1635166" cy="46760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400" b="0" i="0" u="none" strike="noStrike" cap="none" spc="0" normalizeH="0" baseline="0">
                <a:ln>
                  <a:noFill/>
                </a:ln>
                <a:solidFill>
                  <a:srgbClr val="C0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开始运动</a:t>
            </a:r>
          </a:p>
        </p:txBody>
      </p:sp>
      <p:sp>
        <p:nvSpPr>
          <p:cNvPr id="26" name="文本框 25"/>
          <p:cNvSpPr txBox="1"/>
          <p:nvPr>
            <p:custDataLst>
              <p:tags r:id="rId15"/>
            </p:custDataLst>
          </p:nvPr>
        </p:nvSpPr>
        <p:spPr>
          <a:xfrm>
            <a:off x="9642124" y="6060135"/>
            <a:ext cx="913046" cy="46760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400" b="0" i="0" u="none" strike="noStrike" cap="none" spc="0" normalizeH="0" baseline="0">
                <a:ln>
                  <a:noFill/>
                </a:ln>
                <a:solidFill>
                  <a:srgbClr val="C0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转动</a:t>
            </a:r>
          </a:p>
        </p:txBody>
      </p:sp>
    </p:spTree>
    <p:extLst>
      <p:ext uri="{BB962C8B-B14F-4D97-AF65-F5344CB8AC3E}">
        <p14:creationId xmlns:p14="http://schemas.microsoft.com/office/powerpoint/2010/main" val="287372255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8"/>
                                        </p:tgtEl>
                                        <p:attrNameLst>
                                          <p:attrName>style.visibility</p:attrName>
                                        </p:attrNameLst>
                                      </p:cBhvr>
                                      <p:to>
                                        <p:strVal val="visible"/>
                                      </p:to>
                                    </p:set>
                                    <p:animEffect transition="in" filter="checkerboard(across)">
                                      <p:cBhvr>
                                        <p:cTn id="7" dur="1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13"/>
                                        </p:tgtEl>
                                        <p:attrNameLst>
                                          <p:attrName>style.visibility</p:attrName>
                                        </p:attrNameLst>
                                      </p:cBhvr>
                                      <p:to>
                                        <p:strVal val="visible"/>
                                      </p:to>
                                    </p:set>
                                    <p:animEffect transition="in" filter="checkerboard(across)">
                                      <p:cBhvr>
                                        <p:cTn id="12" dur="1000"/>
                                        <p:tgtEl>
                                          <p:spTgt spid="1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0-#ppt_w/2"/>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5" presetClass="entr" presetSubtype="10" fill="hold" nodeType="clickEffect">
                                  <p:stCondLst>
                                    <p:cond delay="0"/>
                                  </p:stCondLst>
                                  <p:childTnLst>
                                    <p:set>
                                      <p:cBhvr>
                                        <p:cTn id="22" dur="1000" fill="hold">
                                          <p:stCondLst>
                                            <p:cond delay="0"/>
                                          </p:stCondLst>
                                        </p:cTn>
                                        <p:tgtEl>
                                          <p:spTgt spid="16"/>
                                        </p:tgtEl>
                                        <p:attrNameLst>
                                          <p:attrName>style.visibility</p:attrName>
                                        </p:attrNameLst>
                                      </p:cBhvr>
                                      <p:to>
                                        <p:strVal val="visible"/>
                                      </p:to>
                                    </p:set>
                                    <p:animEffect transition="in" filter="checkerboard(across)">
                                      <p:cBhvr>
                                        <p:cTn id="23" dur="1000"/>
                                        <p:tgtEl>
                                          <p:spTgt spid="16"/>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5" presetClass="entr" presetSubtype="10" fill="hold" grpId="0" nodeType="clickEffect">
                                  <p:stCondLst>
                                    <p:cond delay="0"/>
                                  </p:stCondLst>
                                  <p:childTnLst>
                                    <p:set>
                                      <p:cBhvr>
                                        <p:cTn id="27" dur="1000" fill="hold">
                                          <p:stCondLst>
                                            <p:cond delay="0"/>
                                          </p:stCondLst>
                                        </p:cTn>
                                        <p:tgtEl>
                                          <p:spTgt spid="18"/>
                                        </p:tgtEl>
                                        <p:attrNameLst>
                                          <p:attrName>style.visibility</p:attrName>
                                        </p:attrNameLst>
                                      </p:cBhvr>
                                      <p:to>
                                        <p:strVal val="visible"/>
                                      </p:to>
                                    </p:set>
                                    <p:animEffect transition="in" filter="checkerboard(across)">
                                      <p:cBhvr>
                                        <p:cTn id="28" dur="1000"/>
                                        <p:tgtEl>
                                          <p:spTgt spid="18"/>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5" presetClass="entr" presetSubtype="10" fill="hold" grpId="0" nodeType="clickEffect">
                                  <p:stCondLst>
                                    <p:cond delay="0"/>
                                  </p:stCondLst>
                                  <p:childTnLst>
                                    <p:set>
                                      <p:cBhvr>
                                        <p:cTn id="32" dur="1000" fill="hold">
                                          <p:stCondLst>
                                            <p:cond delay="0"/>
                                          </p:stCondLst>
                                        </p:cTn>
                                        <p:tgtEl>
                                          <p:spTgt spid="19"/>
                                        </p:tgtEl>
                                        <p:attrNameLst>
                                          <p:attrName>style.visibility</p:attrName>
                                        </p:attrNameLst>
                                      </p:cBhvr>
                                      <p:to>
                                        <p:strVal val="visible"/>
                                      </p:to>
                                    </p:set>
                                    <p:animEffect transition="in" filter="checkerboard(across)">
                                      <p:cBhvr>
                                        <p:cTn id="33" dur="1000"/>
                                        <p:tgtEl>
                                          <p:spTgt spid="19"/>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5" presetClass="entr" presetSubtype="10" fill="hold" grpId="0" nodeType="clickEffect">
                                  <p:stCondLst>
                                    <p:cond delay="0"/>
                                  </p:stCondLst>
                                  <p:childTnLst>
                                    <p:set>
                                      <p:cBhvr>
                                        <p:cTn id="37" dur="1000" fill="hold">
                                          <p:stCondLst>
                                            <p:cond delay="0"/>
                                          </p:stCondLst>
                                        </p:cTn>
                                        <p:tgtEl>
                                          <p:spTgt spid="24"/>
                                        </p:tgtEl>
                                        <p:attrNameLst>
                                          <p:attrName>style.visibility</p:attrName>
                                        </p:attrNameLst>
                                      </p:cBhvr>
                                      <p:to>
                                        <p:strVal val="visible"/>
                                      </p:to>
                                    </p:set>
                                    <p:animEffect transition="in" filter="checkerboard(across)">
                                      <p:cBhvr>
                                        <p:cTn id="38" dur="1000"/>
                                        <p:tgtEl>
                                          <p:spTgt spid="24"/>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5" presetClass="entr" presetSubtype="10" fill="hold" grpId="0" nodeType="clickEffect">
                                  <p:stCondLst>
                                    <p:cond delay="0"/>
                                  </p:stCondLst>
                                  <p:childTnLst>
                                    <p:set>
                                      <p:cBhvr>
                                        <p:cTn id="42" dur="1000" fill="hold">
                                          <p:stCondLst>
                                            <p:cond delay="0"/>
                                          </p:stCondLst>
                                        </p:cTn>
                                        <p:tgtEl>
                                          <p:spTgt spid="20"/>
                                        </p:tgtEl>
                                        <p:attrNameLst>
                                          <p:attrName>style.visibility</p:attrName>
                                        </p:attrNameLst>
                                      </p:cBhvr>
                                      <p:to>
                                        <p:strVal val="visible"/>
                                      </p:to>
                                    </p:set>
                                    <p:animEffect transition="in" filter="checkerboard(across)">
                                      <p:cBhvr>
                                        <p:cTn id="43" dur="1000"/>
                                        <p:tgtEl>
                                          <p:spTgt spid="20"/>
                                        </p:tgtEl>
                                      </p:cBhvr>
                                    </p:animEffect>
                                  </p:childTnLst>
                                </p:cTn>
                              </p:par>
                            </p:childTnLst>
                          </p:cTn>
                        </p:par>
                      </p:childTnLst>
                    </p:cTn>
                  </p:par>
                  <p:par>
                    <p:cTn id="44" fill="hold" nodeType="clickPar">
                      <p:stCondLst>
                        <p:cond delay="indefinite"/>
                      </p:stCondLst>
                      <p:childTnLst>
                        <p:par>
                          <p:cTn id="45" fill="hold" nodeType="afterGroup">
                            <p:stCondLst>
                              <p:cond delay="0"/>
                            </p:stCondLst>
                            <p:childTnLst>
                              <p:par>
                                <p:cTn id="46" presetID="5" presetClass="entr" presetSubtype="10" fill="hold" grpId="0" nodeType="clickEffect">
                                  <p:stCondLst>
                                    <p:cond delay="0"/>
                                  </p:stCondLst>
                                  <p:childTnLst>
                                    <p:set>
                                      <p:cBhvr>
                                        <p:cTn id="47" dur="1000" fill="hold">
                                          <p:stCondLst>
                                            <p:cond delay="0"/>
                                          </p:stCondLst>
                                        </p:cTn>
                                        <p:tgtEl>
                                          <p:spTgt spid="21"/>
                                        </p:tgtEl>
                                        <p:attrNameLst>
                                          <p:attrName>style.visibility</p:attrName>
                                        </p:attrNameLst>
                                      </p:cBhvr>
                                      <p:to>
                                        <p:strVal val="visible"/>
                                      </p:to>
                                    </p:set>
                                    <p:animEffect transition="in" filter="checkerboard(across)">
                                      <p:cBhvr>
                                        <p:cTn id="48" dur="1000"/>
                                        <p:tgtEl>
                                          <p:spTgt spid="21"/>
                                        </p:tgtEl>
                                      </p:cBhvr>
                                    </p:animEffect>
                                  </p:childTnLst>
                                </p:cTn>
                              </p:par>
                            </p:childTnLst>
                          </p:cTn>
                        </p:par>
                      </p:childTnLst>
                    </p:cTn>
                  </p:par>
                  <p:par>
                    <p:cTn id="49" fill="hold" nodeType="clickPar">
                      <p:stCondLst>
                        <p:cond delay="indefinite"/>
                      </p:stCondLst>
                      <p:childTnLst>
                        <p:par>
                          <p:cTn id="50" fill="hold" nodeType="afterGroup">
                            <p:stCondLst>
                              <p:cond delay="0"/>
                            </p:stCondLst>
                            <p:childTnLst>
                              <p:par>
                                <p:cTn id="51" presetID="5" presetClass="entr" presetSubtype="10" fill="hold" grpId="0" nodeType="clickEffect">
                                  <p:stCondLst>
                                    <p:cond delay="0"/>
                                  </p:stCondLst>
                                  <p:childTnLst>
                                    <p:set>
                                      <p:cBhvr>
                                        <p:cTn id="52" dur="1000" fill="hold">
                                          <p:stCondLst>
                                            <p:cond delay="0"/>
                                          </p:stCondLst>
                                        </p:cTn>
                                        <p:tgtEl>
                                          <p:spTgt spid="25"/>
                                        </p:tgtEl>
                                        <p:attrNameLst>
                                          <p:attrName>style.visibility</p:attrName>
                                        </p:attrNameLst>
                                      </p:cBhvr>
                                      <p:to>
                                        <p:strVal val="visible"/>
                                      </p:to>
                                    </p:set>
                                    <p:animEffect transition="in" filter="checkerboard(across)">
                                      <p:cBhvr>
                                        <p:cTn id="53" dur="1000"/>
                                        <p:tgtEl>
                                          <p:spTgt spid="25"/>
                                        </p:tgtEl>
                                      </p:cBhvr>
                                    </p:animEffect>
                                  </p:childTnLst>
                                </p:cTn>
                              </p:par>
                            </p:childTnLst>
                          </p:cTn>
                        </p:par>
                      </p:childTnLst>
                    </p:cTn>
                  </p:par>
                  <p:par>
                    <p:cTn id="54" fill="hold" nodeType="clickPar">
                      <p:stCondLst>
                        <p:cond delay="indefinite"/>
                      </p:stCondLst>
                      <p:childTnLst>
                        <p:par>
                          <p:cTn id="55" fill="hold" nodeType="afterGroup">
                            <p:stCondLst>
                              <p:cond delay="0"/>
                            </p:stCondLst>
                            <p:childTnLst>
                              <p:par>
                                <p:cTn id="56" presetID="5" presetClass="entr" presetSubtype="10" fill="hold" grpId="0" nodeType="clickEffect">
                                  <p:stCondLst>
                                    <p:cond delay="0"/>
                                  </p:stCondLst>
                                  <p:childTnLst>
                                    <p:set>
                                      <p:cBhvr>
                                        <p:cTn id="57" dur="1000" fill="hold">
                                          <p:stCondLst>
                                            <p:cond delay="0"/>
                                          </p:stCondLst>
                                        </p:cTn>
                                        <p:tgtEl>
                                          <p:spTgt spid="22"/>
                                        </p:tgtEl>
                                        <p:attrNameLst>
                                          <p:attrName>style.visibility</p:attrName>
                                        </p:attrNameLst>
                                      </p:cBhvr>
                                      <p:to>
                                        <p:strVal val="visible"/>
                                      </p:to>
                                    </p:set>
                                    <p:animEffect transition="in" filter="checkerboard(across)">
                                      <p:cBhvr>
                                        <p:cTn id="58" dur="1000"/>
                                        <p:tgtEl>
                                          <p:spTgt spid="22"/>
                                        </p:tgtEl>
                                      </p:cBhvr>
                                    </p:animEffect>
                                  </p:childTnLst>
                                </p:cTn>
                              </p:par>
                            </p:childTnLst>
                          </p:cTn>
                        </p:par>
                      </p:childTnLst>
                    </p:cTn>
                  </p:par>
                  <p:par>
                    <p:cTn id="59" fill="hold" nodeType="clickPar">
                      <p:stCondLst>
                        <p:cond delay="indefinite"/>
                      </p:stCondLst>
                      <p:childTnLst>
                        <p:par>
                          <p:cTn id="60" fill="hold" nodeType="afterGroup">
                            <p:stCondLst>
                              <p:cond delay="0"/>
                            </p:stCondLst>
                            <p:childTnLst>
                              <p:par>
                                <p:cTn id="61" presetID="5" presetClass="entr" presetSubtype="10" fill="hold" grpId="0" nodeType="clickEffect">
                                  <p:stCondLst>
                                    <p:cond delay="0"/>
                                  </p:stCondLst>
                                  <p:childTnLst>
                                    <p:set>
                                      <p:cBhvr>
                                        <p:cTn id="62" dur="1000" fill="hold">
                                          <p:stCondLst>
                                            <p:cond delay="0"/>
                                          </p:stCondLst>
                                        </p:cTn>
                                        <p:tgtEl>
                                          <p:spTgt spid="23"/>
                                        </p:tgtEl>
                                        <p:attrNameLst>
                                          <p:attrName>style.visibility</p:attrName>
                                        </p:attrNameLst>
                                      </p:cBhvr>
                                      <p:to>
                                        <p:strVal val="visible"/>
                                      </p:to>
                                    </p:set>
                                    <p:animEffect transition="in" filter="checkerboard(across)">
                                      <p:cBhvr>
                                        <p:cTn id="63" dur="1000"/>
                                        <p:tgtEl>
                                          <p:spTgt spid="23"/>
                                        </p:tgtEl>
                                      </p:cBhvr>
                                    </p:animEffect>
                                  </p:childTnLst>
                                </p:cTn>
                              </p:par>
                            </p:childTnLst>
                          </p:cTn>
                        </p:par>
                      </p:childTnLst>
                    </p:cTn>
                  </p:par>
                  <p:par>
                    <p:cTn id="64" fill="hold" nodeType="clickPar">
                      <p:stCondLst>
                        <p:cond delay="indefinite"/>
                      </p:stCondLst>
                      <p:childTnLst>
                        <p:par>
                          <p:cTn id="65" fill="hold" nodeType="afterGroup">
                            <p:stCondLst>
                              <p:cond delay="0"/>
                            </p:stCondLst>
                            <p:childTnLst>
                              <p:par>
                                <p:cTn id="66" presetID="5" presetClass="entr" presetSubtype="10" fill="hold" grpId="0" nodeType="clickEffect">
                                  <p:stCondLst>
                                    <p:cond delay="0"/>
                                  </p:stCondLst>
                                  <p:childTnLst>
                                    <p:set>
                                      <p:cBhvr>
                                        <p:cTn id="67" dur="1000" fill="hold">
                                          <p:stCondLst>
                                            <p:cond delay="0"/>
                                          </p:stCondLst>
                                        </p:cTn>
                                        <p:tgtEl>
                                          <p:spTgt spid="26"/>
                                        </p:tgtEl>
                                        <p:attrNameLst>
                                          <p:attrName>style.visibility</p:attrName>
                                        </p:attrNameLst>
                                      </p:cBhvr>
                                      <p:to>
                                        <p:strVal val="visible"/>
                                      </p:to>
                                    </p:set>
                                    <p:animEffect transition="in" filter="checkerboard(across)">
                                      <p:cBhvr>
                                        <p:cTn id="68"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8" grpId="0"/>
      <p:bldP spid="19" grpId="0"/>
      <p:bldP spid="20" grpId="0"/>
      <p:bldP spid="21" grpId="0"/>
      <p:bldP spid="22" grpId="0"/>
      <p:bldP spid="23" grpId="0"/>
      <p:bldP spid="24" grpId="0"/>
      <p:bldP spid="25" grpId="0"/>
      <p:bldP spid="2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custDataLst>
              <p:tags r:id="rId2"/>
            </p:custDataLst>
          </p:nvPr>
        </p:nvSpPr>
        <p:spPr>
          <a:xfrm>
            <a:off x="2203536" y="33632"/>
            <a:ext cx="2500323"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8" name="横卷形 7"/>
          <p:cNvSpPr/>
          <p:nvPr>
            <p:custDataLst>
              <p:tags r:id="rId3"/>
            </p:custDataLst>
          </p:nvPr>
        </p:nvSpPr>
        <p:spPr>
          <a:xfrm>
            <a:off x="273473" y="839494"/>
            <a:ext cx="3114062"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二、二力平衡的条件</a:t>
            </a:r>
          </a:p>
        </p:txBody>
      </p:sp>
      <p:sp>
        <p:nvSpPr>
          <p:cNvPr id="9" name="AutoShape 12"/>
          <p:cNvSpPr>
            <a:spLocks noChangeArrowheads="1"/>
          </p:cNvSpPr>
          <p:nvPr>
            <p:custDataLst>
              <p:tags r:id="rId4"/>
            </p:custDataLst>
          </p:nvPr>
        </p:nvSpPr>
        <p:spPr bwMode="auto">
          <a:xfrm>
            <a:off x="273473" y="2187987"/>
            <a:ext cx="1781354" cy="577556"/>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实验结论</a:t>
            </a:r>
            <a:endParaRPr kumimoji="0" lang="en-US" altLang="zh-CN" sz="24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endParaRPr>
          </a:p>
        </p:txBody>
      </p:sp>
      <p:sp>
        <p:nvSpPr>
          <p:cNvPr id="7" name="Text Box 5"/>
          <p:cNvSpPr txBox="1">
            <a:spLocks noChangeArrowheads="1"/>
          </p:cNvSpPr>
          <p:nvPr>
            <p:custDataLst>
              <p:tags r:id="rId5"/>
            </p:custDataLst>
          </p:nvPr>
        </p:nvSpPr>
        <p:spPr bwMode="auto">
          <a:xfrm>
            <a:off x="2203536" y="2128485"/>
            <a:ext cx="9479552" cy="1785702"/>
          </a:xfrm>
          <a:prstGeom prst="rect">
            <a:avLst/>
          </a:prstGeom>
          <a:noFill/>
          <a:ln w="9525">
            <a:noFill/>
            <a:miter lim="800000"/>
          </a:ln>
        </p:spPr>
        <p:txBody>
          <a:bodyPr wrap="square">
            <a:spAutoFit/>
          </a:bodyPr>
          <a:lstStyle/>
          <a:p>
            <a:pPr eaLnBrk="1" latinLnBrk="0" hangingPunct="1">
              <a:lnSpc>
                <a:spcPct val="150000"/>
              </a:lnSpc>
            </a:pPr>
            <a:r>
              <a:rPr lang="en-US" altLang="zh-CN" sz="2400" smtClean="0">
                <a:solidFill>
                  <a:srgbClr val="003300"/>
                </a:solidFill>
                <a:latin typeface="微软雅黑" panose="020B0503020204020204" charset="-122"/>
                <a:ea typeface="微软雅黑" panose="020B0503020204020204" charset="-122"/>
                <a:cs typeface="微软雅黑" panose="020B0503020204020204" charset="-122"/>
              </a:rPr>
              <a:t>1.</a:t>
            </a:r>
            <a:r>
              <a:rPr lang="zh-CN" altLang="en-US" sz="2400" smtClean="0">
                <a:solidFill>
                  <a:srgbClr val="003300"/>
                </a:solidFill>
                <a:latin typeface="微软雅黑" panose="020B0503020204020204" charset="-122"/>
                <a:ea typeface="微软雅黑" panose="020B0503020204020204" charset="-122"/>
                <a:cs typeface="微软雅黑" panose="020B0503020204020204" charset="-122"/>
              </a:rPr>
              <a:t>作用</a:t>
            </a:r>
            <a:r>
              <a:rPr lang="zh-CN" altLang="en-US" sz="2400">
                <a:solidFill>
                  <a:srgbClr val="003300"/>
                </a:solidFill>
                <a:latin typeface="微软雅黑" panose="020B0503020204020204" charset="-122"/>
                <a:ea typeface="微软雅黑" panose="020B0503020204020204" charset="-122"/>
                <a:cs typeface="微软雅黑" panose="020B0503020204020204" charset="-122"/>
              </a:rPr>
              <a:t>在</a:t>
            </a:r>
            <a:r>
              <a:rPr lang="zh-CN" altLang="en-US" sz="24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同一物体上</a:t>
            </a:r>
            <a:r>
              <a:rPr lang="zh-CN" altLang="en-US" sz="2400">
                <a:solidFill>
                  <a:srgbClr val="003300"/>
                </a:solidFill>
                <a:latin typeface="微软雅黑" panose="020B0503020204020204" charset="-122"/>
                <a:ea typeface="微软雅黑" panose="020B0503020204020204" charset="-122"/>
                <a:cs typeface="微软雅黑" panose="020B0503020204020204" charset="-122"/>
              </a:rPr>
              <a:t>的两个</a:t>
            </a:r>
            <a:r>
              <a:rPr lang="zh-CN" altLang="en-US" sz="2400" smtClean="0">
                <a:solidFill>
                  <a:srgbClr val="003300"/>
                </a:solidFill>
                <a:latin typeface="微软雅黑" panose="020B0503020204020204" charset="-122"/>
                <a:ea typeface="微软雅黑" panose="020B0503020204020204" charset="-122"/>
                <a:cs typeface="微软雅黑" panose="020B0503020204020204" charset="-122"/>
              </a:rPr>
              <a:t>力，如果</a:t>
            </a:r>
            <a:r>
              <a:rPr lang="zh-CN" altLang="en-US" sz="24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大小相等</a:t>
            </a:r>
            <a:r>
              <a:rPr lang="zh-CN" altLang="en-US" sz="2400" smtClean="0">
                <a:solidFill>
                  <a:srgbClr val="FF0000"/>
                </a:solidFill>
                <a:latin typeface="微软雅黑" panose="020B0503020204020204" charset="-122"/>
                <a:ea typeface="微软雅黑" panose="020B0503020204020204" charset="-122"/>
                <a:cs typeface="微软雅黑" panose="020B0503020204020204" charset="-122"/>
              </a:rPr>
              <a:t>，</a:t>
            </a:r>
            <a:r>
              <a:rPr lang="zh-CN" altLang="en-US" sz="24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方向相反</a:t>
            </a:r>
            <a:r>
              <a:rPr lang="zh-CN" altLang="en-US" sz="2400" smtClean="0">
                <a:solidFill>
                  <a:srgbClr val="003300"/>
                </a:solidFill>
                <a:latin typeface="微软雅黑" panose="020B0503020204020204" charset="-122"/>
                <a:ea typeface="微软雅黑" panose="020B0503020204020204" charset="-122"/>
                <a:cs typeface="微软雅黑" panose="020B0503020204020204" charset="-122"/>
              </a:rPr>
              <a:t>，并且</a:t>
            </a:r>
            <a:r>
              <a:rPr lang="zh-CN" altLang="en-US" sz="24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在同一直线上</a:t>
            </a:r>
            <a:r>
              <a:rPr lang="zh-CN" altLang="en-US" sz="2400" smtClean="0">
                <a:solidFill>
                  <a:srgbClr val="003300"/>
                </a:solidFill>
                <a:latin typeface="微软雅黑" panose="020B0503020204020204" charset="-122"/>
                <a:ea typeface="微软雅黑" panose="020B0503020204020204" charset="-122"/>
                <a:cs typeface="微软雅黑" panose="020B0503020204020204" charset="-122"/>
              </a:rPr>
              <a:t>，这</a:t>
            </a:r>
            <a:r>
              <a:rPr lang="zh-CN" altLang="en-US" sz="2400">
                <a:solidFill>
                  <a:srgbClr val="003300"/>
                </a:solidFill>
                <a:latin typeface="微软雅黑" panose="020B0503020204020204" charset="-122"/>
                <a:ea typeface="微软雅黑" panose="020B0503020204020204" charset="-122"/>
                <a:cs typeface="微软雅黑" panose="020B0503020204020204" charset="-122"/>
              </a:rPr>
              <a:t>两个力就彼此平衡，这两个力叫平衡力。</a:t>
            </a:r>
          </a:p>
          <a:p>
            <a:pPr eaLnBrk="1" latinLnBrk="0" hangingPunct="1">
              <a:lnSpc>
                <a:spcPct val="150000"/>
              </a:lnSpc>
            </a:pPr>
            <a:r>
              <a:rPr lang="zh-CN" altLang="en-US" sz="2400">
                <a:solidFill>
                  <a:srgbClr val="003300"/>
                </a:solidFill>
                <a:latin typeface="微软雅黑" panose="020B0503020204020204" charset="-122"/>
                <a:ea typeface="微软雅黑" panose="020B0503020204020204" charset="-122"/>
                <a:cs typeface="微软雅黑" panose="020B0503020204020204" charset="-122"/>
              </a:rPr>
              <a:t>简单称之为：</a:t>
            </a:r>
            <a:r>
              <a:rPr lang="zh-CN" altLang="en-US" sz="2400">
                <a:solidFill>
                  <a:srgbClr val="0039AC"/>
                </a:solidFill>
                <a:latin typeface="微软雅黑" panose="020B0503020204020204" charset="-122"/>
                <a:ea typeface="微软雅黑" panose="020B0503020204020204" charset="-122"/>
                <a:cs typeface="微软雅黑" panose="020B0503020204020204" charset="-122"/>
              </a:rPr>
              <a:t>同物、等大、反向、同线。</a:t>
            </a:r>
          </a:p>
        </p:txBody>
      </p:sp>
      <p:sp>
        <p:nvSpPr>
          <p:cNvPr id="3" name="文本框 2"/>
          <p:cNvSpPr txBox="1"/>
          <p:nvPr>
            <p:custDataLst>
              <p:tags r:id="rId6"/>
            </p:custDataLst>
          </p:nvPr>
        </p:nvSpPr>
        <p:spPr>
          <a:xfrm>
            <a:off x="2203536" y="4078464"/>
            <a:ext cx="8543821" cy="121978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en-US" altLang="zh-CN"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a:rPr>
              <a:t>2.</a:t>
            </a: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a:rPr>
              <a:t>如果物体上只受到两个力作用，两力大小相等、方向相反并在同一直线上，那么物体一定处于</a:t>
            </a:r>
            <a:r>
              <a:rPr kumimoji="0" lang="zh-CN" altLang="en-US" sz="24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Arial"/>
              </a:rPr>
              <a:t>静止</a:t>
            </a: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a:rPr>
              <a:t>或</a:t>
            </a:r>
            <a:r>
              <a:rPr kumimoji="0" lang="zh-CN" altLang="en-US" sz="24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Arial"/>
              </a:rPr>
              <a:t>匀速直线运动</a:t>
            </a: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a:rPr>
              <a:t>状态。</a:t>
            </a:r>
          </a:p>
        </p:txBody>
      </p:sp>
    </p:spTree>
    <p:extLst>
      <p:ext uri="{BB962C8B-B14F-4D97-AF65-F5344CB8AC3E}">
        <p14:creationId xmlns:p14="http://schemas.microsoft.com/office/powerpoint/2010/main" val="393413268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8"/>
                                        </p:tgtEl>
                                        <p:attrNameLst>
                                          <p:attrName>style.visibility</p:attrName>
                                        </p:attrNameLst>
                                      </p:cBhvr>
                                      <p:to>
                                        <p:strVal val="visible"/>
                                      </p:to>
                                    </p:set>
                                    <p:animEffect transition="in" filter="checkerboard(across)">
                                      <p:cBhvr>
                                        <p:cTn id="7" dur="1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ppt_x</p:attrName>
                                        </p:attrNameLst>
                                      </p:cBhvr>
                                      <p:tavLst>
                                        <p:tav tm="0">
                                          <p:val>
                                            <p:strVal val="0-#ppt_w/2"/>
                                          </p:val>
                                        </p:tav>
                                        <p:tav tm="100000">
                                          <p:val>
                                            <p:strVal val="#ppt_x"/>
                                          </p:val>
                                        </p:tav>
                                      </p:tavLst>
                                    </p:anim>
                                    <p:anim calcmode="lin" valueType="num">
                                      <p:cBhvr>
                                        <p:cTn id="13"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5" presetClass="entr" presetSubtype="10" fill="hold" nodeType="clickEffect">
                                  <p:stCondLst>
                                    <p:cond delay="0"/>
                                  </p:stCondLst>
                                  <p:childTnLst>
                                    <p:set>
                                      <p:cBhvr>
                                        <p:cTn id="17" dur="1000" fill="hold">
                                          <p:stCondLst>
                                            <p:cond delay="0"/>
                                          </p:stCondLst>
                                        </p:cTn>
                                        <p:tgtEl>
                                          <p:spTgt spid="7">
                                            <p:txEl>
                                              <p:pRg st="0" end="0"/>
                                            </p:txEl>
                                          </p:spTgt>
                                        </p:tgtEl>
                                        <p:attrNameLst>
                                          <p:attrName>style.visibility</p:attrName>
                                        </p:attrNameLst>
                                      </p:cBhvr>
                                      <p:to>
                                        <p:strVal val="visible"/>
                                      </p:to>
                                    </p:set>
                                    <p:animEffect transition="in" filter="checkerboard(across)">
                                      <p:cBhvr>
                                        <p:cTn id="18" dur="1000"/>
                                        <p:tgtEl>
                                          <p:spTgt spid="7">
                                            <p:txEl>
                                              <p:pRg st="0" end="0"/>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5" presetClass="entr" presetSubtype="10" fill="hold" nodeType="clickEffect">
                                  <p:stCondLst>
                                    <p:cond delay="0"/>
                                  </p:stCondLst>
                                  <p:childTnLst>
                                    <p:set>
                                      <p:cBhvr>
                                        <p:cTn id="22" dur="1000" fill="hold">
                                          <p:stCondLst>
                                            <p:cond delay="0"/>
                                          </p:stCondLst>
                                        </p:cTn>
                                        <p:tgtEl>
                                          <p:spTgt spid="7">
                                            <p:txEl>
                                              <p:pRg st="1" end="1"/>
                                            </p:txEl>
                                          </p:spTgt>
                                        </p:tgtEl>
                                        <p:attrNameLst>
                                          <p:attrName>style.visibility</p:attrName>
                                        </p:attrNameLst>
                                      </p:cBhvr>
                                      <p:to>
                                        <p:strVal val="visible"/>
                                      </p:to>
                                    </p:set>
                                    <p:animEffect transition="in" filter="checkerboard(across)">
                                      <p:cBhvr>
                                        <p:cTn id="23" dur="1000"/>
                                        <p:tgtEl>
                                          <p:spTgt spid="7">
                                            <p:txEl>
                                              <p:pRg st="1" end="1"/>
                                            </p:txEl>
                                          </p:spTgt>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16" presetClass="entr" presetSubtype="21" fill="hold" grpId="0" nodeType="clickEffect">
                                  <p:stCondLst>
                                    <p:cond delay="0"/>
                                  </p:stCondLst>
                                  <p:childTnLst>
                                    <p:set>
                                      <p:cBhvr>
                                        <p:cTn id="27" dur="1000" fill="hold">
                                          <p:stCondLst>
                                            <p:cond delay="0"/>
                                          </p:stCondLst>
                                        </p:cTn>
                                        <p:tgtEl>
                                          <p:spTgt spid="3"/>
                                        </p:tgtEl>
                                        <p:attrNameLst>
                                          <p:attrName>style.visibility</p:attrName>
                                        </p:attrNameLst>
                                      </p:cBhvr>
                                      <p:to>
                                        <p:strVal val="visible"/>
                                      </p:to>
                                    </p:set>
                                    <p:animEffect transition="in" filter="barn(inVertical)">
                                      <p:cBhvr>
                                        <p:cTn id="28"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custDataLst>
              <p:tags r:id="rId2"/>
            </p:custDataLst>
          </p:nvPr>
        </p:nvSpPr>
        <p:spPr>
          <a:xfrm>
            <a:off x="2203536" y="33632"/>
            <a:ext cx="2500323"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8" name="横卷形 7"/>
          <p:cNvSpPr/>
          <p:nvPr>
            <p:custDataLst>
              <p:tags r:id="rId3"/>
            </p:custDataLst>
          </p:nvPr>
        </p:nvSpPr>
        <p:spPr>
          <a:xfrm>
            <a:off x="273473" y="839494"/>
            <a:ext cx="3114062"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二、二力平衡的条件</a:t>
            </a:r>
          </a:p>
        </p:txBody>
      </p:sp>
      <p:sp>
        <p:nvSpPr>
          <p:cNvPr id="17" name="AutoShape 12"/>
          <p:cNvSpPr>
            <a:spLocks noChangeArrowheads="1"/>
          </p:cNvSpPr>
          <p:nvPr>
            <p:custDataLst>
              <p:tags r:id="rId4"/>
            </p:custDataLst>
          </p:nvPr>
        </p:nvSpPr>
        <p:spPr bwMode="auto">
          <a:xfrm>
            <a:off x="273473" y="2253309"/>
            <a:ext cx="1742287" cy="596312"/>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想一想</a:t>
            </a:r>
          </a:p>
        </p:txBody>
      </p:sp>
      <p:sp>
        <p:nvSpPr>
          <p:cNvPr id="4" name="文本框 3"/>
          <p:cNvSpPr txBox="1"/>
          <p:nvPr>
            <p:custDataLst>
              <p:tags r:id="rId5"/>
            </p:custDataLst>
          </p:nvPr>
        </p:nvSpPr>
        <p:spPr>
          <a:xfrm>
            <a:off x="2106498" y="2223558"/>
            <a:ext cx="8543821" cy="65581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a:rPr>
              <a:t>生活中二力平衡的例子很多，请说出三个以上这样的例子。</a:t>
            </a:r>
          </a:p>
        </p:txBody>
      </p:sp>
      <p:sp>
        <p:nvSpPr>
          <p:cNvPr id="6" name="文本框 5"/>
          <p:cNvSpPr txBox="1"/>
          <p:nvPr>
            <p:custDataLst>
              <p:tags r:id="rId6"/>
            </p:custDataLst>
          </p:nvPr>
        </p:nvSpPr>
        <p:spPr>
          <a:xfrm>
            <a:off x="273473" y="3160066"/>
            <a:ext cx="8543821" cy="178440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en-US" altLang="zh-CN"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a:rPr>
              <a:t>1.</a:t>
            </a: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a:rPr>
              <a:t>公路上匀速行驶的汽车（                   ）；</a:t>
            </a:r>
          </a:p>
          <a:p>
            <a:pPr marL="0" marR="0" indent="0" algn="l" defTabSz="914400" rtl="0" eaLnBrk="1" fontAlgn="auto" latinLnBrk="1" hangingPunct="0">
              <a:lnSpc>
                <a:spcPct val="150000"/>
              </a:lnSpc>
              <a:spcBef>
                <a:spcPct val="0"/>
              </a:spcBef>
              <a:spcAft>
                <a:spcPct val="0"/>
              </a:spcAft>
              <a:buClrTx/>
              <a:buSzTx/>
              <a:buFontTx/>
              <a:buNone/>
            </a:pPr>
            <a:r>
              <a:rPr kumimoji="0" lang="en-US" altLang="zh-CN"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a:rPr>
              <a:t>2.</a:t>
            </a: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a:rPr>
              <a:t>匀速下降的降落伞（                          ）；</a:t>
            </a:r>
          </a:p>
          <a:p>
            <a:pPr marL="0" marR="0" indent="0" algn="l" defTabSz="914400" rtl="0" eaLnBrk="1" fontAlgn="auto" latinLnBrk="1" hangingPunct="0">
              <a:lnSpc>
                <a:spcPct val="150000"/>
              </a:lnSpc>
              <a:spcBef>
                <a:spcPct val="0"/>
              </a:spcBef>
              <a:spcAft>
                <a:spcPct val="0"/>
              </a:spcAft>
              <a:buClrTx/>
              <a:buSzTx/>
              <a:buFontTx/>
              <a:buNone/>
            </a:pPr>
            <a:r>
              <a:rPr kumimoji="0" lang="en-US" altLang="zh-CN"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a:rPr>
              <a:t>3.</a:t>
            </a: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a:rPr>
              <a:t>静止在书桌上的课本（                                   ）等。</a:t>
            </a:r>
          </a:p>
        </p:txBody>
      </p:sp>
      <p:sp>
        <p:nvSpPr>
          <p:cNvPr id="2" name="文本框 1"/>
          <p:cNvSpPr txBox="1"/>
          <p:nvPr>
            <p:custDataLst>
              <p:tags r:id="rId7"/>
            </p:custDataLst>
          </p:nvPr>
        </p:nvSpPr>
        <p:spPr>
          <a:xfrm>
            <a:off x="3822949" y="3259020"/>
            <a:ext cx="1938990" cy="46166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lang="zh-CN" altLang="en-US" sz="240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Arial"/>
              </a:rPr>
              <a:t>牵引力和阻力</a:t>
            </a:r>
            <a:endParaRPr kumimoji="0" lang="zh-CN" altLang="en-US" sz="24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Arial"/>
            </a:endParaRPr>
          </a:p>
        </p:txBody>
      </p:sp>
      <p:sp>
        <p:nvSpPr>
          <p:cNvPr id="10" name="文本框 9"/>
          <p:cNvSpPr txBox="1"/>
          <p:nvPr>
            <p:custDataLst>
              <p:tags r:id="rId8"/>
            </p:custDataLst>
          </p:nvPr>
        </p:nvSpPr>
        <p:spPr>
          <a:xfrm>
            <a:off x="3387535" y="3918715"/>
            <a:ext cx="2246767" cy="46166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lang="zh-CN" altLang="en-US" sz="240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Arial"/>
              </a:rPr>
              <a:t>重力和空气阻力</a:t>
            </a:r>
            <a:endParaRPr kumimoji="0" lang="zh-CN" altLang="en-US" sz="24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Arial"/>
            </a:endParaRPr>
          </a:p>
        </p:txBody>
      </p:sp>
      <p:sp>
        <p:nvSpPr>
          <p:cNvPr id="11" name="文本框 10"/>
          <p:cNvSpPr txBox="1"/>
          <p:nvPr>
            <p:custDataLst>
              <p:tags r:id="rId9"/>
            </p:custDataLst>
          </p:nvPr>
        </p:nvSpPr>
        <p:spPr>
          <a:xfrm>
            <a:off x="3445506" y="4447117"/>
            <a:ext cx="3477873" cy="46166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lang="zh-CN" altLang="en-US" sz="240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Arial"/>
              </a:rPr>
              <a:t>重力和书桌对它的支持力</a:t>
            </a:r>
            <a:endParaRPr kumimoji="0" lang="zh-CN" altLang="en-US" sz="24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Arial"/>
            </a:endParaRPr>
          </a:p>
        </p:txBody>
      </p:sp>
    </p:spTree>
    <p:extLst>
      <p:ext uri="{BB962C8B-B14F-4D97-AF65-F5344CB8AC3E}">
        <p14:creationId xmlns:p14="http://schemas.microsoft.com/office/powerpoint/2010/main" val="396094055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8"/>
                                        </p:tgtEl>
                                        <p:attrNameLst>
                                          <p:attrName>style.visibility</p:attrName>
                                        </p:attrNameLst>
                                      </p:cBhvr>
                                      <p:to>
                                        <p:strVal val="visible"/>
                                      </p:to>
                                    </p:set>
                                    <p:animEffect transition="in" filter="checkerboard(across)">
                                      <p:cBhvr>
                                        <p:cTn id="7" dur="1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ppt_x</p:attrName>
                                        </p:attrNameLst>
                                      </p:cBhvr>
                                      <p:tavLst>
                                        <p:tav tm="0">
                                          <p:val>
                                            <p:strVal val="0-#ppt_w/2"/>
                                          </p:val>
                                        </p:tav>
                                        <p:tav tm="100000">
                                          <p:val>
                                            <p:strVal val="#ppt_x"/>
                                          </p:val>
                                        </p:tav>
                                      </p:tavLst>
                                    </p:anim>
                                    <p:anim calcmode="lin" valueType="num">
                                      <p:cBhvr>
                                        <p:cTn id="13"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16" presetClass="entr" presetSubtype="21" fill="hold" grpId="0" nodeType="clickEffect">
                                  <p:stCondLst>
                                    <p:cond delay="0"/>
                                  </p:stCondLst>
                                  <p:childTnLst>
                                    <p:set>
                                      <p:cBhvr>
                                        <p:cTn id="17" dur="1000" fill="hold">
                                          <p:stCondLst>
                                            <p:cond delay="0"/>
                                          </p:stCondLst>
                                        </p:cTn>
                                        <p:tgtEl>
                                          <p:spTgt spid="4"/>
                                        </p:tgtEl>
                                        <p:attrNameLst>
                                          <p:attrName>style.visibility</p:attrName>
                                        </p:attrNameLst>
                                      </p:cBhvr>
                                      <p:to>
                                        <p:strVal val="visible"/>
                                      </p:to>
                                    </p:set>
                                    <p:animEffect transition="in" filter="barn(inVertical)">
                                      <p:cBhvr>
                                        <p:cTn id="18" dur="1000"/>
                                        <p:tgtEl>
                                          <p:spTgt spid="4"/>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5" presetClass="entr" presetSubtype="10" fill="hold" nodeType="clickEffect">
                                  <p:stCondLst>
                                    <p:cond delay="0"/>
                                  </p:stCondLst>
                                  <p:childTnLst>
                                    <p:set>
                                      <p:cBhvr>
                                        <p:cTn id="22" dur="1000" fill="hold">
                                          <p:stCondLst>
                                            <p:cond delay="0"/>
                                          </p:stCondLst>
                                        </p:cTn>
                                        <p:tgtEl>
                                          <p:spTgt spid="6">
                                            <p:txEl>
                                              <p:pRg st="0" end="0"/>
                                            </p:txEl>
                                          </p:spTgt>
                                        </p:tgtEl>
                                        <p:attrNameLst>
                                          <p:attrName>style.visibility</p:attrName>
                                        </p:attrNameLst>
                                      </p:cBhvr>
                                      <p:to>
                                        <p:strVal val="visible"/>
                                      </p:to>
                                    </p:set>
                                    <p:animEffect transition="in" filter="checkerboard(across)">
                                      <p:cBhvr>
                                        <p:cTn id="23" dur="1000"/>
                                        <p:tgtEl>
                                          <p:spTgt spid="6">
                                            <p:txEl>
                                              <p:pRg st="0" end="0"/>
                                            </p:txEl>
                                          </p:spTgt>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5" presetClass="entr" presetSubtype="10" fill="hold" grpId="0" nodeType="clickEffect">
                                  <p:stCondLst>
                                    <p:cond delay="0"/>
                                  </p:stCondLst>
                                  <p:childTnLst>
                                    <p:set>
                                      <p:cBhvr>
                                        <p:cTn id="27" dur="1000" fill="hold">
                                          <p:stCondLst>
                                            <p:cond delay="0"/>
                                          </p:stCondLst>
                                        </p:cTn>
                                        <p:tgtEl>
                                          <p:spTgt spid="2"/>
                                        </p:tgtEl>
                                        <p:attrNameLst>
                                          <p:attrName>style.visibility</p:attrName>
                                        </p:attrNameLst>
                                      </p:cBhvr>
                                      <p:to>
                                        <p:strVal val="visible"/>
                                      </p:to>
                                    </p:set>
                                    <p:animEffect transition="in" filter="checkerboard(across)">
                                      <p:cBhvr>
                                        <p:cTn id="28" dur="1000"/>
                                        <p:tgtEl>
                                          <p:spTgt spid="2"/>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5" presetClass="entr" presetSubtype="10" fill="hold" nodeType="clickEffect">
                                  <p:stCondLst>
                                    <p:cond delay="0"/>
                                  </p:stCondLst>
                                  <p:childTnLst>
                                    <p:set>
                                      <p:cBhvr>
                                        <p:cTn id="32" dur="1000" fill="hold">
                                          <p:stCondLst>
                                            <p:cond delay="0"/>
                                          </p:stCondLst>
                                        </p:cTn>
                                        <p:tgtEl>
                                          <p:spTgt spid="6">
                                            <p:txEl>
                                              <p:pRg st="1" end="1"/>
                                            </p:txEl>
                                          </p:spTgt>
                                        </p:tgtEl>
                                        <p:attrNameLst>
                                          <p:attrName>style.visibility</p:attrName>
                                        </p:attrNameLst>
                                      </p:cBhvr>
                                      <p:to>
                                        <p:strVal val="visible"/>
                                      </p:to>
                                    </p:set>
                                    <p:animEffect transition="in" filter="checkerboard(across)">
                                      <p:cBhvr>
                                        <p:cTn id="33" dur="1000"/>
                                        <p:tgtEl>
                                          <p:spTgt spid="6">
                                            <p:txEl>
                                              <p:pRg st="1" end="1"/>
                                            </p:txEl>
                                          </p:spTgt>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5" presetClass="entr" presetSubtype="10" fill="hold" grpId="0" nodeType="clickEffect">
                                  <p:stCondLst>
                                    <p:cond delay="0"/>
                                  </p:stCondLst>
                                  <p:childTnLst>
                                    <p:set>
                                      <p:cBhvr>
                                        <p:cTn id="37" dur="1000" fill="hold">
                                          <p:stCondLst>
                                            <p:cond delay="0"/>
                                          </p:stCondLst>
                                        </p:cTn>
                                        <p:tgtEl>
                                          <p:spTgt spid="10"/>
                                        </p:tgtEl>
                                        <p:attrNameLst>
                                          <p:attrName>style.visibility</p:attrName>
                                        </p:attrNameLst>
                                      </p:cBhvr>
                                      <p:to>
                                        <p:strVal val="visible"/>
                                      </p:to>
                                    </p:set>
                                    <p:animEffect transition="in" filter="checkerboard(across)">
                                      <p:cBhvr>
                                        <p:cTn id="38" dur="1000"/>
                                        <p:tgtEl>
                                          <p:spTgt spid="10"/>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5" presetClass="entr" presetSubtype="10" fill="hold" nodeType="clickEffect">
                                  <p:stCondLst>
                                    <p:cond delay="0"/>
                                  </p:stCondLst>
                                  <p:childTnLst>
                                    <p:set>
                                      <p:cBhvr>
                                        <p:cTn id="42" dur="1000" fill="hold">
                                          <p:stCondLst>
                                            <p:cond delay="0"/>
                                          </p:stCondLst>
                                        </p:cTn>
                                        <p:tgtEl>
                                          <p:spTgt spid="6">
                                            <p:txEl>
                                              <p:pRg st="2" end="2"/>
                                            </p:txEl>
                                          </p:spTgt>
                                        </p:tgtEl>
                                        <p:attrNameLst>
                                          <p:attrName>style.visibility</p:attrName>
                                        </p:attrNameLst>
                                      </p:cBhvr>
                                      <p:to>
                                        <p:strVal val="visible"/>
                                      </p:to>
                                    </p:set>
                                    <p:animEffect transition="in" filter="checkerboard(across)">
                                      <p:cBhvr>
                                        <p:cTn id="43" dur="1000"/>
                                        <p:tgtEl>
                                          <p:spTgt spid="6">
                                            <p:txEl>
                                              <p:pRg st="2" end="2"/>
                                            </p:txEl>
                                          </p:spTgt>
                                        </p:tgtEl>
                                      </p:cBhvr>
                                    </p:animEffect>
                                  </p:childTnLst>
                                </p:cTn>
                              </p:par>
                            </p:childTnLst>
                          </p:cTn>
                        </p:par>
                      </p:childTnLst>
                    </p:cTn>
                  </p:par>
                  <p:par>
                    <p:cTn id="44" fill="hold" nodeType="clickPar">
                      <p:stCondLst>
                        <p:cond delay="indefinite"/>
                      </p:stCondLst>
                      <p:childTnLst>
                        <p:par>
                          <p:cTn id="45" fill="hold" nodeType="afterGroup">
                            <p:stCondLst>
                              <p:cond delay="0"/>
                            </p:stCondLst>
                            <p:childTnLst>
                              <p:par>
                                <p:cTn id="46" presetID="5" presetClass="entr" presetSubtype="10" fill="hold" grpId="0" nodeType="clickEffect">
                                  <p:stCondLst>
                                    <p:cond delay="0"/>
                                  </p:stCondLst>
                                  <p:childTnLst>
                                    <p:set>
                                      <p:cBhvr>
                                        <p:cTn id="47" dur="1000" fill="hold">
                                          <p:stCondLst>
                                            <p:cond delay="0"/>
                                          </p:stCondLst>
                                        </p:cTn>
                                        <p:tgtEl>
                                          <p:spTgt spid="11"/>
                                        </p:tgtEl>
                                        <p:attrNameLst>
                                          <p:attrName>style.visibility</p:attrName>
                                        </p:attrNameLst>
                                      </p:cBhvr>
                                      <p:to>
                                        <p:strVal val="visible"/>
                                      </p:to>
                                    </p:set>
                                    <p:animEffect transition="in" filter="checkerboard(across)">
                                      <p:cBhvr>
                                        <p:cTn id="48"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7" grpId="0" animBg="1"/>
      <p:bldP spid="4" grpId="0"/>
      <p:bldP spid="2" grpId="0"/>
      <p:bldP spid="10" grpId="0"/>
      <p:bldP spid="11" grpId="0"/>
    </p:bldLst>
  </p:timing>
</p:sld>
</file>

<file path=ppt/tags/tag1.xml><?xml version="1.0" encoding="utf-8"?>
<p:tagLst xmlns:a="http://schemas.openxmlformats.org/drawingml/2006/main" xmlns:r="http://schemas.openxmlformats.org/officeDocument/2006/relationships" xmlns:p="http://schemas.openxmlformats.org/presentationml/2006/main">
  <p:tag name="AS_UNIQUEID" val="191"/>
</p:tagLst>
</file>

<file path=ppt/tags/tag10.xml><?xml version="1.0" encoding="utf-8"?>
<p:tagLst xmlns:a="http://schemas.openxmlformats.org/drawingml/2006/main" xmlns:r="http://schemas.openxmlformats.org/officeDocument/2006/relationships" xmlns:p="http://schemas.openxmlformats.org/presentationml/2006/main">
  <p:tag name="AS_UNIQUEID" val="208"/>
</p:tagLst>
</file>

<file path=ppt/tags/tag100.xml><?xml version="1.0" encoding="utf-8"?>
<p:tagLst xmlns:a="http://schemas.openxmlformats.org/drawingml/2006/main" xmlns:r="http://schemas.openxmlformats.org/officeDocument/2006/relationships" xmlns:p="http://schemas.openxmlformats.org/presentationml/2006/main">
  <p:tag name="AS_UNIQUEID" val="314"/>
</p:tagLst>
</file>

<file path=ppt/tags/tag101.xml><?xml version="1.0" encoding="utf-8"?>
<p:tagLst xmlns:a="http://schemas.openxmlformats.org/drawingml/2006/main" xmlns:r="http://schemas.openxmlformats.org/officeDocument/2006/relationships" xmlns:p="http://schemas.openxmlformats.org/presentationml/2006/main">
  <p:tag name="AS_UNIQUEID" val="305"/>
</p:tagLst>
</file>

<file path=ppt/tags/tag102.xml><?xml version="1.0" encoding="utf-8"?>
<p:tagLst xmlns:a="http://schemas.openxmlformats.org/drawingml/2006/main" xmlns:r="http://schemas.openxmlformats.org/officeDocument/2006/relationships" xmlns:p="http://schemas.openxmlformats.org/presentationml/2006/main">
  <p:tag name="AS_UNIQUEID" val="306"/>
</p:tagLst>
</file>

<file path=ppt/tags/tag103.xml><?xml version="1.0" encoding="utf-8"?>
<p:tagLst xmlns:a="http://schemas.openxmlformats.org/drawingml/2006/main" xmlns:r="http://schemas.openxmlformats.org/officeDocument/2006/relationships" xmlns:p="http://schemas.openxmlformats.org/presentationml/2006/main">
  <p:tag name="AS_UNIQUEID" val="307"/>
</p:tagLst>
</file>

<file path=ppt/tags/tag104.xml><?xml version="1.0" encoding="utf-8"?>
<p:tagLst xmlns:a="http://schemas.openxmlformats.org/drawingml/2006/main" xmlns:r="http://schemas.openxmlformats.org/officeDocument/2006/relationships" xmlns:p="http://schemas.openxmlformats.org/presentationml/2006/main">
  <p:tag name="AS_UNIQUEID" val="320"/>
</p:tagLst>
</file>

<file path=ppt/tags/tag105.xml><?xml version="1.0" encoding="utf-8"?>
<p:tagLst xmlns:a="http://schemas.openxmlformats.org/drawingml/2006/main" xmlns:r="http://schemas.openxmlformats.org/officeDocument/2006/relationships" xmlns:p="http://schemas.openxmlformats.org/presentationml/2006/main">
  <p:tag name="AS_UNIQUEID" val="321"/>
</p:tagLst>
</file>

<file path=ppt/tags/tag106.xml><?xml version="1.0" encoding="utf-8"?>
<p:tagLst xmlns:a="http://schemas.openxmlformats.org/drawingml/2006/main" xmlns:r="http://schemas.openxmlformats.org/officeDocument/2006/relationships" xmlns:p="http://schemas.openxmlformats.org/presentationml/2006/main">
  <p:tag name="AS_UNIQUEID" val="322"/>
</p:tagLst>
</file>

<file path=ppt/tags/tag107.xml><?xml version="1.0" encoding="utf-8"?>
<p:tagLst xmlns:a="http://schemas.openxmlformats.org/drawingml/2006/main" xmlns:r="http://schemas.openxmlformats.org/officeDocument/2006/relationships" xmlns:p="http://schemas.openxmlformats.org/presentationml/2006/main">
  <p:tag name="AS_UNIQUEID" val="323"/>
</p:tagLst>
</file>

<file path=ppt/tags/tag108.xml><?xml version="1.0" encoding="utf-8"?>
<p:tagLst xmlns:a="http://schemas.openxmlformats.org/drawingml/2006/main" xmlns:r="http://schemas.openxmlformats.org/officeDocument/2006/relationships" xmlns:p="http://schemas.openxmlformats.org/presentationml/2006/main">
  <p:tag name="AS_UNIQUEID" val="324"/>
</p:tagLst>
</file>

<file path=ppt/tags/tag109.xml><?xml version="1.0" encoding="utf-8"?>
<p:tagLst xmlns:a="http://schemas.openxmlformats.org/drawingml/2006/main" xmlns:r="http://schemas.openxmlformats.org/officeDocument/2006/relationships" xmlns:p="http://schemas.openxmlformats.org/presentationml/2006/main">
  <p:tag name="AS_UNIQUEID" val="325"/>
</p:tagLst>
</file>

<file path=ppt/tags/tag11.xml><?xml version="1.0" encoding="utf-8"?>
<p:tagLst xmlns:a="http://schemas.openxmlformats.org/drawingml/2006/main" xmlns:r="http://schemas.openxmlformats.org/officeDocument/2006/relationships" xmlns:p="http://schemas.openxmlformats.org/presentationml/2006/main">
  <p:tag name="AS_UNIQUEID" val="209"/>
</p:tagLst>
</file>

<file path=ppt/tags/tag110.xml><?xml version="1.0" encoding="utf-8"?>
<p:tagLst xmlns:a="http://schemas.openxmlformats.org/drawingml/2006/main" xmlns:r="http://schemas.openxmlformats.org/officeDocument/2006/relationships" xmlns:p="http://schemas.openxmlformats.org/presentationml/2006/main">
  <p:tag name="AS_UNIQUEID" val="316"/>
</p:tagLst>
</file>

<file path=ppt/tags/tag111.xml><?xml version="1.0" encoding="utf-8"?>
<p:tagLst xmlns:a="http://schemas.openxmlformats.org/drawingml/2006/main" xmlns:r="http://schemas.openxmlformats.org/officeDocument/2006/relationships" xmlns:p="http://schemas.openxmlformats.org/presentationml/2006/main">
  <p:tag name="AS_UNIQUEID" val="317"/>
</p:tagLst>
</file>

<file path=ppt/tags/tag112.xml><?xml version="1.0" encoding="utf-8"?>
<p:tagLst xmlns:a="http://schemas.openxmlformats.org/drawingml/2006/main" xmlns:r="http://schemas.openxmlformats.org/officeDocument/2006/relationships" xmlns:p="http://schemas.openxmlformats.org/presentationml/2006/main">
  <p:tag name="AS_UNIQUEID" val="318"/>
</p:tagLst>
</file>

<file path=ppt/tags/tag113.xml><?xml version="1.0" encoding="utf-8"?>
<p:tagLst xmlns:a="http://schemas.openxmlformats.org/drawingml/2006/main" xmlns:r="http://schemas.openxmlformats.org/officeDocument/2006/relationships" xmlns:p="http://schemas.openxmlformats.org/presentationml/2006/main">
  <p:tag name="AS_UNIQUEID" val="331"/>
</p:tagLst>
</file>

<file path=ppt/tags/tag114.xml><?xml version="1.0" encoding="utf-8"?>
<p:tagLst xmlns:a="http://schemas.openxmlformats.org/drawingml/2006/main" xmlns:r="http://schemas.openxmlformats.org/officeDocument/2006/relationships" xmlns:p="http://schemas.openxmlformats.org/presentationml/2006/main">
  <p:tag name="AS_UNIQUEID" val="332"/>
</p:tagLst>
</file>

<file path=ppt/tags/tag115.xml><?xml version="1.0" encoding="utf-8"?>
<p:tagLst xmlns:a="http://schemas.openxmlformats.org/drawingml/2006/main" xmlns:r="http://schemas.openxmlformats.org/officeDocument/2006/relationships" xmlns:p="http://schemas.openxmlformats.org/presentationml/2006/main">
  <p:tag name="AS_UNIQUEID" val="333"/>
</p:tagLst>
</file>

<file path=ppt/tags/tag116.xml><?xml version="1.0" encoding="utf-8"?>
<p:tagLst xmlns:a="http://schemas.openxmlformats.org/drawingml/2006/main" xmlns:r="http://schemas.openxmlformats.org/officeDocument/2006/relationships" xmlns:p="http://schemas.openxmlformats.org/presentationml/2006/main">
  <p:tag name="AS_UNIQUEID" val="327"/>
</p:tagLst>
</file>

<file path=ppt/tags/tag117.xml><?xml version="1.0" encoding="utf-8"?>
<p:tagLst xmlns:a="http://schemas.openxmlformats.org/drawingml/2006/main" xmlns:r="http://schemas.openxmlformats.org/officeDocument/2006/relationships" xmlns:p="http://schemas.openxmlformats.org/presentationml/2006/main">
  <p:tag name="AS_UNIQUEID" val="328"/>
</p:tagLst>
</file>

<file path=ppt/tags/tag118.xml><?xml version="1.0" encoding="utf-8"?>
<p:tagLst xmlns:a="http://schemas.openxmlformats.org/drawingml/2006/main" xmlns:r="http://schemas.openxmlformats.org/officeDocument/2006/relationships" xmlns:p="http://schemas.openxmlformats.org/presentationml/2006/main">
  <p:tag name="AS_UNIQUEID" val="329"/>
</p:tagLst>
</file>

<file path=ppt/tags/tag119.xml><?xml version="1.0" encoding="utf-8"?>
<p:tagLst xmlns:a="http://schemas.openxmlformats.org/drawingml/2006/main" xmlns:r="http://schemas.openxmlformats.org/officeDocument/2006/relationships" xmlns:p="http://schemas.openxmlformats.org/presentationml/2006/main">
  <p:tag name="AS_UNIQUEID" val="339"/>
</p:tagLst>
</file>

<file path=ppt/tags/tag12.xml><?xml version="1.0" encoding="utf-8"?>
<p:tagLst xmlns:a="http://schemas.openxmlformats.org/drawingml/2006/main" xmlns:r="http://schemas.openxmlformats.org/officeDocument/2006/relationships" xmlns:p="http://schemas.openxmlformats.org/presentationml/2006/main">
  <p:tag name="AS_UNIQUEID" val="210"/>
</p:tagLst>
</file>

<file path=ppt/tags/tag120.xml><?xml version="1.0" encoding="utf-8"?>
<p:tagLst xmlns:a="http://schemas.openxmlformats.org/drawingml/2006/main" xmlns:r="http://schemas.openxmlformats.org/officeDocument/2006/relationships" xmlns:p="http://schemas.openxmlformats.org/presentationml/2006/main">
  <p:tag name="AS_UNIQUEID" val="340"/>
</p:tagLst>
</file>

<file path=ppt/tags/tag121.xml><?xml version="1.0" encoding="utf-8"?>
<p:tagLst xmlns:a="http://schemas.openxmlformats.org/drawingml/2006/main" xmlns:r="http://schemas.openxmlformats.org/officeDocument/2006/relationships" xmlns:p="http://schemas.openxmlformats.org/presentationml/2006/main">
  <p:tag name="AS_UNIQUEID" val="341"/>
</p:tagLst>
</file>

<file path=ppt/tags/tag122.xml><?xml version="1.0" encoding="utf-8"?>
<p:tagLst xmlns:a="http://schemas.openxmlformats.org/drawingml/2006/main" xmlns:r="http://schemas.openxmlformats.org/officeDocument/2006/relationships" xmlns:p="http://schemas.openxmlformats.org/presentationml/2006/main">
  <p:tag name="AS_UNIQUEID" val="335"/>
</p:tagLst>
</file>

<file path=ppt/tags/tag123.xml><?xml version="1.0" encoding="utf-8"?>
<p:tagLst xmlns:a="http://schemas.openxmlformats.org/drawingml/2006/main" xmlns:r="http://schemas.openxmlformats.org/officeDocument/2006/relationships" xmlns:p="http://schemas.openxmlformats.org/presentationml/2006/main">
  <p:tag name="AS_UNIQUEID" val="336"/>
</p:tagLst>
</file>

<file path=ppt/tags/tag124.xml><?xml version="1.0" encoding="utf-8"?>
<p:tagLst xmlns:a="http://schemas.openxmlformats.org/drawingml/2006/main" xmlns:r="http://schemas.openxmlformats.org/officeDocument/2006/relationships" xmlns:p="http://schemas.openxmlformats.org/presentationml/2006/main">
  <p:tag name="AS_UNIQUEID" val="337"/>
</p:tagLst>
</file>

<file path=ppt/tags/tag125.xml><?xml version="1.0" encoding="utf-8"?>
<p:tagLst xmlns:a="http://schemas.openxmlformats.org/drawingml/2006/main" xmlns:r="http://schemas.openxmlformats.org/officeDocument/2006/relationships" xmlns:p="http://schemas.openxmlformats.org/presentationml/2006/main">
  <p:tag name="AS_UNIQUEID" val="347"/>
</p:tagLst>
</file>

<file path=ppt/tags/tag126.xml><?xml version="1.0" encoding="utf-8"?>
<p:tagLst xmlns:a="http://schemas.openxmlformats.org/drawingml/2006/main" xmlns:r="http://schemas.openxmlformats.org/officeDocument/2006/relationships" xmlns:p="http://schemas.openxmlformats.org/presentationml/2006/main">
  <p:tag name="AS_UNIQUEID" val="348"/>
</p:tagLst>
</file>

<file path=ppt/tags/tag127.xml><?xml version="1.0" encoding="utf-8"?>
<p:tagLst xmlns:a="http://schemas.openxmlformats.org/drawingml/2006/main" xmlns:r="http://schemas.openxmlformats.org/officeDocument/2006/relationships" xmlns:p="http://schemas.openxmlformats.org/presentationml/2006/main">
  <p:tag name="AS_UNIQUEID" val="349"/>
</p:tagLst>
</file>

<file path=ppt/tags/tag128.xml><?xml version="1.0" encoding="utf-8"?>
<p:tagLst xmlns:a="http://schemas.openxmlformats.org/drawingml/2006/main" xmlns:r="http://schemas.openxmlformats.org/officeDocument/2006/relationships" xmlns:p="http://schemas.openxmlformats.org/presentationml/2006/main">
  <p:tag name="AS_UNIQUEID" val="350"/>
</p:tagLst>
</file>

<file path=ppt/tags/tag129.xml><?xml version="1.0" encoding="utf-8"?>
<p:tagLst xmlns:a="http://schemas.openxmlformats.org/drawingml/2006/main" xmlns:r="http://schemas.openxmlformats.org/officeDocument/2006/relationships" xmlns:p="http://schemas.openxmlformats.org/presentationml/2006/main">
  <p:tag name="AS_UNIQUEID" val="351"/>
</p:tagLst>
</file>

<file path=ppt/tags/tag13.xml><?xml version="1.0" encoding="utf-8"?>
<p:tagLst xmlns:a="http://schemas.openxmlformats.org/drawingml/2006/main" xmlns:r="http://schemas.openxmlformats.org/officeDocument/2006/relationships" xmlns:p="http://schemas.openxmlformats.org/presentationml/2006/main">
  <p:tag name="AS_UNIQUEID" val="211"/>
</p:tagLst>
</file>

<file path=ppt/tags/tag130.xml><?xml version="1.0" encoding="utf-8"?>
<p:tagLst xmlns:a="http://schemas.openxmlformats.org/drawingml/2006/main" xmlns:r="http://schemas.openxmlformats.org/officeDocument/2006/relationships" xmlns:p="http://schemas.openxmlformats.org/presentationml/2006/main">
  <p:tag name="AS_UNIQUEID" val="352"/>
</p:tagLst>
</file>

<file path=ppt/tags/tag131.xml><?xml version="1.0" encoding="utf-8"?>
<p:tagLst xmlns:a="http://schemas.openxmlformats.org/drawingml/2006/main" xmlns:r="http://schemas.openxmlformats.org/officeDocument/2006/relationships" xmlns:p="http://schemas.openxmlformats.org/presentationml/2006/main">
  <p:tag name="AS_UNIQUEID" val="353"/>
</p:tagLst>
</file>

<file path=ppt/tags/tag132.xml><?xml version="1.0" encoding="utf-8"?>
<p:tagLst xmlns:a="http://schemas.openxmlformats.org/drawingml/2006/main" xmlns:r="http://schemas.openxmlformats.org/officeDocument/2006/relationships" xmlns:p="http://schemas.openxmlformats.org/presentationml/2006/main">
  <p:tag name="AS_UNIQUEID" val="343"/>
</p:tagLst>
</file>

<file path=ppt/tags/tag133.xml><?xml version="1.0" encoding="utf-8"?>
<p:tagLst xmlns:a="http://schemas.openxmlformats.org/drawingml/2006/main" xmlns:r="http://schemas.openxmlformats.org/officeDocument/2006/relationships" xmlns:p="http://schemas.openxmlformats.org/presentationml/2006/main">
  <p:tag name="AS_UNIQUEID" val="344"/>
</p:tagLst>
</file>

<file path=ppt/tags/tag134.xml><?xml version="1.0" encoding="utf-8"?>
<p:tagLst xmlns:a="http://schemas.openxmlformats.org/drawingml/2006/main" xmlns:r="http://schemas.openxmlformats.org/officeDocument/2006/relationships" xmlns:p="http://schemas.openxmlformats.org/presentationml/2006/main">
  <p:tag name="AS_UNIQUEID" val="345"/>
</p:tagLst>
</file>

<file path=ppt/tags/tag135.xml><?xml version="1.0" encoding="utf-8"?>
<p:tagLst xmlns:a="http://schemas.openxmlformats.org/drawingml/2006/main" xmlns:r="http://schemas.openxmlformats.org/officeDocument/2006/relationships" xmlns:p="http://schemas.openxmlformats.org/presentationml/2006/main">
  <p:tag name="AS_UNIQUEID" val="359"/>
</p:tagLst>
</file>

<file path=ppt/tags/tag136.xml><?xml version="1.0" encoding="utf-8"?>
<p:tagLst xmlns:a="http://schemas.openxmlformats.org/drawingml/2006/main" xmlns:r="http://schemas.openxmlformats.org/officeDocument/2006/relationships" xmlns:p="http://schemas.openxmlformats.org/presentationml/2006/main">
  <p:tag name="AS_UNIQUEID" val="360"/>
</p:tagLst>
</file>

<file path=ppt/tags/tag137.xml><?xml version="1.0" encoding="utf-8"?>
<p:tagLst xmlns:a="http://schemas.openxmlformats.org/drawingml/2006/main" xmlns:r="http://schemas.openxmlformats.org/officeDocument/2006/relationships" xmlns:p="http://schemas.openxmlformats.org/presentationml/2006/main">
  <p:tag name="AS_UNIQUEID" val="361"/>
</p:tagLst>
</file>

<file path=ppt/tags/tag138.xml><?xml version="1.0" encoding="utf-8"?>
<p:tagLst xmlns:a="http://schemas.openxmlformats.org/drawingml/2006/main" xmlns:r="http://schemas.openxmlformats.org/officeDocument/2006/relationships" xmlns:p="http://schemas.openxmlformats.org/presentationml/2006/main">
  <p:tag name="AS_UNIQUEID" val="362"/>
</p:tagLst>
</file>

<file path=ppt/tags/tag139.xml><?xml version="1.0" encoding="utf-8"?>
<p:tagLst xmlns:a="http://schemas.openxmlformats.org/drawingml/2006/main" xmlns:r="http://schemas.openxmlformats.org/officeDocument/2006/relationships" xmlns:p="http://schemas.openxmlformats.org/presentationml/2006/main">
  <p:tag name="AS_UNIQUEID" val="363"/>
</p:tagLst>
</file>

<file path=ppt/tags/tag14.xml><?xml version="1.0" encoding="utf-8"?>
<p:tagLst xmlns:a="http://schemas.openxmlformats.org/drawingml/2006/main" xmlns:r="http://schemas.openxmlformats.org/officeDocument/2006/relationships" xmlns:p="http://schemas.openxmlformats.org/presentationml/2006/main">
  <p:tag name="AS_UNIQUEID" val="212"/>
</p:tagLst>
</file>

<file path=ppt/tags/tag140.xml><?xml version="1.0" encoding="utf-8"?>
<p:tagLst xmlns:a="http://schemas.openxmlformats.org/drawingml/2006/main" xmlns:r="http://schemas.openxmlformats.org/officeDocument/2006/relationships" xmlns:p="http://schemas.openxmlformats.org/presentationml/2006/main">
  <p:tag name="AS_UNIQUEID" val="364"/>
</p:tagLst>
</file>

<file path=ppt/tags/tag141.xml><?xml version="1.0" encoding="utf-8"?>
<p:tagLst xmlns:a="http://schemas.openxmlformats.org/drawingml/2006/main" xmlns:r="http://schemas.openxmlformats.org/officeDocument/2006/relationships" xmlns:p="http://schemas.openxmlformats.org/presentationml/2006/main">
  <p:tag name="AS_UNIQUEID" val="365"/>
</p:tagLst>
</file>

<file path=ppt/tags/tag142.xml><?xml version="1.0" encoding="utf-8"?>
<p:tagLst xmlns:a="http://schemas.openxmlformats.org/drawingml/2006/main" xmlns:r="http://schemas.openxmlformats.org/officeDocument/2006/relationships" xmlns:p="http://schemas.openxmlformats.org/presentationml/2006/main">
  <p:tag name="AS_UNIQUEID" val="355"/>
</p:tagLst>
</file>

<file path=ppt/tags/tag143.xml><?xml version="1.0" encoding="utf-8"?>
<p:tagLst xmlns:a="http://schemas.openxmlformats.org/drawingml/2006/main" xmlns:r="http://schemas.openxmlformats.org/officeDocument/2006/relationships" xmlns:p="http://schemas.openxmlformats.org/presentationml/2006/main">
  <p:tag name="AS_UNIQUEID" val="356"/>
</p:tagLst>
</file>

<file path=ppt/tags/tag144.xml><?xml version="1.0" encoding="utf-8"?>
<p:tagLst xmlns:a="http://schemas.openxmlformats.org/drawingml/2006/main" xmlns:r="http://schemas.openxmlformats.org/officeDocument/2006/relationships" xmlns:p="http://schemas.openxmlformats.org/presentationml/2006/main">
  <p:tag name="AS_UNIQUEID" val="357"/>
</p:tagLst>
</file>

<file path=ppt/tags/tag145.xml><?xml version="1.0" encoding="utf-8"?>
<p:tagLst xmlns:a="http://schemas.openxmlformats.org/drawingml/2006/main" xmlns:r="http://schemas.openxmlformats.org/officeDocument/2006/relationships" xmlns:p="http://schemas.openxmlformats.org/presentationml/2006/main">
  <p:tag name="AS_UNIQUEID" val="6"/>
</p:tagLst>
</file>

<file path=ppt/tags/tag146.xml><?xml version="1.0" encoding="utf-8"?>
<p:tagLst xmlns:a="http://schemas.openxmlformats.org/drawingml/2006/main" xmlns:r="http://schemas.openxmlformats.org/officeDocument/2006/relationships" xmlns:p="http://schemas.openxmlformats.org/presentationml/2006/main">
  <p:tag name="AS_UNIQUEID" val="7"/>
</p:tagLst>
</file>

<file path=ppt/tags/tag147.xml><?xml version="1.0" encoding="utf-8"?>
<p:tagLst xmlns:a="http://schemas.openxmlformats.org/drawingml/2006/main" xmlns:r="http://schemas.openxmlformats.org/officeDocument/2006/relationships" xmlns:p="http://schemas.openxmlformats.org/presentationml/2006/main">
  <p:tag name="AS_UNIQUEID" val="8"/>
</p:tagLst>
</file>

<file path=ppt/tags/tag148.xml><?xml version="1.0" encoding="utf-8"?>
<p:tagLst xmlns:a="http://schemas.openxmlformats.org/drawingml/2006/main" xmlns:r="http://schemas.openxmlformats.org/officeDocument/2006/relationships" xmlns:p="http://schemas.openxmlformats.org/presentationml/2006/main">
  <p:tag name="AS_UNIQUEID" val="2"/>
</p:tagLst>
</file>

<file path=ppt/tags/tag149.xml><?xml version="1.0" encoding="utf-8"?>
<p:tagLst xmlns:a="http://schemas.openxmlformats.org/drawingml/2006/main" xmlns:r="http://schemas.openxmlformats.org/officeDocument/2006/relationships" xmlns:p="http://schemas.openxmlformats.org/presentationml/2006/main">
  <p:tag name="AS_UNIQUEID" val="3"/>
</p:tagLst>
</file>

<file path=ppt/tags/tag15.xml><?xml version="1.0" encoding="utf-8"?>
<p:tagLst xmlns:a="http://schemas.openxmlformats.org/drawingml/2006/main" xmlns:r="http://schemas.openxmlformats.org/officeDocument/2006/relationships" xmlns:p="http://schemas.openxmlformats.org/presentationml/2006/main">
  <p:tag name="AS_UNIQUEID" val="213"/>
</p:tagLst>
</file>

<file path=ppt/tags/tag150.xml><?xml version="1.0" encoding="utf-8"?>
<p:tagLst xmlns:a="http://schemas.openxmlformats.org/drawingml/2006/main" xmlns:r="http://schemas.openxmlformats.org/officeDocument/2006/relationships" xmlns:p="http://schemas.openxmlformats.org/presentationml/2006/main">
  <p:tag name="AS_UNIQUEID" val="4"/>
</p:tagLst>
</file>

<file path=ppt/tags/tag151.xml><?xml version="1.0" encoding="utf-8"?>
<p:tagLst xmlns:a="http://schemas.openxmlformats.org/drawingml/2006/main" xmlns:r="http://schemas.openxmlformats.org/officeDocument/2006/relationships" xmlns:p="http://schemas.openxmlformats.org/presentationml/2006/main">
  <p:tag name="AS_UNIQUEID" val="14"/>
</p:tagLst>
</file>

<file path=ppt/tags/tag152.xml><?xml version="1.0" encoding="utf-8"?>
<p:tagLst xmlns:a="http://schemas.openxmlformats.org/drawingml/2006/main" xmlns:r="http://schemas.openxmlformats.org/officeDocument/2006/relationships" xmlns:p="http://schemas.openxmlformats.org/presentationml/2006/main">
  <p:tag name="AS_UNIQUEID" val="15"/>
</p:tagLst>
</file>

<file path=ppt/tags/tag153.xml><?xml version="1.0" encoding="utf-8"?>
<p:tagLst xmlns:a="http://schemas.openxmlformats.org/drawingml/2006/main" xmlns:r="http://schemas.openxmlformats.org/officeDocument/2006/relationships" xmlns:p="http://schemas.openxmlformats.org/presentationml/2006/main">
  <p:tag name="AS_UNIQUEID" val="16"/>
</p:tagLst>
</file>

<file path=ppt/tags/tag154.xml><?xml version="1.0" encoding="utf-8"?>
<p:tagLst xmlns:a="http://schemas.openxmlformats.org/drawingml/2006/main" xmlns:r="http://schemas.openxmlformats.org/officeDocument/2006/relationships" xmlns:p="http://schemas.openxmlformats.org/presentationml/2006/main">
  <p:tag name="AS_UNIQUEID" val="17"/>
</p:tagLst>
</file>

<file path=ppt/tags/tag155.xml><?xml version="1.0" encoding="utf-8"?>
<p:tagLst xmlns:a="http://schemas.openxmlformats.org/drawingml/2006/main" xmlns:r="http://schemas.openxmlformats.org/officeDocument/2006/relationships" xmlns:p="http://schemas.openxmlformats.org/presentationml/2006/main">
  <p:tag name="AS_UNIQUEID" val="18"/>
</p:tagLst>
</file>

<file path=ppt/tags/tag156.xml><?xml version="1.0" encoding="utf-8"?>
<p:tagLst xmlns:a="http://schemas.openxmlformats.org/drawingml/2006/main" xmlns:r="http://schemas.openxmlformats.org/officeDocument/2006/relationships" xmlns:p="http://schemas.openxmlformats.org/presentationml/2006/main">
  <p:tag name="AS_UNIQUEID" val="19"/>
</p:tagLst>
</file>

<file path=ppt/tags/tag157.xml><?xml version="1.0" encoding="utf-8"?>
<p:tagLst xmlns:a="http://schemas.openxmlformats.org/drawingml/2006/main" xmlns:r="http://schemas.openxmlformats.org/officeDocument/2006/relationships" xmlns:p="http://schemas.openxmlformats.org/presentationml/2006/main">
  <p:tag name="AS_UNIQUEID" val="10"/>
</p:tagLst>
</file>

<file path=ppt/tags/tag158.xml><?xml version="1.0" encoding="utf-8"?>
<p:tagLst xmlns:a="http://schemas.openxmlformats.org/drawingml/2006/main" xmlns:r="http://schemas.openxmlformats.org/officeDocument/2006/relationships" xmlns:p="http://schemas.openxmlformats.org/presentationml/2006/main">
  <p:tag name="AS_UNIQUEID" val="11"/>
</p:tagLst>
</file>

<file path=ppt/tags/tag159.xml><?xml version="1.0" encoding="utf-8"?>
<p:tagLst xmlns:a="http://schemas.openxmlformats.org/drawingml/2006/main" xmlns:r="http://schemas.openxmlformats.org/officeDocument/2006/relationships" xmlns:p="http://schemas.openxmlformats.org/presentationml/2006/main">
  <p:tag name="AS_UNIQUEID" val="12"/>
</p:tagLst>
</file>

<file path=ppt/tags/tag16.xml><?xml version="1.0" encoding="utf-8"?>
<p:tagLst xmlns:a="http://schemas.openxmlformats.org/drawingml/2006/main" xmlns:r="http://schemas.openxmlformats.org/officeDocument/2006/relationships" xmlns:p="http://schemas.openxmlformats.org/presentationml/2006/main">
  <p:tag name="AS_UNIQUEID" val="197"/>
</p:tagLst>
</file>

<file path=ppt/tags/tag160.xml><?xml version="1.0" encoding="utf-8"?>
<p:tagLst xmlns:a="http://schemas.openxmlformats.org/drawingml/2006/main" xmlns:r="http://schemas.openxmlformats.org/officeDocument/2006/relationships" xmlns:p="http://schemas.openxmlformats.org/presentationml/2006/main">
  <p:tag name="AS_UNIQUEID" val="25"/>
</p:tagLst>
</file>

<file path=ppt/tags/tag161.xml><?xml version="1.0" encoding="utf-8"?>
<p:tagLst xmlns:a="http://schemas.openxmlformats.org/drawingml/2006/main" xmlns:r="http://schemas.openxmlformats.org/officeDocument/2006/relationships" xmlns:p="http://schemas.openxmlformats.org/presentationml/2006/main">
  <p:tag name="AS_UNIQUEID" val="26"/>
</p:tagLst>
</file>

<file path=ppt/tags/tag162.xml><?xml version="1.0" encoding="utf-8"?>
<p:tagLst xmlns:a="http://schemas.openxmlformats.org/drawingml/2006/main" xmlns:r="http://schemas.openxmlformats.org/officeDocument/2006/relationships" xmlns:p="http://schemas.openxmlformats.org/presentationml/2006/main">
  <p:tag name="AS_UNIQUEID" val="27"/>
</p:tagLst>
</file>

<file path=ppt/tags/tag163.xml><?xml version="1.0" encoding="utf-8"?>
<p:tagLst xmlns:a="http://schemas.openxmlformats.org/drawingml/2006/main" xmlns:r="http://schemas.openxmlformats.org/officeDocument/2006/relationships" xmlns:p="http://schemas.openxmlformats.org/presentationml/2006/main">
  <p:tag name="AS_UNIQUEID" val="28"/>
</p:tagLst>
</file>

<file path=ppt/tags/tag164.xml><?xml version="1.0" encoding="utf-8"?>
<p:tagLst xmlns:a="http://schemas.openxmlformats.org/drawingml/2006/main" xmlns:r="http://schemas.openxmlformats.org/officeDocument/2006/relationships" xmlns:p="http://schemas.openxmlformats.org/presentationml/2006/main">
  <p:tag name="AS_UNIQUEID" val="29"/>
</p:tagLst>
</file>

<file path=ppt/tags/tag165.xml><?xml version="1.0" encoding="utf-8"?>
<p:tagLst xmlns:a="http://schemas.openxmlformats.org/drawingml/2006/main" xmlns:r="http://schemas.openxmlformats.org/officeDocument/2006/relationships" xmlns:p="http://schemas.openxmlformats.org/presentationml/2006/main">
  <p:tag name="AS_UNIQUEID" val="21"/>
</p:tagLst>
</file>

<file path=ppt/tags/tag166.xml><?xml version="1.0" encoding="utf-8"?>
<p:tagLst xmlns:a="http://schemas.openxmlformats.org/drawingml/2006/main" xmlns:r="http://schemas.openxmlformats.org/officeDocument/2006/relationships" xmlns:p="http://schemas.openxmlformats.org/presentationml/2006/main">
  <p:tag name="AS_UNIQUEID" val="22"/>
</p:tagLst>
</file>

<file path=ppt/tags/tag167.xml><?xml version="1.0" encoding="utf-8"?>
<p:tagLst xmlns:a="http://schemas.openxmlformats.org/drawingml/2006/main" xmlns:r="http://schemas.openxmlformats.org/officeDocument/2006/relationships" xmlns:p="http://schemas.openxmlformats.org/presentationml/2006/main">
  <p:tag name="AS_UNIQUEID" val="23"/>
</p:tagLst>
</file>

<file path=ppt/tags/tag17.xml><?xml version="1.0" encoding="utf-8"?>
<p:tagLst xmlns:a="http://schemas.openxmlformats.org/drawingml/2006/main" xmlns:r="http://schemas.openxmlformats.org/officeDocument/2006/relationships" xmlns:p="http://schemas.openxmlformats.org/presentationml/2006/main">
  <p:tag name="AS_UNIQUEID" val="198"/>
</p:tagLst>
</file>

<file path=ppt/tags/tag18.xml><?xml version="1.0" encoding="utf-8"?>
<p:tagLst xmlns:a="http://schemas.openxmlformats.org/drawingml/2006/main" xmlns:r="http://schemas.openxmlformats.org/officeDocument/2006/relationships" xmlns:p="http://schemas.openxmlformats.org/presentationml/2006/main">
  <p:tag name="AS_UNIQUEID" val="199"/>
</p:tagLst>
</file>

<file path=ppt/tags/tag19.xml><?xml version="1.0" encoding="utf-8"?>
<p:tagLst xmlns:a="http://schemas.openxmlformats.org/drawingml/2006/main" xmlns:r="http://schemas.openxmlformats.org/officeDocument/2006/relationships" xmlns:p="http://schemas.openxmlformats.org/presentationml/2006/main">
  <p:tag name="AS_UNIQUEID" val="219"/>
</p:tagLst>
</file>

<file path=ppt/tags/tag2.xml><?xml version="1.0" encoding="utf-8"?>
<p:tagLst xmlns:a="http://schemas.openxmlformats.org/drawingml/2006/main" xmlns:r="http://schemas.openxmlformats.org/officeDocument/2006/relationships" xmlns:p="http://schemas.openxmlformats.org/presentationml/2006/main">
  <p:tag name="AS_UNIQUEID" val="189"/>
</p:tagLst>
</file>

<file path=ppt/tags/tag20.xml><?xml version="1.0" encoding="utf-8"?>
<p:tagLst xmlns:a="http://schemas.openxmlformats.org/drawingml/2006/main" xmlns:r="http://schemas.openxmlformats.org/officeDocument/2006/relationships" xmlns:p="http://schemas.openxmlformats.org/presentationml/2006/main">
  <p:tag name="AS_UNIQUEID" val="220"/>
</p:tagLst>
</file>

<file path=ppt/tags/tag21.xml><?xml version="1.0" encoding="utf-8"?>
<p:tagLst xmlns:a="http://schemas.openxmlformats.org/drawingml/2006/main" xmlns:r="http://schemas.openxmlformats.org/officeDocument/2006/relationships" xmlns:p="http://schemas.openxmlformats.org/presentationml/2006/main">
  <p:tag name="AS_UNIQUEID" val="221"/>
</p:tagLst>
</file>

<file path=ppt/tags/tag22.xml><?xml version="1.0" encoding="utf-8"?>
<p:tagLst xmlns:a="http://schemas.openxmlformats.org/drawingml/2006/main" xmlns:r="http://schemas.openxmlformats.org/officeDocument/2006/relationships" xmlns:p="http://schemas.openxmlformats.org/presentationml/2006/main">
  <p:tag name="AS_UNIQUEID" val="215"/>
</p:tagLst>
</file>

<file path=ppt/tags/tag23.xml><?xml version="1.0" encoding="utf-8"?>
<p:tagLst xmlns:a="http://schemas.openxmlformats.org/drawingml/2006/main" xmlns:r="http://schemas.openxmlformats.org/officeDocument/2006/relationships" xmlns:p="http://schemas.openxmlformats.org/presentationml/2006/main">
  <p:tag name="AS_UNIQUEID" val="216"/>
</p:tagLst>
</file>

<file path=ppt/tags/tag24.xml><?xml version="1.0" encoding="utf-8"?>
<p:tagLst xmlns:a="http://schemas.openxmlformats.org/drawingml/2006/main" xmlns:r="http://schemas.openxmlformats.org/officeDocument/2006/relationships" xmlns:p="http://schemas.openxmlformats.org/presentationml/2006/main">
  <p:tag name="AS_UNIQUEID" val="217"/>
</p:tagLst>
</file>

<file path=ppt/tags/tag25.xml><?xml version="1.0" encoding="utf-8"?>
<p:tagLst xmlns:a="http://schemas.openxmlformats.org/drawingml/2006/main" xmlns:r="http://schemas.openxmlformats.org/officeDocument/2006/relationships" xmlns:p="http://schemas.openxmlformats.org/presentationml/2006/main">
  <p:tag name="AS_UNIQUEID" val="227"/>
</p:tagLst>
</file>

<file path=ppt/tags/tag26.xml><?xml version="1.0" encoding="utf-8"?>
<p:tagLst xmlns:a="http://schemas.openxmlformats.org/drawingml/2006/main" xmlns:r="http://schemas.openxmlformats.org/officeDocument/2006/relationships" xmlns:p="http://schemas.openxmlformats.org/presentationml/2006/main">
  <p:tag name="AS_UNIQUEID" val="228"/>
</p:tagLst>
</file>

<file path=ppt/tags/tag27.xml><?xml version="1.0" encoding="utf-8"?>
<p:tagLst xmlns:a="http://schemas.openxmlformats.org/drawingml/2006/main" xmlns:r="http://schemas.openxmlformats.org/officeDocument/2006/relationships" xmlns:p="http://schemas.openxmlformats.org/presentationml/2006/main">
  <p:tag name="AS_UNIQUEID" val="229"/>
</p:tagLst>
</file>

<file path=ppt/tags/tag28.xml><?xml version="1.0" encoding="utf-8"?>
<p:tagLst xmlns:a="http://schemas.openxmlformats.org/drawingml/2006/main" xmlns:r="http://schemas.openxmlformats.org/officeDocument/2006/relationships" xmlns:p="http://schemas.openxmlformats.org/presentationml/2006/main">
  <p:tag name="AS_UNIQUEID" val="230"/>
</p:tagLst>
</file>

<file path=ppt/tags/tag29.xml><?xml version="1.0" encoding="utf-8"?>
<p:tagLst xmlns:a="http://schemas.openxmlformats.org/drawingml/2006/main" xmlns:r="http://schemas.openxmlformats.org/officeDocument/2006/relationships" xmlns:p="http://schemas.openxmlformats.org/presentationml/2006/main">
  <p:tag name="AS_UNIQUEID" val="231"/>
</p:tagLst>
</file>

<file path=ppt/tags/tag3.xml><?xml version="1.0" encoding="utf-8"?>
<p:tagLst xmlns:a="http://schemas.openxmlformats.org/drawingml/2006/main" xmlns:r="http://schemas.openxmlformats.org/officeDocument/2006/relationships" xmlns:p="http://schemas.openxmlformats.org/presentationml/2006/main">
  <p:tag name="AS_UNIQUEID" val="201"/>
</p:tagLst>
</file>

<file path=ppt/tags/tag30.xml><?xml version="1.0" encoding="utf-8"?>
<p:tagLst xmlns:a="http://schemas.openxmlformats.org/drawingml/2006/main" xmlns:r="http://schemas.openxmlformats.org/officeDocument/2006/relationships" xmlns:p="http://schemas.openxmlformats.org/presentationml/2006/main">
  <p:tag name="AS_UNIQUEID" val="232"/>
</p:tagLst>
</file>

<file path=ppt/tags/tag31.xml><?xml version="1.0" encoding="utf-8"?>
<p:tagLst xmlns:a="http://schemas.openxmlformats.org/drawingml/2006/main" xmlns:r="http://schemas.openxmlformats.org/officeDocument/2006/relationships" xmlns:p="http://schemas.openxmlformats.org/presentationml/2006/main">
  <p:tag name="AS_UNIQUEID" val="233"/>
</p:tagLst>
</file>

<file path=ppt/tags/tag32.xml><?xml version="1.0" encoding="utf-8"?>
<p:tagLst xmlns:a="http://schemas.openxmlformats.org/drawingml/2006/main" xmlns:r="http://schemas.openxmlformats.org/officeDocument/2006/relationships" xmlns:p="http://schemas.openxmlformats.org/presentationml/2006/main">
  <p:tag name="AS_UNIQUEID" val="234"/>
</p:tagLst>
</file>

<file path=ppt/tags/tag33.xml><?xml version="1.0" encoding="utf-8"?>
<p:tagLst xmlns:a="http://schemas.openxmlformats.org/drawingml/2006/main" xmlns:r="http://schemas.openxmlformats.org/officeDocument/2006/relationships" xmlns:p="http://schemas.openxmlformats.org/presentationml/2006/main">
  <p:tag name="AS_UNIQUEID" val="223"/>
</p:tagLst>
</file>

<file path=ppt/tags/tag34.xml><?xml version="1.0" encoding="utf-8"?>
<p:tagLst xmlns:a="http://schemas.openxmlformats.org/drawingml/2006/main" xmlns:r="http://schemas.openxmlformats.org/officeDocument/2006/relationships" xmlns:p="http://schemas.openxmlformats.org/presentationml/2006/main">
  <p:tag name="AS_UNIQUEID" val="224"/>
</p:tagLst>
</file>

<file path=ppt/tags/tag35.xml><?xml version="1.0" encoding="utf-8"?>
<p:tagLst xmlns:a="http://schemas.openxmlformats.org/drawingml/2006/main" xmlns:r="http://schemas.openxmlformats.org/officeDocument/2006/relationships" xmlns:p="http://schemas.openxmlformats.org/presentationml/2006/main">
  <p:tag name="AS_UNIQUEID" val="225"/>
</p:tagLst>
</file>

<file path=ppt/tags/tag36.xml><?xml version="1.0" encoding="utf-8"?>
<p:tagLst xmlns:a="http://schemas.openxmlformats.org/drawingml/2006/main" xmlns:r="http://schemas.openxmlformats.org/officeDocument/2006/relationships" xmlns:p="http://schemas.openxmlformats.org/presentationml/2006/main">
  <p:tag name="AS_UNIQUEID" val="240"/>
</p:tagLst>
</file>

<file path=ppt/tags/tag37.xml><?xml version="1.0" encoding="utf-8"?>
<p:tagLst xmlns:a="http://schemas.openxmlformats.org/drawingml/2006/main" xmlns:r="http://schemas.openxmlformats.org/officeDocument/2006/relationships" xmlns:p="http://schemas.openxmlformats.org/presentationml/2006/main">
  <p:tag name="AS_UNIQUEID" val="241"/>
</p:tagLst>
</file>

<file path=ppt/tags/tag38.xml><?xml version="1.0" encoding="utf-8"?>
<p:tagLst xmlns:a="http://schemas.openxmlformats.org/drawingml/2006/main" xmlns:r="http://schemas.openxmlformats.org/officeDocument/2006/relationships" xmlns:p="http://schemas.openxmlformats.org/presentationml/2006/main">
  <p:tag name="AS_UNIQUEID" val="242"/>
</p:tagLst>
</file>

<file path=ppt/tags/tag39.xml><?xml version="1.0" encoding="utf-8"?>
<p:tagLst xmlns:a="http://schemas.openxmlformats.org/drawingml/2006/main" xmlns:r="http://schemas.openxmlformats.org/officeDocument/2006/relationships" xmlns:p="http://schemas.openxmlformats.org/presentationml/2006/main">
  <p:tag name="AS_UNIQUEID" val="243"/>
</p:tagLst>
</file>

<file path=ppt/tags/tag4.xml><?xml version="1.0" encoding="utf-8"?>
<p:tagLst xmlns:a="http://schemas.openxmlformats.org/drawingml/2006/main" xmlns:r="http://schemas.openxmlformats.org/officeDocument/2006/relationships" xmlns:p="http://schemas.openxmlformats.org/presentationml/2006/main">
  <p:tag name="AS_UNIQUEID" val="202"/>
</p:tagLst>
</file>

<file path=ppt/tags/tag40.xml><?xml version="1.0" encoding="utf-8"?>
<p:tagLst xmlns:a="http://schemas.openxmlformats.org/drawingml/2006/main" xmlns:r="http://schemas.openxmlformats.org/officeDocument/2006/relationships" xmlns:p="http://schemas.openxmlformats.org/presentationml/2006/main">
  <p:tag name="AS_UNIQUEID" val="244"/>
</p:tagLst>
</file>

<file path=ppt/tags/tag41.xml><?xml version="1.0" encoding="utf-8"?>
<p:tagLst xmlns:a="http://schemas.openxmlformats.org/drawingml/2006/main" xmlns:r="http://schemas.openxmlformats.org/officeDocument/2006/relationships" xmlns:p="http://schemas.openxmlformats.org/presentationml/2006/main">
  <p:tag name="AS_UNIQUEID" val="245"/>
</p:tagLst>
</file>

<file path=ppt/tags/tag42.xml><?xml version="1.0" encoding="utf-8"?>
<p:tagLst xmlns:a="http://schemas.openxmlformats.org/drawingml/2006/main" xmlns:r="http://schemas.openxmlformats.org/officeDocument/2006/relationships" xmlns:p="http://schemas.openxmlformats.org/presentationml/2006/main">
  <p:tag name="AS_UNIQUEID" val="246"/>
</p:tagLst>
</file>

<file path=ppt/tags/tag43.xml><?xml version="1.0" encoding="utf-8"?>
<p:tagLst xmlns:a="http://schemas.openxmlformats.org/drawingml/2006/main" xmlns:r="http://schemas.openxmlformats.org/officeDocument/2006/relationships" xmlns:p="http://schemas.openxmlformats.org/presentationml/2006/main">
  <p:tag name="AS_UNIQUEID" val="236"/>
</p:tagLst>
</file>

<file path=ppt/tags/tag44.xml><?xml version="1.0" encoding="utf-8"?>
<p:tagLst xmlns:a="http://schemas.openxmlformats.org/drawingml/2006/main" xmlns:r="http://schemas.openxmlformats.org/officeDocument/2006/relationships" xmlns:p="http://schemas.openxmlformats.org/presentationml/2006/main">
  <p:tag name="AS_UNIQUEID" val="237"/>
</p:tagLst>
</file>

<file path=ppt/tags/tag45.xml><?xml version="1.0" encoding="utf-8"?>
<p:tagLst xmlns:a="http://schemas.openxmlformats.org/drawingml/2006/main" xmlns:r="http://schemas.openxmlformats.org/officeDocument/2006/relationships" xmlns:p="http://schemas.openxmlformats.org/presentationml/2006/main">
  <p:tag name="AS_UNIQUEID" val="238"/>
</p:tagLst>
</file>

<file path=ppt/tags/tag46.xml><?xml version="1.0" encoding="utf-8"?>
<p:tagLst xmlns:a="http://schemas.openxmlformats.org/drawingml/2006/main" xmlns:r="http://schemas.openxmlformats.org/officeDocument/2006/relationships" xmlns:p="http://schemas.openxmlformats.org/presentationml/2006/main">
  <p:tag name="AS_UNIQUEID" val="252"/>
</p:tagLst>
</file>

<file path=ppt/tags/tag47.xml><?xml version="1.0" encoding="utf-8"?>
<p:tagLst xmlns:a="http://schemas.openxmlformats.org/drawingml/2006/main" xmlns:r="http://schemas.openxmlformats.org/officeDocument/2006/relationships" xmlns:p="http://schemas.openxmlformats.org/presentationml/2006/main">
  <p:tag name="AS_UNIQUEID" val="253"/>
</p:tagLst>
</file>

<file path=ppt/tags/tag48.xml><?xml version="1.0" encoding="utf-8"?>
<p:tagLst xmlns:a="http://schemas.openxmlformats.org/drawingml/2006/main" xmlns:r="http://schemas.openxmlformats.org/officeDocument/2006/relationships" xmlns:p="http://schemas.openxmlformats.org/presentationml/2006/main">
  <p:tag name="AS_UNIQUEID" val="254"/>
</p:tagLst>
</file>

<file path=ppt/tags/tag49.xml><?xml version="1.0" encoding="utf-8"?>
<p:tagLst xmlns:a="http://schemas.openxmlformats.org/drawingml/2006/main" xmlns:r="http://schemas.openxmlformats.org/officeDocument/2006/relationships" xmlns:p="http://schemas.openxmlformats.org/presentationml/2006/main">
  <p:tag name="AS_UNIQUEID" val="255"/>
</p:tagLst>
</file>

<file path=ppt/tags/tag5.xml><?xml version="1.0" encoding="utf-8"?>
<p:tagLst xmlns:a="http://schemas.openxmlformats.org/drawingml/2006/main" xmlns:r="http://schemas.openxmlformats.org/officeDocument/2006/relationships" xmlns:p="http://schemas.openxmlformats.org/presentationml/2006/main">
  <p:tag name="AS_UNIQUEID" val="203"/>
</p:tagLst>
</file>

<file path=ppt/tags/tag50.xml><?xml version="1.0" encoding="utf-8"?>
<p:tagLst xmlns:a="http://schemas.openxmlformats.org/drawingml/2006/main" xmlns:r="http://schemas.openxmlformats.org/officeDocument/2006/relationships" xmlns:p="http://schemas.openxmlformats.org/presentationml/2006/main">
  <p:tag name="AS_UNIQUEID" val="256"/>
</p:tagLst>
</file>

<file path=ppt/tags/tag51.xml><?xml version="1.0" encoding="utf-8"?>
<p:tagLst xmlns:a="http://schemas.openxmlformats.org/drawingml/2006/main" xmlns:r="http://schemas.openxmlformats.org/officeDocument/2006/relationships" xmlns:p="http://schemas.openxmlformats.org/presentationml/2006/main">
  <p:tag name="AS_UNIQUEID" val="257"/>
</p:tagLst>
</file>

<file path=ppt/tags/tag52.xml><?xml version="1.0" encoding="utf-8"?>
<p:tagLst xmlns:a="http://schemas.openxmlformats.org/drawingml/2006/main" xmlns:r="http://schemas.openxmlformats.org/officeDocument/2006/relationships" xmlns:p="http://schemas.openxmlformats.org/presentationml/2006/main">
  <p:tag name="AS_UNIQUEID" val="258"/>
</p:tagLst>
</file>

<file path=ppt/tags/tag53.xml><?xml version="1.0" encoding="utf-8"?>
<p:tagLst xmlns:a="http://schemas.openxmlformats.org/drawingml/2006/main" xmlns:r="http://schemas.openxmlformats.org/officeDocument/2006/relationships" xmlns:p="http://schemas.openxmlformats.org/presentationml/2006/main">
  <p:tag name="AS_UNIQUEID" val="259"/>
</p:tagLst>
</file>

<file path=ppt/tags/tag54.xml><?xml version="1.0" encoding="utf-8"?>
<p:tagLst xmlns:a="http://schemas.openxmlformats.org/drawingml/2006/main" xmlns:r="http://schemas.openxmlformats.org/officeDocument/2006/relationships" xmlns:p="http://schemas.openxmlformats.org/presentationml/2006/main">
  <p:tag name="AS_UNIQUEID" val="260"/>
</p:tagLst>
</file>

<file path=ppt/tags/tag55.xml><?xml version="1.0" encoding="utf-8"?>
<p:tagLst xmlns:a="http://schemas.openxmlformats.org/drawingml/2006/main" xmlns:r="http://schemas.openxmlformats.org/officeDocument/2006/relationships" xmlns:p="http://schemas.openxmlformats.org/presentationml/2006/main">
  <p:tag name="AS_UNIQUEID" val="261"/>
</p:tagLst>
</file>

<file path=ppt/tags/tag56.xml><?xml version="1.0" encoding="utf-8"?>
<p:tagLst xmlns:a="http://schemas.openxmlformats.org/drawingml/2006/main" xmlns:r="http://schemas.openxmlformats.org/officeDocument/2006/relationships" xmlns:p="http://schemas.openxmlformats.org/presentationml/2006/main">
  <p:tag name="AS_UNIQUEID" val="262"/>
</p:tagLst>
</file>

<file path=ppt/tags/tag57.xml><?xml version="1.0" encoding="utf-8"?>
<p:tagLst xmlns:a="http://schemas.openxmlformats.org/drawingml/2006/main" xmlns:r="http://schemas.openxmlformats.org/officeDocument/2006/relationships" xmlns:p="http://schemas.openxmlformats.org/presentationml/2006/main">
  <p:tag name="AS_UNIQUEID" val="263"/>
</p:tagLst>
</file>

<file path=ppt/tags/tag58.xml><?xml version="1.0" encoding="utf-8"?>
<p:tagLst xmlns:a="http://schemas.openxmlformats.org/drawingml/2006/main" xmlns:r="http://schemas.openxmlformats.org/officeDocument/2006/relationships" xmlns:p="http://schemas.openxmlformats.org/presentationml/2006/main">
  <p:tag name="AS_UNIQUEID" val="264"/>
</p:tagLst>
</file>

<file path=ppt/tags/tag59.xml><?xml version="1.0" encoding="utf-8"?>
<p:tagLst xmlns:a="http://schemas.openxmlformats.org/drawingml/2006/main" xmlns:r="http://schemas.openxmlformats.org/officeDocument/2006/relationships" xmlns:p="http://schemas.openxmlformats.org/presentationml/2006/main">
  <p:tag name="AS_UNIQUEID" val="265"/>
</p:tagLst>
</file>

<file path=ppt/tags/tag6.xml><?xml version="1.0" encoding="utf-8"?>
<p:tagLst xmlns:a="http://schemas.openxmlformats.org/drawingml/2006/main" xmlns:r="http://schemas.openxmlformats.org/officeDocument/2006/relationships" xmlns:p="http://schemas.openxmlformats.org/presentationml/2006/main">
  <p:tag name="AS_UNIQUEID" val="204"/>
</p:tagLst>
</file>

<file path=ppt/tags/tag60.xml><?xml version="1.0" encoding="utf-8"?>
<p:tagLst xmlns:a="http://schemas.openxmlformats.org/drawingml/2006/main" xmlns:r="http://schemas.openxmlformats.org/officeDocument/2006/relationships" xmlns:p="http://schemas.openxmlformats.org/presentationml/2006/main">
  <p:tag name="AS_UNIQUEID" val="266"/>
</p:tagLst>
</file>

<file path=ppt/tags/tag61.xml><?xml version="1.0" encoding="utf-8"?>
<p:tagLst xmlns:a="http://schemas.openxmlformats.org/drawingml/2006/main" xmlns:r="http://schemas.openxmlformats.org/officeDocument/2006/relationships" xmlns:p="http://schemas.openxmlformats.org/presentationml/2006/main">
  <p:tag name="AS_UNIQUEID" val="248"/>
</p:tagLst>
</file>

<file path=ppt/tags/tag62.xml><?xml version="1.0" encoding="utf-8"?>
<p:tagLst xmlns:a="http://schemas.openxmlformats.org/drawingml/2006/main" xmlns:r="http://schemas.openxmlformats.org/officeDocument/2006/relationships" xmlns:p="http://schemas.openxmlformats.org/presentationml/2006/main">
  <p:tag name="AS_UNIQUEID" val="249"/>
</p:tagLst>
</file>

<file path=ppt/tags/tag63.xml><?xml version="1.0" encoding="utf-8"?>
<p:tagLst xmlns:a="http://schemas.openxmlformats.org/drawingml/2006/main" xmlns:r="http://schemas.openxmlformats.org/officeDocument/2006/relationships" xmlns:p="http://schemas.openxmlformats.org/presentationml/2006/main">
  <p:tag name="AS_UNIQUEID" val="250"/>
</p:tagLst>
</file>

<file path=ppt/tags/tag64.xml><?xml version="1.0" encoding="utf-8"?>
<p:tagLst xmlns:a="http://schemas.openxmlformats.org/drawingml/2006/main" xmlns:r="http://schemas.openxmlformats.org/officeDocument/2006/relationships" xmlns:p="http://schemas.openxmlformats.org/presentationml/2006/main">
  <p:tag name="AS_UNIQUEID" val="272"/>
</p:tagLst>
</file>

<file path=ppt/tags/tag65.xml><?xml version="1.0" encoding="utf-8"?>
<p:tagLst xmlns:a="http://schemas.openxmlformats.org/drawingml/2006/main" xmlns:r="http://schemas.openxmlformats.org/officeDocument/2006/relationships" xmlns:p="http://schemas.openxmlformats.org/presentationml/2006/main">
  <p:tag name="AS_UNIQUEID" val="273"/>
</p:tagLst>
</file>

<file path=ppt/tags/tag66.xml><?xml version="1.0" encoding="utf-8"?>
<p:tagLst xmlns:a="http://schemas.openxmlformats.org/drawingml/2006/main" xmlns:r="http://schemas.openxmlformats.org/officeDocument/2006/relationships" xmlns:p="http://schemas.openxmlformats.org/presentationml/2006/main">
  <p:tag name="AS_UNIQUEID" val="274"/>
</p:tagLst>
</file>

<file path=ppt/tags/tag67.xml><?xml version="1.0" encoding="utf-8"?>
<p:tagLst xmlns:a="http://schemas.openxmlformats.org/drawingml/2006/main" xmlns:r="http://schemas.openxmlformats.org/officeDocument/2006/relationships" xmlns:p="http://schemas.openxmlformats.org/presentationml/2006/main">
  <p:tag name="AS_UNIQUEID" val="275"/>
</p:tagLst>
</file>

<file path=ppt/tags/tag68.xml><?xml version="1.0" encoding="utf-8"?>
<p:tagLst xmlns:a="http://schemas.openxmlformats.org/drawingml/2006/main" xmlns:r="http://schemas.openxmlformats.org/officeDocument/2006/relationships" xmlns:p="http://schemas.openxmlformats.org/presentationml/2006/main">
  <p:tag name="AS_UNIQUEID" val="276"/>
</p:tagLst>
</file>

<file path=ppt/tags/tag69.xml><?xml version="1.0" encoding="utf-8"?>
<p:tagLst xmlns:a="http://schemas.openxmlformats.org/drawingml/2006/main" xmlns:r="http://schemas.openxmlformats.org/officeDocument/2006/relationships" xmlns:p="http://schemas.openxmlformats.org/presentationml/2006/main">
  <p:tag name="AS_UNIQUEID" val="277"/>
</p:tagLst>
</file>

<file path=ppt/tags/tag7.xml><?xml version="1.0" encoding="utf-8"?>
<p:tagLst xmlns:a="http://schemas.openxmlformats.org/drawingml/2006/main" xmlns:r="http://schemas.openxmlformats.org/officeDocument/2006/relationships" xmlns:p="http://schemas.openxmlformats.org/presentationml/2006/main">
  <p:tag name="AS_UNIQUEID" val="205"/>
</p:tagLst>
</file>

<file path=ppt/tags/tag70.xml><?xml version="1.0" encoding="utf-8"?>
<p:tagLst xmlns:a="http://schemas.openxmlformats.org/drawingml/2006/main" xmlns:r="http://schemas.openxmlformats.org/officeDocument/2006/relationships" xmlns:p="http://schemas.openxmlformats.org/presentationml/2006/main">
  <p:tag name="AS_UNIQUEID" val="268"/>
</p:tagLst>
</file>

<file path=ppt/tags/tag71.xml><?xml version="1.0" encoding="utf-8"?>
<p:tagLst xmlns:a="http://schemas.openxmlformats.org/drawingml/2006/main" xmlns:r="http://schemas.openxmlformats.org/officeDocument/2006/relationships" xmlns:p="http://schemas.openxmlformats.org/presentationml/2006/main">
  <p:tag name="AS_UNIQUEID" val="269"/>
</p:tagLst>
</file>

<file path=ppt/tags/tag72.xml><?xml version="1.0" encoding="utf-8"?>
<p:tagLst xmlns:a="http://schemas.openxmlformats.org/drawingml/2006/main" xmlns:r="http://schemas.openxmlformats.org/officeDocument/2006/relationships" xmlns:p="http://schemas.openxmlformats.org/presentationml/2006/main">
  <p:tag name="AS_UNIQUEID" val="270"/>
</p:tagLst>
</file>

<file path=ppt/tags/tag73.xml><?xml version="1.0" encoding="utf-8"?>
<p:tagLst xmlns:a="http://schemas.openxmlformats.org/drawingml/2006/main" xmlns:r="http://schemas.openxmlformats.org/officeDocument/2006/relationships" xmlns:p="http://schemas.openxmlformats.org/presentationml/2006/main">
  <p:tag name="AS_UNIQUEID" val="283"/>
</p:tagLst>
</file>

<file path=ppt/tags/tag74.xml><?xml version="1.0" encoding="utf-8"?>
<p:tagLst xmlns:a="http://schemas.openxmlformats.org/drawingml/2006/main" xmlns:r="http://schemas.openxmlformats.org/officeDocument/2006/relationships" xmlns:p="http://schemas.openxmlformats.org/presentationml/2006/main">
  <p:tag name="AS_UNIQUEID" val="284"/>
</p:tagLst>
</file>

<file path=ppt/tags/tag75.xml><?xml version="1.0" encoding="utf-8"?>
<p:tagLst xmlns:a="http://schemas.openxmlformats.org/drawingml/2006/main" xmlns:r="http://schemas.openxmlformats.org/officeDocument/2006/relationships" xmlns:p="http://schemas.openxmlformats.org/presentationml/2006/main">
  <p:tag name="AS_UNIQUEID" val="285"/>
</p:tagLst>
</file>

<file path=ppt/tags/tag76.xml><?xml version="1.0" encoding="utf-8"?>
<p:tagLst xmlns:a="http://schemas.openxmlformats.org/drawingml/2006/main" xmlns:r="http://schemas.openxmlformats.org/officeDocument/2006/relationships" xmlns:p="http://schemas.openxmlformats.org/presentationml/2006/main">
  <p:tag name="AS_UNIQUEID" val="286"/>
</p:tagLst>
</file>

<file path=ppt/tags/tag77.xml><?xml version="1.0" encoding="utf-8"?>
<p:tagLst xmlns:a="http://schemas.openxmlformats.org/drawingml/2006/main" xmlns:r="http://schemas.openxmlformats.org/officeDocument/2006/relationships" xmlns:p="http://schemas.openxmlformats.org/presentationml/2006/main">
  <p:tag name="AS_UNIQUEID" val="287"/>
</p:tagLst>
</file>

<file path=ppt/tags/tag78.xml><?xml version="1.0" encoding="utf-8"?>
<p:tagLst xmlns:a="http://schemas.openxmlformats.org/drawingml/2006/main" xmlns:r="http://schemas.openxmlformats.org/officeDocument/2006/relationships" xmlns:p="http://schemas.openxmlformats.org/presentationml/2006/main">
  <p:tag name="AS_UNIQUEID" val="288"/>
</p:tagLst>
</file>

<file path=ppt/tags/tag79.xml><?xml version="1.0" encoding="utf-8"?>
<p:tagLst xmlns:a="http://schemas.openxmlformats.org/drawingml/2006/main" xmlns:r="http://schemas.openxmlformats.org/officeDocument/2006/relationships" xmlns:p="http://schemas.openxmlformats.org/presentationml/2006/main">
  <p:tag name="AS_UNIQUEID" val="289"/>
</p:tagLst>
</file>

<file path=ppt/tags/tag8.xml><?xml version="1.0" encoding="utf-8"?>
<p:tagLst xmlns:a="http://schemas.openxmlformats.org/drawingml/2006/main" xmlns:r="http://schemas.openxmlformats.org/officeDocument/2006/relationships" xmlns:p="http://schemas.openxmlformats.org/presentationml/2006/main">
  <p:tag name="AS_UNIQUEID" val="206"/>
</p:tagLst>
</file>

<file path=ppt/tags/tag80.xml><?xml version="1.0" encoding="utf-8"?>
<p:tagLst xmlns:a="http://schemas.openxmlformats.org/drawingml/2006/main" xmlns:r="http://schemas.openxmlformats.org/officeDocument/2006/relationships" xmlns:p="http://schemas.openxmlformats.org/presentationml/2006/main">
  <p:tag name="AS_UNIQUEID" val="290"/>
</p:tagLst>
</file>

<file path=ppt/tags/tag81.xml><?xml version="1.0" encoding="utf-8"?>
<p:tagLst xmlns:a="http://schemas.openxmlformats.org/drawingml/2006/main" xmlns:r="http://schemas.openxmlformats.org/officeDocument/2006/relationships" xmlns:p="http://schemas.openxmlformats.org/presentationml/2006/main">
  <p:tag name="AS_UNIQUEID" val="291"/>
</p:tagLst>
</file>

<file path=ppt/tags/tag82.xml><?xml version="1.0" encoding="utf-8"?>
<p:tagLst xmlns:a="http://schemas.openxmlformats.org/drawingml/2006/main" xmlns:r="http://schemas.openxmlformats.org/officeDocument/2006/relationships" xmlns:p="http://schemas.openxmlformats.org/presentationml/2006/main">
  <p:tag name="AS_UNIQUEID" val="279"/>
</p:tagLst>
</file>

<file path=ppt/tags/tag83.xml><?xml version="1.0" encoding="utf-8"?>
<p:tagLst xmlns:a="http://schemas.openxmlformats.org/drawingml/2006/main" xmlns:r="http://schemas.openxmlformats.org/officeDocument/2006/relationships" xmlns:p="http://schemas.openxmlformats.org/presentationml/2006/main">
  <p:tag name="AS_UNIQUEID" val="280"/>
</p:tagLst>
</file>

<file path=ppt/tags/tag84.xml><?xml version="1.0" encoding="utf-8"?>
<p:tagLst xmlns:a="http://schemas.openxmlformats.org/drawingml/2006/main" xmlns:r="http://schemas.openxmlformats.org/officeDocument/2006/relationships" xmlns:p="http://schemas.openxmlformats.org/presentationml/2006/main">
  <p:tag name="AS_UNIQUEID" val="281"/>
</p:tagLst>
</file>

<file path=ppt/tags/tag85.xml><?xml version="1.0" encoding="utf-8"?>
<p:tagLst xmlns:a="http://schemas.openxmlformats.org/drawingml/2006/main" xmlns:r="http://schemas.openxmlformats.org/officeDocument/2006/relationships" xmlns:p="http://schemas.openxmlformats.org/presentationml/2006/main">
  <p:tag name="AS_UNIQUEID" val="297"/>
</p:tagLst>
</file>

<file path=ppt/tags/tag86.xml><?xml version="1.0" encoding="utf-8"?>
<p:tagLst xmlns:a="http://schemas.openxmlformats.org/drawingml/2006/main" xmlns:r="http://schemas.openxmlformats.org/officeDocument/2006/relationships" xmlns:p="http://schemas.openxmlformats.org/presentationml/2006/main">
  <p:tag name="AS_UNIQUEID" val="298"/>
</p:tagLst>
</file>

<file path=ppt/tags/tag87.xml><?xml version="1.0" encoding="utf-8"?>
<p:tagLst xmlns:a="http://schemas.openxmlformats.org/drawingml/2006/main" xmlns:r="http://schemas.openxmlformats.org/officeDocument/2006/relationships" xmlns:p="http://schemas.openxmlformats.org/presentationml/2006/main">
  <p:tag name="AS_UNIQUEID" val="299"/>
</p:tagLst>
</file>

<file path=ppt/tags/tag88.xml><?xml version="1.0" encoding="utf-8"?>
<p:tagLst xmlns:a="http://schemas.openxmlformats.org/drawingml/2006/main" xmlns:r="http://schemas.openxmlformats.org/officeDocument/2006/relationships" xmlns:p="http://schemas.openxmlformats.org/presentationml/2006/main">
  <p:tag name="AS_UNIQUEID" val="300"/>
</p:tagLst>
</file>

<file path=ppt/tags/tag89.xml><?xml version="1.0" encoding="utf-8"?>
<p:tagLst xmlns:a="http://schemas.openxmlformats.org/drawingml/2006/main" xmlns:r="http://schemas.openxmlformats.org/officeDocument/2006/relationships" xmlns:p="http://schemas.openxmlformats.org/presentationml/2006/main">
  <p:tag name="AS_UNIQUEID" val="301"/>
</p:tagLst>
</file>

<file path=ppt/tags/tag9.xml><?xml version="1.0" encoding="utf-8"?>
<p:tagLst xmlns:a="http://schemas.openxmlformats.org/drawingml/2006/main" xmlns:r="http://schemas.openxmlformats.org/officeDocument/2006/relationships" xmlns:p="http://schemas.openxmlformats.org/presentationml/2006/main">
  <p:tag name="AS_UNIQUEID" val="207"/>
</p:tagLst>
</file>

<file path=ppt/tags/tag90.xml><?xml version="1.0" encoding="utf-8"?>
<p:tagLst xmlns:a="http://schemas.openxmlformats.org/drawingml/2006/main" xmlns:r="http://schemas.openxmlformats.org/officeDocument/2006/relationships" xmlns:p="http://schemas.openxmlformats.org/presentationml/2006/main">
  <p:tag name="AS_UNIQUEID" val="302"/>
</p:tagLst>
</file>

<file path=ppt/tags/tag91.xml><?xml version="1.0" encoding="utf-8"?>
<p:tagLst xmlns:a="http://schemas.openxmlformats.org/drawingml/2006/main" xmlns:r="http://schemas.openxmlformats.org/officeDocument/2006/relationships" xmlns:p="http://schemas.openxmlformats.org/presentationml/2006/main">
  <p:tag name="AS_UNIQUEID" val="303"/>
</p:tagLst>
</file>

<file path=ppt/tags/tag92.xml><?xml version="1.0" encoding="utf-8"?>
<p:tagLst xmlns:a="http://schemas.openxmlformats.org/drawingml/2006/main" xmlns:r="http://schemas.openxmlformats.org/officeDocument/2006/relationships" xmlns:p="http://schemas.openxmlformats.org/presentationml/2006/main">
  <p:tag name="AS_UNIQUEID" val="293"/>
</p:tagLst>
</file>

<file path=ppt/tags/tag93.xml><?xml version="1.0" encoding="utf-8"?>
<p:tagLst xmlns:a="http://schemas.openxmlformats.org/drawingml/2006/main" xmlns:r="http://schemas.openxmlformats.org/officeDocument/2006/relationships" xmlns:p="http://schemas.openxmlformats.org/presentationml/2006/main">
  <p:tag name="AS_UNIQUEID" val="294"/>
</p:tagLst>
</file>

<file path=ppt/tags/tag94.xml><?xml version="1.0" encoding="utf-8"?>
<p:tagLst xmlns:a="http://schemas.openxmlformats.org/drawingml/2006/main" xmlns:r="http://schemas.openxmlformats.org/officeDocument/2006/relationships" xmlns:p="http://schemas.openxmlformats.org/presentationml/2006/main">
  <p:tag name="AS_UNIQUEID" val="295"/>
</p:tagLst>
</file>

<file path=ppt/tags/tag95.xml><?xml version="1.0" encoding="utf-8"?>
<p:tagLst xmlns:a="http://schemas.openxmlformats.org/drawingml/2006/main" xmlns:r="http://schemas.openxmlformats.org/officeDocument/2006/relationships" xmlns:p="http://schemas.openxmlformats.org/presentationml/2006/main">
  <p:tag name="AS_UNIQUEID" val="309"/>
</p:tagLst>
</file>

<file path=ppt/tags/tag96.xml><?xml version="1.0" encoding="utf-8"?>
<p:tagLst xmlns:a="http://schemas.openxmlformats.org/drawingml/2006/main" xmlns:r="http://schemas.openxmlformats.org/officeDocument/2006/relationships" xmlns:p="http://schemas.openxmlformats.org/presentationml/2006/main">
  <p:tag name="AS_UNIQUEID" val="310"/>
</p:tagLst>
</file>

<file path=ppt/tags/tag97.xml><?xml version="1.0" encoding="utf-8"?>
<p:tagLst xmlns:a="http://schemas.openxmlformats.org/drawingml/2006/main" xmlns:r="http://schemas.openxmlformats.org/officeDocument/2006/relationships" xmlns:p="http://schemas.openxmlformats.org/presentationml/2006/main">
  <p:tag name="AS_UNIQUEID" val="311"/>
</p:tagLst>
</file>

<file path=ppt/tags/tag98.xml><?xml version="1.0" encoding="utf-8"?>
<p:tagLst xmlns:a="http://schemas.openxmlformats.org/drawingml/2006/main" xmlns:r="http://schemas.openxmlformats.org/officeDocument/2006/relationships" xmlns:p="http://schemas.openxmlformats.org/presentationml/2006/main">
  <p:tag name="AS_UNIQUEID" val="312"/>
</p:tagLst>
</file>

<file path=ppt/tags/tag99.xml><?xml version="1.0" encoding="utf-8"?>
<p:tagLst xmlns:a="http://schemas.openxmlformats.org/drawingml/2006/main" xmlns:r="http://schemas.openxmlformats.org/officeDocument/2006/relationships" xmlns:p="http://schemas.openxmlformats.org/presentationml/2006/main">
  <p:tag name="AS_UNIQUEID" val="31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TotalTime>
  <Words>1719</Words>
  <Application>Microsoft Office PowerPoint</Application>
  <PresentationFormat>自定义</PresentationFormat>
  <Paragraphs>167</Paragraphs>
  <Slides>19</Slides>
  <Notes>18</Notes>
  <HiddenSlides>0</HiddenSlides>
  <MMClips>0</MMClips>
  <ScaleCrop>false</ScaleCrop>
  <HeadingPairs>
    <vt:vector size="4" baseType="variant">
      <vt:variant>
        <vt:lpstr>主题</vt:lpstr>
      </vt:variant>
      <vt:variant>
        <vt:i4>1</vt:i4>
      </vt:variant>
      <vt:variant>
        <vt:lpstr>幻灯片标题</vt:lpstr>
      </vt:variant>
      <vt:variant>
        <vt:i4>19</vt:i4>
      </vt:variant>
    </vt:vector>
  </HeadingPairs>
  <TitlesOfParts>
    <vt:vector size="20" baseType="lpstr">
      <vt:lpstr>Office 主题</vt:lpstr>
      <vt:lpstr>PowerPoint 演示文稿</vt:lpstr>
      <vt:lpstr>2020-2021学年人教版八年级下册</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5</cp:revision>
  <dcterms:created xsi:type="dcterms:W3CDTF">2021-02-22T07:19:52Z</dcterms:created>
  <dcterms:modified xsi:type="dcterms:W3CDTF">2021-02-22T08:35:27Z</dcterms:modified>
</cp:coreProperties>
</file>