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3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1880850" cy="6840538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744" y="-90"/>
      </p:cViewPr>
      <p:guideLst>
        <p:guide orient="horz" pos="2155"/>
        <p:guide pos="374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#5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#6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#7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#8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#9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061260-88DE-4B7A-8D6D-A169C4BA45BC}" type="doc">
      <dgm:prSet loTypeId="urn:microsoft.com/office/officeart/2005/8/layout/process1" loCatId="process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/>
        </a:p>
      </dgm:t>
    </dgm:pt>
    <dgm:pt modelId="{D90471C3-3D36-43A3-8FA3-D5312B346035}" type="parTrans" cxnId="{454D4EEA-A816-47A9-9AC1-08680DCDAEB8}">
      <dgm:prSet/>
      <dgm:spPr/>
      <dgm:t>
        <a:bodyPr/>
        <a:lstStyle/>
        <a:p>
          <a:endParaRPr lang="zh-CN" altLang="en-US"/>
        </a:p>
      </dgm:t>
    </dgm:pt>
    <dgm:pt modelId="{4056CA04-2777-4C44-9495-917289A8D43D}">
      <dgm:prSet phldrT="[文本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chemeClr val="accent5">
            <a:lumMod val="50000"/>
          </a:schemeClr>
        </a:solidFill>
        <a:ln>
          <a:solidFill>
            <a:schemeClr val="accent2"/>
          </a:solidFill>
        </a:ln>
      </dgm:spPr>
      <dgm:t>
        <a:bodyPr/>
        <a:lstStyle/>
        <a:p>
          <a:r>
            <a:rPr lang="zh-CN" altLang="en-US" sz="1800">
              <a:solidFill>
                <a:schemeClr val="bg2"/>
              </a:solidFill>
            </a:rPr>
            <a:t>课堂导入</a:t>
          </a:r>
        </a:p>
      </dgm:t>
    </dgm:pt>
    <dgm:pt modelId="{A037B24A-F6B1-4BCD-93C6-2ED78C5DD4B7}" type="sibTrans" cxnId="{454D4EEA-A816-47A9-9AC1-08680DCDAEB8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zh-CN" altLang="en-US"/>
        </a:p>
      </dgm:t>
    </dgm:pt>
    <dgm:pt modelId="{8ED90D5B-592F-48FE-9DC2-98A6E74EDB33}" type="parTrans" cxnId="{E2F0B461-67E7-47FB-98B5-17EFCCA4D8FA}">
      <dgm:prSet/>
      <dgm:spPr/>
      <dgm:t>
        <a:bodyPr/>
        <a:lstStyle/>
        <a:p>
          <a:endParaRPr lang="zh-CN" altLang="en-US"/>
        </a:p>
      </dgm:t>
    </dgm:pt>
    <dgm:pt modelId="{EF85D37E-FEF8-4395-9B5E-E887FE7EC160}">
      <dgm:prSet phldrT="[文本]"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>
        <a:solidFill>
          <a:schemeClr val="accent5">
            <a:lumMod val="20000"/>
            <a:lumOff val="80000"/>
          </a:schemeClr>
        </a:solidFill>
        <a:ln w="25400">
          <a:solidFill>
            <a:schemeClr val="bg1">
              <a:lumMod val="65000"/>
            </a:schemeClr>
          </a:solidFill>
        </a:ln>
        <a:effectLst>
          <a:reflection blurRad="6350" stA="52000" endA="300" endPos="35000" dir="5400000" sy="-100000" algn="bl" rotWithShape="0"/>
        </a:effectLst>
      </dgm:spPr>
      <dgm:t>
        <a:bodyPr/>
        <a:lstStyle/>
        <a:p>
          <a:pPr algn="ctr"/>
          <a:r>
            <a:rPr lang="zh-CN" altLang="en-US" sz="1700">
              <a:solidFill>
                <a:schemeClr val="tx1"/>
              </a:solidFill>
            </a:rPr>
            <a:t>新课讲授</a:t>
          </a:r>
        </a:p>
      </dgm:t>
    </dgm:pt>
    <dgm:pt modelId="{E415CDC9-6023-4D84-BF05-7BFB95C13B73}" type="sibTrans" cxnId="{E2F0B461-67E7-47FB-98B5-17EFCCA4D8FA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zh-CN" altLang="en-US"/>
        </a:p>
      </dgm:t>
    </dgm:pt>
    <dgm:pt modelId="{D2A06621-8A33-4877-81BF-E58F6E7E4ECF}" type="parTrans" cxnId="{FA18BDFF-15C6-4FF1-83B6-F736597E2D68}">
      <dgm:prSet/>
      <dgm:spPr/>
      <dgm:t>
        <a:bodyPr/>
        <a:lstStyle/>
        <a:p>
          <a:endParaRPr lang="zh-CN" altLang="en-US"/>
        </a:p>
      </dgm:t>
    </dgm:pt>
    <dgm:pt modelId="{5EF0CEBE-F6D4-4436-9E03-D3AE38227581}">
      <dgm:prSet phldrT="[文本]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chemeClr val="accent5">
            <a:lumMod val="20000"/>
            <a:lumOff val="80000"/>
          </a:schemeClr>
        </a:solidFill>
        <a:ln>
          <a:solidFill>
            <a:schemeClr val="tx2">
              <a:lumMod val="40000"/>
              <a:lumOff val="60000"/>
            </a:schemeClr>
          </a:solidFill>
        </a:ln>
      </dgm:spPr>
      <dgm:t>
        <a:bodyPr/>
        <a:lstStyle/>
        <a:p>
          <a:r>
            <a:rPr lang="zh-CN" altLang="en-US"/>
            <a:t>巩固提高</a:t>
          </a:r>
        </a:p>
      </dgm:t>
    </dgm:pt>
    <dgm:pt modelId="{F5F4A7BE-D29C-4925-B676-87EFBB9B7DF3}" type="sibTrans" cxnId="{FA18BDFF-15C6-4FF1-83B6-F736597E2D68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zh-CN" altLang="en-US"/>
        </a:p>
      </dgm:t>
    </dgm:pt>
    <dgm:pt modelId="{1159CB3D-9F2C-4AD2-8ACA-8BB70E82A5E1}" type="parTrans" cxnId="{869470DD-2C6B-47F0-99D7-626C96A494D9}">
      <dgm:prSet/>
      <dgm:spPr/>
      <dgm:t>
        <a:bodyPr/>
        <a:lstStyle/>
        <a:p>
          <a:endParaRPr lang="zh-CN" altLang="en-US"/>
        </a:p>
      </dgm:t>
    </dgm:pt>
    <dgm:pt modelId="{99F01BD1-5F19-4886-9B83-99B0AA7C1CDF}">
      <dgm:prSet phldrT="[文本]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chemeClr val="accent5">
            <a:lumMod val="20000"/>
            <a:lumOff val="80000"/>
          </a:schemeClr>
        </a:solidFill>
        <a:ln>
          <a:solidFill>
            <a:schemeClr val="tx2">
              <a:lumMod val="40000"/>
              <a:lumOff val="60000"/>
            </a:schemeClr>
          </a:solidFill>
        </a:ln>
      </dgm:spPr>
      <dgm:t>
        <a:bodyPr/>
        <a:lstStyle/>
        <a:p>
          <a:r>
            <a:rPr lang="zh-CN" altLang="en-US"/>
            <a:t>课堂小结</a:t>
          </a:r>
        </a:p>
      </dgm:t>
    </dgm:pt>
    <dgm:pt modelId="{5DE2E357-F8CE-4915-8300-1E581A343AD8}" type="sibTrans" cxnId="{869470DD-2C6B-47F0-99D7-626C96A494D9}">
      <dgm:prSet/>
      <dgm:spPr/>
      <dgm:t>
        <a:bodyPr/>
        <a:lstStyle/>
        <a:p>
          <a:endParaRPr lang="zh-CN" altLang="en-US"/>
        </a:p>
      </dgm:t>
    </dgm:pt>
    <dgm:pt modelId="{3376208B-8551-4CA4-89F0-769179B34EEB}" type="pres">
      <dgm:prSet presAssocID="{9C061260-88DE-4B7A-8D6D-A169C4BA45B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/>
        </a:p>
      </dgm:t>
    </dgm:pt>
    <dgm:pt modelId="{476AB240-4D53-4F76-BD4B-BBB5AD3BA1FD}" type="pres">
      <dgm:prSet presAssocID="{4056CA04-2777-4C44-9495-917289A8D43D}" presName="node" presStyleLbl="node1" presStyleIdx="0" presStyleCnt="4" custScaleX="152773" custScaleY="116803" custLinFactNeighborX="-83703" custLinFactNeighborY="4273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zh-CN" altLang="en-US"/>
        </a:p>
      </dgm:t>
    </dgm:pt>
    <dgm:pt modelId="{6CAB29D7-116C-4F2F-8BB6-9D046B847449}" type="pres">
      <dgm:prSet presAssocID="{A037B24A-F6B1-4BCD-93C6-2ED78C5DD4B7}" presName="sibTrans" presStyleLbl="sibTrans2D1" presStyleIdx="0" presStyleCnt="3"/>
      <dgm:spPr/>
      <dgm:t>
        <a:bodyPr/>
        <a:lstStyle/>
        <a:p>
          <a:endParaRPr lang="zh-CN" altLang="en-US"/>
        </a:p>
      </dgm:t>
    </dgm:pt>
    <dgm:pt modelId="{C277D397-F484-4231-9502-C0B6E24478B8}" type="pres">
      <dgm:prSet presAssocID="{A037B24A-F6B1-4BCD-93C6-2ED78C5DD4B7}" presName="connectorText" presStyleLbl="sibTrans2D1" presStyleIdx="0" presStyleCnt="3"/>
      <dgm:spPr/>
      <dgm:t>
        <a:bodyPr/>
        <a:lstStyle/>
        <a:p>
          <a:endParaRPr lang="zh-CN" altLang="en-US"/>
        </a:p>
      </dgm:t>
    </dgm:pt>
    <dgm:pt modelId="{3379FCEE-D202-43D6-B5D3-D6A4AB40C6F9}" type="pres">
      <dgm:prSet presAssocID="{EF85D37E-FEF8-4395-9B5E-E887FE7EC160}" presName="node" presStyleLbl="node1" presStyleIdx="1" presStyleCnt="4" custScaleX="108832" custScaleY="98235" custLinFactNeighborX="-3102" custLinFactNeighborY="-3744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zh-CN" altLang="en-US"/>
        </a:p>
      </dgm:t>
    </dgm:pt>
    <dgm:pt modelId="{C07D0CF2-2606-48B7-BF71-79DEBB0E46DA}" type="pres">
      <dgm:prSet presAssocID="{E415CDC9-6023-4D84-BF05-7BFB95C13B73}" presName="sibTrans" presStyleLbl="sibTrans2D1" presStyleIdx="1" presStyleCnt="3"/>
      <dgm:spPr/>
      <dgm:t>
        <a:bodyPr/>
        <a:lstStyle/>
        <a:p>
          <a:endParaRPr lang="zh-CN" altLang="en-US"/>
        </a:p>
      </dgm:t>
    </dgm:pt>
    <dgm:pt modelId="{D0049139-CEB3-488B-83BC-9EA428FF1FBF}" type="pres">
      <dgm:prSet presAssocID="{E415CDC9-6023-4D84-BF05-7BFB95C13B73}" presName="connectorText" presStyleLbl="sibTrans2D1" presStyleIdx="1" presStyleCnt="3"/>
      <dgm:spPr/>
      <dgm:t>
        <a:bodyPr/>
        <a:lstStyle/>
        <a:p>
          <a:endParaRPr lang="zh-CN" altLang="en-US"/>
        </a:p>
      </dgm:t>
    </dgm:pt>
    <dgm:pt modelId="{5BF16A4B-D225-4F62-A0F6-F95F4514A5CD}" type="pres">
      <dgm:prSet presAssocID="{5EF0CEBE-F6D4-4436-9E03-D3AE38227581}" presName="node" presStyleLbl="node1" presStyleIdx="2" presStyleCnt="4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zh-CN" altLang="en-US"/>
        </a:p>
      </dgm:t>
    </dgm:pt>
    <dgm:pt modelId="{0AC8EA4C-F847-462F-BBEF-19994D363CEB}" type="pres">
      <dgm:prSet presAssocID="{F5F4A7BE-D29C-4925-B676-87EFBB9B7DF3}" presName="sibTrans" presStyleLbl="sibTrans2D1" presStyleIdx="2" presStyleCnt="3"/>
      <dgm:spPr/>
      <dgm:t>
        <a:bodyPr/>
        <a:lstStyle/>
        <a:p>
          <a:endParaRPr lang="zh-CN" altLang="en-US"/>
        </a:p>
      </dgm:t>
    </dgm:pt>
    <dgm:pt modelId="{2E9FB5C9-2BCD-4350-BA62-9BA89B0B11C3}" type="pres">
      <dgm:prSet presAssocID="{F5F4A7BE-D29C-4925-B676-87EFBB9B7DF3}" presName="connectorText" presStyleLbl="sibTrans2D1" presStyleIdx="2" presStyleCnt="3"/>
      <dgm:spPr/>
      <dgm:t>
        <a:bodyPr/>
        <a:lstStyle/>
        <a:p>
          <a:endParaRPr lang="zh-CN" altLang="en-US"/>
        </a:p>
      </dgm:t>
    </dgm:pt>
    <dgm:pt modelId="{504A507E-C14B-4855-822C-CEB56267E8A4}" type="pres">
      <dgm:prSet presAssocID="{99F01BD1-5F19-4886-9B83-99B0AA7C1CDF}" presName="node" presStyleLbl="node1" presStyleIdx="3" presStyleCnt="4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zh-CN" altLang="en-US"/>
        </a:p>
      </dgm:t>
    </dgm:pt>
  </dgm:ptLst>
  <dgm:cxnLst>
    <dgm:cxn modelId="{0BCD7798-6071-4572-836D-405FC8829F2D}" type="presOf" srcId="{E415CDC9-6023-4D84-BF05-7BFB95C13B73}" destId="{C07D0CF2-2606-48B7-BF71-79DEBB0E46DA}" srcOrd="0" destOrd="0" presId="urn:microsoft.com/office/officeart/2005/8/layout/process1"/>
    <dgm:cxn modelId="{21119067-CB72-4901-93E0-4C879174F5D9}" type="presOf" srcId="{4056CA04-2777-4C44-9495-917289A8D43D}" destId="{476AB240-4D53-4F76-BD4B-BBB5AD3BA1FD}" srcOrd="0" destOrd="0" presId="urn:microsoft.com/office/officeart/2005/8/layout/process1"/>
    <dgm:cxn modelId="{38BBBD54-41BE-4114-BBD2-611DCC5DA1CF}" type="presOf" srcId="{EF85D37E-FEF8-4395-9B5E-E887FE7EC160}" destId="{3379FCEE-D202-43D6-B5D3-D6A4AB40C6F9}" srcOrd="0" destOrd="0" presId="urn:microsoft.com/office/officeart/2005/8/layout/process1"/>
    <dgm:cxn modelId="{454D4EEA-A816-47A9-9AC1-08680DCDAEB8}" srcId="{9C061260-88DE-4B7A-8D6D-A169C4BA45BC}" destId="{4056CA04-2777-4C44-9495-917289A8D43D}" srcOrd="0" destOrd="0" parTransId="{D90471C3-3D36-43A3-8FA3-D5312B346035}" sibTransId="{A037B24A-F6B1-4BCD-93C6-2ED78C5DD4B7}"/>
    <dgm:cxn modelId="{E2F0B461-67E7-47FB-98B5-17EFCCA4D8FA}" srcId="{9C061260-88DE-4B7A-8D6D-A169C4BA45BC}" destId="{EF85D37E-FEF8-4395-9B5E-E887FE7EC160}" srcOrd="1" destOrd="0" parTransId="{8ED90D5B-592F-48FE-9DC2-98A6E74EDB33}" sibTransId="{E415CDC9-6023-4D84-BF05-7BFB95C13B73}"/>
    <dgm:cxn modelId="{0C56C7F4-D6E4-4BF2-A712-E0CCF7CBD703}" type="presOf" srcId="{A037B24A-F6B1-4BCD-93C6-2ED78C5DD4B7}" destId="{6CAB29D7-116C-4F2F-8BB6-9D046B847449}" srcOrd="0" destOrd="0" presId="urn:microsoft.com/office/officeart/2005/8/layout/process1"/>
    <dgm:cxn modelId="{96CCFFB7-01E6-4EB6-B4CB-503BF812BA67}" type="presOf" srcId="{F5F4A7BE-D29C-4925-B676-87EFBB9B7DF3}" destId="{0AC8EA4C-F847-462F-BBEF-19994D363CEB}" srcOrd="0" destOrd="0" presId="urn:microsoft.com/office/officeart/2005/8/layout/process1"/>
    <dgm:cxn modelId="{04CFF6F1-AF0D-403C-BE87-FF7FEFDE679C}" type="presOf" srcId="{9C061260-88DE-4B7A-8D6D-A169C4BA45BC}" destId="{3376208B-8551-4CA4-89F0-769179B34EEB}" srcOrd="0" destOrd="0" presId="urn:microsoft.com/office/officeart/2005/8/layout/process1"/>
    <dgm:cxn modelId="{A87B7656-28E8-4D12-B29D-1450D2DE9D42}" type="presOf" srcId="{A037B24A-F6B1-4BCD-93C6-2ED78C5DD4B7}" destId="{C277D397-F484-4231-9502-C0B6E24478B8}" srcOrd="1" destOrd="0" presId="urn:microsoft.com/office/officeart/2005/8/layout/process1"/>
    <dgm:cxn modelId="{6EEDFED5-6895-422C-A3EC-35CE2CBCA154}" type="presOf" srcId="{5EF0CEBE-F6D4-4436-9E03-D3AE38227581}" destId="{5BF16A4B-D225-4F62-A0F6-F95F4514A5CD}" srcOrd="0" destOrd="0" presId="urn:microsoft.com/office/officeart/2005/8/layout/process1"/>
    <dgm:cxn modelId="{03122768-37BC-44FD-9482-167D56125E49}" type="presOf" srcId="{99F01BD1-5F19-4886-9B83-99B0AA7C1CDF}" destId="{504A507E-C14B-4855-822C-CEB56267E8A4}" srcOrd="0" destOrd="0" presId="urn:microsoft.com/office/officeart/2005/8/layout/process1"/>
    <dgm:cxn modelId="{869470DD-2C6B-47F0-99D7-626C96A494D9}" srcId="{9C061260-88DE-4B7A-8D6D-A169C4BA45BC}" destId="{99F01BD1-5F19-4886-9B83-99B0AA7C1CDF}" srcOrd="3" destOrd="0" parTransId="{1159CB3D-9F2C-4AD2-8ACA-8BB70E82A5E1}" sibTransId="{5DE2E357-F8CE-4915-8300-1E581A343AD8}"/>
    <dgm:cxn modelId="{A18CE086-8662-4A52-ADCF-DD287276E7B6}" type="presOf" srcId="{F5F4A7BE-D29C-4925-B676-87EFBB9B7DF3}" destId="{2E9FB5C9-2BCD-4350-BA62-9BA89B0B11C3}" srcOrd="1" destOrd="0" presId="urn:microsoft.com/office/officeart/2005/8/layout/process1"/>
    <dgm:cxn modelId="{FA18BDFF-15C6-4FF1-83B6-F736597E2D68}" srcId="{9C061260-88DE-4B7A-8D6D-A169C4BA45BC}" destId="{5EF0CEBE-F6D4-4436-9E03-D3AE38227581}" srcOrd="2" destOrd="0" parTransId="{D2A06621-8A33-4877-81BF-E58F6E7E4ECF}" sibTransId="{F5F4A7BE-D29C-4925-B676-87EFBB9B7DF3}"/>
    <dgm:cxn modelId="{68C271EA-FB48-4365-BDC8-EE0A7AA3F4FA}" type="presOf" srcId="{E415CDC9-6023-4D84-BF05-7BFB95C13B73}" destId="{D0049139-CEB3-488B-83BC-9EA428FF1FBF}" srcOrd="1" destOrd="0" presId="urn:microsoft.com/office/officeart/2005/8/layout/process1"/>
    <dgm:cxn modelId="{258406E4-7F50-4245-9F3C-5DB365C0F527}" type="presParOf" srcId="{3376208B-8551-4CA4-89F0-769179B34EEB}" destId="{476AB240-4D53-4F76-BD4B-BBB5AD3BA1FD}" srcOrd="0" destOrd="0" presId="urn:microsoft.com/office/officeart/2005/8/layout/process1"/>
    <dgm:cxn modelId="{5EA1A69B-EADB-480A-A0FF-BFFD214805D9}" type="presParOf" srcId="{3376208B-8551-4CA4-89F0-769179B34EEB}" destId="{6CAB29D7-116C-4F2F-8BB6-9D046B847449}" srcOrd="1" destOrd="0" presId="urn:microsoft.com/office/officeart/2005/8/layout/process1"/>
    <dgm:cxn modelId="{EC5BBDCC-36D1-4313-9595-F07D6B96EC10}" type="presParOf" srcId="{6CAB29D7-116C-4F2F-8BB6-9D046B847449}" destId="{C277D397-F484-4231-9502-C0B6E24478B8}" srcOrd="0" destOrd="0" presId="urn:microsoft.com/office/officeart/2005/8/layout/process1"/>
    <dgm:cxn modelId="{1C4CFBC1-EF3C-4EBD-BC1E-A495EDB8A508}" type="presParOf" srcId="{3376208B-8551-4CA4-89F0-769179B34EEB}" destId="{3379FCEE-D202-43D6-B5D3-D6A4AB40C6F9}" srcOrd="2" destOrd="0" presId="urn:microsoft.com/office/officeart/2005/8/layout/process1"/>
    <dgm:cxn modelId="{F00950C4-E646-439E-A469-B6F0532BA974}" type="presParOf" srcId="{3376208B-8551-4CA4-89F0-769179B34EEB}" destId="{C07D0CF2-2606-48B7-BF71-79DEBB0E46DA}" srcOrd="3" destOrd="0" presId="urn:microsoft.com/office/officeart/2005/8/layout/process1"/>
    <dgm:cxn modelId="{9EC50FF1-D430-46D4-9F3E-F9471E6A06D4}" type="presParOf" srcId="{C07D0CF2-2606-48B7-BF71-79DEBB0E46DA}" destId="{D0049139-CEB3-488B-83BC-9EA428FF1FBF}" srcOrd="0" destOrd="0" presId="urn:microsoft.com/office/officeart/2005/8/layout/process1"/>
    <dgm:cxn modelId="{0ACC0516-29A8-45F3-9D49-D99FF77C4636}" type="presParOf" srcId="{3376208B-8551-4CA4-89F0-769179B34EEB}" destId="{5BF16A4B-D225-4F62-A0F6-F95F4514A5CD}" srcOrd="4" destOrd="0" presId="urn:microsoft.com/office/officeart/2005/8/layout/process1"/>
    <dgm:cxn modelId="{97203163-E261-47E4-A902-B96DA0866433}" type="presParOf" srcId="{3376208B-8551-4CA4-89F0-769179B34EEB}" destId="{0AC8EA4C-F847-462F-BBEF-19994D363CEB}" srcOrd="5" destOrd="0" presId="urn:microsoft.com/office/officeart/2005/8/layout/process1"/>
    <dgm:cxn modelId="{53D9388B-D147-45D0-99A4-A1F57FEC1779}" type="presParOf" srcId="{0AC8EA4C-F847-462F-BBEF-19994D363CEB}" destId="{2E9FB5C9-2BCD-4350-BA62-9BA89B0B11C3}" srcOrd="0" destOrd="0" presId="urn:microsoft.com/office/officeart/2005/8/layout/process1"/>
    <dgm:cxn modelId="{A914949B-6FA3-4840-84E7-95ABCA87D263}" type="presParOf" srcId="{3376208B-8551-4CA4-89F0-769179B34EEB}" destId="{504A507E-C14B-4855-822C-CEB56267E8A4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C061260-88DE-4B7A-8D6D-A169C4BA45BC}" type="doc">
      <dgm:prSet loTypeId="urn:microsoft.com/office/officeart/2005/8/layout/process1" loCatId="process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/>
        </a:p>
      </dgm:t>
    </dgm:pt>
    <dgm:pt modelId="{D90471C3-3D36-43A3-8FA3-D5312B346035}" type="parTrans" cxnId="{A31614CD-1BB8-4B78-A140-9F3D91F9A2EC}">
      <dgm:prSet/>
      <dgm:spPr/>
      <dgm:t>
        <a:bodyPr/>
        <a:lstStyle/>
        <a:p>
          <a:endParaRPr lang="zh-CN" altLang="en-US"/>
        </a:p>
      </dgm:t>
    </dgm:pt>
    <dgm:pt modelId="{4056CA04-2777-4C44-9495-917289A8D43D}">
      <dgm:prSet phldrT="[文本]"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chemeClr val="accent5">
            <a:lumMod val="50000"/>
          </a:schemeClr>
        </a:solidFill>
        <a:ln>
          <a:solidFill>
            <a:schemeClr val="accent2"/>
          </a:solidFill>
        </a:ln>
      </dgm:spPr>
      <dgm:t>
        <a:bodyPr/>
        <a:lstStyle/>
        <a:p>
          <a:r>
            <a:rPr lang="zh-CN" altLang="en-US" sz="1800">
              <a:solidFill>
                <a:schemeClr val="bg2"/>
              </a:solidFill>
            </a:rPr>
            <a:t>课堂导入</a:t>
          </a:r>
        </a:p>
      </dgm:t>
    </dgm:pt>
    <dgm:pt modelId="{A037B24A-F6B1-4BCD-93C6-2ED78C5DD4B7}" type="sibTrans" cxnId="{A31614CD-1BB8-4B78-A140-9F3D91F9A2EC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zh-CN" altLang="en-US"/>
        </a:p>
      </dgm:t>
    </dgm:pt>
    <dgm:pt modelId="{8ED90D5B-592F-48FE-9DC2-98A6E74EDB33}" type="parTrans" cxnId="{319994A7-E232-4F1B-8206-B3E3A8B3E8A9}">
      <dgm:prSet/>
      <dgm:spPr/>
      <dgm:t>
        <a:bodyPr/>
        <a:lstStyle/>
        <a:p>
          <a:endParaRPr lang="zh-CN" altLang="en-US"/>
        </a:p>
      </dgm:t>
    </dgm:pt>
    <dgm:pt modelId="{EF85D37E-FEF8-4395-9B5E-E887FE7EC160}">
      <dgm:prSet phldrT="[文本]"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>
        <a:solidFill>
          <a:schemeClr val="accent5">
            <a:lumMod val="20000"/>
            <a:lumOff val="80000"/>
          </a:schemeClr>
        </a:solidFill>
        <a:ln w="25400">
          <a:solidFill>
            <a:schemeClr val="bg1">
              <a:lumMod val="65000"/>
            </a:schemeClr>
          </a:solidFill>
        </a:ln>
        <a:effectLst>
          <a:reflection blurRad="6350" stA="52000" endA="300" endPos="35000" dir="5400000" sy="-100000" algn="bl" rotWithShape="0"/>
        </a:effectLst>
      </dgm:spPr>
      <dgm:t>
        <a:bodyPr/>
        <a:lstStyle/>
        <a:p>
          <a:pPr algn="ctr"/>
          <a:r>
            <a:rPr lang="zh-CN" altLang="en-US" sz="1700">
              <a:solidFill>
                <a:schemeClr val="tx1"/>
              </a:solidFill>
            </a:rPr>
            <a:t>新课讲授</a:t>
          </a:r>
        </a:p>
      </dgm:t>
    </dgm:pt>
    <dgm:pt modelId="{E415CDC9-6023-4D84-BF05-7BFB95C13B73}" type="sibTrans" cxnId="{319994A7-E232-4F1B-8206-B3E3A8B3E8A9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zh-CN" altLang="en-US"/>
        </a:p>
      </dgm:t>
    </dgm:pt>
    <dgm:pt modelId="{D2A06621-8A33-4877-81BF-E58F6E7E4ECF}" type="parTrans" cxnId="{E564DF13-D64F-478F-9D4F-58DCE0CF7617}">
      <dgm:prSet/>
      <dgm:spPr/>
      <dgm:t>
        <a:bodyPr/>
        <a:lstStyle/>
        <a:p>
          <a:endParaRPr lang="zh-CN" altLang="en-US"/>
        </a:p>
      </dgm:t>
    </dgm:pt>
    <dgm:pt modelId="{5EF0CEBE-F6D4-4436-9E03-D3AE38227581}">
      <dgm:prSet phldrT="[文本]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chemeClr val="accent5">
            <a:lumMod val="20000"/>
            <a:lumOff val="80000"/>
          </a:schemeClr>
        </a:solidFill>
        <a:ln>
          <a:solidFill>
            <a:schemeClr val="tx2">
              <a:lumMod val="40000"/>
              <a:lumOff val="60000"/>
            </a:schemeClr>
          </a:solidFill>
        </a:ln>
      </dgm:spPr>
      <dgm:t>
        <a:bodyPr/>
        <a:lstStyle/>
        <a:p>
          <a:r>
            <a:rPr lang="zh-CN" altLang="en-US"/>
            <a:t>巩固提高</a:t>
          </a:r>
        </a:p>
      </dgm:t>
    </dgm:pt>
    <dgm:pt modelId="{F5F4A7BE-D29C-4925-B676-87EFBB9B7DF3}" type="sibTrans" cxnId="{E564DF13-D64F-478F-9D4F-58DCE0CF7617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zh-CN" altLang="en-US"/>
        </a:p>
      </dgm:t>
    </dgm:pt>
    <dgm:pt modelId="{1159CB3D-9F2C-4AD2-8ACA-8BB70E82A5E1}" type="parTrans" cxnId="{19CB5B0A-B456-4CB0-A511-496F0C6E5BF9}">
      <dgm:prSet/>
      <dgm:spPr/>
      <dgm:t>
        <a:bodyPr/>
        <a:lstStyle/>
        <a:p>
          <a:endParaRPr lang="zh-CN" altLang="en-US"/>
        </a:p>
      </dgm:t>
    </dgm:pt>
    <dgm:pt modelId="{99F01BD1-5F19-4886-9B83-99B0AA7C1CDF}">
      <dgm:prSet phldrT="[文本]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chemeClr val="accent5">
            <a:lumMod val="20000"/>
            <a:lumOff val="80000"/>
          </a:schemeClr>
        </a:solidFill>
        <a:ln>
          <a:solidFill>
            <a:schemeClr val="tx2">
              <a:lumMod val="40000"/>
              <a:lumOff val="60000"/>
            </a:schemeClr>
          </a:solidFill>
        </a:ln>
      </dgm:spPr>
      <dgm:t>
        <a:bodyPr/>
        <a:lstStyle/>
        <a:p>
          <a:r>
            <a:rPr lang="zh-CN" altLang="en-US"/>
            <a:t>课堂小结</a:t>
          </a:r>
        </a:p>
      </dgm:t>
    </dgm:pt>
    <dgm:pt modelId="{5DE2E357-F8CE-4915-8300-1E581A343AD8}" type="sibTrans" cxnId="{19CB5B0A-B456-4CB0-A511-496F0C6E5BF9}">
      <dgm:prSet/>
      <dgm:spPr/>
      <dgm:t>
        <a:bodyPr/>
        <a:lstStyle/>
        <a:p>
          <a:endParaRPr lang="zh-CN" altLang="en-US"/>
        </a:p>
      </dgm:t>
    </dgm:pt>
    <dgm:pt modelId="{3376208B-8551-4CA4-89F0-769179B34EEB}" type="pres">
      <dgm:prSet presAssocID="{9C061260-88DE-4B7A-8D6D-A169C4BA45B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/>
        </a:p>
      </dgm:t>
    </dgm:pt>
    <dgm:pt modelId="{476AB240-4D53-4F76-BD4B-BBB5AD3BA1FD}" type="pres">
      <dgm:prSet presAssocID="{4056CA04-2777-4C44-9495-917289A8D43D}" presName="node" presStyleLbl="node1" presStyleIdx="0" presStyleCnt="4" custScaleX="152773" custScaleY="116803" custLinFactNeighborX="-83703" custLinFactNeighborY="4273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zh-CN" altLang="en-US"/>
        </a:p>
      </dgm:t>
    </dgm:pt>
    <dgm:pt modelId="{6CAB29D7-116C-4F2F-8BB6-9D046B847449}" type="pres">
      <dgm:prSet presAssocID="{A037B24A-F6B1-4BCD-93C6-2ED78C5DD4B7}" presName="sibTrans" presStyleLbl="sibTrans2D1" presStyleIdx="0" presStyleCnt="3"/>
      <dgm:spPr/>
      <dgm:t>
        <a:bodyPr/>
        <a:lstStyle/>
        <a:p>
          <a:endParaRPr lang="zh-CN" altLang="en-US"/>
        </a:p>
      </dgm:t>
    </dgm:pt>
    <dgm:pt modelId="{C277D397-F484-4231-9502-C0B6E24478B8}" type="pres">
      <dgm:prSet presAssocID="{A037B24A-F6B1-4BCD-93C6-2ED78C5DD4B7}" presName="connectorText" presStyleLbl="sibTrans2D1" presStyleIdx="0" presStyleCnt="3"/>
      <dgm:spPr/>
      <dgm:t>
        <a:bodyPr/>
        <a:lstStyle/>
        <a:p>
          <a:endParaRPr lang="zh-CN" altLang="en-US"/>
        </a:p>
      </dgm:t>
    </dgm:pt>
    <dgm:pt modelId="{3379FCEE-D202-43D6-B5D3-D6A4AB40C6F9}" type="pres">
      <dgm:prSet presAssocID="{EF85D37E-FEF8-4395-9B5E-E887FE7EC160}" presName="node" presStyleLbl="node1" presStyleIdx="1" presStyleCnt="4" custScaleX="108832" custScaleY="98235" custLinFactNeighborX="-3102" custLinFactNeighborY="-3744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zh-CN" altLang="en-US"/>
        </a:p>
      </dgm:t>
    </dgm:pt>
    <dgm:pt modelId="{C07D0CF2-2606-48B7-BF71-79DEBB0E46DA}" type="pres">
      <dgm:prSet presAssocID="{E415CDC9-6023-4D84-BF05-7BFB95C13B73}" presName="sibTrans" presStyleLbl="sibTrans2D1" presStyleIdx="1" presStyleCnt="3"/>
      <dgm:spPr/>
      <dgm:t>
        <a:bodyPr/>
        <a:lstStyle/>
        <a:p>
          <a:endParaRPr lang="zh-CN" altLang="en-US"/>
        </a:p>
      </dgm:t>
    </dgm:pt>
    <dgm:pt modelId="{D0049139-CEB3-488B-83BC-9EA428FF1FBF}" type="pres">
      <dgm:prSet presAssocID="{E415CDC9-6023-4D84-BF05-7BFB95C13B73}" presName="connectorText" presStyleLbl="sibTrans2D1" presStyleIdx="1" presStyleCnt="3"/>
      <dgm:spPr/>
      <dgm:t>
        <a:bodyPr/>
        <a:lstStyle/>
        <a:p>
          <a:endParaRPr lang="zh-CN" altLang="en-US"/>
        </a:p>
      </dgm:t>
    </dgm:pt>
    <dgm:pt modelId="{5BF16A4B-D225-4F62-A0F6-F95F4514A5CD}" type="pres">
      <dgm:prSet presAssocID="{5EF0CEBE-F6D4-4436-9E03-D3AE38227581}" presName="node" presStyleLbl="node1" presStyleIdx="2" presStyleCnt="4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zh-CN" altLang="en-US"/>
        </a:p>
      </dgm:t>
    </dgm:pt>
    <dgm:pt modelId="{0AC8EA4C-F847-462F-BBEF-19994D363CEB}" type="pres">
      <dgm:prSet presAssocID="{F5F4A7BE-D29C-4925-B676-87EFBB9B7DF3}" presName="sibTrans" presStyleLbl="sibTrans2D1" presStyleIdx="2" presStyleCnt="3"/>
      <dgm:spPr/>
      <dgm:t>
        <a:bodyPr/>
        <a:lstStyle/>
        <a:p>
          <a:endParaRPr lang="zh-CN" altLang="en-US"/>
        </a:p>
      </dgm:t>
    </dgm:pt>
    <dgm:pt modelId="{2E9FB5C9-2BCD-4350-BA62-9BA89B0B11C3}" type="pres">
      <dgm:prSet presAssocID="{F5F4A7BE-D29C-4925-B676-87EFBB9B7DF3}" presName="connectorText" presStyleLbl="sibTrans2D1" presStyleIdx="2" presStyleCnt="3"/>
      <dgm:spPr/>
      <dgm:t>
        <a:bodyPr/>
        <a:lstStyle/>
        <a:p>
          <a:endParaRPr lang="zh-CN" altLang="en-US"/>
        </a:p>
      </dgm:t>
    </dgm:pt>
    <dgm:pt modelId="{504A507E-C14B-4855-822C-CEB56267E8A4}" type="pres">
      <dgm:prSet presAssocID="{99F01BD1-5F19-4886-9B83-99B0AA7C1CDF}" presName="node" presStyleLbl="node1" presStyleIdx="3" presStyleCnt="4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zh-CN" altLang="en-US"/>
        </a:p>
      </dgm:t>
    </dgm:pt>
  </dgm:ptLst>
  <dgm:cxnLst>
    <dgm:cxn modelId="{164F0DEA-0202-4303-BD3B-174FBC70FECB}" type="presOf" srcId="{A037B24A-F6B1-4BCD-93C6-2ED78C5DD4B7}" destId="{C277D397-F484-4231-9502-C0B6E24478B8}" srcOrd="1" destOrd="0" presId="urn:microsoft.com/office/officeart/2005/8/layout/process1"/>
    <dgm:cxn modelId="{319994A7-E232-4F1B-8206-B3E3A8B3E8A9}" srcId="{9C061260-88DE-4B7A-8D6D-A169C4BA45BC}" destId="{EF85D37E-FEF8-4395-9B5E-E887FE7EC160}" srcOrd="1" destOrd="0" parTransId="{8ED90D5B-592F-48FE-9DC2-98A6E74EDB33}" sibTransId="{E415CDC9-6023-4D84-BF05-7BFB95C13B73}"/>
    <dgm:cxn modelId="{A4212F79-A4DC-4E98-B896-0E8269CECE07}" type="presOf" srcId="{E415CDC9-6023-4D84-BF05-7BFB95C13B73}" destId="{D0049139-CEB3-488B-83BC-9EA428FF1FBF}" srcOrd="1" destOrd="0" presId="urn:microsoft.com/office/officeart/2005/8/layout/process1"/>
    <dgm:cxn modelId="{19CB5B0A-B456-4CB0-A511-496F0C6E5BF9}" srcId="{9C061260-88DE-4B7A-8D6D-A169C4BA45BC}" destId="{99F01BD1-5F19-4886-9B83-99B0AA7C1CDF}" srcOrd="3" destOrd="0" parTransId="{1159CB3D-9F2C-4AD2-8ACA-8BB70E82A5E1}" sibTransId="{5DE2E357-F8CE-4915-8300-1E581A343AD8}"/>
    <dgm:cxn modelId="{B24F16DB-9B2A-4D72-9BF4-98FC3B6D52F4}" type="presOf" srcId="{99F01BD1-5F19-4886-9B83-99B0AA7C1CDF}" destId="{504A507E-C14B-4855-822C-CEB56267E8A4}" srcOrd="0" destOrd="0" presId="urn:microsoft.com/office/officeart/2005/8/layout/process1"/>
    <dgm:cxn modelId="{E20E6320-AD12-40F2-AD09-AE89B00047A4}" type="presOf" srcId="{F5F4A7BE-D29C-4925-B676-87EFBB9B7DF3}" destId="{0AC8EA4C-F847-462F-BBEF-19994D363CEB}" srcOrd="0" destOrd="0" presId="urn:microsoft.com/office/officeart/2005/8/layout/process1"/>
    <dgm:cxn modelId="{4CE41337-EAF2-41CF-A06B-F84176C44111}" type="presOf" srcId="{EF85D37E-FEF8-4395-9B5E-E887FE7EC160}" destId="{3379FCEE-D202-43D6-B5D3-D6A4AB40C6F9}" srcOrd="0" destOrd="0" presId="urn:microsoft.com/office/officeart/2005/8/layout/process1"/>
    <dgm:cxn modelId="{8F53367C-DC9C-42D4-8C86-E990ED05F7A9}" type="presOf" srcId="{F5F4A7BE-D29C-4925-B676-87EFBB9B7DF3}" destId="{2E9FB5C9-2BCD-4350-BA62-9BA89B0B11C3}" srcOrd="1" destOrd="0" presId="urn:microsoft.com/office/officeart/2005/8/layout/process1"/>
    <dgm:cxn modelId="{A31614CD-1BB8-4B78-A140-9F3D91F9A2EC}" srcId="{9C061260-88DE-4B7A-8D6D-A169C4BA45BC}" destId="{4056CA04-2777-4C44-9495-917289A8D43D}" srcOrd="0" destOrd="0" parTransId="{D90471C3-3D36-43A3-8FA3-D5312B346035}" sibTransId="{A037B24A-F6B1-4BCD-93C6-2ED78C5DD4B7}"/>
    <dgm:cxn modelId="{7549E12B-D699-4236-8204-7C2671874F7F}" type="presOf" srcId="{A037B24A-F6B1-4BCD-93C6-2ED78C5DD4B7}" destId="{6CAB29D7-116C-4F2F-8BB6-9D046B847449}" srcOrd="0" destOrd="0" presId="urn:microsoft.com/office/officeart/2005/8/layout/process1"/>
    <dgm:cxn modelId="{D7E93D4E-7D27-4A26-8FB2-7BB6F3DB6E25}" type="presOf" srcId="{9C061260-88DE-4B7A-8D6D-A169C4BA45BC}" destId="{3376208B-8551-4CA4-89F0-769179B34EEB}" srcOrd="0" destOrd="0" presId="urn:microsoft.com/office/officeart/2005/8/layout/process1"/>
    <dgm:cxn modelId="{E564DF13-D64F-478F-9D4F-58DCE0CF7617}" srcId="{9C061260-88DE-4B7A-8D6D-A169C4BA45BC}" destId="{5EF0CEBE-F6D4-4436-9E03-D3AE38227581}" srcOrd="2" destOrd="0" parTransId="{D2A06621-8A33-4877-81BF-E58F6E7E4ECF}" sibTransId="{F5F4A7BE-D29C-4925-B676-87EFBB9B7DF3}"/>
    <dgm:cxn modelId="{198CA686-7E84-47B2-82B6-CFD1A4711A55}" type="presOf" srcId="{5EF0CEBE-F6D4-4436-9E03-D3AE38227581}" destId="{5BF16A4B-D225-4F62-A0F6-F95F4514A5CD}" srcOrd="0" destOrd="0" presId="urn:microsoft.com/office/officeart/2005/8/layout/process1"/>
    <dgm:cxn modelId="{976B65C8-87AC-4D9B-9F93-DB01C1D06295}" type="presOf" srcId="{4056CA04-2777-4C44-9495-917289A8D43D}" destId="{476AB240-4D53-4F76-BD4B-BBB5AD3BA1FD}" srcOrd="0" destOrd="0" presId="urn:microsoft.com/office/officeart/2005/8/layout/process1"/>
    <dgm:cxn modelId="{EB4212E3-E082-44EC-9CD8-320D7EB718E1}" type="presOf" srcId="{E415CDC9-6023-4D84-BF05-7BFB95C13B73}" destId="{C07D0CF2-2606-48B7-BF71-79DEBB0E46DA}" srcOrd="0" destOrd="0" presId="urn:microsoft.com/office/officeart/2005/8/layout/process1"/>
    <dgm:cxn modelId="{D5439FCB-0995-4EA5-9CD3-D92DD9AD5E54}" type="presParOf" srcId="{3376208B-8551-4CA4-89F0-769179B34EEB}" destId="{476AB240-4D53-4F76-BD4B-BBB5AD3BA1FD}" srcOrd="0" destOrd="0" presId="urn:microsoft.com/office/officeart/2005/8/layout/process1"/>
    <dgm:cxn modelId="{39892644-B8C4-429E-804F-379E6FEECBB9}" type="presParOf" srcId="{3376208B-8551-4CA4-89F0-769179B34EEB}" destId="{6CAB29D7-116C-4F2F-8BB6-9D046B847449}" srcOrd="1" destOrd="0" presId="urn:microsoft.com/office/officeart/2005/8/layout/process1"/>
    <dgm:cxn modelId="{68D1A342-F490-4AEE-BEF3-7163A8AA4DE8}" type="presParOf" srcId="{6CAB29D7-116C-4F2F-8BB6-9D046B847449}" destId="{C277D397-F484-4231-9502-C0B6E24478B8}" srcOrd="0" destOrd="0" presId="urn:microsoft.com/office/officeart/2005/8/layout/process1"/>
    <dgm:cxn modelId="{06FCCFC9-7C18-472A-B5B2-F19C3B316A90}" type="presParOf" srcId="{3376208B-8551-4CA4-89F0-769179B34EEB}" destId="{3379FCEE-D202-43D6-B5D3-D6A4AB40C6F9}" srcOrd="2" destOrd="0" presId="urn:microsoft.com/office/officeart/2005/8/layout/process1"/>
    <dgm:cxn modelId="{CB9F4139-420D-42CF-ACF9-8A93FB67C731}" type="presParOf" srcId="{3376208B-8551-4CA4-89F0-769179B34EEB}" destId="{C07D0CF2-2606-48B7-BF71-79DEBB0E46DA}" srcOrd="3" destOrd="0" presId="urn:microsoft.com/office/officeart/2005/8/layout/process1"/>
    <dgm:cxn modelId="{9D5BBA7E-5886-47FB-9713-F4F86CAD7957}" type="presParOf" srcId="{C07D0CF2-2606-48B7-BF71-79DEBB0E46DA}" destId="{D0049139-CEB3-488B-83BC-9EA428FF1FBF}" srcOrd="0" destOrd="0" presId="urn:microsoft.com/office/officeart/2005/8/layout/process1"/>
    <dgm:cxn modelId="{D538CD4E-66AA-4D42-9BE3-8FC86C0DDF25}" type="presParOf" srcId="{3376208B-8551-4CA4-89F0-769179B34EEB}" destId="{5BF16A4B-D225-4F62-A0F6-F95F4514A5CD}" srcOrd="4" destOrd="0" presId="urn:microsoft.com/office/officeart/2005/8/layout/process1"/>
    <dgm:cxn modelId="{23D46BCE-8AB7-4576-AE34-E99184C7F882}" type="presParOf" srcId="{3376208B-8551-4CA4-89F0-769179B34EEB}" destId="{0AC8EA4C-F847-462F-BBEF-19994D363CEB}" srcOrd="5" destOrd="0" presId="urn:microsoft.com/office/officeart/2005/8/layout/process1"/>
    <dgm:cxn modelId="{0CFE910E-1AFF-4170-A0D1-273F35F2F6AC}" type="presParOf" srcId="{0AC8EA4C-F847-462F-BBEF-19994D363CEB}" destId="{2E9FB5C9-2BCD-4350-BA62-9BA89B0B11C3}" srcOrd="0" destOrd="0" presId="urn:microsoft.com/office/officeart/2005/8/layout/process1"/>
    <dgm:cxn modelId="{6EE1C9F9-76B4-4D4E-9D87-E5CBF27368C1}" type="presParOf" srcId="{3376208B-8551-4CA4-89F0-769179B34EEB}" destId="{504A507E-C14B-4855-822C-CEB56267E8A4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C061260-88DE-4B7A-8D6D-A169C4BA45BC}" type="doc">
      <dgm:prSet loTypeId="urn:microsoft.com/office/officeart/2005/8/layout/process1" loCatId="process" qsTypeId="urn:microsoft.com/office/officeart/2005/8/quickstyle/simple1#3" qsCatId="simple" csTypeId="urn:microsoft.com/office/officeart/2005/8/colors/accent1_2#3" csCatId="accent1" phldr="1"/>
      <dgm:spPr/>
      <dgm:t>
        <a:bodyPr/>
        <a:lstStyle/>
        <a:p>
          <a:endParaRPr/>
        </a:p>
      </dgm:t>
    </dgm:pt>
    <dgm:pt modelId="{D90471C3-3D36-43A3-8FA3-D5312B346035}" type="parTrans" cxnId="{646C063C-4D9E-4AA6-82BD-51D31DFEDCB6}">
      <dgm:prSet/>
      <dgm:spPr/>
      <dgm:t>
        <a:bodyPr/>
        <a:lstStyle/>
        <a:p>
          <a:endParaRPr lang="zh-CN" altLang="en-US"/>
        </a:p>
      </dgm:t>
    </dgm:pt>
    <dgm:pt modelId="{4056CA04-2777-4C44-9495-917289A8D43D}">
      <dgm:prSet phldrT="[文本]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chemeClr val="accent5">
            <a:lumMod val="20000"/>
            <a:lumOff val="80000"/>
          </a:schemeClr>
        </a:solidFill>
        <a:ln>
          <a:solidFill>
            <a:schemeClr val="tx2">
              <a:lumMod val="40000"/>
              <a:lumOff val="60000"/>
            </a:schemeClr>
          </a:solidFill>
        </a:ln>
      </dgm:spPr>
      <dgm:t>
        <a:bodyPr/>
        <a:lstStyle/>
        <a:p>
          <a:r>
            <a:rPr lang="zh-CN" altLang="en-US"/>
            <a:t>课堂导入</a:t>
          </a:r>
        </a:p>
      </dgm:t>
    </dgm:pt>
    <dgm:pt modelId="{A037B24A-F6B1-4BCD-93C6-2ED78C5DD4B7}" type="sibTrans" cxnId="{646C063C-4D9E-4AA6-82BD-51D31DFEDCB6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zh-CN" altLang="en-US"/>
        </a:p>
      </dgm:t>
    </dgm:pt>
    <dgm:pt modelId="{8ED90D5B-592F-48FE-9DC2-98A6E74EDB33}" type="parTrans" cxnId="{57B26CF8-AB7E-4032-8BBF-119B9826063D}">
      <dgm:prSet/>
      <dgm:spPr/>
      <dgm:t>
        <a:bodyPr/>
        <a:lstStyle/>
        <a:p>
          <a:endParaRPr lang="zh-CN" altLang="en-US"/>
        </a:p>
      </dgm:t>
    </dgm:pt>
    <dgm:pt modelId="{EF85D37E-FEF8-4395-9B5E-E887FE7EC160}">
      <dgm:prSet phldrT="[文本]"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>
        <a:solidFill>
          <a:schemeClr val="accent5">
            <a:lumMod val="50000"/>
          </a:schemeClr>
        </a:solidFill>
        <a:ln>
          <a:solidFill>
            <a:schemeClr val="accent2"/>
          </a:solidFill>
        </a:ln>
        <a:effectLst>
          <a:reflection blurRad="6350" stA="52000" endA="300" endPos="35000" dir="5400000" sy="-100000" algn="bl" rotWithShape="0"/>
        </a:effectLst>
      </dgm:spPr>
      <dgm:t>
        <a:bodyPr/>
        <a:lstStyle/>
        <a:p>
          <a:pPr algn="ctr"/>
          <a:r>
            <a:rPr lang="zh-CN" altLang="en-US" sz="2400"/>
            <a:t>新课讲授</a:t>
          </a:r>
        </a:p>
      </dgm:t>
    </dgm:pt>
    <dgm:pt modelId="{E415CDC9-6023-4D84-BF05-7BFB95C13B73}" type="sibTrans" cxnId="{57B26CF8-AB7E-4032-8BBF-119B9826063D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zh-CN" altLang="en-US"/>
        </a:p>
      </dgm:t>
    </dgm:pt>
    <dgm:pt modelId="{D2A06621-8A33-4877-81BF-E58F6E7E4ECF}" type="parTrans" cxnId="{1A0B572B-2E69-43C7-8054-C66F3CAB7100}">
      <dgm:prSet/>
      <dgm:spPr/>
      <dgm:t>
        <a:bodyPr/>
        <a:lstStyle/>
        <a:p>
          <a:endParaRPr lang="zh-CN" altLang="en-US"/>
        </a:p>
      </dgm:t>
    </dgm:pt>
    <dgm:pt modelId="{5EF0CEBE-F6D4-4436-9E03-D3AE38227581}">
      <dgm:prSet phldrT="[文本]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chemeClr val="accent5">
            <a:lumMod val="20000"/>
            <a:lumOff val="80000"/>
          </a:schemeClr>
        </a:solidFill>
        <a:ln>
          <a:solidFill>
            <a:schemeClr val="tx2">
              <a:lumMod val="40000"/>
              <a:lumOff val="60000"/>
            </a:schemeClr>
          </a:solidFill>
        </a:ln>
      </dgm:spPr>
      <dgm:t>
        <a:bodyPr/>
        <a:lstStyle/>
        <a:p>
          <a:r>
            <a:rPr lang="zh-CN" altLang="en-US"/>
            <a:t>巩固提高</a:t>
          </a:r>
        </a:p>
      </dgm:t>
    </dgm:pt>
    <dgm:pt modelId="{F5F4A7BE-D29C-4925-B676-87EFBB9B7DF3}" type="sibTrans" cxnId="{1A0B572B-2E69-43C7-8054-C66F3CAB7100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zh-CN" altLang="en-US"/>
        </a:p>
      </dgm:t>
    </dgm:pt>
    <dgm:pt modelId="{1159CB3D-9F2C-4AD2-8ACA-8BB70E82A5E1}" type="parTrans" cxnId="{A27BD80E-5A26-466F-A12E-8A53A445F14A}">
      <dgm:prSet/>
      <dgm:spPr/>
      <dgm:t>
        <a:bodyPr/>
        <a:lstStyle/>
        <a:p>
          <a:endParaRPr lang="zh-CN" altLang="en-US"/>
        </a:p>
      </dgm:t>
    </dgm:pt>
    <dgm:pt modelId="{99F01BD1-5F19-4886-9B83-99B0AA7C1CDF}">
      <dgm:prSet phldrT="[文本]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chemeClr val="accent5">
            <a:lumMod val="20000"/>
            <a:lumOff val="80000"/>
          </a:schemeClr>
        </a:solidFill>
        <a:ln>
          <a:solidFill>
            <a:schemeClr val="tx2">
              <a:lumMod val="40000"/>
              <a:lumOff val="60000"/>
            </a:schemeClr>
          </a:solidFill>
        </a:ln>
      </dgm:spPr>
      <dgm:t>
        <a:bodyPr/>
        <a:lstStyle/>
        <a:p>
          <a:r>
            <a:rPr lang="zh-CN" altLang="en-US"/>
            <a:t>课堂小结</a:t>
          </a:r>
        </a:p>
      </dgm:t>
    </dgm:pt>
    <dgm:pt modelId="{5DE2E357-F8CE-4915-8300-1E581A343AD8}" type="sibTrans" cxnId="{A27BD80E-5A26-466F-A12E-8A53A445F14A}">
      <dgm:prSet/>
      <dgm:spPr/>
      <dgm:t>
        <a:bodyPr/>
        <a:lstStyle/>
        <a:p>
          <a:endParaRPr lang="zh-CN" altLang="en-US"/>
        </a:p>
      </dgm:t>
    </dgm:pt>
    <dgm:pt modelId="{3376208B-8551-4CA4-89F0-769179B34EEB}" type="pres">
      <dgm:prSet presAssocID="{9C061260-88DE-4B7A-8D6D-A169C4BA45B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/>
        </a:p>
      </dgm:t>
    </dgm:pt>
    <dgm:pt modelId="{476AB240-4D53-4F76-BD4B-BBB5AD3BA1FD}" type="pres">
      <dgm:prSet presAssocID="{4056CA04-2777-4C44-9495-917289A8D43D}" presName="node" presStyleLbl="node1" presStyleIdx="0" presStyleCnt="4" custLinFactNeighborX="-2450" custLinFactNeighborY="-1423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zh-CN" altLang="en-US"/>
        </a:p>
      </dgm:t>
    </dgm:pt>
    <dgm:pt modelId="{6CAB29D7-116C-4F2F-8BB6-9D046B847449}" type="pres">
      <dgm:prSet presAssocID="{A037B24A-F6B1-4BCD-93C6-2ED78C5DD4B7}" presName="sibTrans" presStyleLbl="sibTrans2D1" presStyleIdx="0" presStyleCnt="3"/>
      <dgm:spPr/>
      <dgm:t>
        <a:bodyPr/>
        <a:lstStyle/>
        <a:p>
          <a:endParaRPr lang="zh-CN" altLang="en-US"/>
        </a:p>
      </dgm:t>
    </dgm:pt>
    <dgm:pt modelId="{C277D397-F484-4231-9502-C0B6E24478B8}" type="pres">
      <dgm:prSet presAssocID="{A037B24A-F6B1-4BCD-93C6-2ED78C5DD4B7}" presName="connectorText" presStyleLbl="sibTrans2D1" presStyleIdx="0" presStyleCnt="3"/>
      <dgm:spPr/>
      <dgm:t>
        <a:bodyPr/>
        <a:lstStyle/>
        <a:p>
          <a:endParaRPr lang="zh-CN" altLang="en-US"/>
        </a:p>
      </dgm:t>
    </dgm:pt>
    <dgm:pt modelId="{3379FCEE-D202-43D6-B5D3-D6A4AB40C6F9}" type="pres">
      <dgm:prSet presAssocID="{EF85D37E-FEF8-4395-9B5E-E887FE7EC160}" presName="node" presStyleLbl="node1" presStyleIdx="1" presStyleCnt="4" custScaleX="140230" custScaleY="116986" custLinFactNeighborX="6038" custLinFactNeighborY="-622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07D0CF2-2606-48B7-BF71-79DEBB0E46DA}" type="pres">
      <dgm:prSet presAssocID="{E415CDC9-6023-4D84-BF05-7BFB95C13B73}" presName="sibTrans" presStyleLbl="sibTrans2D1" presStyleIdx="1" presStyleCnt="3"/>
      <dgm:spPr/>
      <dgm:t>
        <a:bodyPr/>
        <a:lstStyle/>
        <a:p>
          <a:endParaRPr lang="zh-CN" altLang="en-US"/>
        </a:p>
      </dgm:t>
    </dgm:pt>
    <dgm:pt modelId="{D0049139-CEB3-488B-83BC-9EA428FF1FBF}" type="pres">
      <dgm:prSet presAssocID="{E415CDC9-6023-4D84-BF05-7BFB95C13B73}" presName="connectorText" presStyleLbl="sibTrans2D1" presStyleIdx="1" presStyleCnt="3"/>
      <dgm:spPr/>
      <dgm:t>
        <a:bodyPr/>
        <a:lstStyle/>
        <a:p>
          <a:endParaRPr lang="zh-CN" altLang="en-US"/>
        </a:p>
      </dgm:t>
    </dgm:pt>
    <dgm:pt modelId="{5BF16A4B-D225-4F62-A0F6-F95F4514A5CD}" type="pres">
      <dgm:prSet presAssocID="{5EF0CEBE-F6D4-4436-9E03-D3AE38227581}" presName="node" presStyleLbl="node1" presStyleIdx="2" presStyleCnt="4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zh-CN" altLang="en-US"/>
        </a:p>
      </dgm:t>
    </dgm:pt>
    <dgm:pt modelId="{0AC8EA4C-F847-462F-BBEF-19994D363CEB}" type="pres">
      <dgm:prSet presAssocID="{F5F4A7BE-D29C-4925-B676-87EFBB9B7DF3}" presName="sibTrans" presStyleLbl="sibTrans2D1" presStyleIdx="2" presStyleCnt="3"/>
      <dgm:spPr/>
      <dgm:t>
        <a:bodyPr/>
        <a:lstStyle/>
        <a:p>
          <a:endParaRPr lang="zh-CN" altLang="en-US"/>
        </a:p>
      </dgm:t>
    </dgm:pt>
    <dgm:pt modelId="{2E9FB5C9-2BCD-4350-BA62-9BA89B0B11C3}" type="pres">
      <dgm:prSet presAssocID="{F5F4A7BE-D29C-4925-B676-87EFBB9B7DF3}" presName="connectorText" presStyleLbl="sibTrans2D1" presStyleIdx="2" presStyleCnt="3"/>
      <dgm:spPr/>
      <dgm:t>
        <a:bodyPr/>
        <a:lstStyle/>
        <a:p>
          <a:endParaRPr lang="zh-CN" altLang="en-US"/>
        </a:p>
      </dgm:t>
    </dgm:pt>
    <dgm:pt modelId="{504A507E-C14B-4855-822C-CEB56267E8A4}" type="pres">
      <dgm:prSet presAssocID="{99F01BD1-5F19-4886-9B83-99B0AA7C1CDF}" presName="node" presStyleLbl="node1" presStyleIdx="3" presStyleCnt="4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zh-CN" altLang="en-US"/>
        </a:p>
      </dgm:t>
    </dgm:pt>
  </dgm:ptLst>
  <dgm:cxnLst>
    <dgm:cxn modelId="{870AC30C-0BEE-4E11-86D5-06B2E7397DE8}" type="presOf" srcId="{4056CA04-2777-4C44-9495-917289A8D43D}" destId="{476AB240-4D53-4F76-BD4B-BBB5AD3BA1FD}" srcOrd="0" destOrd="0" presId="urn:microsoft.com/office/officeart/2005/8/layout/process1"/>
    <dgm:cxn modelId="{57B26CF8-AB7E-4032-8BBF-119B9826063D}" srcId="{9C061260-88DE-4B7A-8D6D-A169C4BA45BC}" destId="{EF85D37E-FEF8-4395-9B5E-E887FE7EC160}" srcOrd="1" destOrd="0" parTransId="{8ED90D5B-592F-48FE-9DC2-98A6E74EDB33}" sibTransId="{E415CDC9-6023-4D84-BF05-7BFB95C13B73}"/>
    <dgm:cxn modelId="{1A0B572B-2E69-43C7-8054-C66F3CAB7100}" srcId="{9C061260-88DE-4B7A-8D6D-A169C4BA45BC}" destId="{5EF0CEBE-F6D4-4436-9E03-D3AE38227581}" srcOrd="2" destOrd="0" parTransId="{D2A06621-8A33-4877-81BF-E58F6E7E4ECF}" sibTransId="{F5F4A7BE-D29C-4925-B676-87EFBB9B7DF3}"/>
    <dgm:cxn modelId="{EDEF79F3-4905-45D8-8950-5BD733F421C5}" type="presOf" srcId="{F5F4A7BE-D29C-4925-B676-87EFBB9B7DF3}" destId="{2E9FB5C9-2BCD-4350-BA62-9BA89B0B11C3}" srcOrd="1" destOrd="0" presId="urn:microsoft.com/office/officeart/2005/8/layout/process1"/>
    <dgm:cxn modelId="{EE357357-6981-4A23-83BC-D56E6FB9E8D6}" type="presOf" srcId="{F5F4A7BE-D29C-4925-B676-87EFBB9B7DF3}" destId="{0AC8EA4C-F847-462F-BBEF-19994D363CEB}" srcOrd="0" destOrd="0" presId="urn:microsoft.com/office/officeart/2005/8/layout/process1"/>
    <dgm:cxn modelId="{E400E91C-65B5-4A1C-B7A1-6CADA5EB058E}" type="presOf" srcId="{99F01BD1-5F19-4886-9B83-99B0AA7C1CDF}" destId="{504A507E-C14B-4855-822C-CEB56267E8A4}" srcOrd="0" destOrd="0" presId="urn:microsoft.com/office/officeart/2005/8/layout/process1"/>
    <dgm:cxn modelId="{646C063C-4D9E-4AA6-82BD-51D31DFEDCB6}" srcId="{9C061260-88DE-4B7A-8D6D-A169C4BA45BC}" destId="{4056CA04-2777-4C44-9495-917289A8D43D}" srcOrd="0" destOrd="0" parTransId="{D90471C3-3D36-43A3-8FA3-D5312B346035}" sibTransId="{A037B24A-F6B1-4BCD-93C6-2ED78C5DD4B7}"/>
    <dgm:cxn modelId="{A27BD80E-5A26-466F-A12E-8A53A445F14A}" srcId="{9C061260-88DE-4B7A-8D6D-A169C4BA45BC}" destId="{99F01BD1-5F19-4886-9B83-99B0AA7C1CDF}" srcOrd="3" destOrd="0" parTransId="{1159CB3D-9F2C-4AD2-8ACA-8BB70E82A5E1}" sibTransId="{5DE2E357-F8CE-4915-8300-1E581A343AD8}"/>
    <dgm:cxn modelId="{F67295CA-34B1-4913-9141-CB0C1C082857}" type="presOf" srcId="{A037B24A-F6B1-4BCD-93C6-2ED78C5DD4B7}" destId="{C277D397-F484-4231-9502-C0B6E24478B8}" srcOrd="1" destOrd="0" presId="urn:microsoft.com/office/officeart/2005/8/layout/process1"/>
    <dgm:cxn modelId="{FB799432-E71B-475E-9774-E2C4F2218267}" type="presOf" srcId="{5EF0CEBE-F6D4-4436-9E03-D3AE38227581}" destId="{5BF16A4B-D225-4F62-A0F6-F95F4514A5CD}" srcOrd="0" destOrd="0" presId="urn:microsoft.com/office/officeart/2005/8/layout/process1"/>
    <dgm:cxn modelId="{8F3BB0DE-B6CF-471C-A84A-C69427B5DB74}" type="presOf" srcId="{E415CDC9-6023-4D84-BF05-7BFB95C13B73}" destId="{D0049139-CEB3-488B-83BC-9EA428FF1FBF}" srcOrd="1" destOrd="0" presId="urn:microsoft.com/office/officeart/2005/8/layout/process1"/>
    <dgm:cxn modelId="{BF837CD7-13F1-434D-B94D-1231CE64B2D8}" type="presOf" srcId="{A037B24A-F6B1-4BCD-93C6-2ED78C5DD4B7}" destId="{6CAB29D7-116C-4F2F-8BB6-9D046B847449}" srcOrd="0" destOrd="0" presId="urn:microsoft.com/office/officeart/2005/8/layout/process1"/>
    <dgm:cxn modelId="{532797CC-5568-4BF2-A5ED-C6D8C512C8CD}" type="presOf" srcId="{EF85D37E-FEF8-4395-9B5E-E887FE7EC160}" destId="{3379FCEE-D202-43D6-B5D3-D6A4AB40C6F9}" srcOrd="0" destOrd="0" presId="urn:microsoft.com/office/officeart/2005/8/layout/process1"/>
    <dgm:cxn modelId="{3F21D697-D976-4EB4-9465-BCCA55F008B2}" type="presOf" srcId="{9C061260-88DE-4B7A-8D6D-A169C4BA45BC}" destId="{3376208B-8551-4CA4-89F0-769179B34EEB}" srcOrd="0" destOrd="0" presId="urn:microsoft.com/office/officeart/2005/8/layout/process1"/>
    <dgm:cxn modelId="{7743C27D-79D8-45F3-9B0E-ED7B1C4A7469}" type="presOf" srcId="{E415CDC9-6023-4D84-BF05-7BFB95C13B73}" destId="{C07D0CF2-2606-48B7-BF71-79DEBB0E46DA}" srcOrd="0" destOrd="0" presId="urn:microsoft.com/office/officeart/2005/8/layout/process1"/>
    <dgm:cxn modelId="{B626EEE3-D5EF-41EA-A5F6-34C1DEBEEB9F}" type="presParOf" srcId="{3376208B-8551-4CA4-89F0-769179B34EEB}" destId="{476AB240-4D53-4F76-BD4B-BBB5AD3BA1FD}" srcOrd="0" destOrd="0" presId="urn:microsoft.com/office/officeart/2005/8/layout/process1"/>
    <dgm:cxn modelId="{4E4D9B2A-7198-4887-9CD8-ACB1813D4D86}" type="presParOf" srcId="{3376208B-8551-4CA4-89F0-769179B34EEB}" destId="{6CAB29D7-116C-4F2F-8BB6-9D046B847449}" srcOrd="1" destOrd="0" presId="urn:microsoft.com/office/officeart/2005/8/layout/process1"/>
    <dgm:cxn modelId="{2A4C32F8-87C5-4FC8-A411-EC1D2036DAB3}" type="presParOf" srcId="{6CAB29D7-116C-4F2F-8BB6-9D046B847449}" destId="{C277D397-F484-4231-9502-C0B6E24478B8}" srcOrd="0" destOrd="0" presId="urn:microsoft.com/office/officeart/2005/8/layout/process1"/>
    <dgm:cxn modelId="{409663BD-309D-46D9-B851-FA2C6500BA88}" type="presParOf" srcId="{3376208B-8551-4CA4-89F0-769179B34EEB}" destId="{3379FCEE-D202-43D6-B5D3-D6A4AB40C6F9}" srcOrd="2" destOrd="0" presId="urn:microsoft.com/office/officeart/2005/8/layout/process1"/>
    <dgm:cxn modelId="{F6A0790A-968A-4E84-A124-BE02EB7DEFB9}" type="presParOf" srcId="{3376208B-8551-4CA4-89F0-769179B34EEB}" destId="{C07D0CF2-2606-48B7-BF71-79DEBB0E46DA}" srcOrd="3" destOrd="0" presId="urn:microsoft.com/office/officeart/2005/8/layout/process1"/>
    <dgm:cxn modelId="{44C26E63-1081-4D25-89CF-DDD198499022}" type="presParOf" srcId="{C07D0CF2-2606-48B7-BF71-79DEBB0E46DA}" destId="{D0049139-CEB3-488B-83BC-9EA428FF1FBF}" srcOrd="0" destOrd="0" presId="urn:microsoft.com/office/officeart/2005/8/layout/process1"/>
    <dgm:cxn modelId="{67A13905-3266-48D1-94BB-AB8023B4F407}" type="presParOf" srcId="{3376208B-8551-4CA4-89F0-769179B34EEB}" destId="{5BF16A4B-D225-4F62-A0F6-F95F4514A5CD}" srcOrd="4" destOrd="0" presId="urn:microsoft.com/office/officeart/2005/8/layout/process1"/>
    <dgm:cxn modelId="{8A641F5D-7AA4-49A0-B00B-441544796920}" type="presParOf" srcId="{3376208B-8551-4CA4-89F0-769179B34EEB}" destId="{0AC8EA4C-F847-462F-BBEF-19994D363CEB}" srcOrd="5" destOrd="0" presId="urn:microsoft.com/office/officeart/2005/8/layout/process1"/>
    <dgm:cxn modelId="{EF18CB84-603E-47FA-97C0-E6A4CE00BA32}" type="presParOf" srcId="{0AC8EA4C-F847-462F-BBEF-19994D363CEB}" destId="{2E9FB5C9-2BCD-4350-BA62-9BA89B0B11C3}" srcOrd="0" destOrd="0" presId="urn:microsoft.com/office/officeart/2005/8/layout/process1"/>
    <dgm:cxn modelId="{E843F889-DECC-48EE-83BB-FA6418C831FA}" type="presParOf" srcId="{3376208B-8551-4CA4-89F0-769179B34EEB}" destId="{504A507E-C14B-4855-822C-CEB56267E8A4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C061260-88DE-4B7A-8D6D-A169C4BA45BC}" type="doc">
      <dgm:prSet loTypeId="urn:microsoft.com/office/officeart/2005/8/layout/process1" loCatId="process" qsTypeId="urn:microsoft.com/office/officeart/2005/8/quickstyle/simple1#4" qsCatId="simple" csTypeId="urn:microsoft.com/office/officeart/2005/8/colors/accent1_2#4" csCatId="accent1" phldr="1"/>
      <dgm:spPr/>
      <dgm:t>
        <a:bodyPr/>
        <a:lstStyle/>
        <a:p>
          <a:endParaRPr/>
        </a:p>
      </dgm:t>
    </dgm:pt>
    <dgm:pt modelId="{D90471C3-3D36-43A3-8FA3-D5312B346035}" type="parTrans" cxnId="{105460CB-E90B-4442-A555-5F763BA38467}">
      <dgm:prSet/>
      <dgm:spPr/>
      <dgm:t>
        <a:bodyPr/>
        <a:lstStyle/>
        <a:p>
          <a:endParaRPr lang="zh-CN" altLang="en-US"/>
        </a:p>
      </dgm:t>
    </dgm:pt>
    <dgm:pt modelId="{4056CA04-2777-4C44-9495-917289A8D43D}">
      <dgm:prSet phldrT="[文本]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chemeClr val="accent5">
            <a:lumMod val="20000"/>
            <a:lumOff val="80000"/>
          </a:schemeClr>
        </a:solidFill>
        <a:ln>
          <a:solidFill>
            <a:schemeClr val="tx2">
              <a:lumMod val="40000"/>
              <a:lumOff val="60000"/>
            </a:schemeClr>
          </a:solidFill>
        </a:ln>
      </dgm:spPr>
      <dgm:t>
        <a:bodyPr/>
        <a:lstStyle/>
        <a:p>
          <a:r>
            <a:rPr lang="zh-CN" altLang="en-US"/>
            <a:t>课堂导入</a:t>
          </a:r>
        </a:p>
      </dgm:t>
    </dgm:pt>
    <dgm:pt modelId="{A037B24A-F6B1-4BCD-93C6-2ED78C5DD4B7}" type="sibTrans" cxnId="{105460CB-E90B-4442-A555-5F763BA38467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zh-CN" altLang="en-US"/>
        </a:p>
      </dgm:t>
    </dgm:pt>
    <dgm:pt modelId="{8ED90D5B-592F-48FE-9DC2-98A6E74EDB33}" type="parTrans" cxnId="{D7152C5A-0154-4EC5-A55D-767506ACF8CF}">
      <dgm:prSet/>
      <dgm:spPr/>
      <dgm:t>
        <a:bodyPr/>
        <a:lstStyle/>
        <a:p>
          <a:endParaRPr lang="zh-CN" altLang="en-US"/>
        </a:p>
      </dgm:t>
    </dgm:pt>
    <dgm:pt modelId="{EF85D37E-FEF8-4395-9B5E-E887FE7EC160}">
      <dgm:prSet phldrT="[文本]"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>
        <a:solidFill>
          <a:schemeClr val="accent5">
            <a:lumMod val="50000"/>
          </a:schemeClr>
        </a:solidFill>
        <a:ln>
          <a:solidFill>
            <a:schemeClr val="accent2"/>
          </a:solidFill>
        </a:ln>
        <a:effectLst>
          <a:reflection blurRad="6350" stA="52000" endA="300" endPos="35000" dir="5400000" sy="-100000" algn="bl" rotWithShape="0"/>
        </a:effectLst>
      </dgm:spPr>
      <dgm:t>
        <a:bodyPr/>
        <a:lstStyle/>
        <a:p>
          <a:pPr algn="ctr"/>
          <a:r>
            <a:rPr lang="zh-CN" altLang="en-US" sz="2400"/>
            <a:t>新课讲授</a:t>
          </a:r>
        </a:p>
      </dgm:t>
    </dgm:pt>
    <dgm:pt modelId="{E415CDC9-6023-4D84-BF05-7BFB95C13B73}" type="sibTrans" cxnId="{D7152C5A-0154-4EC5-A55D-767506ACF8CF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zh-CN" altLang="en-US"/>
        </a:p>
      </dgm:t>
    </dgm:pt>
    <dgm:pt modelId="{D2A06621-8A33-4877-81BF-E58F6E7E4ECF}" type="parTrans" cxnId="{1118280E-7B0F-48D9-82C9-7361AB48F094}">
      <dgm:prSet/>
      <dgm:spPr/>
      <dgm:t>
        <a:bodyPr/>
        <a:lstStyle/>
        <a:p>
          <a:endParaRPr lang="zh-CN" altLang="en-US"/>
        </a:p>
      </dgm:t>
    </dgm:pt>
    <dgm:pt modelId="{5EF0CEBE-F6D4-4436-9E03-D3AE38227581}">
      <dgm:prSet phldrT="[文本]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chemeClr val="accent5">
            <a:lumMod val="20000"/>
            <a:lumOff val="80000"/>
          </a:schemeClr>
        </a:solidFill>
        <a:ln>
          <a:solidFill>
            <a:schemeClr val="tx2">
              <a:lumMod val="40000"/>
              <a:lumOff val="60000"/>
            </a:schemeClr>
          </a:solidFill>
        </a:ln>
      </dgm:spPr>
      <dgm:t>
        <a:bodyPr/>
        <a:lstStyle/>
        <a:p>
          <a:r>
            <a:rPr lang="zh-CN" altLang="en-US"/>
            <a:t>巩固提高</a:t>
          </a:r>
        </a:p>
      </dgm:t>
    </dgm:pt>
    <dgm:pt modelId="{F5F4A7BE-D29C-4925-B676-87EFBB9B7DF3}" type="sibTrans" cxnId="{1118280E-7B0F-48D9-82C9-7361AB48F094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zh-CN" altLang="en-US"/>
        </a:p>
      </dgm:t>
    </dgm:pt>
    <dgm:pt modelId="{1159CB3D-9F2C-4AD2-8ACA-8BB70E82A5E1}" type="parTrans" cxnId="{7F648AE0-9054-4C19-91B6-7146BCF93704}">
      <dgm:prSet/>
      <dgm:spPr/>
      <dgm:t>
        <a:bodyPr/>
        <a:lstStyle/>
        <a:p>
          <a:endParaRPr lang="zh-CN" altLang="en-US"/>
        </a:p>
      </dgm:t>
    </dgm:pt>
    <dgm:pt modelId="{99F01BD1-5F19-4886-9B83-99B0AA7C1CDF}">
      <dgm:prSet phldrT="[文本]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chemeClr val="accent5">
            <a:lumMod val="20000"/>
            <a:lumOff val="80000"/>
          </a:schemeClr>
        </a:solidFill>
        <a:ln>
          <a:solidFill>
            <a:schemeClr val="tx2">
              <a:lumMod val="40000"/>
              <a:lumOff val="60000"/>
            </a:schemeClr>
          </a:solidFill>
        </a:ln>
      </dgm:spPr>
      <dgm:t>
        <a:bodyPr/>
        <a:lstStyle/>
        <a:p>
          <a:r>
            <a:rPr lang="zh-CN" altLang="en-US"/>
            <a:t>课堂小结</a:t>
          </a:r>
        </a:p>
      </dgm:t>
    </dgm:pt>
    <dgm:pt modelId="{5DE2E357-F8CE-4915-8300-1E581A343AD8}" type="sibTrans" cxnId="{7F648AE0-9054-4C19-91B6-7146BCF93704}">
      <dgm:prSet/>
      <dgm:spPr/>
      <dgm:t>
        <a:bodyPr/>
        <a:lstStyle/>
        <a:p>
          <a:endParaRPr lang="zh-CN" altLang="en-US"/>
        </a:p>
      </dgm:t>
    </dgm:pt>
    <dgm:pt modelId="{3376208B-8551-4CA4-89F0-769179B34EEB}" type="pres">
      <dgm:prSet presAssocID="{9C061260-88DE-4B7A-8D6D-A169C4BA45B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/>
        </a:p>
      </dgm:t>
    </dgm:pt>
    <dgm:pt modelId="{476AB240-4D53-4F76-BD4B-BBB5AD3BA1FD}" type="pres">
      <dgm:prSet presAssocID="{4056CA04-2777-4C44-9495-917289A8D43D}" presName="node" presStyleLbl="node1" presStyleIdx="0" presStyleCnt="4" custLinFactNeighborX="-2450" custLinFactNeighborY="-1423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zh-CN" altLang="en-US"/>
        </a:p>
      </dgm:t>
    </dgm:pt>
    <dgm:pt modelId="{6CAB29D7-116C-4F2F-8BB6-9D046B847449}" type="pres">
      <dgm:prSet presAssocID="{A037B24A-F6B1-4BCD-93C6-2ED78C5DD4B7}" presName="sibTrans" presStyleLbl="sibTrans2D1" presStyleIdx="0" presStyleCnt="3"/>
      <dgm:spPr/>
      <dgm:t>
        <a:bodyPr/>
        <a:lstStyle/>
        <a:p>
          <a:endParaRPr lang="zh-CN" altLang="en-US"/>
        </a:p>
      </dgm:t>
    </dgm:pt>
    <dgm:pt modelId="{C277D397-F484-4231-9502-C0B6E24478B8}" type="pres">
      <dgm:prSet presAssocID="{A037B24A-F6B1-4BCD-93C6-2ED78C5DD4B7}" presName="connectorText" presStyleLbl="sibTrans2D1" presStyleIdx="0" presStyleCnt="3"/>
      <dgm:spPr/>
      <dgm:t>
        <a:bodyPr/>
        <a:lstStyle/>
        <a:p>
          <a:endParaRPr lang="zh-CN" altLang="en-US"/>
        </a:p>
      </dgm:t>
    </dgm:pt>
    <dgm:pt modelId="{3379FCEE-D202-43D6-B5D3-D6A4AB40C6F9}" type="pres">
      <dgm:prSet presAssocID="{EF85D37E-FEF8-4395-9B5E-E887FE7EC160}" presName="node" presStyleLbl="node1" presStyleIdx="1" presStyleCnt="4" custScaleX="140230" custScaleY="116986" custLinFactNeighborX="6039" custLinFactNeighborY="-26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07D0CF2-2606-48B7-BF71-79DEBB0E46DA}" type="pres">
      <dgm:prSet presAssocID="{E415CDC9-6023-4D84-BF05-7BFB95C13B73}" presName="sibTrans" presStyleLbl="sibTrans2D1" presStyleIdx="1" presStyleCnt="3"/>
      <dgm:spPr/>
      <dgm:t>
        <a:bodyPr/>
        <a:lstStyle/>
        <a:p>
          <a:endParaRPr lang="zh-CN" altLang="en-US"/>
        </a:p>
      </dgm:t>
    </dgm:pt>
    <dgm:pt modelId="{D0049139-CEB3-488B-83BC-9EA428FF1FBF}" type="pres">
      <dgm:prSet presAssocID="{E415CDC9-6023-4D84-BF05-7BFB95C13B73}" presName="connectorText" presStyleLbl="sibTrans2D1" presStyleIdx="1" presStyleCnt="3"/>
      <dgm:spPr/>
      <dgm:t>
        <a:bodyPr/>
        <a:lstStyle/>
        <a:p>
          <a:endParaRPr lang="zh-CN" altLang="en-US"/>
        </a:p>
      </dgm:t>
    </dgm:pt>
    <dgm:pt modelId="{5BF16A4B-D225-4F62-A0F6-F95F4514A5CD}" type="pres">
      <dgm:prSet presAssocID="{5EF0CEBE-F6D4-4436-9E03-D3AE38227581}" presName="node" presStyleLbl="node1" presStyleIdx="2" presStyleCnt="4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zh-CN" altLang="en-US"/>
        </a:p>
      </dgm:t>
    </dgm:pt>
    <dgm:pt modelId="{0AC8EA4C-F847-462F-BBEF-19994D363CEB}" type="pres">
      <dgm:prSet presAssocID="{F5F4A7BE-D29C-4925-B676-87EFBB9B7DF3}" presName="sibTrans" presStyleLbl="sibTrans2D1" presStyleIdx="2" presStyleCnt="3"/>
      <dgm:spPr/>
      <dgm:t>
        <a:bodyPr/>
        <a:lstStyle/>
        <a:p>
          <a:endParaRPr lang="zh-CN" altLang="en-US"/>
        </a:p>
      </dgm:t>
    </dgm:pt>
    <dgm:pt modelId="{2E9FB5C9-2BCD-4350-BA62-9BA89B0B11C3}" type="pres">
      <dgm:prSet presAssocID="{F5F4A7BE-D29C-4925-B676-87EFBB9B7DF3}" presName="connectorText" presStyleLbl="sibTrans2D1" presStyleIdx="2" presStyleCnt="3"/>
      <dgm:spPr/>
      <dgm:t>
        <a:bodyPr/>
        <a:lstStyle/>
        <a:p>
          <a:endParaRPr lang="zh-CN" altLang="en-US"/>
        </a:p>
      </dgm:t>
    </dgm:pt>
    <dgm:pt modelId="{504A507E-C14B-4855-822C-CEB56267E8A4}" type="pres">
      <dgm:prSet presAssocID="{99F01BD1-5F19-4886-9B83-99B0AA7C1CDF}" presName="node" presStyleLbl="node1" presStyleIdx="3" presStyleCnt="4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zh-CN" altLang="en-US"/>
        </a:p>
      </dgm:t>
    </dgm:pt>
  </dgm:ptLst>
  <dgm:cxnLst>
    <dgm:cxn modelId="{D7152C5A-0154-4EC5-A55D-767506ACF8CF}" srcId="{9C061260-88DE-4B7A-8D6D-A169C4BA45BC}" destId="{EF85D37E-FEF8-4395-9B5E-E887FE7EC160}" srcOrd="1" destOrd="0" parTransId="{8ED90D5B-592F-48FE-9DC2-98A6E74EDB33}" sibTransId="{E415CDC9-6023-4D84-BF05-7BFB95C13B73}"/>
    <dgm:cxn modelId="{105460CB-E90B-4442-A555-5F763BA38467}" srcId="{9C061260-88DE-4B7A-8D6D-A169C4BA45BC}" destId="{4056CA04-2777-4C44-9495-917289A8D43D}" srcOrd="0" destOrd="0" parTransId="{D90471C3-3D36-43A3-8FA3-D5312B346035}" sibTransId="{A037B24A-F6B1-4BCD-93C6-2ED78C5DD4B7}"/>
    <dgm:cxn modelId="{D2B51715-566C-4436-8CDC-16727032C995}" type="presOf" srcId="{EF85D37E-FEF8-4395-9B5E-E887FE7EC160}" destId="{3379FCEE-D202-43D6-B5D3-D6A4AB40C6F9}" srcOrd="0" destOrd="0" presId="urn:microsoft.com/office/officeart/2005/8/layout/process1"/>
    <dgm:cxn modelId="{839DA5C9-6B78-4075-A03A-668D26297CA8}" type="presOf" srcId="{4056CA04-2777-4C44-9495-917289A8D43D}" destId="{476AB240-4D53-4F76-BD4B-BBB5AD3BA1FD}" srcOrd="0" destOrd="0" presId="urn:microsoft.com/office/officeart/2005/8/layout/process1"/>
    <dgm:cxn modelId="{C54865AC-36A1-4496-8FED-C2ADA3E30B44}" type="presOf" srcId="{F5F4A7BE-D29C-4925-B676-87EFBB9B7DF3}" destId="{2E9FB5C9-2BCD-4350-BA62-9BA89B0B11C3}" srcOrd="1" destOrd="0" presId="urn:microsoft.com/office/officeart/2005/8/layout/process1"/>
    <dgm:cxn modelId="{7F648AE0-9054-4C19-91B6-7146BCF93704}" srcId="{9C061260-88DE-4B7A-8D6D-A169C4BA45BC}" destId="{99F01BD1-5F19-4886-9B83-99B0AA7C1CDF}" srcOrd="3" destOrd="0" parTransId="{1159CB3D-9F2C-4AD2-8ACA-8BB70E82A5E1}" sibTransId="{5DE2E357-F8CE-4915-8300-1E581A343AD8}"/>
    <dgm:cxn modelId="{C4EE3FA0-B37B-42FC-A52A-A24165A7784A}" type="presOf" srcId="{9C061260-88DE-4B7A-8D6D-A169C4BA45BC}" destId="{3376208B-8551-4CA4-89F0-769179B34EEB}" srcOrd="0" destOrd="0" presId="urn:microsoft.com/office/officeart/2005/8/layout/process1"/>
    <dgm:cxn modelId="{1118280E-7B0F-48D9-82C9-7361AB48F094}" srcId="{9C061260-88DE-4B7A-8D6D-A169C4BA45BC}" destId="{5EF0CEBE-F6D4-4436-9E03-D3AE38227581}" srcOrd="2" destOrd="0" parTransId="{D2A06621-8A33-4877-81BF-E58F6E7E4ECF}" sibTransId="{F5F4A7BE-D29C-4925-B676-87EFBB9B7DF3}"/>
    <dgm:cxn modelId="{CF0710B5-50A3-4BCF-9D2A-23CA15883D09}" type="presOf" srcId="{A037B24A-F6B1-4BCD-93C6-2ED78C5DD4B7}" destId="{C277D397-F484-4231-9502-C0B6E24478B8}" srcOrd="1" destOrd="0" presId="urn:microsoft.com/office/officeart/2005/8/layout/process1"/>
    <dgm:cxn modelId="{4DDB9036-98C5-46D2-9C0C-637E611B5780}" type="presOf" srcId="{E415CDC9-6023-4D84-BF05-7BFB95C13B73}" destId="{D0049139-CEB3-488B-83BC-9EA428FF1FBF}" srcOrd="1" destOrd="0" presId="urn:microsoft.com/office/officeart/2005/8/layout/process1"/>
    <dgm:cxn modelId="{E69B54AA-EBB0-46E8-9C2D-A38F278B8DFB}" type="presOf" srcId="{A037B24A-F6B1-4BCD-93C6-2ED78C5DD4B7}" destId="{6CAB29D7-116C-4F2F-8BB6-9D046B847449}" srcOrd="0" destOrd="0" presId="urn:microsoft.com/office/officeart/2005/8/layout/process1"/>
    <dgm:cxn modelId="{C5E9DF31-D599-4BC6-8E9A-9F8C666A3225}" type="presOf" srcId="{F5F4A7BE-D29C-4925-B676-87EFBB9B7DF3}" destId="{0AC8EA4C-F847-462F-BBEF-19994D363CEB}" srcOrd="0" destOrd="0" presId="urn:microsoft.com/office/officeart/2005/8/layout/process1"/>
    <dgm:cxn modelId="{D4091A74-9444-4BC5-A0E8-4081130CA2EC}" type="presOf" srcId="{5EF0CEBE-F6D4-4436-9E03-D3AE38227581}" destId="{5BF16A4B-D225-4F62-A0F6-F95F4514A5CD}" srcOrd="0" destOrd="0" presId="urn:microsoft.com/office/officeart/2005/8/layout/process1"/>
    <dgm:cxn modelId="{C13DFEFF-42EF-44CB-A729-3FFD53AF8DA3}" type="presOf" srcId="{E415CDC9-6023-4D84-BF05-7BFB95C13B73}" destId="{C07D0CF2-2606-48B7-BF71-79DEBB0E46DA}" srcOrd="0" destOrd="0" presId="urn:microsoft.com/office/officeart/2005/8/layout/process1"/>
    <dgm:cxn modelId="{0D1342F3-8C95-450A-91DE-FB3112FFCAAC}" type="presOf" srcId="{99F01BD1-5F19-4886-9B83-99B0AA7C1CDF}" destId="{504A507E-C14B-4855-822C-CEB56267E8A4}" srcOrd="0" destOrd="0" presId="urn:microsoft.com/office/officeart/2005/8/layout/process1"/>
    <dgm:cxn modelId="{508C6629-DFD2-48E0-90EA-4EE279E9DFD0}" type="presParOf" srcId="{3376208B-8551-4CA4-89F0-769179B34EEB}" destId="{476AB240-4D53-4F76-BD4B-BBB5AD3BA1FD}" srcOrd="0" destOrd="0" presId="urn:microsoft.com/office/officeart/2005/8/layout/process1"/>
    <dgm:cxn modelId="{25DDD0EA-18F1-4B3A-A770-EA3FC78E800A}" type="presParOf" srcId="{3376208B-8551-4CA4-89F0-769179B34EEB}" destId="{6CAB29D7-116C-4F2F-8BB6-9D046B847449}" srcOrd="1" destOrd="0" presId="urn:microsoft.com/office/officeart/2005/8/layout/process1"/>
    <dgm:cxn modelId="{3F008471-46A6-4756-915B-F88F415E3518}" type="presParOf" srcId="{6CAB29D7-116C-4F2F-8BB6-9D046B847449}" destId="{C277D397-F484-4231-9502-C0B6E24478B8}" srcOrd="0" destOrd="0" presId="urn:microsoft.com/office/officeart/2005/8/layout/process1"/>
    <dgm:cxn modelId="{2FB4F3F4-88B0-4472-B2A9-64BF1EC6C732}" type="presParOf" srcId="{3376208B-8551-4CA4-89F0-769179B34EEB}" destId="{3379FCEE-D202-43D6-B5D3-D6A4AB40C6F9}" srcOrd="2" destOrd="0" presId="urn:microsoft.com/office/officeart/2005/8/layout/process1"/>
    <dgm:cxn modelId="{D5D82D16-6AA7-44BB-9E06-B8E91520CDFA}" type="presParOf" srcId="{3376208B-8551-4CA4-89F0-769179B34EEB}" destId="{C07D0CF2-2606-48B7-BF71-79DEBB0E46DA}" srcOrd="3" destOrd="0" presId="urn:microsoft.com/office/officeart/2005/8/layout/process1"/>
    <dgm:cxn modelId="{36205D40-C986-481B-A766-99CD7C16D58E}" type="presParOf" srcId="{C07D0CF2-2606-48B7-BF71-79DEBB0E46DA}" destId="{D0049139-CEB3-488B-83BC-9EA428FF1FBF}" srcOrd="0" destOrd="0" presId="urn:microsoft.com/office/officeart/2005/8/layout/process1"/>
    <dgm:cxn modelId="{E81CD37A-48DF-45FD-835F-D9661A167B34}" type="presParOf" srcId="{3376208B-8551-4CA4-89F0-769179B34EEB}" destId="{5BF16A4B-D225-4F62-A0F6-F95F4514A5CD}" srcOrd="4" destOrd="0" presId="urn:microsoft.com/office/officeart/2005/8/layout/process1"/>
    <dgm:cxn modelId="{572638B1-2E24-4217-8248-40A3FEDDEAE5}" type="presParOf" srcId="{3376208B-8551-4CA4-89F0-769179B34EEB}" destId="{0AC8EA4C-F847-462F-BBEF-19994D363CEB}" srcOrd="5" destOrd="0" presId="urn:microsoft.com/office/officeart/2005/8/layout/process1"/>
    <dgm:cxn modelId="{7E7E0728-2156-4AD2-92CB-B070A5F26BB5}" type="presParOf" srcId="{0AC8EA4C-F847-462F-BBEF-19994D363CEB}" destId="{2E9FB5C9-2BCD-4350-BA62-9BA89B0B11C3}" srcOrd="0" destOrd="0" presId="urn:microsoft.com/office/officeart/2005/8/layout/process1"/>
    <dgm:cxn modelId="{A2250DA3-EACC-4C1A-B2D0-F62029D0FAAC}" type="presParOf" srcId="{3376208B-8551-4CA4-89F0-769179B34EEB}" destId="{504A507E-C14B-4855-822C-CEB56267E8A4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C061260-88DE-4B7A-8D6D-A169C4BA45BC}" type="doc">
      <dgm:prSet loTypeId="urn:microsoft.com/office/officeart/2005/8/layout/process1" loCatId="process" qsTypeId="urn:microsoft.com/office/officeart/2005/8/quickstyle/simple1#5" qsCatId="simple" csTypeId="urn:microsoft.com/office/officeart/2005/8/colors/accent1_2#5" csCatId="accent1" phldr="1"/>
      <dgm:spPr/>
      <dgm:t>
        <a:bodyPr/>
        <a:lstStyle/>
        <a:p>
          <a:endParaRPr/>
        </a:p>
      </dgm:t>
    </dgm:pt>
    <dgm:pt modelId="{D90471C3-3D36-43A3-8FA3-D5312B346035}" type="parTrans" cxnId="{CB247B7C-4BD3-44C5-A184-0CA3A5434B6B}">
      <dgm:prSet/>
      <dgm:spPr/>
      <dgm:t>
        <a:bodyPr/>
        <a:lstStyle/>
        <a:p>
          <a:endParaRPr lang="zh-CN" altLang="en-US"/>
        </a:p>
      </dgm:t>
    </dgm:pt>
    <dgm:pt modelId="{4056CA04-2777-4C44-9495-917289A8D43D}">
      <dgm:prSet phldrT="[文本]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chemeClr val="accent5">
            <a:lumMod val="20000"/>
            <a:lumOff val="80000"/>
          </a:schemeClr>
        </a:solidFill>
        <a:ln>
          <a:solidFill>
            <a:schemeClr val="tx2">
              <a:lumMod val="40000"/>
              <a:lumOff val="60000"/>
            </a:schemeClr>
          </a:solidFill>
        </a:ln>
      </dgm:spPr>
      <dgm:t>
        <a:bodyPr/>
        <a:lstStyle/>
        <a:p>
          <a:r>
            <a:rPr lang="zh-CN" altLang="en-US"/>
            <a:t>课堂导入</a:t>
          </a:r>
        </a:p>
      </dgm:t>
    </dgm:pt>
    <dgm:pt modelId="{A037B24A-F6B1-4BCD-93C6-2ED78C5DD4B7}" type="sibTrans" cxnId="{CB247B7C-4BD3-44C5-A184-0CA3A5434B6B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zh-CN" altLang="en-US"/>
        </a:p>
      </dgm:t>
    </dgm:pt>
    <dgm:pt modelId="{8ED90D5B-592F-48FE-9DC2-98A6E74EDB33}" type="parTrans" cxnId="{C1B128BD-766D-4343-BDCA-797B71F9A134}">
      <dgm:prSet/>
      <dgm:spPr/>
      <dgm:t>
        <a:bodyPr/>
        <a:lstStyle/>
        <a:p>
          <a:endParaRPr lang="zh-CN" altLang="en-US"/>
        </a:p>
      </dgm:t>
    </dgm:pt>
    <dgm:pt modelId="{EF85D37E-FEF8-4395-9B5E-E887FE7EC160}">
      <dgm:prSet phldrT="[文本]"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>
        <a:solidFill>
          <a:schemeClr val="accent5">
            <a:lumMod val="50000"/>
          </a:schemeClr>
        </a:solidFill>
        <a:ln>
          <a:solidFill>
            <a:schemeClr val="accent2"/>
          </a:solidFill>
        </a:ln>
        <a:effectLst>
          <a:reflection blurRad="6350" stA="52000" endA="300" endPos="35000" dir="5400000" sy="-100000" algn="bl" rotWithShape="0"/>
        </a:effectLst>
      </dgm:spPr>
      <dgm:t>
        <a:bodyPr/>
        <a:lstStyle/>
        <a:p>
          <a:pPr algn="ctr"/>
          <a:r>
            <a:rPr lang="zh-CN" altLang="en-US" sz="2400"/>
            <a:t>新课讲授</a:t>
          </a:r>
        </a:p>
      </dgm:t>
    </dgm:pt>
    <dgm:pt modelId="{E415CDC9-6023-4D84-BF05-7BFB95C13B73}" type="sibTrans" cxnId="{C1B128BD-766D-4343-BDCA-797B71F9A134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zh-CN" altLang="en-US"/>
        </a:p>
      </dgm:t>
    </dgm:pt>
    <dgm:pt modelId="{D2A06621-8A33-4877-81BF-E58F6E7E4ECF}" type="parTrans" cxnId="{E19F94B9-092A-497B-A9D1-5E69131B867A}">
      <dgm:prSet/>
      <dgm:spPr/>
      <dgm:t>
        <a:bodyPr/>
        <a:lstStyle/>
        <a:p>
          <a:endParaRPr lang="zh-CN" altLang="en-US"/>
        </a:p>
      </dgm:t>
    </dgm:pt>
    <dgm:pt modelId="{5EF0CEBE-F6D4-4436-9E03-D3AE38227581}">
      <dgm:prSet phldrT="[文本]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chemeClr val="accent5">
            <a:lumMod val="20000"/>
            <a:lumOff val="80000"/>
          </a:schemeClr>
        </a:solidFill>
        <a:ln>
          <a:solidFill>
            <a:schemeClr val="tx2">
              <a:lumMod val="40000"/>
              <a:lumOff val="60000"/>
            </a:schemeClr>
          </a:solidFill>
        </a:ln>
      </dgm:spPr>
      <dgm:t>
        <a:bodyPr/>
        <a:lstStyle/>
        <a:p>
          <a:r>
            <a:rPr lang="zh-CN" altLang="en-US"/>
            <a:t>巩固提高</a:t>
          </a:r>
        </a:p>
      </dgm:t>
    </dgm:pt>
    <dgm:pt modelId="{F5F4A7BE-D29C-4925-B676-87EFBB9B7DF3}" type="sibTrans" cxnId="{E19F94B9-092A-497B-A9D1-5E69131B867A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zh-CN" altLang="en-US"/>
        </a:p>
      </dgm:t>
    </dgm:pt>
    <dgm:pt modelId="{1159CB3D-9F2C-4AD2-8ACA-8BB70E82A5E1}" type="parTrans" cxnId="{84E06F6D-648B-4487-A82F-AD8289E8F250}">
      <dgm:prSet/>
      <dgm:spPr/>
      <dgm:t>
        <a:bodyPr/>
        <a:lstStyle/>
        <a:p>
          <a:endParaRPr lang="zh-CN" altLang="en-US"/>
        </a:p>
      </dgm:t>
    </dgm:pt>
    <dgm:pt modelId="{99F01BD1-5F19-4886-9B83-99B0AA7C1CDF}">
      <dgm:prSet phldrT="[文本]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chemeClr val="accent5">
            <a:lumMod val="20000"/>
            <a:lumOff val="80000"/>
          </a:schemeClr>
        </a:solidFill>
        <a:ln>
          <a:solidFill>
            <a:schemeClr val="tx2">
              <a:lumMod val="40000"/>
              <a:lumOff val="60000"/>
            </a:schemeClr>
          </a:solidFill>
        </a:ln>
      </dgm:spPr>
      <dgm:t>
        <a:bodyPr/>
        <a:lstStyle/>
        <a:p>
          <a:r>
            <a:rPr lang="zh-CN" altLang="en-US"/>
            <a:t>课堂小结</a:t>
          </a:r>
        </a:p>
      </dgm:t>
    </dgm:pt>
    <dgm:pt modelId="{5DE2E357-F8CE-4915-8300-1E581A343AD8}" type="sibTrans" cxnId="{84E06F6D-648B-4487-A82F-AD8289E8F250}">
      <dgm:prSet/>
      <dgm:spPr/>
      <dgm:t>
        <a:bodyPr/>
        <a:lstStyle/>
        <a:p>
          <a:endParaRPr lang="zh-CN" altLang="en-US"/>
        </a:p>
      </dgm:t>
    </dgm:pt>
    <dgm:pt modelId="{3376208B-8551-4CA4-89F0-769179B34EEB}" type="pres">
      <dgm:prSet presAssocID="{9C061260-88DE-4B7A-8D6D-A169C4BA45B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/>
        </a:p>
      </dgm:t>
    </dgm:pt>
    <dgm:pt modelId="{476AB240-4D53-4F76-BD4B-BBB5AD3BA1FD}" type="pres">
      <dgm:prSet presAssocID="{4056CA04-2777-4C44-9495-917289A8D43D}" presName="node" presStyleLbl="node1" presStyleIdx="0" presStyleCnt="4" custLinFactNeighborX="-2450" custLinFactNeighborY="-1423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zh-CN" altLang="en-US"/>
        </a:p>
      </dgm:t>
    </dgm:pt>
    <dgm:pt modelId="{6CAB29D7-116C-4F2F-8BB6-9D046B847449}" type="pres">
      <dgm:prSet presAssocID="{A037B24A-F6B1-4BCD-93C6-2ED78C5DD4B7}" presName="sibTrans" presStyleLbl="sibTrans2D1" presStyleIdx="0" presStyleCnt="3"/>
      <dgm:spPr/>
      <dgm:t>
        <a:bodyPr/>
        <a:lstStyle/>
        <a:p>
          <a:endParaRPr lang="zh-CN" altLang="en-US"/>
        </a:p>
      </dgm:t>
    </dgm:pt>
    <dgm:pt modelId="{C277D397-F484-4231-9502-C0B6E24478B8}" type="pres">
      <dgm:prSet presAssocID="{A037B24A-F6B1-4BCD-93C6-2ED78C5DD4B7}" presName="connectorText" presStyleLbl="sibTrans2D1" presStyleIdx="0" presStyleCnt="3"/>
      <dgm:spPr/>
      <dgm:t>
        <a:bodyPr/>
        <a:lstStyle/>
        <a:p>
          <a:endParaRPr lang="zh-CN" altLang="en-US"/>
        </a:p>
      </dgm:t>
    </dgm:pt>
    <dgm:pt modelId="{3379FCEE-D202-43D6-B5D3-D6A4AB40C6F9}" type="pres">
      <dgm:prSet presAssocID="{EF85D37E-FEF8-4395-9B5E-E887FE7EC160}" presName="node" presStyleLbl="node1" presStyleIdx="1" presStyleCnt="4" custScaleX="140230" custScaleY="116986" custLinFactNeighborX="6039" custLinFactNeighborY="-26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07D0CF2-2606-48B7-BF71-79DEBB0E46DA}" type="pres">
      <dgm:prSet presAssocID="{E415CDC9-6023-4D84-BF05-7BFB95C13B73}" presName="sibTrans" presStyleLbl="sibTrans2D1" presStyleIdx="1" presStyleCnt="3"/>
      <dgm:spPr/>
      <dgm:t>
        <a:bodyPr/>
        <a:lstStyle/>
        <a:p>
          <a:endParaRPr lang="zh-CN" altLang="en-US"/>
        </a:p>
      </dgm:t>
    </dgm:pt>
    <dgm:pt modelId="{D0049139-CEB3-488B-83BC-9EA428FF1FBF}" type="pres">
      <dgm:prSet presAssocID="{E415CDC9-6023-4D84-BF05-7BFB95C13B73}" presName="connectorText" presStyleLbl="sibTrans2D1" presStyleIdx="1" presStyleCnt="3"/>
      <dgm:spPr/>
      <dgm:t>
        <a:bodyPr/>
        <a:lstStyle/>
        <a:p>
          <a:endParaRPr lang="zh-CN" altLang="en-US"/>
        </a:p>
      </dgm:t>
    </dgm:pt>
    <dgm:pt modelId="{5BF16A4B-D225-4F62-A0F6-F95F4514A5CD}" type="pres">
      <dgm:prSet presAssocID="{5EF0CEBE-F6D4-4436-9E03-D3AE38227581}" presName="node" presStyleLbl="node1" presStyleIdx="2" presStyleCnt="4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zh-CN" altLang="en-US"/>
        </a:p>
      </dgm:t>
    </dgm:pt>
    <dgm:pt modelId="{0AC8EA4C-F847-462F-BBEF-19994D363CEB}" type="pres">
      <dgm:prSet presAssocID="{F5F4A7BE-D29C-4925-B676-87EFBB9B7DF3}" presName="sibTrans" presStyleLbl="sibTrans2D1" presStyleIdx="2" presStyleCnt="3"/>
      <dgm:spPr/>
      <dgm:t>
        <a:bodyPr/>
        <a:lstStyle/>
        <a:p>
          <a:endParaRPr lang="zh-CN" altLang="en-US"/>
        </a:p>
      </dgm:t>
    </dgm:pt>
    <dgm:pt modelId="{2E9FB5C9-2BCD-4350-BA62-9BA89B0B11C3}" type="pres">
      <dgm:prSet presAssocID="{F5F4A7BE-D29C-4925-B676-87EFBB9B7DF3}" presName="connectorText" presStyleLbl="sibTrans2D1" presStyleIdx="2" presStyleCnt="3"/>
      <dgm:spPr/>
      <dgm:t>
        <a:bodyPr/>
        <a:lstStyle/>
        <a:p>
          <a:endParaRPr lang="zh-CN" altLang="en-US"/>
        </a:p>
      </dgm:t>
    </dgm:pt>
    <dgm:pt modelId="{504A507E-C14B-4855-822C-CEB56267E8A4}" type="pres">
      <dgm:prSet presAssocID="{99F01BD1-5F19-4886-9B83-99B0AA7C1CDF}" presName="node" presStyleLbl="node1" presStyleIdx="3" presStyleCnt="4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zh-CN" altLang="en-US"/>
        </a:p>
      </dgm:t>
    </dgm:pt>
  </dgm:ptLst>
  <dgm:cxnLst>
    <dgm:cxn modelId="{5F19DB19-BC12-40B2-981B-432D74B7DCEA}" type="presOf" srcId="{5EF0CEBE-F6D4-4436-9E03-D3AE38227581}" destId="{5BF16A4B-D225-4F62-A0F6-F95F4514A5CD}" srcOrd="0" destOrd="0" presId="urn:microsoft.com/office/officeart/2005/8/layout/process1"/>
    <dgm:cxn modelId="{987C5A00-A264-4466-B031-E0597C04ABA9}" type="presOf" srcId="{A037B24A-F6B1-4BCD-93C6-2ED78C5DD4B7}" destId="{C277D397-F484-4231-9502-C0B6E24478B8}" srcOrd="1" destOrd="0" presId="urn:microsoft.com/office/officeart/2005/8/layout/process1"/>
    <dgm:cxn modelId="{C1B128BD-766D-4343-BDCA-797B71F9A134}" srcId="{9C061260-88DE-4B7A-8D6D-A169C4BA45BC}" destId="{EF85D37E-FEF8-4395-9B5E-E887FE7EC160}" srcOrd="1" destOrd="0" parTransId="{8ED90D5B-592F-48FE-9DC2-98A6E74EDB33}" sibTransId="{E415CDC9-6023-4D84-BF05-7BFB95C13B73}"/>
    <dgm:cxn modelId="{49A7ED90-D476-4F96-A81B-1350C7F343F5}" type="presOf" srcId="{A037B24A-F6B1-4BCD-93C6-2ED78C5DD4B7}" destId="{6CAB29D7-116C-4F2F-8BB6-9D046B847449}" srcOrd="0" destOrd="0" presId="urn:microsoft.com/office/officeart/2005/8/layout/process1"/>
    <dgm:cxn modelId="{E19F94B9-092A-497B-A9D1-5E69131B867A}" srcId="{9C061260-88DE-4B7A-8D6D-A169C4BA45BC}" destId="{5EF0CEBE-F6D4-4436-9E03-D3AE38227581}" srcOrd="2" destOrd="0" parTransId="{D2A06621-8A33-4877-81BF-E58F6E7E4ECF}" sibTransId="{F5F4A7BE-D29C-4925-B676-87EFBB9B7DF3}"/>
    <dgm:cxn modelId="{6752BD4B-DE96-4876-BF95-693EBBF67D28}" type="presOf" srcId="{E415CDC9-6023-4D84-BF05-7BFB95C13B73}" destId="{D0049139-CEB3-488B-83BC-9EA428FF1FBF}" srcOrd="1" destOrd="0" presId="urn:microsoft.com/office/officeart/2005/8/layout/process1"/>
    <dgm:cxn modelId="{00C743DD-C231-4B23-8F22-39932D6C344E}" type="presOf" srcId="{EF85D37E-FEF8-4395-9B5E-E887FE7EC160}" destId="{3379FCEE-D202-43D6-B5D3-D6A4AB40C6F9}" srcOrd="0" destOrd="0" presId="urn:microsoft.com/office/officeart/2005/8/layout/process1"/>
    <dgm:cxn modelId="{CB347CB8-D0E2-4AB6-85E4-E3F13949AEB2}" type="presOf" srcId="{9C061260-88DE-4B7A-8D6D-A169C4BA45BC}" destId="{3376208B-8551-4CA4-89F0-769179B34EEB}" srcOrd="0" destOrd="0" presId="urn:microsoft.com/office/officeart/2005/8/layout/process1"/>
    <dgm:cxn modelId="{31F5B691-6DF6-411B-BE50-F6C42339215C}" type="presOf" srcId="{99F01BD1-5F19-4886-9B83-99B0AA7C1CDF}" destId="{504A507E-C14B-4855-822C-CEB56267E8A4}" srcOrd="0" destOrd="0" presId="urn:microsoft.com/office/officeart/2005/8/layout/process1"/>
    <dgm:cxn modelId="{FF14BAA5-22C3-4DAC-9354-3434C2079116}" type="presOf" srcId="{F5F4A7BE-D29C-4925-B676-87EFBB9B7DF3}" destId="{2E9FB5C9-2BCD-4350-BA62-9BA89B0B11C3}" srcOrd="1" destOrd="0" presId="urn:microsoft.com/office/officeart/2005/8/layout/process1"/>
    <dgm:cxn modelId="{84E06F6D-648B-4487-A82F-AD8289E8F250}" srcId="{9C061260-88DE-4B7A-8D6D-A169C4BA45BC}" destId="{99F01BD1-5F19-4886-9B83-99B0AA7C1CDF}" srcOrd="3" destOrd="0" parTransId="{1159CB3D-9F2C-4AD2-8ACA-8BB70E82A5E1}" sibTransId="{5DE2E357-F8CE-4915-8300-1E581A343AD8}"/>
    <dgm:cxn modelId="{5EDBECCE-AA81-4989-A4CD-66F86871613B}" type="presOf" srcId="{E415CDC9-6023-4D84-BF05-7BFB95C13B73}" destId="{C07D0CF2-2606-48B7-BF71-79DEBB0E46DA}" srcOrd="0" destOrd="0" presId="urn:microsoft.com/office/officeart/2005/8/layout/process1"/>
    <dgm:cxn modelId="{CB247B7C-4BD3-44C5-A184-0CA3A5434B6B}" srcId="{9C061260-88DE-4B7A-8D6D-A169C4BA45BC}" destId="{4056CA04-2777-4C44-9495-917289A8D43D}" srcOrd="0" destOrd="0" parTransId="{D90471C3-3D36-43A3-8FA3-D5312B346035}" sibTransId="{A037B24A-F6B1-4BCD-93C6-2ED78C5DD4B7}"/>
    <dgm:cxn modelId="{A4316BF5-2802-4577-AB5D-C15262AB19D3}" type="presOf" srcId="{F5F4A7BE-D29C-4925-B676-87EFBB9B7DF3}" destId="{0AC8EA4C-F847-462F-BBEF-19994D363CEB}" srcOrd="0" destOrd="0" presId="urn:microsoft.com/office/officeart/2005/8/layout/process1"/>
    <dgm:cxn modelId="{0BEE3086-C419-46F1-8545-C5315C8137D7}" type="presOf" srcId="{4056CA04-2777-4C44-9495-917289A8D43D}" destId="{476AB240-4D53-4F76-BD4B-BBB5AD3BA1FD}" srcOrd="0" destOrd="0" presId="urn:microsoft.com/office/officeart/2005/8/layout/process1"/>
    <dgm:cxn modelId="{1485F11F-392C-4AD7-AB6E-89B28279215F}" type="presParOf" srcId="{3376208B-8551-4CA4-89F0-769179B34EEB}" destId="{476AB240-4D53-4F76-BD4B-BBB5AD3BA1FD}" srcOrd="0" destOrd="0" presId="urn:microsoft.com/office/officeart/2005/8/layout/process1"/>
    <dgm:cxn modelId="{80BD1B72-199C-4D8C-B7F6-9E09CE2E2202}" type="presParOf" srcId="{3376208B-8551-4CA4-89F0-769179B34EEB}" destId="{6CAB29D7-116C-4F2F-8BB6-9D046B847449}" srcOrd="1" destOrd="0" presId="urn:microsoft.com/office/officeart/2005/8/layout/process1"/>
    <dgm:cxn modelId="{DAD39C43-EB0D-4406-8E05-0EB8271D462E}" type="presParOf" srcId="{6CAB29D7-116C-4F2F-8BB6-9D046B847449}" destId="{C277D397-F484-4231-9502-C0B6E24478B8}" srcOrd="0" destOrd="0" presId="urn:microsoft.com/office/officeart/2005/8/layout/process1"/>
    <dgm:cxn modelId="{034B16DF-9AC4-4C79-96BC-A77628CF2698}" type="presParOf" srcId="{3376208B-8551-4CA4-89F0-769179B34EEB}" destId="{3379FCEE-D202-43D6-B5D3-D6A4AB40C6F9}" srcOrd="2" destOrd="0" presId="urn:microsoft.com/office/officeart/2005/8/layout/process1"/>
    <dgm:cxn modelId="{6247A853-745E-4E9F-965E-CE61BC18BD6A}" type="presParOf" srcId="{3376208B-8551-4CA4-89F0-769179B34EEB}" destId="{C07D0CF2-2606-48B7-BF71-79DEBB0E46DA}" srcOrd="3" destOrd="0" presId="urn:microsoft.com/office/officeart/2005/8/layout/process1"/>
    <dgm:cxn modelId="{36EB488C-429C-4A26-ABA1-0A6DEA7AC947}" type="presParOf" srcId="{C07D0CF2-2606-48B7-BF71-79DEBB0E46DA}" destId="{D0049139-CEB3-488B-83BC-9EA428FF1FBF}" srcOrd="0" destOrd="0" presId="urn:microsoft.com/office/officeart/2005/8/layout/process1"/>
    <dgm:cxn modelId="{19E0177A-D5C7-4AD4-BB7C-E9D40BCBE3B5}" type="presParOf" srcId="{3376208B-8551-4CA4-89F0-769179B34EEB}" destId="{5BF16A4B-D225-4F62-A0F6-F95F4514A5CD}" srcOrd="4" destOrd="0" presId="urn:microsoft.com/office/officeart/2005/8/layout/process1"/>
    <dgm:cxn modelId="{CE934BE6-23E8-4E08-921C-4F4D0E5E78C4}" type="presParOf" srcId="{3376208B-8551-4CA4-89F0-769179B34EEB}" destId="{0AC8EA4C-F847-462F-BBEF-19994D363CEB}" srcOrd="5" destOrd="0" presId="urn:microsoft.com/office/officeart/2005/8/layout/process1"/>
    <dgm:cxn modelId="{53D55F6B-1689-4777-9509-5DB788671E20}" type="presParOf" srcId="{0AC8EA4C-F847-462F-BBEF-19994D363CEB}" destId="{2E9FB5C9-2BCD-4350-BA62-9BA89B0B11C3}" srcOrd="0" destOrd="0" presId="urn:microsoft.com/office/officeart/2005/8/layout/process1"/>
    <dgm:cxn modelId="{DC430E32-8FCE-4259-A9B5-250242B26BAC}" type="presParOf" srcId="{3376208B-8551-4CA4-89F0-769179B34EEB}" destId="{504A507E-C14B-4855-822C-CEB56267E8A4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C061260-88DE-4B7A-8D6D-A169C4BA45BC}" type="doc">
      <dgm:prSet loTypeId="urn:microsoft.com/office/officeart/2005/8/layout/process1" loCatId="process" qsTypeId="urn:microsoft.com/office/officeart/2005/8/quickstyle/simple1#6" qsCatId="simple" csTypeId="urn:microsoft.com/office/officeart/2005/8/colors/accent1_2#6" csCatId="accent1" phldr="1"/>
      <dgm:spPr/>
      <dgm:t>
        <a:bodyPr/>
        <a:lstStyle/>
        <a:p>
          <a:endParaRPr/>
        </a:p>
      </dgm:t>
    </dgm:pt>
    <dgm:pt modelId="{D90471C3-3D36-43A3-8FA3-D5312B346035}" type="parTrans" cxnId="{05C830AA-6C08-4905-ACC5-663537E5BCD7}">
      <dgm:prSet/>
      <dgm:spPr/>
      <dgm:t>
        <a:bodyPr/>
        <a:lstStyle/>
        <a:p>
          <a:endParaRPr lang="zh-CN" altLang="en-US"/>
        </a:p>
      </dgm:t>
    </dgm:pt>
    <dgm:pt modelId="{4056CA04-2777-4C44-9495-917289A8D43D}">
      <dgm:prSet phldrT="[文本]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chemeClr val="accent5">
            <a:lumMod val="20000"/>
            <a:lumOff val="80000"/>
          </a:schemeClr>
        </a:solidFill>
        <a:ln>
          <a:solidFill>
            <a:schemeClr val="tx2">
              <a:lumMod val="40000"/>
              <a:lumOff val="60000"/>
            </a:schemeClr>
          </a:solidFill>
        </a:ln>
      </dgm:spPr>
      <dgm:t>
        <a:bodyPr/>
        <a:lstStyle/>
        <a:p>
          <a:r>
            <a:rPr lang="zh-CN" altLang="en-US"/>
            <a:t>课堂导入</a:t>
          </a:r>
        </a:p>
      </dgm:t>
    </dgm:pt>
    <dgm:pt modelId="{A037B24A-F6B1-4BCD-93C6-2ED78C5DD4B7}" type="sibTrans" cxnId="{05C830AA-6C08-4905-ACC5-663537E5BCD7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zh-CN" altLang="en-US"/>
        </a:p>
      </dgm:t>
    </dgm:pt>
    <dgm:pt modelId="{8ED90D5B-592F-48FE-9DC2-98A6E74EDB33}" type="parTrans" cxnId="{3ABAC5F0-EB4A-4EF7-86F2-4CE7CA3B6B28}">
      <dgm:prSet/>
      <dgm:spPr/>
      <dgm:t>
        <a:bodyPr/>
        <a:lstStyle/>
        <a:p>
          <a:endParaRPr lang="zh-CN" altLang="en-US"/>
        </a:p>
      </dgm:t>
    </dgm:pt>
    <dgm:pt modelId="{EF85D37E-FEF8-4395-9B5E-E887FE7EC160}">
      <dgm:prSet phldrT="[文本]"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>
        <a:solidFill>
          <a:schemeClr val="accent5">
            <a:lumMod val="50000"/>
          </a:schemeClr>
        </a:solidFill>
        <a:ln>
          <a:solidFill>
            <a:schemeClr val="accent2"/>
          </a:solidFill>
        </a:ln>
        <a:effectLst>
          <a:reflection blurRad="6350" stA="52000" endA="300" endPos="35000" dir="5400000" sy="-100000" algn="bl" rotWithShape="0"/>
        </a:effectLst>
      </dgm:spPr>
      <dgm:t>
        <a:bodyPr/>
        <a:lstStyle/>
        <a:p>
          <a:pPr algn="ctr"/>
          <a:r>
            <a:rPr lang="zh-CN" altLang="en-US" sz="2400"/>
            <a:t>新课讲授</a:t>
          </a:r>
        </a:p>
      </dgm:t>
    </dgm:pt>
    <dgm:pt modelId="{E415CDC9-6023-4D84-BF05-7BFB95C13B73}" type="sibTrans" cxnId="{3ABAC5F0-EB4A-4EF7-86F2-4CE7CA3B6B28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zh-CN" altLang="en-US"/>
        </a:p>
      </dgm:t>
    </dgm:pt>
    <dgm:pt modelId="{D2A06621-8A33-4877-81BF-E58F6E7E4ECF}" type="parTrans" cxnId="{49DB08CD-97D6-44ED-BD4F-68BEDD37AE03}">
      <dgm:prSet/>
      <dgm:spPr/>
      <dgm:t>
        <a:bodyPr/>
        <a:lstStyle/>
        <a:p>
          <a:endParaRPr lang="zh-CN" altLang="en-US"/>
        </a:p>
      </dgm:t>
    </dgm:pt>
    <dgm:pt modelId="{5EF0CEBE-F6D4-4436-9E03-D3AE38227581}">
      <dgm:prSet phldrT="[文本]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chemeClr val="accent5">
            <a:lumMod val="20000"/>
            <a:lumOff val="80000"/>
          </a:schemeClr>
        </a:solidFill>
        <a:ln>
          <a:solidFill>
            <a:schemeClr val="tx2">
              <a:lumMod val="40000"/>
              <a:lumOff val="60000"/>
            </a:schemeClr>
          </a:solidFill>
        </a:ln>
      </dgm:spPr>
      <dgm:t>
        <a:bodyPr/>
        <a:lstStyle/>
        <a:p>
          <a:r>
            <a:rPr lang="zh-CN" altLang="en-US"/>
            <a:t>巩固提高</a:t>
          </a:r>
        </a:p>
      </dgm:t>
    </dgm:pt>
    <dgm:pt modelId="{F5F4A7BE-D29C-4925-B676-87EFBB9B7DF3}" type="sibTrans" cxnId="{49DB08CD-97D6-44ED-BD4F-68BEDD37AE03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zh-CN" altLang="en-US"/>
        </a:p>
      </dgm:t>
    </dgm:pt>
    <dgm:pt modelId="{1159CB3D-9F2C-4AD2-8ACA-8BB70E82A5E1}" type="parTrans" cxnId="{1DDCFDA1-B877-4527-B7DF-31426290E34B}">
      <dgm:prSet/>
      <dgm:spPr/>
      <dgm:t>
        <a:bodyPr/>
        <a:lstStyle/>
        <a:p>
          <a:endParaRPr lang="zh-CN" altLang="en-US"/>
        </a:p>
      </dgm:t>
    </dgm:pt>
    <dgm:pt modelId="{99F01BD1-5F19-4886-9B83-99B0AA7C1CDF}">
      <dgm:prSet phldrT="[文本]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chemeClr val="accent5">
            <a:lumMod val="20000"/>
            <a:lumOff val="80000"/>
          </a:schemeClr>
        </a:solidFill>
        <a:ln>
          <a:solidFill>
            <a:schemeClr val="tx2">
              <a:lumMod val="40000"/>
              <a:lumOff val="60000"/>
            </a:schemeClr>
          </a:solidFill>
        </a:ln>
      </dgm:spPr>
      <dgm:t>
        <a:bodyPr/>
        <a:lstStyle/>
        <a:p>
          <a:r>
            <a:rPr lang="zh-CN" altLang="en-US"/>
            <a:t>课堂小结</a:t>
          </a:r>
        </a:p>
      </dgm:t>
    </dgm:pt>
    <dgm:pt modelId="{5DE2E357-F8CE-4915-8300-1E581A343AD8}" type="sibTrans" cxnId="{1DDCFDA1-B877-4527-B7DF-31426290E34B}">
      <dgm:prSet/>
      <dgm:spPr/>
      <dgm:t>
        <a:bodyPr/>
        <a:lstStyle/>
        <a:p>
          <a:endParaRPr lang="zh-CN" altLang="en-US"/>
        </a:p>
      </dgm:t>
    </dgm:pt>
    <dgm:pt modelId="{3376208B-8551-4CA4-89F0-769179B34EEB}" type="pres">
      <dgm:prSet presAssocID="{9C061260-88DE-4B7A-8D6D-A169C4BA45B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/>
        </a:p>
      </dgm:t>
    </dgm:pt>
    <dgm:pt modelId="{476AB240-4D53-4F76-BD4B-BBB5AD3BA1FD}" type="pres">
      <dgm:prSet presAssocID="{4056CA04-2777-4C44-9495-917289A8D43D}" presName="node" presStyleLbl="node1" presStyleIdx="0" presStyleCnt="4" custLinFactNeighborX="-2450" custLinFactNeighborY="-1423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zh-CN" altLang="en-US"/>
        </a:p>
      </dgm:t>
    </dgm:pt>
    <dgm:pt modelId="{6CAB29D7-116C-4F2F-8BB6-9D046B847449}" type="pres">
      <dgm:prSet presAssocID="{A037B24A-F6B1-4BCD-93C6-2ED78C5DD4B7}" presName="sibTrans" presStyleLbl="sibTrans2D1" presStyleIdx="0" presStyleCnt="3"/>
      <dgm:spPr/>
      <dgm:t>
        <a:bodyPr/>
        <a:lstStyle/>
        <a:p>
          <a:endParaRPr lang="zh-CN" altLang="en-US"/>
        </a:p>
      </dgm:t>
    </dgm:pt>
    <dgm:pt modelId="{C277D397-F484-4231-9502-C0B6E24478B8}" type="pres">
      <dgm:prSet presAssocID="{A037B24A-F6B1-4BCD-93C6-2ED78C5DD4B7}" presName="connectorText" presStyleLbl="sibTrans2D1" presStyleIdx="0" presStyleCnt="3"/>
      <dgm:spPr/>
      <dgm:t>
        <a:bodyPr/>
        <a:lstStyle/>
        <a:p>
          <a:endParaRPr lang="zh-CN" altLang="en-US"/>
        </a:p>
      </dgm:t>
    </dgm:pt>
    <dgm:pt modelId="{3379FCEE-D202-43D6-B5D3-D6A4AB40C6F9}" type="pres">
      <dgm:prSet presAssocID="{EF85D37E-FEF8-4395-9B5E-E887FE7EC160}" presName="node" presStyleLbl="node1" presStyleIdx="1" presStyleCnt="4" custScaleX="140230" custScaleY="116986" custLinFactNeighborX="6039" custLinFactNeighborY="-26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07D0CF2-2606-48B7-BF71-79DEBB0E46DA}" type="pres">
      <dgm:prSet presAssocID="{E415CDC9-6023-4D84-BF05-7BFB95C13B73}" presName="sibTrans" presStyleLbl="sibTrans2D1" presStyleIdx="1" presStyleCnt="3"/>
      <dgm:spPr/>
      <dgm:t>
        <a:bodyPr/>
        <a:lstStyle/>
        <a:p>
          <a:endParaRPr lang="zh-CN" altLang="en-US"/>
        </a:p>
      </dgm:t>
    </dgm:pt>
    <dgm:pt modelId="{D0049139-CEB3-488B-83BC-9EA428FF1FBF}" type="pres">
      <dgm:prSet presAssocID="{E415CDC9-6023-4D84-BF05-7BFB95C13B73}" presName="connectorText" presStyleLbl="sibTrans2D1" presStyleIdx="1" presStyleCnt="3"/>
      <dgm:spPr/>
      <dgm:t>
        <a:bodyPr/>
        <a:lstStyle/>
        <a:p>
          <a:endParaRPr lang="zh-CN" altLang="en-US"/>
        </a:p>
      </dgm:t>
    </dgm:pt>
    <dgm:pt modelId="{5BF16A4B-D225-4F62-A0F6-F95F4514A5CD}" type="pres">
      <dgm:prSet presAssocID="{5EF0CEBE-F6D4-4436-9E03-D3AE38227581}" presName="node" presStyleLbl="node1" presStyleIdx="2" presStyleCnt="4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zh-CN" altLang="en-US"/>
        </a:p>
      </dgm:t>
    </dgm:pt>
    <dgm:pt modelId="{0AC8EA4C-F847-462F-BBEF-19994D363CEB}" type="pres">
      <dgm:prSet presAssocID="{F5F4A7BE-D29C-4925-B676-87EFBB9B7DF3}" presName="sibTrans" presStyleLbl="sibTrans2D1" presStyleIdx="2" presStyleCnt="3"/>
      <dgm:spPr/>
      <dgm:t>
        <a:bodyPr/>
        <a:lstStyle/>
        <a:p>
          <a:endParaRPr lang="zh-CN" altLang="en-US"/>
        </a:p>
      </dgm:t>
    </dgm:pt>
    <dgm:pt modelId="{2E9FB5C9-2BCD-4350-BA62-9BA89B0B11C3}" type="pres">
      <dgm:prSet presAssocID="{F5F4A7BE-D29C-4925-B676-87EFBB9B7DF3}" presName="connectorText" presStyleLbl="sibTrans2D1" presStyleIdx="2" presStyleCnt="3"/>
      <dgm:spPr/>
      <dgm:t>
        <a:bodyPr/>
        <a:lstStyle/>
        <a:p>
          <a:endParaRPr lang="zh-CN" altLang="en-US"/>
        </a:p>
      </dgm:t>
    </dgm:pt>
    <dgm:pt modelId="{504A507E-C14B-4855-822C-CEB56267E8A4}" type="pres">
      <dgm:prSet presAssocID="{99F01BD1-5F19-4886-9B83-99B0AA7C1CDF}" presName="node" presStyleLbl="node1" presStyleIdx="3" presStyleCnt="4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zh-CN" altLang="en-US"/>
        </a:p>
      </dgm:t>
    </dgm:pt>
  </dgm:ptLst>
  <dgm:cxnLst>
    <dgm:cxn modelId="{1DDCFDA1-B877-4527-B7DF-31426290E34B}" srcId="{9C061260-88DE-4B7A-8D6D-A169C4BA45BC}" destId="{99F01BD1-5F19-4886-9B83-99B0AA7C1CDF}" srcOrd="3" destOrd="0" parTransId="{1159CB3D-9F2C-4AD2-8ACA-8BB70E82A5E1}" sibTransId="{5DE2E357-F8CE-4915-8300-1E581A343AD8}"/>
    <dgm:cxn modelId="{2995BAC6-3E5E-43AE-8B2C-8D22B102788A}" type="presOf" srcId="{4056CA04-2777-4C44-9495-917289A8D43D}" destId="{476AB240-4D53-4F76-BD4B-BBB5AD3BA1FD}" srcOrd="0" destOrd="0" presId="urn:microsoft.com/office/officeart/2005/8/layout/process1"/>
    <dgm:cxn modelId="{49DB08CD-97D6-44ED-BD4F-68BEDD37AE03}" srcId="{9C061260-88DE-4B7A-8D6D-A169C4BA45BC}" destId="{5EF0CEBE-F6D4-4436-9E03-D3AE38227581}" srcOrd="2" destOrd="0" parTransId="{D2A06621-8A33-4877-81BF-E58F6E7E4ECF}" sibTransId="{F5F4A7BE-D29C-4925-B676-87EFBB9B7DF3}"/>
    <dgm:cxn modelId="{BF4FCD7F-F99C-46B5-9B77-2FF5F0DFA33C}" type="presOf" srcId="{99F01BD1-5F19-4886-9B83-99B0AA7C1CDF}" destId="{504A507E-C14B-4855-822C-CEB56267E8A4}" srcOrd="0" destOrd="0" presId="urn:microsoft.com/office/officeart/2005/8/layout/process1"/>
    <dgm:cxn modelId="{50B49B45-8B27-4905-A68C-87EBDE0A1970}" type="presOf" srcId="{EF85D37E-FEF8-4395-9B5E-E887FE7EC160}" destId="{3379FCEE-D202-43D6-B5D3-D6A4AB40C6F9}" srcOrd="0" destOrd="0" presId="urn:microsoft.com/office/officeart/2005/8/layout/process1"/>
    <dgm:cxn modelId="{72CEA2A9-7BCD-41A6-80B9-25711CDCD8DF}" type="presOf" srcId="{9C061260-88DE-4B7A-8D6D-A169C4BA45BC}" destId="{3376208B-8551-4CA4-89F0-769179B34EEB}" srcOrd="0" destOrd="0" presId="urn:microsoft.com/office/officeart/2005/8/layout/process1"/>
    <dgm:cxn modelId="{05C830AA-6C08-4905-ACC5-663537E5BCD7}" srcId="{9C061260-88DE-4B7A-8D6D-A169C4BA45BC}" destId="{4056CA04-2777-4C44-9495-917289A8D43D}" srcOrd="0" destOrd="0" parTransId="{D90471C3-3D36-43A3-8FA3-D5312B346035}" sibTransId="{A037B24A-F6B1-4BCD-93C6-2ED78C5DD4B7}"/>
    <dgm:cxn modelId="{8827678A-46B3-44B3-B417-0611D41B2A1E}" type="presOf" srcId="{5EF0CEBE-F6D4-4436-9E03-D3AE38227581}" destId="{5BF16A4B-D225-4F62-A0F6-F95F4514A5CD}" srcOrd="0" destOrd="0" presId="urn:microsoft.com/office/officeart/2005/8/layout/process1"/>
    <dgm:cxn modelId="{7D7AC2CA-3AC7-419B-9394-4CAEF63D2BD6}" type="presOf" srcId="{A037B24A-F6B1-4BCD-93C6-2ED78C5DD4B7}" destId="{6CAB29D7-116C-4F2F-8BB6-9D046B847449}" srcOrd="0" destOrd="0" presId="urn:microsoft.com/office/officeart/2005/8/layout/process1"/>
    <dgm:cxn modelId="{2DDEA70D-FC3A-4555-8A35-9B5111D89450}" type="presOf" srcId="{E415CDC9-6023-4D84-BF05-7BFB95C13B73}" destId="{C07D0CF2-2606-48B7-BF71-79DEBB0E46DA}" srcOrd="0" destOrd="0" presId="urn:microsoft.com/office/officeart/2005/8/layout/process1"/>
    <dgm:cxn modelId="{DC4B0B37-9802-4193-8308-6602AE7F5E2F}" type="presOf" srcId="{F5F4A7BE-D29C-4925-B676-87EFBB9B7DF3}" destId="{0AC8EA4C-F847-462F-BBEF-19994D363CEB}" srcOrd="0" destOrd="0" presId="urn:microsoft.com/office/officeart/2005/8/layout/process1"/>
    <dgm:cxn modelId="{F621C471-FA0B-431A-8E73-634B3577B8C5}" type="presOf" srcId="{E415CDC9-6023-4D84-BF05-7BFB95C13B73}" destId="{D0049139-CEB3-488B-83BC-9EA428FF1FBF}" srcOrd="1" destOrd="0" presId="urn:microsoft.com/office/officeart/2005/8/layout/process1"/>
    <dgm:cxn modelId="{81C5E488-EC6F-45B5-8AAA-CDA938016E53}" type="presOf" srcId="{F5F4A7BE-D29C-4925-B676-87EFBB9B7DF3}" destId="{2E9FB5C9-2BCD-4350-BA62-9BA89B0B11C3}" srcOrd="1" destOrd="0" presId="urn:microsoft.com/office/officeart/2005/8/layout/process1"/>
    <dgm:cxn modelId="{3ABAC5F0-EB4A-4EF7-86F2-4CE7CA3B6B28}" srcId="{9C061260-88DE-4B7A-8D6D-A169C4BA45BC}" destId="{EF85D37E-FEF8-4395-9B5E-E887FE7EC160}" srcOrd="1" destOrd="0" parTransId="{8ED90D5B-592F-48FE-9DC2-98A6E74EDB33}" sibTransId="{E415CDC9-6023-4D84-BF05-7BFB95C13B73}"/>
    <dgm:cxn modelId="{6D18EA51-AA87-44C9-9B4E-651049047092}" type="presOf" srcId="{A037B24A-F6B1-4BCD-93C6-2ED78C5DD4B7}" destId="{C277D397-F484-4231-9502-C0B6E24478B8}" srcOrd="1" destOrd="0" presId="urn:microsoft.com/office/officeart/2005/8/layout/process1"/>
    <dgm:cxn modelId="{95E4C659-3BF2-49A1-B416-2CFBF07A4108}" type="presParOf" srcId="{3376208B-8551-4CA4-89F0-769179B34EEB}" destId="{476AB240-4D53-4F76-BD4B-BBB5AD3BA1FD}" srcOrd="0" destOrd="0" presId="urn:microsoft.com/office/officeart/2005/8/layout/process1"/>
    <dgm:cxn modelId="{4AD8F701-6C9C-4CD6-99B5-54C27C4AAB05}" type="presParOf" srcId="{3376208B-8551-4CA4-89F0-769179B34EEB}" destId="{6CAB29D7-116C-4F2F-8BB6-9D046B847449}" srcOrd="1" destOrd="0" presId="urn:microsoft.com/office/officeart/2005/8/layout/process1"/>
    <dgm:cxn modelId="{0ECE410E-D270-4B83-B6F7-A83AC07DF015}" type="presParOf" srcId="{6CAB29D7-116C-4F2F-8BB6-9D046B847449}" destId="{C277D397-F484-4231-9502-C0B6E24478B8}" srcOrd="0" destOrd="0" presId="urn:microsoft.com/office/officeart/2005/8/layout/process1"/>
    <dgm:cxn modelId="{33BC4083-2112-4C7D-BD52-6594A4199DDF}" type="presParOf" srcId="{3376208B-8551-4CA4-89F0-769179B34EEB}" destId="{3379FCEE-D202-43D6-B5D3-D6A4AB40C6F9}" srcOrd="2" destOrd="0" presId="urn:microsoft.com/office/officeart/2005/8/layout/process1"/>
    <dgm:cxn modelId="{D80716AD-0F83-4889-BAAF-A13DD5389B6F}" type="presParOf" srcId="{3376208B-8551-4CA4-89F0-769179B34EEB}" destId="{C07D0CF2-2606-48B7-BF71-79DEBB0E46DA}" srcOrd="3" destOrd="0" presId="urn:microsoft.com/office/officeart/2005/8/layout/process1"/>
    <dgm:cxn modelId="{1397A691-353D-49FC-B157-5FAC64B24F8B}" type="presParOf" srcId="{C07D0CF2-2606-48B7-BF71-79DEBB0E46DA}" destId="{D0049139-CEB3-488B-83BC-9EA428FF1FBF}" srcOrd="0" destOrd="0" presId="urn:microsoft.com/office/officeart/2005/8/layout/process1"/>
    <dgm:cxn modelId="{17091B72-C8C7-4E02-A2B6-E01386041B35}" type="presParOf" srcId="{3376208B-8551-4CA4-89F0-769179B34EEB}" destId="{5BF16A4B-D225-4F62-A0F6-F95F4514A5CD}" srcOrd="4" destOrd="0" presId="urn:microsoft.com/office/officeart/2005/8/layout/process1"/>
    <dgm:cxn modelId="{902A38DE-A8B4-4493-851F-F7D8F00D6BE4}" type="presParOf" srcId="{3376208B-8551-4CA4-89F0-769179B34EEB}" destId="{0AC8EA4C-F847-462F-BBEF-19994D363CEB}" srcOrd="5" destOrd="0" presId="urn:microsoft.com/office/officeart/2005/8/layout/process1"/>
    <dgm:cxn modelId="{835C264C-A3C1-476A-BF11-17F61D0D915B}" type="presParOf" srcId="{0AC8EA4C-F847-462F-BBEF-19994D363CEB}" destId="{2E9FB5C9-2BCD-4350-BA62-9BA89B0B11C3}" srcOrd="0" destOrd="0" presId="urn:microsoft.com/office/officeart/2005/8/layout/process1"/>
    <dgm:cxn modelId="{192AD53B-11EE-4550-AA58-35ED32745F30}" type="presParOf" srcId="{3376208B-8551-4CA4-89F0-769179B34EEB}" destId="{504A507E-C14B-4855-822C-CEB56267E8A4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C061260-88DE-4B7A-8D6D-A169C4BA45BC}" type="doc">
      <dgm:prSet loTypeId="urn:microsoft.com/office/officeart/2005/8/layout/process1" loCatId="process" qsTypeId="urn:microsoft.com/office/officeart/2005/8/quickstyle/simple1#7" qsCatId="simple" csTypeId="urn:microsoft.com/office/officeart/2005/8/colors/accent1_2#7" csCatId="accent1" phldr="1"/>
      <dgm:spPr/>
      <dgm:t>
        <a:bodyPr/>
        <a:lstStyle/>
        <a:p>
          <a:endParaRPr/>
        </a:p>
      </dgm:t>
    </dgm:pt>
    <dgm:pt modelId="{D90471C3-3D36-43A3-8FA3-D5312B346035}" type="parTrans" cxnId="{2B1654FB-0DF4-49DB-8565-1F21E9E3851B}">
      <dgm:prSet/>
      <dgm:spPr/>
      <dgm:t>
        <a:bodyPr/>
        <a:lstStyle/>
        <a:p>
          <a:endParaRPr lang="zh-CN" altLang="en-US"/>
        </a:p>
      </dgm:t>
    </dgm:pt>
    <dgm:pt modelId="{4056CA04-2777-4C44-9495-917289A8D43D}">
      <dgm:prSet phldrT="[文本]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chemeClr val="accent5">
            <a:lumMod val="20000"/>
            <a:lumOff val="80000"/>
          </a:schemeClr>
        </a:solidFill>
        <a:ln>
          <a:solidFill>
            <a:schemeClr val="tx2">
              <a:lumMod val="40000"/>
              <a:lumOff val="60000"/>
            </a:schemeClr>
          </a:solidFill>
        </a:ln>
      </dgm:spPr>
      <dgm:t>
        <a:bodyPr/>
        <a:lstStyle/>
        <a:p>
          <a:r>
            <a:rPr lang="zh-CN" altLang="en-US"/>
            <a:t>课堂导入</a:t>
          </a:r>
        </a:p>
      </dgm:t>
    </dgm:pt>
    <dgm:pt modelId="{A037B24A-F6B1-4BCD-93C6-2ED78C5DD4B7}" type="sibTrans" cxnId="{2B1654FB-0DF4-49DB-8565-1F21E9E3851B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zh-CN" altLang="en-US"/>
        </a:p>
      </dgm:t>
    </dgm:pt>
    <dgm:pt modelId="{8ED90D5B-592F-48FE-9DC2-98A6E74EDB33}" type="parTrans" cxnId="{27CDDCA9-F7D5-4E2B-878D-2DA30D3FCAFD}">
      <dgm:prSet/>
      <dgm:spPr/>
      <dgm:t>
        <a:bodyPr/>
        <a:lstStyle/>
        <a:p>
          <a:endParaRPr lang="zh-CN" altLang="en-US"/>
        </a:p>
      </dgm:t>
    </dgm:pt>
    <dgm:pt modelId="{EF85D37E-FEF8-4395-9B5E-E887FE7EC160}">
      <dgm:prSet phldrT="[文本]"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>
        <a:solidFill>
          <a:schemeClr val="accent5">
            <a:lumMod val="50000"/>
          </a:schemeClr>
        </a:solidFill>
        <a:ln>
          <a:solidFill>
            <a:schemeClr val="accent2"/>
          </a:solidFill>
        </a:ln>
        <a:effectLst>
          <a:reflection blurRad="6350" stA="52000" endA="300" endPos="35000" dir="5400000" sy="-100000" algn="bl" rotWithShape="0"/>
        </a:effectLst>
      </dgm:spPr>
      <dgm:t>
        <a:bodyPr/>
        <a:lstStyle/>
        <a:p>
          <a:pPr algn="ctr"/>
          <a:r>
            <a:rPr lang="zh-CN" altLang="en-US" sz="2400"/>
            <a:t>新课讲授</a:t>
          </a:r>
        </a:p>
      </dgm:t>
    </dgm:pt>
    <dgm:pt modelId="{E415CDC9-6023-4D84-BF05-7BFB95C13B73}" type="sibTrans" cxnId="{27CDDCA9-F7D5-4E2B-878D-2DA30D3FCAFD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zh-CN" altLang="en-US"/>
        </a:p>
      </dgm:t>
    </dgm:pt>
    <dgm:pt modelId="{D2A06621-8A33-4877-81BF-E58F6E7E4ECF}" type="parTrans" cxnId="{1D23BCD9-1ABA-4ACA-A711-0FCF6F67AC68}">
      <dgm:prSet/>
      <dgm:spPr/>
      <dgm:t>
        <a:bodyPr/>
        <a:lstStyle/>
        <a:p>
          <a:endParaRPr lang="zh-CN" altLang="en-US"/>
        </a:p>
      </dgm:t>
    </dgm:pt>
    <dgm:pt modelId="{5EF0CEBE-F6D4-4436-9E03-D3AE38227581}">
      <dgm:prSet phldrT="[文本]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chemeClr val="accent5">
            <a:lumMod val="20000"/>
            <a:lumOff val="80000"/>
          </a:schemeClr>
        </a:solidFill>
        <a:ln>
          <a:solidFill>
            <a:schemeClr val="tx2">
              <a:lumMod val="40000"/>
              <a:lumOff val="60000"/>
            </a:schemeClr>
          </a:solidFill>
        </a:ln>
      </dgm:spPr>
      <dgm:t>
        <a:bodyPr/>
        <a:lstStyle/>
        <a:p>
          <a:r>
            <a:rPr lang="zh-CN" altLang="en-US"/>
            <a:t>巩固提高</a:t>
          </a:r>
        </a:p>
      </dgm:t>
    </dgm:pt>
    <dgm:pt modelId="{F5F4A7BE-D29C-4925-B676-87EFBB9B7DF3}" type="sibTrans" cxnId="{1D23BCD9-1ABA-4ACA-A711-0FCF6F67AC68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zh-CN" altLang="en-US"/>
        </a:p>
      </dgm:t>
    </dgm:pt>
    <dgm:pt modelId="{1159CB3D-9F2C-4AD2-8ACA-8BB70E82A5E1}" type="parTrans" cxnId="{197A00D4-A45E-431C-9F44-0AFABD2B980D}">
      <dgm:prSet/>
      <dgm:spPr/>
      <dgm:t>
        <a:bodyPr/>
        <a:lstStyle/>
        <a:p>
          <a:endParaRPr lang="zh-CN" altLang="en-US"/>
        </a:p>
      </dgm:t>
    </dgm:pt>
    <dgm:pt modelId="{99F01BD1-5F19-4886-9B83-99B0AA7C1CDF}">
      <dgm:prSet phldrT="[文本]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chemeClr val="accent5">
            <a:lumMod val="20000"/>
            <a:lumOff val="80000"/>
          </a:schemeClr>
        </a:solidFill>
        <a:ln>
          <a:solidFill>
            <a:schemeClr val="tx2">
              <a:lumMod val="40000"/>
              <a:lumOff val="60000"/>
            </a:schemeClr>
          </a:solidFill>
        </a:ln>
      </dgm:spPr>
      <dgm:t>
        <a:bodyPr/>
        <a:lstStyle/>
        <a:p>
          <a:r>
            <a:rPr lang="zh-CN" altLang="en-US"/>
            <a:t>课堂小结</a:t>
          </a:r>
        </a:p>
      </dgm:t>
    </dgm:pt>
    <dgm:pt modelId="{5DE2E357-F8CE-4915-8300-1E581A343AD8}" type="sibTrans" cxnId="{197A00D4-A45E-431C-9F44-0AFABD2B980D}">
      <dgm:prSet/>
      <dgm:spPr/>
      <dgm:t>
        <a:bodyPr/>
        <a:lstStyle/>
        <a:p>
          <a:endParaRPr lang="zh-CN" altLang="en-US"/>
        </a:p>
      </dgm:t>
    </dgm:pt>
    <dgm:pt modelId="{3376208B-8551-4CA4-89F0-769179B34EEB}" type="pres">
      <dgm:prSet presAssocID="{9C061260-88DE-4B7A-8D6D-A169C4BA45B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/>
        </a:p>
      </dgm:t>
    </dgm:pt>
    <dgm:pt modelId="{476AB240-4D53-4F76-BD4B-BBB5AD3BA1FD}" type="pres">
      <dgm:prSet presAssocID="{4056CA04-2777-4C44-9495-917289A8D43D}" presName="node" presStyleLbl="node1" presStyleIdx="0" presStyleCnt="4" custLinFactNeighborX="-2450" custLinFactNeighborY="-1423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zh-CN" altLang="en-US"/>
        </a:p>
      </dgm:t>
    </dgm:pt>
    <dgm:pt modelId="{6CAB29D7-116C-4F2F-8BB6-9D046B847449}" type="pres">
      <dgm:prSet presAssocID="{A037B24A-F6B1-4BCD-93C6-2ED78C5DD4B7}" presName="sibTrans" presStyleLbl="sibTrans2D1" presStyleIdx="0" presStyleCnt="3"/>
      <dgm:spPr/>
      <dgm:t>
        <a:bodyPr/>
        <a:lstStyle/>
        <a:p>
          <a:endParaRPr lang="zh-CN" altLang="en-US"/>
        </a:p>
      </dgm:t>
    </dgm:pt>
    <dgm:pt modelId="{C277D397-F484-4231-9502-C0B6E24478B8}" type="pres">
      <dgm:prSet presAssocID="{A037B24A-F6B1-4BCD-93C6-2ED78C5DD4B7}" presName="connectorText" presStyleLbl="sibTrans2D1" presStyleIdx="0" presStyleCnt="3"/>
      <dgm:spPr/>
      <dgm:t>
        <a:bodyPr/>
        <a:lstStyle/>
        <a:p>
          <a:endParaRPr lang="zh-CN" altLang="en-US"/>
        </a:p>
      </dgm:t>
    </dgm:pt>
    <dgm:pt modelId="{3379FCEE-D202-43D6-B5D3-D6A4AB40C6F9}" type="pres">
      <dgm:prSet presAssocID="{EF85D37E-FEF8-4395-9B5E-E887FE7EC160}" presName="node" presStyleLbl="node1" presStyleIdx="1" presStyleCnt="4" custScaleX="140230" custScaleY="116986" custLinFactNeighborX="6038" custLinFactNeighborY="-622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07D0CF2-2606-48B7-BF71-79DEBB0E46DA}" type="pres">
      <dgm:prSet presAssocID="{E415CDC9-6023-4D84-BF05-7BFB95C13B73}" presName="sibTrans" presStyleLbl="sibTrans2D1" presStyleIdx="1" presStyleCnt="3"/>
      <dgm:spPr/>
      <dgm:t>
        <a:bodyPr/>
        <a:lstStyle/>
        <a:p>
          <a:endParaRPr lang="zh-CN" altLang="en-US"/>
        </a:p>
      </dgm:t>
    </dgm:pt>
    <dgm:pt modelId="{D0049139-CEB3-488B-83BC-9EA428FF1FBF}" type="pres">
      <dgm:prSet presAssocID="{E415CDC9-6023-4D84-BF05-7BFB95C13B73}" presName="connectorText" presStyleLbl="sibTrans2D1" presStyleIdx="1" presStyleCnt="3"/>
      <dgm:spPr/>
      <dgm:t>
        <a:bodyPr/>
        <a:lstStyle/>
        <a:p>
          <a:endParaRPr lang="zh-CN" altLang="en-US"/>
        </a:p>
      </dgm:t>
    </dgm:pt>
    <dgm:pt modelId="{5BF16A4B-D225-4F62-A0F6-F95F4514A5CD}" type="pres">
      <dgm:prSet presAssocID="{5EF0CEBE-F6D4-4436-9E03-D3AE38227581}" presName="node" presStyleLbl="node1" presStyleIdx="2" presStyleCnt="4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zh-CN" altLang="en-US"/>
        </a:p>
      </dgm:t>
    </dgm:pt>
    <dgm:pt modelId="{0AC8EA4C-F847-462F-BBEF-19994D363CEB}" type="pres">
      <dgm:prSet presAssocID="{F5F4A7BE-D29C-4925-B676-87EFBB9B7DF3}" presName="sibTrans" presStyleLbl="sibTrans2D1" presStyleIdx="2" presStyleCnt="3"/>
      <dgm:spPr/>
      <dgm:t>
        <a:bodyPr/>
        <a:lstStyle/>
        <a:p>
          <a:endParaRPr lang="zh-CN" altLang="en-US"/>
        </a:p>
      </dgm:t>
    </dgm:pt>
    <dgm:pt modelId="{2E9FB5C9-2BCD-4350-BA62-9BA89B0B11C3}" type="pres">
      <dgm:prSet presAssocID="{F5F4A7BE-D29C-4925-B676-87EFBB9B7DF3}" presName="connectorText" presStyleLbl="sibTrans2D1" presStyleIdx="2" presStyleCnt="3"/>
      <dgm:spPr/>
      <dgm:t>
        <a:bodyPr/>
        <a:lstStyle/>
        <a:p>
          <a:endParaRPr lang="zh-CN" altLang="en-US"/>
        </a:p>
      </dgm:t>
    </dgm:pt>
    <dgm:pt modelId="{504A507E-C14B-4855-822C-CEB56267E8A4}" type="pres">
      <dgm:prSet presAssocID="{99F01BD1-5F19-4886-9B83-99B0AA7C1CDF}" presName="node" presStyleLbl="node1" presStyleIdx="3" presStyleCnt="4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zh-CN" altLang="en-US"/>
        </a:p>
      </dgm:t>
    </dgm:pt>
  </dgm:ptLst>
  <dgm:cxnLst>
    <dgm:cxn modelId="{3F1015B6-8F4C-44E5-893E-4867650537BD}" type="presOf" srcId="{F5F4A7BE-D29C-4925-B676-87EFBB9B7DF3}" destId="{2E9FB5C9-2BCD-4350-BA62-9BA89B0B11C3}" srcOrd="1" destOrd="0" presId="urn:microsoft.com/office/officeart/2005/8/layout/process1"/>
    <dgm:cxn modelId="{1D23BCD9-1ABA-4ACA-A711-0FCF6F67AC68}" srcId="{9C061260-88DE-4B7A-8D6D-A169C4BA45BC}" destId="{5EF0CEBE-F6D4-4436-9E03-D3AE38227581}" srcOrd="2" destOrd="0" parTransId="{D2A06621-8A33-4877-81BF-E58F6E7E4ECF}" sibTransId="{F5F4A7BE-D29C-4925-B676-87EFBB9B7DF3}"/>
    <dgm:cxn modelId="{45B45055-7693-444D-BA68-9E225692A9AF}" type="presOf" srcId="{A037B24A-F6B1-4BCD-93C6-2ED78C5DD4B7}" destId="{C277D397-F484-4231-9502-C0B6E24478B8}" srcOrd="1" destOrd="0" presId="urn:microsoft.com/office/officeart/2005/8/layout/process1"/>
    <dgm:cxn modelId="{05FCCFE3-FADB-4ECD-826F-0A43499213F3}" type="presOf" srcId="{E415CDC9-6023-4D84-BF05-7BFB95C13B73}" destId="{C07D0CF2-2606-48B7-BF71-79DEBB0E46DA}" srcOrd="0" destOrd="0" presId="urn:microsoft.com/office/officeart/2005/8/layout/process1"/>
    <dgm:cxn modelId="{4F8D17AB-D930-4A65-A6B7-6481C0105525}" type="presOf" srcId="{F5F4A7BE-D29C-4925-B676-87EFBB9B7DF3}" destId="{0AC8EA4C-F847-462F-BBEF-19994D363CEB}" srcOrd="0" destOrd="0" presId="urn:microsoft.com/office/officeart/2005/8/layout/process1"/>
    <dgm:cxn modelId="{AB069541-9039-476E-B524-E066BE1CCFB7}" type="presOf" srcId="{99F01BD1-5F19-4886-9B83-99B0AA7C1CDF}" destId="{504A507E-C14B-4855-822C-CEB56267E8A4}" srcOrd="0" destOrd="0" presId="urn:microsoft.com/office/officeart/2005/8/layout/process1"/>
    <dgm:cxn modelId="{37FD2982-6F61-40E9-B578-B5A73C786E3B}" type="presOf" srcId="{4056CA04-2777-4C44-9495-917289A8D43D}" destId="{476AB240-4D53-4F76-BD4B-BBB5AD3BA1FD}" srcOrd="0" destOrd="0" presId="urn:microsoft.com/office/officeart/2005/8/layout/process1"/>
    <dgm:cxn modelId="{F515D98A-B401-42F2-8B11-CD6C35DE1877}" type="presOf" srcId="{EF85D37E-FEF8-4395-9B5E-E887FE7EC160}" destId="{3379FCEE-D202-43D6-B5D3-D6A4AB40C6F9}" srcOrd="0" destOrd="0" presId="urn:microsoft.com/office/officeart/2005/8/layout/process1"/>
    <dgm:cxn modelId="{88FF2751-7D8A-4F0C-B506-F239831695D7}" type="presOf" srcId="{9C061260-88DE-4B7A-8D6D-A169C4BA45BC}" destId="{3376208B-8551-4CA4-89F0-769179B34EEB}" srcOrd="0" destOrd="0" presId="urn:microsoft.com/office/officeart/2005/8/layout/process1"/>
    <dgm:cxn modelId="{27CDDCA9-F7D5-4E2B-878D-2DA30D3FCAFD}" srcId="{9C061260-88DE-4B7A-8D6D-A169C4BA45BC}" destId="{EF85D37E-FEF8-4395-9B5E-E887FE7EC160}" srcOrd="1" destOrd="0" parTransId="{8ED90D5B-592F-48FE-9DC2-98A6E74EDB33}" sibTransId="{E415CDC9-6023-4D84-BF05-7BFB95C13B73}"/>
    <dgm:cxn modelId="{D003BAC5-A0E5-42F3-8BA0-9983247A3A9E}" type="presOf" srcId="{5EF0CEBE-F6D4-4436-9E03-D3AE38227581}" destId="{5BF16A4B-D225-4F62-A0F6-F95F4514A5CD}" srcOrd="0" destOrd="0" presId="urn:microsoft.com/office/officeart/2005/8/layout/process1"/>
    <dgm:cxn modelId="{5812BF86-E327-49F9-9EF3-46A6B98AFA67}" type="presOf" srcId="{A037B24A-F6B1-4BCD-93C6-2ED78C5DD4B7}" destId="{6CAB29D7-116C-4F2F-8BB6-9D046B847449}" srcOrd="0" destOrd="0" presId="urn:microsoft.com/office/officeart/2005/8/layout/process1"/>
    <dgm:cxn modelId="{197A00D4-A45E-431C-9F44-0AFABD2B980D}" srcId="{9C061260-88DE-4B7A-8D6D-A169C4BA45BC}" destId="{99F01BD1-5F19-4886-9B83-99B0AA7C1CDF}" srcOrd="3" destOrd="0" parTransId="{1159CB3D-9F2C-4AD2-8ACA-8BB70E82A5E1}" sibTransId="{5DE2E357-F8CE-4915-8300-1E581A343AD8}"/>
    <dgm:cxn modelId="{F5304C69-862C-447F-9E8C-0301DF3BF543}" type="presOf" srcId="{E415CDC9-6023-4D84-BF05-7BFB95C13B73}" destId="{D0049139-CEB3-488B-83BC-9EA428FF1FBF}" srcOrd="1" destOrd="0" presId="urn:microsoft.com/office/officeart/2005/8/layout/process1"/>
    <dgm:cxn modelId="{2B1654FB-0DF4-49DB-8565-1F21E9E3851B}" srcId="{9C061260-88DE-4B7A-8D6D-A169C4BA45BC}" destId="{4056CA04-2777-4C44-9495-917289A8D43D}" srcOrd="0" destOrd="0" parTransId="{D90471C3-3D36-43A3-8FA3-D5312B346035}" sibTransId="{A037B24A-F6B1-4BCD-93C6-2ED78C5DD4B7}"/>
    <dgm:cxn modelId="{A1427969-64D2-4FD7-AA3E-EC4B688549EF}" type="presParOf" srcId="{3376208B-8551-4CA4-89F0-769179B34EEB}" destId="{476AB240-4D53-4F76-BD4B-BBB5AD3BA1FD}" srcOrd="0" destOrd="0" presId="urn:microsoft.com/office/officeart/2005/8/layout/process1"/>
    <dgm:cxn modelId="{131CB89D-B5B4-4936-8E01-B7C05FB5E218}" type="presParOf" srcId="{3376208B-8551-4CA4-89F0-769179B34EEB}" destId="{6CAB29D7-116C-4F2F-8BB6-9D046B847449}" srcOrd="1" destOrd="0" presId="urn:microsoft.com/office/officeart/2005/8/layout/process1"/>
    <dgm:cxn modelId="{41D7A9B2-1707-4B88-8D50-B1F554C12785}" type="presParOf" srcId="{6CAB29D7-116C-4F2F-8BB6-9D046B847449}" destId="{C277D397-F484-4231-9502-C0B6E24478B8}" srcOrd="0" destOrd="0" presId="urn:microsoft.com/office/officeart/2005/8/layout/process1"/>
    <dgm:cxn modelId="{BAE50EDA-D3A9-4A3F-B4C8-5B3F69FD0A49}" type="presParOf" srcId="{3376208B-8551-4CA4-89F0-769179B34EEB}" destId="{3379FCEE-D202-43D6-B5D3-D6A4AB40C6F9}" srcOrd="2" destOrd="0" presId="urn:microsoft.com/office/officeart/2005/8/layout/process1"/>
    <dgm:cxn modelId="{CA7072B9-BB93-471F-9C9C-7339D83DABC4}" type="presParOf" srcId="{3376208B-8551-4CA4-89F0-769179B34EEB}" destId="{C07D0CF2-2606-48B7-BF71-79DEBB0E46DA}" srcOrd="3" destOrd="0" presId="urn:microsoft.com/office/officeart/2005/8/layout/process1"/>
    <dgm:cxn modelId="{DAD82C84-C6E6-47BD-A838-3781367D1CE8}" type="presParOf" srcId="{C07D0CF2-2606-48B7-BF71-79DEBB0E46DA}" destId="{D0049139-CEB3-488B-83BC-9EA428FF1FBF}" srcOrd="0" destOrd="0" presId="urn:microsoft.com/office/officeart/2005/8/layout/process1"/>
    <dgm:cxn modelId="{341B76C3-6605-4D94-A380-C083B699CEBE}" type="presParOf" srcId="{3376208B-8551-4CA4-89F0-769179B34EEB}" destId="{5BF16A4B-D225-4F62-A0F6-F95F4514A5CD}" srcOrd="4" destOrd="0" presId="urn:microsoft.com/office/officeart/2005/8/layout/process1"/>
    <dgm:cxn modelId="{5B4448A5-58F8-4E55-B085-57014783B413}" type="presParOf" srcId="{3376208B-8551-4CA4-89F0-769179B34EEB}" destId="{0AC8EA4C-F847-462F-BBEF-19994D363CEB}" srcOrd="5" destOrd="0" presId="urn:microsoft.com/office/officeart/2005/8/layout/process1"/>
    <dgm:cxn modelId="{59600AF9-994C-4547-A5CC-DD3A9230882C}" type="presParOf" srcId="{0AC8EA4C-F847-462F-BBEF-19994D363CEB}" destId="{2E9FB5C9-2BCD-4350-BA62-9BA89B0B11C3}" srcOrd="0" destOrd="0" presId="urn:microsoft.com/office/officeart/2005/8/layout/process1"/>
    <dgm:cxn modelId="{3347FED7-A08F-48A6-B790-395FBD43E75C}" type="presParOf" srcId="{3376208B-8551-4CA4-89F0-769179B34EEB}" destId="{504A507E-C14B-4855-822C-CEB56267E8A4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C061260-88DE-4B7A-8D6D-A169C4BA45BC}" type="doc">
      <dgm:prSet loTypeId="urn:microsoft.com/office/officeart/2005/8/layout/process1" loCatId="process" qsTypeId="urn:microsoft.com/office/officeart/2005/8/quickstyle/simple1#8" qsCatId="simple" csTypeId="urn:microsoft.com/office/officeart/2005/8/colors/accent1_2#8" csCatId="accent1" phldr="1"/>
      <dgm:spPr/>
      <dgm:t>
        <a:bodyPr/>
        <a:lstStyle/>
        <a:p>
          <a:endParaRPr/>
        </a:p>
      </dgm:t>
    </dgm:pt>
    <dgm:pt modelId="{D90471C3-3D36-43A3-8FA3-D5312B346035}" type="parTrans" cxnId="{EAD9EAA1-E8A9-4F65-A38F-06F91EDE7E1C}">
      <dgm:prSet/>
      <dgm:spPr/>
      <dgm:t>
        <a:bodyPr/>
        <a:lstStyle/>
        <a:p>
          <a:endParaRPr lang="zh-CN" altLang="en-US"/>
        </a:p>
      </dgm:t>
    </dgm:pt>
    <dgm:pt modelId="{4056CA04-2777-4C44-9495-917289A8D43D}">
      <dgm:prSet phldrT="[文本]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chemeClr val="accent5">
            <a:lumMod val="20000"/>
            <a:lumOff val="80000"/>
          </a:schemeClr>
        </a:solidFill>
        <a:ln>
          <a:solidFill>
            <a:schemeClr val="tx2">
              <a:lumMod val="40000"/>
              <a:lumOff val="60000"/>
            </a:schemeClr>
          </a:solidFill>
        </a:ln>
      </dgm:spPr>
      <dgm:t>
        <a:bodyPr/>
        <a:lstStyle/>
        <a:p>
          <a:r>
            <a:rPr lang="zh-CN" altLang="en-US"/>
            <a:t>课堂导入</a:t>
          </a:r>
        </a:p>
      </dgm:t>
    </dgm:pt>
    <dgm:pt modelId="{A037B24A-F6B1-4BCD-93C6-2ED78C5DD4B7}" type="sibTrans" cxnId="{EAD9EAA1-E8A9-4F65-A38F-06F91EDE7E1C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zh-CN" altLang="en-US"/>
        </a:p>
      </dgm:t>
    </dgm:pt>
    <dgm:pt modelId="{8ED90D5B-592F-48FE-9DC2-98A6E74EDB33}" type="parTrans" cxnId="{6798EB80-3923-4F10-B4FB-1592DD6921CD}">
      <dgm:prSet/>
      <dgm:spPr/>
      <dgm:t>
        <a:bodyPr/>
        <a:lstStyle/>
        <a:p>
          <a:endParaRPr lang="zh-CN" altLang="en-US"/>
        </a:p>
      </dgm:t>
    </dgm:pt>
    <dgm:pt modelId="{EF85D37E-FEF8-4395-9B5E-E887FE7EC160}">
      <dgm:prSet phldrT="[文本]"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>
        <a:solidFill>
          <a:schemeClr val="accent5">
            <a:lumMod val="50000"/>
          </a:schemeClr>
        </a:solidFill>
        <a:ln>
          <a:solidFill>
            <a:schemeClr val="accent2"/>
          </a:solidFill>
        </a:ln>
        <a:effectLst>
          <a:reflection blurRad="6350" stA="52000" endA="300" endPos="35000" dir="5400000" sy="-100000" algn="bl" rotWithShape="0"/>
        </a:effectLst>
      </dgm:spPr>
      <dgm:t>
        <a:bodyPr/>
        <a:lstStyle/>
        <a:p>
          <a:pPr algn="ctr"/>
          <a:r>
            <a:rPr lang="zh-CN" altLang="en-US" sz="2400"/>
            <a:t>新课讲授</a:t>
          </a:r>
        </a:p>
      </dgm:t>
    </dgm:pt>
    <dgm:pt modelId="{E415CDC9-6023-4D84-BF05-7BFB95C13B73}" type="sibTrans" cxnId="{6798EB80-3923-4F10-B4FB-1592DD6921CD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zh-CN" altLang="en-US"/>
        </a:p>
      </dgm:t>
    </dgm:pt>
    <dgm:pt modelId="{D2A06621-8A33-4877-81BF-E58F6E7E4ECF}" type="parTrans" cxnId="{F594A506-7247-4E3D-AB35-CE1CA844D8D7}">
      <dgm:prSet/>
      <dgm:spPr/>
      <dgm:t>
        <a:bodyPr/>
        <a:lstStyle/>
        <a:p>
          <a:endParaRPr lang="zh-CN" altLang="en-US"/>
        </a:p>
      </dgm:t>
    </dgm:pt>
    <dgm:pt modelId="{5EF0CEBE-F6D4-4436-9E03-D3AE38227581}">
      <dgm:prSet phldrT="[文本]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chemeClr val="accent5">
            <a:lumMod val="20000"/>
            <a:lumOff val="80000"/>
          </a:schemeClr>
        </a:solidFill>
        <a:ln>
          <a:solidFill>
            <a:schemeClr val="tx2">
              <a:lumMod val="40000"/>
              <a:lumOff val="60000"/>
            </a:schemeClr>
          </a:solidFill>
        </a:ln>
      </dgm:spPr>
      <dgm:t>
        <a:bodyPr/>
        <a:lstStyle/>
        <a:p>
          <a:r>
            <a:rPr lang="zh-CN" altLang="en-US"/>
            <a:t>巩固提高</a:t>
          </a:r>
        </a:p>
      </dgm:t>
    </dgm:pt>
    <dgm:pt modelId="{F5F4A7BE-D29C-4925-B676-87EFBB9B7DF3}" type="sibTrans" cxnId="{F594A506-7247-4E3D-AB35-CE1CA844D8D7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zh-CN" altLang="en-US"/>
        </a:p>
      </dgm:t>
    </dgm:pt>
    <dgm:pt modelId="{1159CB3D-9F2C-4AD2-8ACA-8BB70E82A5E1}" type="parTrans" cxnId="{9D7D20EA-B95B-42E8-B75B-4F66E34333C8}">
      <dgm:prSet/>
      <dgm:spPr/>
      <dgm:t>
        <a:bodyPr/>
        <a:lstStyle/>
        <a:p>
          <a:endParaRPr lang="zh-CN" altLang="en-US"/>
        </a:p>
      </dgm:t>
    </dgm:pt>
    <dgm:pt modelId="{99F01BD1-5F19-4886-9B83-99B0AA7C1CDF}">
      <dgm:prSet phldrT="[文本]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chemeClr val="accent5">
            <a:lumMod val="20000"/>
            <a:lumOff val="80000"/>
          </a:schemeClr>
        </a:solidFill>
        <a:ln>
          <a:solidFill>
            <a:schemeClr val="tx2">
              <a:lumMod val="40000"/>
              <a:lumOff val="60000"/>
            </a:schemeClr>
          </a:solidFill>
        </a:ln>
      </dgm:spPr>
      <dgm:t>
        <a:bodyPr/>
        <a:lstStyle/>
        <a:p>
          <a:r>
            <a:rPr lang="zh-CN" altLang="en-US"/>
            <a:t>课堂小结</a:t>
          </a:r>
        </a:p>
      </dgm:t>
    </dgm:pt>
    <dgm:pt modelId="{5DE2E357-F8CE-4915-8300-1E581A343AD8}" type="sibTrans" cxnId="{9D7D20EA-B95B-42E8-B75B-4F66E34333C8}">
      <dgm:prSet/>
      <dgm:spPr/>
      <dgm:t>
        <a:bodyPr/>
        <a:lstStyle/>
        <a:p>
          <a:endParaRPr lang="zh-CN" altLang="en-US"/>
        </a:p>
      </dgm:t>
    </dgm:pt>
    <dgm:pt modelId="{3376208B-8551-4CA4-89F0-769179B34EEB}" type="pres">
      <dgm:prSet presAssocID="{9C061260-88DE-4B7A-8D6D-A169C4BA45B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/>
        </a:p>
      </dgm:t>
    </dgm:pt>
    <dgm:pt modelId="{476AB240-4D53-4F76-BD4B-BBB5AD3BA1FD}" type="pres">
      <dgm:prSet presAssocID="{4056CA04-2777-4C44-9495-917289A8D43D}" presName="node" presStyleLbl="node1" presStyleIdx="0" presStyleCnt="4" custLinFactNeighborX="-2450" custLinFactNeighborY="-1423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zh-CN" altLang="en-US"/>
        </a:p>
      </dgm:t>
    </dgm:pt>
    <dgm:pt modelId="{6CAB29D7-116C-4F2F-8BB6-9D046B847449}" type="pres">
      <dgm:prSet presAssocID="{A037B24A-F6B1-4BCD-93C6-2ED78C5DD4B7}" presName="sibTrans" presStyleLbl="sibTrans2D1" presStyleIdx="0" presStyleCnt="3"/>
      <dgm:spPr/>
      <dgm:t>
        <a:bodyPr/>
        <a:lstStyle/>
        <a:p>
          <a:endParaRPr lang="zh-CN" altLang="en-US"/>
        </a:p>
      </dgm:t>
    </dgm:pt>
    <dgm:pt modelId="{C277D397-F484-4231-9502-C0B6E24478B8}" type="pres">
      <dgm:prSet presAssocID="{A037B24A-F6B1-4BCD-93C6-2ED78C5DD4B7}" presName="connectorText" presStyleLbl="sibTrans2D1" presStyleIdx="0" presStyleCnt="3"/>
      <dgm:spPr/>
      <dgm:t>
        <a:bodyPr/>
        <a:lstStyle/>
        <a:p>
          <a:endParaRPr lang="zh-CN" altLang="en-US"/>
        </a:p>
      </dgm:t>
    </dgm:pt>
    <dgm:pt modelId="{3379FCEE-D202-43D6-B5D3-D6A4AB40C6F9}" type="pres">
      <dgm:prSet presAssocID="{EF85D37E-FEF8-4395-9B5E-E887FE7EC160}" presName="node" presStyleLbl="node1" presStyleIdx="1" presStyleCnt="4" custScaleX="140230" custScaleY="116986" custLinFactNeighborX="6039" custLinFactNeighborY="-26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07D0CF2-2606-48B7-BF71-79DEBB0E46DA}" type="pres">
      <dgm:prSet presAssocID="{E415CDC9-6023-4D84-BF05-7BFB95C13B73}" presName="sibTrans" presStyleLbl="sibTrans2D1" presStyleIdx="1" presStyleCnt="3"/>
      <dgm:spPr/>
      <dgm:t>
        <a:bodyPr/>
        <a:lstStyle/>
        <a:p>
          <a:endParaRPr lang="zh-CN" altLang="en-US"/>
        </a:p>
      </dgm:t>
    </dgm:pt>
    <dgm:pt modelId="{D0049139-CEB3-488B-83BC-9EA428FF1FBF}" type="pres">
      <dgm:prSet presAssocID="{E415CDC9-6023-4D84-BF05-7BFB95C13B73}" presName="connectorText" presStyleLbl="sibTrans2D1" presStyleIdx="1" presStyleCnt="3"/>
      <dgm:spPr/>
      <dgm:t>
        <a:bodyPr/>
        <a:lstStyle/>
        <a:p>
          <a:endParaRPr lang="zh-CN" altLang="en-US"/>
        </a:p>
      </dgm:t>
    </dgm:pt>
    <dgm:pt modelId="{5BF16A4B-D225-4F62-A0F6-F95F4514A5CD}" type="pres">
      <dgm:prSet presAssocID="{5EF0CEBE-F6D4-4436-9E03-D3AE38227581}" presName="node" presStyleLbl="node1" presStyleIdx="2" presStyleCnt="4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zh-CN" altLang="en-US"/>
        </a:p>
      </dgm:t>
    </dgm:pt>
    <dgm:pt modelId="{0AC8EA4C-F847-462F-BBEF-19994D363CEB}" type="pres">
      <dgm:prSet presAssocID="{F5F4A7BE-D29C-4925-B676-87EFBB9B7DF3}" presName="sibTrans" presStyleLbl="sibTrans2D1" presStyleIdx="2" presStyleCnt="3"/>
      <dgm:spPr/>
      <dgm:t>
        <a:bodyPr/>
        <a:lstStyle/>
        <a:p>
          <a:endParaRPr lang="zh-CN" altLang="en-US"/>
        </a:p>
      </dgm:t>
    </dgm:pt>
    <dgm:pt modelId="{2E9FB5C9-2BCD-4350-BA62-9BA89B0B11C3}" type="pres">
      <dgm:prSet presAssocID="{F5F4A7BE-D29C-4925-B676-87EFBB9B7DF3}" presName="connectorText" presStyleLbl="sibTrans2D1" presStyleIdx="2" presStyleCnt="3"/>
      <dgm:spPr/>
      <dgm:t>
        <a:bodyPr/>
        <a:lstStyle/>
        <a:p>
          <a:endParaRPr lang="zh-CN" altLang="en-US"/>
        </a:p>
      </dgm:t>
    </dgm:pt>
    <dgm:pt modelId="{504A507E-C14B-4855-822C-CEB56267E8A4}" type="pres">
      <dgm:prSet presAssocID="{99F01BD1-5F19-4886-9B83-99B0AA7C1CDF}" presName="node" presStyleLbl="node1" presStyleIdx="3" presStyleCnt="4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zh-CN" altLang="en-US"/>
        </a:p>
      </dgm:t>
    </dgm:pt>
  </dgm:ptLst>
  <dgm:cxnLst>
    <dgm:cxn modelId="{EB44B25A-8E96-4A2B-A859-70871A8A5FD4}" type="presOf" srcId="{E415CDC9-6023-4D84-BF05-7BFB95C13B73}" destId="{C07D0CF2-2606-48B7-BF71-79DEBB0E46DA}" srcOrd="0" destOrd="0" presId="urn:microsoft.com/office/officeart/2005/8/layout/process1"/>
    <dgm:cxn modelId="{6798EB80-3923-4F10-B4FB-1592DD6921CD}" srcId="{9C061260-88DE-4B7A-8D6D-A169C4BA45BC}" destId="{EF85D37E-FEF8-4395-9B5E-E887FE7EC160}" srcOrd="1" destOrd="0" parTransId="{8ED90D5B-592F-48FE-9DC2-98A6E74EDB33}" sibTransId="{E415CDC9-6023-4D84-BF05-7BFB95C13B73}"/>
    <dgm:cxn modelId="{A2E4A178-F4B9-462E-A289-8E23BFBE96AB}" type="presOf" srcId="{A037B24A-F6B1-4BCD-93C6-2ED78C5DD4B7}" destId="{6CAB29D7-116C-4F2F-8BB6-9D046B847449}" srcOrd="0" destOrd="0" presId="urn:microsoft.com/office/officeart/2005/8/layout/process1"/>
    <dgm:cxn modelId="{1F43A8FD-7506-473D-A0C8-9CD253127415}" type="presOf" srcId="{F5F4A7BE-D29C-4925-B676-87EFBB9B7DF3}" destId="{2E9FB5C9-2BCD-4350-BA62-9BA89B0B11C3}" srcOrd="1" destOrd="0" presId="urn:microsoft.com/office/officeart/2005/8/layout/process1"/>
    <dgm:cxn modelId="{20F76994-2BAB-47F3-A943-D069C78FB288}" type="presOf" srcId="{EF85D37E-FEF8-4395-9B5E-E887FE7EC160}" destId="{3379FCEE-D202-43D6-B5D3-D6A4AB40C6F9}" srcOrd="0" destOrd="0" presId="urn:microsoft.com/office/officeart/2005/8/layout/process1"/>
    <dgm:cxn modelId="{EAD9EAA1-E8A9-4F65-A38F-06F91EDE7E1C}" srcId="{9C061260-88DE-4B7A-8D6D-A169C4BA45BC}" destId="{4056CA04-2777-4C44-9495-917289A8D43D}" srcOrd="0" destOrd="0" parTransId="{D90471C3-3D36-43A3-8FA3-D5312B346035}" sibTransId="{A037B24A-F6B1-4BCD-93C6-2ED78C5DD4B7}"/>
    <dgm:cxn modelId="{2C7B9952-1986-4525-B170-FB02ED349EBF}" type="presOf" srcId="{5EF0CEBE-F6D4-4436-9E03-D3AE38227581}" destId="{5BF16A4B-D225-4F62-A0F6-F95F4514A5CD}" srcOrd="0" destOrd="0" presId="urn:microsoft.com/office/officeart/2005/8/layout/process1"/>
    <dgm:cxn modelId="{F594A506-7247-4E3D-AB35-CE1CA844D8D7}" srcId="{9C061260-88DE-4B7A-8D6D-A169C4BA45BC}" destId="{5EF0CEBE-F6D4-4436-9E03-D3AE38227581}" srcOrd="2" destOrd="0" parTransId="{D2A06621-8A33-4877-81BF-E58F6E7E4ECF}" sibTransId="{F5F4A7BE-D29C-4925-B676-87EFBB9B7DF3}"/>
    <dgm:cxn modelId="{47FF0182-C1FC-47A6-B350-E57C7B494023}" type="presOf" srcId="{E415CDC9-6023-4D84-BF05-7BFB95C13B73}" destId="{D0049139-CEB3-488B-83BC-9EA428FF1FBF}" srcOrd="1" destOrd="0" presId="urn:microsoft.com/office/officeart/2005/8/layout/process1"/>
    <dgm:cxn modelId="{371B00FA-9AD0-4B56-B32A-FD92536B6116}" type="presOf" srcId="{4056CA04-2777-4C44-9495-917289A8D43D}" destId="{476AB240-4D53-4F76-BD4B-BBB5AD3BA1FD}" srcOrd="0" destOrd="0" presId="urn:microsoft.com/office/officeart/2005/8/layout/process1"/>
    <dgm:cxn modelId="{9D7D20EA-B95B-42E8-B75B-4F66E34333C8}" srcId="{9C061260-88DE-4B7A-8D6D-A169C4BA45BC}" destId="{99F01BD1-5F19-4886-9B83-99B0AA7C1CDF}" srcOrd="3" destOrd="0" parTransId="{1159CB3D-9F2C-4AD2-8ACA-8BB70E82A5E1}" sibTransId="{5DE2E357-F8CE-4915-8300-1E581A343AD8}"/>
    <dgm:cxn modelId="{4BF4AE97-771B-4B65-8D17-92EE7EFE0898}" type="presOf" srcId="{99F01BD1-5F19-4886-9B83-99B0AA7C1CDF}" destId="{504A507E-C14B-4855-822C-CEB56267E8A4}" srcOrd="0" destOrd="0" presId="urn:microsoft.com/office/officeart/2005/8/layout/process1"/>
    <dgm:cxn modelId="{D1308C02-26C7-41CF-A88B-DBAA7D4BB748}" type="presOf" srcId="{A037B24A-F6B1-4BCD-93C6-2ED78C5DD4B7}" destId="{C277D397-F484-4231-9502-C0B6E24478B8}" srcOrd="1" destOrd="0" presId="urn:microsoft.com/office/officeart/2005/8/layout/process1"/>
    <dgm:cxn modelId="{6386FA78-182A-448F-AB0B-220F70110A78}" type="presOf" srcId="{9C061260-88DE-4B7A-8D6D-A169C4BA45BC}" destId="{3376208B-8551-4CA4-89F0-769179B34EEB}" srcOrd="0" destOrd="0" presId="urn:microsoft.com/office/officeart/2005/8/layout/process1"/>
    <dgm:cxn modelId="{B74B432B-B6CE-4CB4-AFB3-57197C3B1F20}" type="presOf" srcId="{F5F4A7BE-D29C-4925-B676-87EFBB9B7DF3}" destId="{0AC8EA4C-F847-462F-BBEF-19994D363CEB}" srcOrd="0" destOrd="0" presId="urn:microsoft.com/office/officeart/2005/8/layout/process1"/>
    <dgm:cxn modelId="{6BA82E33-BA00-4AE1-B37B-B1E7DCDCE6F4}" type="presParOf" srcId="{3376208B-8551-4CA4-89F0-769179B34EEB}" destId="{476AB240-4D53-4F76-BD4B-BBB5AD3BA1FD}" srcOrd="0" destOrd="0" presId="urn:microsoft.com/office/officeart/2005/8/layout/process1"/>
    <dgm:cxn modelId="{8BB5EE3A-A0AD-4C79-A1BA-E643B8224688}" type="presParOf" srcId="{3376208B-8551-4CA4-89F0-769179B34EEB}" destId="{6CAB29D7-116C-4F2F-8BB6-9D046B847449}" srcOrd="1" destOrd="0" presId="urn:microsoft.com/office/officeart/2005/8/layout/process1"/>
    <dgm:cxn modelId="{152E0A8A-487B-4CBD-A5E6-B17A8138E1A1}" type="presParOf" srcId="{6CAB29D7-116C-4F2F-8BB6-9D046B847449}" destId="{C277D397-F484-4231-9502-C0B6E24478B8}" srcOrd="0" destOrd="0" presId="urn:microsoft.com/office/officeart/2005/8/layout/process1"/>
    <dgm:cxn modelId="{011D80B4-6CA9-414D-A66C-ABA150FCCA6A}" type="presParOf" srcId="{3376208B-8551-4CA4-89F0-769179B34EEB}" destId="{3379FCEE-D202-43D6-B5D3-D6A4AB40C6F9}" srcOrd="2" destOrd="0" presId="urn:microsoft.com/office/officeart/2005/8/layout/process1"/>
    <dgm:cxn modelId="{8E44C427-5E88-4DAE-BB12-BC5BB2F1104D}" type="presParOf" srcId="{3376208B-8551-4CA4-89F0-769179B34EEB}" destId="{C07D0CF2-2606-48B7-BF71-79DEBB0E46DA}" srcOrd="3" destOrd="0" presId="urn:microsoft.com/office/officeart/2005/8/layout/process1"/>
    <dgm:cxn modelId="{D63D329D-EB1D-410B-A918-1A81F15CB2B8}" type="presParOf" srcId="{C07D0CF2-2606-48B7-BF71-79DEBB0E46DA}" destId="{D0049139-CEB3-488B-83BC-9EA428FF1FBF}" srcOrd="0" destOrd="0" presId="urn:microsoft.com/office/officeart/2005/8/layout/process1"/>
    <dgm:cxn modelId="{06D2F2D7-A869-41BC-9D99-5D6286D0A596}" type="presParOf" srcId="{3376208B-8551-4CA4-89F0-769179B34EEB}" destId="{5BF16A4B-D225-4F62-A0F6-F95F4514A5CD}" srcOrd="4" destOrd="0" presId="urn:microsoft.com/office/officeart/2005/8/layout/process1"/>
    <dgm:cxn modelId="{BA10EA2A-4376-4D3D-AB14-E7B0820FE514}" type="presParOf" srcId="{3376208B-8551-4CA4-89F0-769179B34EEB}" destId="{0AC8EA4C-F847-462F-BBEF-19994D363CEB}" srcOrd="5" destOrd="0" presId="urn:microsoft.com/office/officeart/2005/8/layout/process1"/>
    <dgm:cxn modelId="{DAE39314-97B0-44C8-9959-4198619C3BF8}" type="presParOf" srcId="{0AC8EA4C-F847-462F-BBEF-19994D363CEB}" destId="{2E9FB5C9-2BCD-4350-BA62-9BA89B0B11C3}" srcOrd="0" destOrd="0" presId="urn:microsoft.com/office/officeart/2005/8/layout/process1"/>
    <dgm:cxn modelId="{DFA6D388-071A-4785-B19C-FE66B432D5B6}" type="presParOf" srcId="{3376208B-8551-4CA4-89F0-769179B34EEB}" destId="{504A507E-C14B-4855-822C-CEB56267E8A4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C061260-88DE-4B7A-8D6D-A169C4BA45BC}" type="doc">
      <dgm:prSet loTypeId="urn:microsoft.com/office/officeart/2005/8/layout/process1" loCatId="process" qsTypeId="urn:microsoft.com/office/officeart/2005/8/quickstyle/simple1#9" qsCatId="simple" csTypeId="urn:microsoft.com/office/officeart/2005/8/colors/accent1_2#9" csCatId="accent1" phldr="1"/>
      <dgm:spPr/>
      <dgm:t>
        <a:bodyPr/>
        <a:lstStyle/>
        <a:p>
          <a:endParaRPr/>
        </a:p>
      </dgm:t>
    </dgm:pt>
    <dgm:pt modelId="{D90471C3-3D36-43A3-8FA3-D5312B346035}" type="parTrans" cxnId="{58D183D1-ACA3-4250-B7C4-1C1B87DD1622}">
      <dgm:prSet/>
      <dgm:spPr/>
      <dgm:t>
        <a:bodyPr/>
        <a:lstStyle/>
        <a:p>
          <a:endParaRPr lang="zh-CN" altLang="en-US"/>
        </a:p>
      </dgm:t>
    </dgm:pt>
    <dgm:pt modelId="{4056CA04-2777-4C44-9495-917289A8D43D}">
      <dgm:prSet phldrT="[文本]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chemeClr val="accent5">
            <a:lumMod val="20000"/>
            <a:lumOff val="80000"/>
          </a:schemeClr>
        </a:solidFill>
        <a:ln>
          <a:solidFill>
            <a:schemeClr val="tx2">
              <a:lumMod val="40000"/>
              <a:lumOff val="60000"/>
            </a:schemeClr>
          </a:solidFill>
        </a:ln>
      </dgm:spPr>
      <dgm:t>
        <a:bodyPr/>
        <a:lstStyle/>
        <a:p>
          <a:r>
            <a:rPr lang="zh-CN" altLang="en-US"/>
            <a:t>课堂导入</a:t>
          </a:r>
        </a:p>
      </dgm:t>
    </dgm:pt>
    <dgm:pt modelId="{A037B24A-F6B1-4BCD-93C6-2ED78C5DD4B7}" type="sibTrans" cxnId="{58D183D1-ACA3-4250-B7C4-1C1B87DD1622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zh-CN" altLang="en-US"/>
        </a:p>
      </dgm:t>
    </dgm:pt>
    <dgm:pt modelId="{D2A06621-8A33-4877-81BF-E58F6E7E4ECF}" type="parTrans" cxnId="{5DF5CED2-125C-4542-925F-DD11A1D73297}">
      <dgm:prSet/>
      <dgm:spPr/>
      <dgm:t>
        <a:bodyPr/>
        <a:lstStyle/>
        <a:p>
          <a:endParaRPr lang="zh-CN" altLang="en-US"/>
        </a:p>
      </dgm:t>
    </dgm:pt>
    <dgm:pt modelId="{5EF0CEBE-F6D4-4436-9E03-D3AE38227581}">
      <dgm:prSet phldrT="[文本]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chemeClr val="accent5">
            <a:lumMod val="20000"/>
            <a:lumOff val="80000"/>
          </a:schemeClr>
        </a:solidFill>
        <a:ln>
          <a:solidFill>
            <a:schemeClr val="tx2">
              <a:lumMod val="40000"/>
              <a:lumOff val="60000"/>
            </a:schemeClr>
          </a:solidFill>
        </a:ln>
      </dgm:spPr>
      <dgm:t>
        <a:bodyPr/>
        <a:lstStyle/>
        <a:p>
          <a:r>
            <a:rPr lang="zh-CN" altLang="en-US"/>
            <a:t>新课讲授</a:t>
          </a:r>
        </a:p>
      </dgm:t>
    </dgm:pt>
    <dgm:pt modelId="{F5F4A7BE-D29C-4925-B676-87EFBB9B7DF3}" type="sibTrans" cxnId="{5DF5CED2-125C-4542-925F-DD11A1D73297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zh-CN" altLang="en-US"/>
        </a:p>
      </dgm:t>
    </dgm:pt>
    <dgm:pt modelId="{96A55A53-3857-438F-A3BE-BABA4E87D7F9}" type="parTrans" cxnId="{F6792527-146F-48AE-9FAA-34462C67D993}">
      <dgm:prSet/>
      <dgm:spPr/>
      <dgm:t>
        <a:bodyPr/>
        <a:lstStyle/>
        <a:p>
          <a:endParaRPr lang="zh-CN" altLang="en-US"/>
        </a:p>
      </dgm:t>
    </dgm:pt>
    <dgm:pt modelId="{6503AF1C-80CF-44DA-B09E-7952E9B6C4D5}">
      <dgm:prSet phldrT="[文本]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>
        <a:solidFill>
          <a:schemeClr val="accent5">
            <a:lumMod val="50000"/>
          </a:schemeClr>
        </a:solidFill>
        <a:ln>
          <a:solidFill>
            <a:schemeClr val="accent2"/>
          </a:solidFill>
        </a:ln>
        <a:effectLst>
          <a:reflection blurRad="6350" stA="52000" endA="300" endPos="35000" dir="5400000" sy="-100000" algn="bl" rotWithShape="0"/>
        </a:effectLst>
      </dgm:spPr>
      <dgm:t>
        <a:bodyPr/>
        <a:lstStyle/>
        <a:p>
          <a:r>
            <a:rPr lang="zh-CN" altLang="en-US"/>
            <a:t>巩固提高</a:t>
          </a:r>
        </a:p>
      </dgm:t>
    </dgm:pt>
    <dgm:pt modelId="{DF095E30-93D3-4DB8-918A-1C005674378E}" type="sibTrans" cxnId="{F6792527-146F-48AE-9FAA-34462C67D993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zh-CN" altLang="en-US"/>
        </a:p>
      </dgm:t>
    </dgm:pt>
    <dgm:pt modelId="{1159CB3D-9F2C-4AD2-8ACA-8BB70E82A5E1}" type="parTrans" cxnId="{A7CC19F4-503A-4410-B215-F95DDC55DD11}">
      <dgm:prSet/>
      <dgm:spPr/>
      <dgm:t>
        <a:bodyPr/>
        <a:lstStyle/>
        <a:p>
          <a:endParaRPr lang="zh-CN" altLang="en-US"/>
        </a:p>
      </dgm:t>
    </dgm:pt>
    <dgm:pt modelId="{99F01BD1-5F19-4886-9B83-99B0AA7C1CDF}">
      <dgm:prSet phldrT="[文本]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olidFill>
          <a:schemeClr val="accent5">
            <a:lumMod val="20000"/>
            <a:lumOff val="80000"/>
          </a:schemeClr>
        </a:solidFill>
        <a:ln>
          <a:solidFill>
            <a:schemeClr val="tx2">
              <a:lumMod val="40000"/>
              <a:lumOff val="60000"/>
            </a:schemeClr>
          </a:solidFill>
        </a:ln>
      </dgm:spPr>
      <dgm:t>
        <a:bodyPr/>
        <a:lstStyle/>
        <a:p>
          <a:r>
            <a:rPr lang="zh-CN" altLang="en-US"/>
            <a:t>课堂小结</a:t>
          </a:r>
        </a:p>
      </dgm:t>
    </dgm:pt>
    <dgm:pt modelId="{5DE2E357-F8CE-4915-8300-1E581A343AD8}" type="sibTrans" cxnId="{A7CC19F4-503A-4410-B215-F95DDC55DD11}">
      <dgm:prSet/>
      <dgm:spPr/>
      <dgm:t>
        <a:bodyPr/>
        <a:lstStyle/>
        <a:p>
          <a:endParaRPr lang="zh-CN" altLang="en-US"/>
        </a:p>
      </dgm:t>
    </dgm:pt>
    <dgm:pt modelId="{3376208B-8551-4CA4-89F0-769179B34EEB}" type="pres">
      <dgm:prSet presAssocID="{9C061260-88DE-4B7A-8D6D-A169C4BA45B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/>
        </a:p>
      </dgm:t>
    </dgm:pt>
    <dgm:pt modelId="{476AB240-4D53-4F76-BD4B-BBB5AD3BA1FD}" type="pres">
      <dgm:prSet presAssocID="{4056CA04-2777-4C44-9495-917289A8D43D}" presName="node" presStyleLbl="node1" presStyleIdx="0" presStyleCnt="4" custLinFactNeighborX="-2450" custLinFactNeighborY="-1423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zh-CN" altLang="en-US"/>
        </a:p>
      </dgm:t>
    </dgm:pt>
    <dgm:pt modelId="{6CAB29D7-116C-4F2F-8BB6-9D046B847449}" type="pres">
      <dgm:prSet presAssocID="{A037B24A-F6B1-4BCD-93C6-2ED78C5DD4B7}" presName="sibTrans" presStyleLbl="sibTrans2D1" presStyleIdx="0" presStyleCnt="3"/>
      <dgm:spPr/>
      <dgm:t>
        <a:bodyPr/>
        <a:lstStyle/>
        <a:p>
          <a:endParaRPr lang="zh-CN" altLang="en-US"/>
        </a:p>
      </dgm:t>
    </dgm:pt>
    <dgm:pt modelId="{C277D397-F484-4231-9502-C0B6E24478B8}" type="pres">
      <dgm:prSet presAssocID="{A037B24A-F6B1-4BCD-93C6-2ED78C5DD4B7}" presName="connectorText" presStyleLbl="sibTrans2D1" presStyleIdx="0" presStyleCnt="3"/>
      <dgm:spPr/>
      <dgm:t>
        <a:bodyPr/>
        <a:lstStyle/>
        <a:p>
          <a:endParaRPr lang="zh-CN" altLang="en-US"/>
        </a:p>
      </dgm:t>
    </dgm:pt>
    <dgm:pt modelId="{5BF16A4B-D225-4F62-A0F6-F95F4514A5CD}" type="pres">
      <dgm:prSet presAssocID="{5EF0CEBE-F6D4-4436-9E03-D3AE38227581}" presName="node" presStyleLbl="node1" presStyleIdx="1" presStyleCnt="4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zh-CN" altLang="en-US"/>
        </a:p>
      </dgm:t>
    </dgm:pt>
    <dgm:pt modelId="{0AC8EA4C-F847-462F-BBEF-19994D363CEB}" type="pres">
      <dgm:prSet presAssocID="{F5F4A7BE-D29C-4925-B676-87EFBB9B7DF3}" presName="sibTrans" presStyleLbl="sibTrans2D1" presStyleIdx="1" presStyleCnt="3"/>
      <dgm:spPr/>
      <dgm:t>
        <a:bodyPr/>
        <a:lstStyle/>
        <a:p>
          <a:endParaRPr lang="zh-CN" altLang="en-US"/>
        </a:p>
      </dgm:t>
    </dgm:pt>
    <dgm:pt modelId="{2E9FB5C9-2BCD-4350-BA62-9BA89B0B11C3}" type="pres">
      <dgm:prSet presAssocID="{F5F4A7BE-D29C-4925-B676-87EFBB9B7DF3}" presName="connectorText" presStyleLbl="sibTrans2D1" presStyleIdx="1" presStyleCnt="3"/>
      <dgm:spPr/>
      <dgm:t>
        <a:bodyPr/>
        <a:lstStyle/>
        <a:p>
          <a:endParaRPr lang="zh-CN" altLang="en-US"/>
        </a:p>
      </dgm:t>
    </dgm:pt>
    <dgm:pt modelId="{CFBCECA5-E7B3-4A71-99AD-9F8561426349}" type="pres">
      <dgm:prSet presAssocID="{6503AF1C-80CF-44DA-B09E-7952E9B6C4D5}" presName="node" presStyleLbl="node1" presStyleIdx="2" presStyleCnt="4" custScaleX="140230" custScaleY="11698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97C9D1A-139B-43B6-8647-DF205CFF292D}" type="pres">
      <dgm:prSet presAssocID="{DF095E30-93D3-4DB8-918A-1C005674378E}" presName="sibTrans" presStyleLbl="sibTrans2D1" presStyleIdx="2" presStyleCnt="3"/>
      <dgm:spPr/>
      <dgm:t>
        <a:bodyPr/>
        <a:lstStyle/>
        <a:p>
          <a:endParaRPr lang="zh-CN" altLang="en-US"/>
        </a:p>
      </dgm:t>
    </dgm:pt>
    <dgm:pt modelId="{CA3F5337-B806-4117-BB0E-4B1118892904}" type="pres">
      <dgm:prSet presAssocID="{DF095E30-93D3-4DB8-918A-1C005674378E}" presName="connectorText" presStyleLbl="sibTrans2D1" presStyleIdx="2" presStyleCnt="3"/>
      <dgm:spPr/>
      <dgm:t>
        <a:bodyPr/>
        <a:lstStyle/>
        <a:p>
          <a:endParaRPr lang="zh-CN" altLang="en-US"/>
        </a:p>
      </dgm:t>
    </dgm:pt>
    <dgm:pt modelId="{504A507E-C14B-4855-822C-CEB56267E8A4}" type="pres">
      <dgm:prSet presAssocID="{99F01BD1-5F19-4886-9B83-99B0AA7C1CDF}" presName="node" presStyleLbl="node1" presStyleIdx="3" presStyleCnt="4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zh-CN" altLang="en-US"/>
        </a:p>
      </dgm:t>
    </dgm:pt>
  </dgm:ptLst>
  <dgm:cxnLst>
    <dgm:cxn modelId="{03C4B11B-57E3-4738-8502-3E1D58C2AF70}" type="presOf" srcId="{F5F4A7BE-D29C-4925-B676-87EFBB9B7DF3}" destId="{2E9FB5C9-2BCD-4350-BA62-9BA89B0B11C3}" srcOrd="1" destOrd="0" presId="urn:microsoft.com/office/officeart/2005/8/layout/process1"/>
    <dgm:cxn modelId="{187AE98E-9005-4457-878E-AE2977E91442}" type="presOf" srcId="{6503AF1C-80CF-44DA-B09E-7952E9B6C4D5}" destId="{CFBCECA5-E7B3-4A71-99AD-9F8561426349}" srcOrd="0" destOrd="0" presId="urn:microsoft.com/office/officeart/2005/8/layout/process1"/>
    <dgm:cxn modelId="{88F9EBEA-FBFA-45EA-8EDB-2E2BD5C64373}" type="presOf" srcId="{A037B24A-F6B1-4BCD-93C6-2ED78C5DD4B7}" destId="{C277D397-F484-4231-9502-C0B6E24478B8}" srcOrd="1" destOrd="0" presId="urn:microsoft.com/office/officeart/2005/8/layout/process1"/>
    <dgm:cxn modelId="{B7EAA999-0914-4B8A-806C-E92A8FC66A38}" type="presOf" srcId="{5EF0CEBE-F6D4-4436-9E03-D3AE38227581}" destId="{5BF16A4B-D225-4F62-A0F6-F95F4514A5CD}" srcOrd="0" destOrd="0" presId="urn:microsoft.com/office/officeart/2005/8/layout/process1"/>
    <dgm:cxn modelId="{A7CC19F4-503A-4410-B215-F95DDC55DD11}" srcId="{9C061260-88DE-4B7A-8D6D-A169C4BA45BC}" destId="{99F01BD1-5F19-4886-9B83-99B0AA7C1CDF}" srcOrd="3" destOrd="0" parTransId="{1159CB3D-9F2C-4AD2-8ACA-8BB70E82A5E1}" sibTransId="{5DE2E357-F8CE-4915-8300-1E581A343AD8}"/>
    <dgm:cxn modelId="{90198FF4-464E-4A46-9332-8A9A1F0493B1}" type="presOf" srcId="{DF095E30-93D3-4DB8-918A-1C005674378E}" destId="{097C9D1A-139B-43B6-8647-DF205CFF292D}" srcOrd="0" destOrd="0" presId="urn:microsoft.com/office/officeart/2005/8/layout/process1"/>
    <dgm:cxn modelId="{F6792527-146F-48AE-9FAA-34462C67D993}" srcId="{9C061260-88DE-4B7A-8D6D-A169C4BA45BC}" destId="{6503AF1C-80CF-44DA-B09E-7952E9B6C4D5}" srcOrd="2" destOrd="0" parTransId="{96A55A53-3857-438F-A3BE-BABA4E87D7F9}" sibTransId="{DF095E30-93D3-4DB8-918A-1C005674378E}"/>
    <dgm:cxn modelId="{9F99D8DD-EE02-4346-9B81-D12D11E0F743}" type="presOf" srcId="{F5F4A7BE-D29C-4925-B676-87EFBB9B7DF3}" destId="{0AC8EA4C-F847-462F-BBEF-19994D363CEB}" srcOrd="0" destOrd="0" presId="urn:microsoft.com/office/officeart/2005/8/layout/process1"/>
    <dgm:cxn modelId="{516D1068-AEB3-4F25-BA9E-DBD7C8C23555}" type="presOf" srcId="{9C061260-88DE-4B7A-8D6D-A169C4BA45BC}" destId="{3376208B-8551-4CA4-89F0-769179B34EEB}" srcOrd="0" destOrd="0" presId="urn:microsoft.com/office/officeart/2005/8/layout/process1"/>
    <dgm:cxn modelId="{5DF5CED2-125C-4542-925F-DD11A1D73297}" srcId="{9C061260-88DE-4B7A-8D6D-A169C4BA45BC}" destId="{5EF0CEBE-F6D4-4436-9E03-D3AE38227581}" srcOrd="1" destOrd="0" parTransId="{D2A06621-8A33-4877-81BF-E58F6E7E4ECF}" sibTransId="{F5F4A7BE-D29C-4925-B676-87EFBB9B7DF3}"/>
    <dgm:cxn modelId="{79B92F64-22A5-4935-9B91-953F47083B72}" type="presOf" srcId="{A037B24A-F6B1-4BCD-93C6-2ED78C5DD4B7}" destId="{6CAB29D7-116C-4F2F-8BB6-9D046B847449}" srcOrd="0" destOrd="0" presId="urn:microsoft.com/office/officeart/2005/8/layout/process1"/>
    <dgm:cxn modelId="{58D183D1-ACA3-4250-B7C4-1C1B87DD1622}" srcId="{9C061260-88DE-4B7A-8D6D-A169C4BA45BC}" destId="{4056CA04-2777-4C44-9495-917289A8D43D}" srcOrd="0" destOrd="0" parTransId="{D90471C3-3D36-43A3-8FA3-D5312B346035}" sibTransId="{A037B24A-F6B1-4BCD-93C6-2ED78C5DD4B7}"/>
    <dgm:cxn modelId="{3385DE90-F0AC-4DCD-9852-9EF8432BFCE7}" type="presOf" srcId="{4056CA04-2777-4C44-9495-917289A8D43D}" destId="{476AB240-4D53-4F76-BD4B-BBB5AD3BA1FD}" srcOrd="0" destOrd="0" presId="urn:microsoft.com/office/officeart/2005/8/layout/process1"/>
    <dgm:cxn modelId="{AAFC77C8-8860-4547-B0A4-9F6EDF1E3B7F}" type="presOf" srcId="{DF095E30-93D3-4DB8-918A-1C005674378E}" destId="{CA3F5337-B806-4117-BB0E-4B1118892904}" srcOrd="1" destOrd="0" presId="urn:microsoft.com/office/officeart/2005/8/layout/process1"/>
    <dgm:cxn modelId="{7CB1EB95-F0A2-46F8-83A4-12A79280B0C7}" type="presOf" srcId="{99F01BD1-5F19-4886-9B83-99B0AA7C1CDF}" destId="{504A507E-C14B-4855-822C-CEB56267E8A4}" srcOrd="0" destOrd="0" presId="urn:microsoft.com/office/officeart/2005/8/layout/process1"/>
    <dgm:cxn modelId="{1AFD1793-B03D-4215-BF3D-2B0AF970C377}" type="presParOf" srcId="{3376208B-8551-4CA4-89F0-769179B34EEB}" destId="{476AB240-4D53-4F76-BD4B-BBB5AD3BA1FD}" srcOrd="0" destOrd="0" presId="urn:microsoft.com/office/officeart/2005/8/layout/process1"/>
    <dgm:cxn modelId="{25F276BA-DC95-4007-8D4B-45F589EB2644}" type="presParOf" srcId="{3376208B-8551-4CA4-89F0-769179B34EEB}" destId="{6CAB29D7-116C-4F2F-8BB6-9D046B847449}" srcOrd="1" destOrd="0" presId="urn:microsoft.com/office/officeart/2005/8/layout/process1"/>
    <dgm:cxn modelId="{FD8E1926-8F7E-4C4F-AADE-856A9DA73BFA}" type="presParOf" srcId="{6CAB29D7-116C-4F2F-8BB6-9D046B847449}" destId="{C277D397-F484-4231-9502-C0B6E24478B8}" srcOrd="0" destOrd="0" presId="urn:microsoft.com/office/officeart/2005/8/layout/process1"/>
    <dgm:cxn modelId="{3E2C3B06-7720-4047-9296-77E8066F3BE6}" type="presParOf" srcId="{3376208B-8551-4CA4-89F0-769179B34EEB}" destId="{5BF16A4B-D225-4F62-A0F6-F95F4514A5CD}" srcOrd="2" destOrd="0" presId="urn:microsoft.com/office/officeart/2005/8/layout/process1"/>
    <dgm:cxn modelId="{B0C7F251-ECE0-4EDE-B937-10EFB451EA33}" type="presParOf" srcId="{3376208B-8551-4CA4-89F0-769179B34EEB}" destId="{0AC8EA4C-F847-462F-BBEF-19994D363CEB}" srcOrd="3" destOrd="0" presId="urn:microsoft.com/office/officeart/2005/8/layout/process1"/>
    <dgm:cxn modelId="{63248C71-6BB4-45DC-850D-639E461123AA}" type="presParOf" srcId="{0AC8EA4C-F847-462F-BBEF-19994D363CEB}" destId="{2E9FB5C9-2BCD-4350-BA62-9BA89B0B11C3}" srcOrd="0" destOrd="0" presId="urn:microsoft.com/office/officeart/2005/8/layout/process1"/>
    <dgm:cxn modelId="{C1E32BC5-86CE-4E6C-98C9-6B240AF7B882}" type="presParOf" srcId="{3376208B-8551-4CA4-89F0-769179B34EEB}" destId="{CFBCECA5-E7B3-4A71-99AD-9F8561426349}" srcOrd="4" destOrd="0" presId="urn:microsoft.com/office/officeart/2005/8/layout/process1"/>
    <dgm:cxn modelId="{3085C8F0-BA35-426C-B1EF-F7058EE773E4}" type="presParOf" srcId="{3376208B-8551-4CA4-89F0-769179B34EEB}" destId="{097C9D1A-139B-43B6-8647-DF205CFF292D}" srcOrd="5" destOrd="0" presId="urn:microsoft.com/office/officeart/2005/8/layout/process1"/>
    <dgm:cxn modelId="{5DDF1933-6CD5-4AAD-9D24-DF3836C71AC0}" type="presParOf" srcId="{097C9D1A-139B-43B6-8647-DF205CFF292D}" destId="{CA3F5337-B806-4117-BB0E-4B1118892904}" srcOrd="0" destOrd="0" presId="urn:microsoft.com/office/officeart/2005/8/layout/process1"/>
    <dgm:cxn modelId="{F016A6BD-D311-4452-9FCE-8C0EBD7EA8EF}" type="presParOf" srcId="{3376208B-8551-4CA4-89F0-769179B34EEB}" destId="{504A507E-C14B-4855-822C-CEB56267E8A4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6AB240-4D53-4F76-BD4B-BBB5AD3BA1FD}">
      <dsp:nvSpPr>
        <dsp:cNvPr id="0" name=""/>
        <dsp:cNvSpPr/>
      </dsp:nvSpPr>
      <dsp:spPr>
        <a:xfrm>
          <a:off x="0" y="0"/>
          <a:ext cx="2161892" cy="773215"/>
        </a:xfrm>
        <a:prstGeom prst="roundRect">
          <a:avLst/>
        </a:prstGeom>
        <a:solidFill>
          <a:schemeClr val="accent5">
            <a:lumMod val="50000"/>
          </a:schemeClr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>
              <a:solidFill>
                <a:schemeClr val="bg2"/>
              </a:solidFill>
            </a:rPr>
            <a:t>课堂导入</a:t>
          </a:r>
        </a:p>
      </dsp:txBody>
      <dsp:txXfrm>
        <a:off x="37745" y="37745"/>
        <a:ext cx="2086402" cy="697725"/>
      </dsp:txXfrm>
    </dsp:sp>
    <dsp:sp modelId="{6CAB29D7-116C-4F2F-8BB6-9D046B847449}">
      <dsp:nvSpPr>
        <dsp:cNvPr id="0" name=""/>
        <dsp:cNvSpPr/>
      </dsp:nvSpPr>
      <dsp:spPr>
        <a:xfrm rot="21563877">
          <a:off x="2299381" y="196799"/>
          <a:ext cx="291510" cy="350945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500" kern="1200"/>
        </a:p>
      </dsp:txBody>
      <dsp:txXfrm>
        <a:off x="2299383" y="267447"/>
        <a:ext cx="204057" cy="210567"/>
      </dsp:txXfrm>
    </dsp:sp>
    <dsp:sp modelId="{3379FCEE-D202-43D6-B5D3-D6A4AB40C6F9}">
      <dsp:nvSpPr>
        <dsp:cNvPr id="0" name=""/>
        <dsp:cNvSpPr/>
      </dsp:nvSpPr>
      <dsp:spPr>
        <a:xfrm>
          <a:off x="2711882" y="30386"/>
          <a:ext cx="1540082" cy="661982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bg1">
              <a:lumMod val="65000"/>
            </a:schemeClr>
          </a:solidFill>
          <a:prstDash val="solid"/>
        </a:ln>
        <a:effectLst>
          <a:reflection blurRad="6350" stA="52000" endA="300" endPos="35000" dir="5400000" sy="-100000" algn="bl" rotWithShape="0"/>
        </a:effectLst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700" kern="1200">
              <a:solidFill>
                <a:schemeClr val="tx1"/>
              </a:solidFill>
            </a:rPr>
            <a:t>新课讲授</a:t>
          </a:r>
        </a:p>
      </dsp:txBody>
      <dsp:txXfrm>
        <a:off x="2744197" y="62701"/>
        <a:ext cx="1475452" cy="597352"/>
      </dsp:txXfrm>
    </dsp:sp>
    <dsp:sp modelId="{C07D0CF2-2606-48B7-BF71-79DEBB0E46DA}">
      <dsp:nvSpPr>
        <dsp:cNvPr id="0" name=""/>
        <dsp:cNvSpPr/>
      </dsp:nvSpPr>
      <dsp:spPr>
        <a:xfrm rot="42077">
          <a:off x="4397853" y="199009"/>
          <a:ext cx="309330" cy="350945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500" kern="1200"/>
        </a:p>
      </dsp:txBody>
      <dsp:txXfrm>
        <a:off x="4397856" y="268630"/>
        <a:ext cx="216531" cy="210567"/>
      </dsp:txXfrm>
    </dsp:sp>
    <dsp:sp modelId="{5BF16A4B-D225-4F62-A0F6-F95F4514A5CD}">
      <dsp:nvSpPr>
        <dsp:cNvPr id="0" name=""/>
        <dsp:cNvSpPr/>
      </dsp:nvSpPr>
      <dsp:spPr>
        <a:xfrm>
          <a:off x="4835564" y="55616"/>
          <a:ext cx="1415101" cy="661982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tx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300" kern="1200"/>
            <a:t>巩固提高</a:t>
          </a:r>
        </a:p>
      </dsp:txBody>
      <dsp:txXfrm>
        <a:off x="4867879" y="87931"/>
        <a:ext cx="1350471" cy="597352"/>
      </dsp:txXfrm>
    </dsp:sp>
    <dsp:sp modelId="{0AC8EA4C-F847-462F-BBEF-19994D363CEB}">
      <dsp:nvSpPr>
        <dsp:cNvPr id="0" name=""/>
        <dsp:cNvSpPr/>
      </dsp:nvSpPr>
      <dsp:spPr>
        <a:xfrm>
          <a:off x="6392175" y="211134"/>
          <a:ext cx="300001" cy="350945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500" kern="1200"/>
        </a:p>
      </dsp:txBody>
      <dsp:txXfrm>
        <a:off x="6392175" y="281323"/>
        <a:ext cx="210001" cy="210567"/>
      </dsp:txXfrm>
    </dsp:sp>
    <dsp:sp modelId="{504A507E-C14B-4855-822C-CEB56267E8A4}">
      <dsp:nvSpPr>
        <dsp:cNvPr id="0" name=""/>
        <dsp:cNvSpPr/>
      </dsp:nvSpPr>
      <dsp:spPr>
        <a:xfrm>
          <a:off x="6816705" y="55616"/>
          <a:ext cx="1415101" cy="661982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tx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300" kern="1200"/>
            <a:t>课堂小结</a:t>
          </a:r>
        </a:p>
      </dsp:txBody>
      <dsp:txXfrm>
        <a:off x="6849020" y="87931"/>
        <a:ext cx="1350471" cy="5973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6AB240-4D53-4F76-BD4B-BBB5AD3BA1FD}">
      <dsp:nvSpPr>
        <dsp:cNvPr id="0" name=""/>
        <dsp:cNvSpPr/>
      </dsp:nvSpPr>
      <dsp:spPr>
        <a:xfrm>
          <a:off x="0" y="0"/>
          <a:ext cx="2161892" cy="773215"/>
        </a:xfrm>
        <a:prstGeom prst="roundRect">
          <a:avLst/>
        </a:prstGeom>
        <a:solidFill>
          <a:schemeClr val="accent5">
            <a:lumMod val="50000"/>
          </a:schemeClr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>
              <a:solidFill>
                <a:schemeClr val="bg2"/>
              </a:solidFill>
            </a:rPr>
            <a:t>课堂导入</a:t>
          </a:r>
        </a:p>
      </dsp:txBody>
      <dsp:txXfrm>
        <a:off x="37745" y="37745"/>
        <a:ext cx="2086402" cy="697725"/>
      </dsp:txXfrm>
    </dsp:sp>
    <dsp:sp modelId="{6CAB29D7-116C-4F2F-8BB6-9D046B847449}">
      <dsp:nvSpPr>
        <dsp:cNvPr id="0" name=""/>
        <dsp:cNvSpPr/>
      </dsp:nvSpPr>
      <dsp:spPr>
        <a:xfrm rot="21563877">
          <a:off x="2299381" y="196799"/>
          <a:ext cx="291510" cy="350945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500" kern="1200"/>
        </a:p>
      </dsp:txBody>
      <dsp:txXfrm>
        <a:off x="2299383" y="267447"/>
        <a:ext cx="204057" cy="210567"/>
      </dsp:txXfrm>
    </dsp:sp>
    <dsp:sp modelId="{3379FCEE-D202-43D6-B5D3-D6A4AB40C6F9}">
      <dsp:nvSpPr>
        <dsp:cNvPr id="0" name=""/>
        <dsp:cNvSpPr/>
      </dsp:nvSpPr>
      <dsp:spPr>
        <a:xfrm>
          <a:off x="2711882" y="30386"/>
          <a:ext cx="1540082" cy="661982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bg1">
              <a:lumMod val="65000"/>
            </a:schemeClr>
          </a:solidFill>
          <a:prstDash val="solid"/>
        </a:ln>
        <a:effectLst>
          <a:reflection blurRad="6350" stA="52000" endA="300" endPos="35000" dir="5400000" sy="-100000" algn="bl" rotWithShape="0"/>
        </a:effectLst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700" kern="1200">
              <a:solidFill>
                <a:schemeClr val="tx1"/>
              </a:solidFill>
            </a:rPr>
            <a:t>新课讲授</a:t>
          </a:r>
        </a:p>
      </dsp:txBody>
      <dsp:txXfrm>
        <a:off x="2744197" y="62701"/>
        <a:ext cx="1475452" cy="597352"/>
      </dsp:txXfrm>
    </dsp:sp>
    <dsp:sp modelId="{C07D0CF2-2606-48B7-BF71-79DEBB0E46DA}">
      <dsp:nvSpPr>
        <dsp:cNvPr id="0" name=""/>
        <dsp:cNvSpPr/>
      </dsp:nvSpPr>
      <dsp:spPr>
        <a:xfrm rot="42077">
          <a:off x="4397853" y="199009"/>
          <a:ext cx="309330" cy="350945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500" kern="1200"/>
        </a:p>
      </dsp:txBody>
      <dsp:txXfrm>
        <a:off x="4397856" y="268630"/>
        <a:ext cx="216531" cy="210567"/>
      </dsp:txXfrm>
    </dsp:sp>
    <dsp:sp modelId="{5BF16A4B-D225-4F62-A0F6-F95F4514A5CD}">
      <dsp:nvSpPr>
        <dsp:cNvPr id="0" name=""/>
        <dsp:cNvSpPr/>
      </dsp:nvSpPr>
      <dsp:spPr>
        <a:xfrm>
          <a:off x="4835564" y="55616"/>
          <a:ext cx="1415101" cy="661982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tx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300" kern="1200"/>
            <a:t>巩固提高</a:t>
          </a:r>
        </a:p>
      </dsp:txBody>
      <dsp:txXfrm>
        <a:off x="4867879" y="87931"/>
        <a:ext cx="1350471" cy="597352"/>
      </dsp:txXfrm>
    </dsp:sp>
    <dsp:sp modelId="{0AC8EA4C-F847-462F-BBEF-19994D363CEB}">
      <dsp:nvSpPr>
        <dsp:cNvPr id="0" name=""/>
        <dsp:cNvSpPr/>
      </dsp:nvSpPr>
      <dsp:spPr>
        <a:xfrm>
          <a:off x="6392175" y="211134"/>
          <a:ext cx="300001" cy="350945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500" kern="1200"/>
        </a:p>
      </dsp:txBody>
      <dsp:txXfrm>
        <a:off x="6392175" y="281323"/>
        <a:ext cx="210001" cy="210567"/>
      </dsp:txXfrm>
    </dsp:sp>
    <dsp:sp modelId="{504A507E-C14B-4855-822C-CEB56267E8A4}">
      <dsp:nvSpPr>
        <dsp:cNvPr id="0" name=""/>
        <dsp:cNvSpPr/>
      </dsp:nvSpPr>
      <dsp:spPr>
        <a:xfrm>
          <a:off x="6816705" y="55616"/>
          <a:ext cx="1415101" cy="661982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tx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300" kern="1200"/>
            <a:t>课堂小结</a:t>
          </a:r>
        </a:p>
      </dsp:txBody>
      <dsp:txXfrm>
        <a:off x="6849020" y="87931"/>
        <a:ext cx="1350471" cy="5973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6AB240-4D53-4F76-BD4B-BBB5AD3BA1FD}">
      <dsp:nvSpPr>
        <dsp:cNvPr id="0" name=""/>
        <dsp:cNvSpPr/>
      </dsp:nvSpPr>
      <dsp:spPr>
        <a:xfrm>
          <a:off x="0" y="0"/>
          <a:ext cx="1464508" cy="569714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tx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200" kern="1200"/>
            <a:t>课堂导入</a:t>
          </a:r>
        </a:p>
      </dsp:txBody>
      <dsp:txXfrm>
        <a:off x="27811" y="27811"/>
        <a:ext cx="1408886" cy="514092"/>
      </dsp:txXfrm>
    </dsp:sp>
    <dsp:sp modelId="{6CAB29D7-116C-4F2F-8BB6-9D046B847449}">
      <dsp:nvSpPr>
        <dsp:cNvPr id="0" name=""/>
        <dsp:cNvSpPr/>
      </dsp:nvSpPr>
      <dsp:spPr>
        <a:xfrm rot="69734">
          <a:off x="1620950" y="124653"/>
          <a:ext cx="331797" cy="363198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500" kern="1200"/>
        </a:p>
      </dsp:txBody>
      <dsp:txXfrm>
        <a:off x="1620960" y="196284"/>
        <a:ext cx="232258" cy="217918"/>
      </dsp:txXfrm>
    </dsp:sp>
    <dsp:sp modelId="{3379FCEE-D202-43D6-B5D3-D6A4AB40C6F9}">
      <dsp:nvSpPr>
        <dsp:cNvPr id="0" name=""/>
        <dsp:cNvSpPr/>
      </dsp:nvSpPr>
      <dsp:spPr>
        <a:xfrm>
          <a:off x="2090412" y="0"/>
          <a:ext cx="2053679" cy="666486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25400" cap="flat" cmpd="sng" algn="ctr">
          <a:solidFill>
            <a:schemeClr val="accent2"/>
          </a:solidFill>
          <a:prstDash val="solid"/>
        </a:ln>
        <a:effectLst>
          <a:reflection blurRad="6350" stA="52000" endA="300" endPos="35000" dir="5400000" sy="-100000" algn="bl" rotWithShape="0"/>
        </a:effectLst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kern="1200"/>
            <a:t>新课讲授</a:t>
          </a:r>
        </a:p>
      </dsp:txBody>
      <dsp:txXfrm>
        <a:off x="2109933" y="19521"/>
        <a:ext cx="2014637" cy="627444"/>
      </dsp:txXfrm>
    </dsp:sp>
    <dsp:sp modelId="{C07D0CF2-2606-48B7-BF71-79DEBB0E46DA}">
      <dsp:nvSpPr>
        <dsp:cNvPr id="0" name=""/>
        <dsp:cNvSpPr/>
      </dsp:nvSpPr>
      <dsp:spPr>
        <a:xfrm>
          <a:off x="4281700" y="151643"/>
          <a:ext cx="291729" cy="363198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500" kern="1200"/>
        </a:p>
      </dsp:txBody>
      <dsp:txXfrm>
        <a:off x="4281700" y="224283"/>
        <a:ext cx="204210" cy="217918"/>
      </dsp:txXfrm>
    </dsp:sp>
    <dsp:sp modelId="{5BF16A4B-D225-4F62-A0F6-F95F4514A5CD}">
      <dsp:nvSpPr>
        <dsp:cNvPr id="0" name=""/>
        <dsp:cNvSpPr/>
      </dsp:nvSpPr>
      <dsp:spPr>
        <a:xfrm>
          <a:off x="4694524" y="48385"/>
          <a:ext cx="1464508" cy="569714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tx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200" kern="1200"/>
            <a:t>巩固提高</a:t>
          </a:r>
        </a:p>
      </dsp:txBody>
      <dsp:txXfrm>
        <a:off x="4722335" y="76196"/>
        <a:ext cx="1408886" cy="514092"/>
      </dsp:txXfrm>
    </dsp:sp>
    <dsp:sp modelId="{0AC8EA4C-F847-462F-BBEF-19994D363CEB}">
      <dsp:nvSpPr>
        <dsp:cNvPr id="0" name=""/>
        <dsp:cNvSpPr/>
      </dsp:nvSpPr>
      <dsp:spPr>
        <a:xfrm>
          <a:off x="6305483" y="151643"/>
          <a:ext cx="310475" cy="363198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500" kern="1200"/>
        </a:p>
      </dsp:txBody>
      <dsp:txXfrm>
        <a:off x="6305483" y="224283"/>
        <a:ext cx="217333" cy="217918"/>
      </dsp:txXfrm>
    </dsp:sp>
    <dsp:sp modelId="{504A507E-C14B-4855-822C-CEB56267E8A4}">
      <dsp:nvSpPr>
        <dsp:cNvPr id="0" name=""/>
        <dsp:cNvSpPr/>
      </dsp:nvSpPr>
      <dsp:spPr>
        <a:xfrm>
          <a:off x="6744836" y="48385"/>
          <a:ext cx="1464508" cy="569714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tx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200" kern="1200"/>
            <a:t>课堂小结</a:t>
          </a:r>
        </a:p>
      </dsp:txBody>
      <dsp:txXfrm>
        <a:off x="6772647" y="76196"/>
        <a:ext cx="1408886" cy="51409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6AB240-4D53-4F76-BD4B-BBB5AD3BA1FD}">
      <dsp:nvSpPr>
        <dsp:cNvPr id="0" name=""/>
        <dsp:cNvSpPr/>
      </dsp:nvSpPr>
      <dsp:spPr>
        <a:xfrm>
          <a:off x="0" y="0"/>
          <a:ext cx="1464508" cy="613958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tx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300" kern="1200"/>
            <a:t>课堂导入</a:t>
          </a:r>
        </a:p>
      </dsp:txBody>
      <dsp:txXfrm>
        <a:off x="29971" y="29971"/>
        <a:ext cx="1404566" cy="554016"/>
      </dsp:txXfrm>
    </dsp:sp>
    <dsp:sp modelId="{6CAB29D7-116C-4F2F-8BB6-9D046B847449}">
      <dsp:nvSpPr>
        <dsp:cNvPr id="0" name=""/>
        <dsp:cNvSpPr/>
      </dsp:nvSpPr>
      <dsp:spPr>
        <a:xfrm rot="75148">
          <a:off x="1620946" y="148437"/>
          <a:ext cx="331811" cy="363198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500" kern="1200"/>
        </a:p>
      </dsp:txBody>
      <dsp:txXfrm>
        <a:off x="1620958" y="219989"/>
        <a:ext cx="232268" cy="217918"/>
      </dsp:txXfrm>
    </dsp:sp>
    <dsp:sp modelId="{3379FCEE-D202-43D6-B5D3-D6A4AB40C6F9}">
      <dsp:nvSpPr>
        <dsp:cNvPr id="0" name=""/>
        <dsp:cNvSpPr/>
      </dsp:nvSpPr>
      <dsp:spPr>
        <a:xfrm>
          <a:off x="2090418" y="0"/>
          <a:ext cx="2053679" cy="718246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25400" cap="flat" cmpd="sng" algn="ctr">
          <a:solidFill>
            <a:schemeClr val="accent2"/>
          </a:solidFill>
          <a:prstDash val="solid"/>
        </a:ln>
        <a:effectLst>
          <a:reflection blurRad="6350" stA="52000" endA="300" endPos="35000" dir="5400000" sy="-100000" algn="bl" rotWithShape="0"/>
        </a:effectLst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kern="1200"/>
            <a:t>新课讲授</a:t>
          </a:r>
        </a:p>
      </dsp:txBody>
      <dsp:txXfrm>
        <a:off x="2111455" y="21037"/>
        <a:ext cx="2011605" cy="676172"/>
      </dsp:txXfrm>
    </dsp:sp>
    <dsp:sp modelId="{C07D0CF2-2606-48B7-BF71-79DEBB0E46DA}">
      <dsp:nvSpPr>
        <dsp:cNvPr id="0" name=""/>
        <dsp:cNvSpPr/>
      </dsp:nvSpPr>
      <dsp:spPr>
        <a:xfrm>
          <a:off x="4281704" y="177523"/>
          <a:ext cx="291726" cy="363198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500" kern="1200"/>
        </a:p>
      </dsp:txBody>
      <dsp:txXfrm>
        <a:off x="4281704" y="250163"/>
        <a:ext cx="204208" cy="217918"/>
      </dsp:txXfrm>
    </dsp:sp>
    <dsp:sp modelId="{5BF16A4B-D225-4F62-A0F6-F95F4514A5CD}">
      <dsp:nvSpPr>
        <dsp:cNvPr id="0" name=""/>
        <dsp:cNvSpPr/>
      </dsp:nvSpPr>
      <dsp:spPr>
        <a:xfrm>
          <a:off x="4694524" y="52143"/>
          <a:ext cx="1464508" cy="613958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tx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300" kern="1200"/>
            <a:t>巩固提高</a:t>
          </a:r>
        </a:p>
      </dsp:txBody>
      <dsp:txXfrm>
        <a:off x="4724495" y="82114"/>
        <a:ext cx="1404566" cy="554016"/>
      </dsp:txXfrm>
    </dsp:sp>
    <dsp:sp modelId="{0AC8EA4C-F847-462F-BBEF-19994D363CEB}">
      <dsp:nvSpPr>
        <dsp:cNvPr id="0" name=""/>
        <dsp:cNvSpPr/>
      </dsp:nvSpPr>
      <dsp:spPr>
        <a:xfrm>
          <a:off x="6305483" y="177523"/>
          <a:ext cx="310475" cy="363198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500" kern="1200"/>
        </a:p>
      </dsp:txBody>
      <dsp:txXfrm>
        <a:off x="6305483" y="250163"/>
        <a:ext cx="217333" cy="217918"/>
      </dsp:txXfrm>
    </dsp:sp>
    <dsp:sp modelId="{504A507E-C14B-4855-822C-CEB56267E8A4}">
      <dsp:nvSpPr>
        <dsp:cNvPr id="0" name=""/>
        <dsp:cNvSpPr/>
      </dsp:nvSpPr>
      <dsp:spPr>
        <a:xfrm>
          <a:off x="6744836" y="52143"/>
          <a:ext cx="1464508" cy="613958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tx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300" kern="1200"/>
            <a:t>课堂小结</a:t>
          </a:r>
        </a:p>
      </dsp:txBody>
      <dsp:txXfrm>
        <a:off x="6774807" y="82114"/>
        <a:ext cx="1404566" cy="55401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6AB240-4D53-4F76-BD4B-BBB5AD3BA1FD}">
      <dsp:nvSpPr>
        <dsp:cNvPr id="0" name=""/>
        <dsp:cNvSpPr/>
      </dsp:nvSpPr>
      <dsp:spPr>
        <a:xfrm>
          <a:off x="0" y="0"/>
          <a:ext cx="1464508" cy="613958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tx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300" kern="1200"/>
            <a:t>课堂导入</a:t>
          </a:r>
        </a:p>
      </dsp:txBody>
      <dsp:txXfrm>
        <a:off x="29971" y="29971"/>
        <a:ext cx="1404566" cy="554016"/>
      </dsp:txXfrm>
    </dsp:sp>
    <dsp:sp modelId="{6CAB29D7-116C-4F2F-8BB6-9D046B847449}">
      <dsp:nvSpPr>
        <dsp:cNvPr id="0" name=""/>
        <dsp:cNvSpPr/>
      </dsp:nvSpPr>
      <dsp:spPr>
        <a:xfrm rot="75148">
          <a:off x="1620946" y="148437"/>
          <a:ext cx="331811" cy="363198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500" kern="1200"/>
        </a:p>
      </dsp:txBody>
      <dsp:txXfrm>
        <a:off x="1620958" y="219989"/>
        <a:ext cx="232268" cy="217918"/>
      </dsp:txXfrm>
    </dsp:sp>
    <dsp:sp modelId="{3379FCEE-D202-43D6-B5D3-D6A4AB40C6F9}">
      <dsp:nvSpPr>
        <dsp:cNvPr id="0" name=""/>
        <dsp:cNvSpPr/>
      </dsp:nvSpPr>
      <dsp:spPr>
        <a:xfrm>
          <a:off x="2090418" y="0"/>
          <a:ext cx="2053679" cy="718246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25400" cap="flat" cmpd="sng" algn="ctr">
          <a:solidFill>
            <a:schemeClr val="accent2"/>
          </a:solidFill>
          <a:prstDash val="solid"/>
        </a:ln>
        <a:effectLst>
          <a:reflection blurRad="6350" stA="52000" endA="300" endPos="35000" dir="5400000" sy="-100000" algn="bl" rotWithShape="0"/>
        </a:effectLst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kern="1200"/>
            <a:t>新课讲授</a:t>
          </a:r>
        </a:p>
      </dsp:txBody>
      <dsp:txXfrm>
        <a:off x="2111455" y="21037"/>
        <a:ext cx="2011605" cy="676172"/>
      </dsp:txXfrm>
    </dsp:sp>
    <dsp:sp modelId="{C07D0CF2-2606-48B7-BF71-79DEBB0E46DA}">
      <dsp:nvSpPr>
        <dsp:cNvPr id="0" name=""/>
        <dsp:cNvSpPr/>
      </dsp:nvSpPr>
      <dsp:spPr>
        <a:xfrm>
          <a:off x="4281704" y="177523"/>
          <a:ext cx="291726" cy="363198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500" kern="1200"/>
        </a:p>
      </dsp:txBody>
      <dsp:txXfrm>
        <a:off x="4281704" y="250163"/>
        <a:ext cx="204208" cy="217918"/>
      </dsp:txXfrm>
    </dsp:sp>
    <dsp:sp modelId="{5BF16A4B-D225-4F62-A0F6-F95F4514A5CD}">
      <dsp:nvSpPr>
        <dsp:cNvPr id="0" name=""/>
        <dsp:cNvSpPr/>
      </dsp:nvSpPr>
      <dsp:spPr>
        <a:xfrm>
          <a:off x="4694524" y="52143"/>
          <a:ext cx="1464508" cy="613958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tx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300" kern="1200"/>
            <a:t>巩固提高</a:t>
          </a:r>
        </a:p>
      </dsp:txBody>
      <dsp:txXfrm>
        <a:off x="4724495" y="82114"/>
        <a:ext cx="1404566" cy="554016"/>
      </dsp:txXfrm>
    </dsp:sp>
    <dsp:sp modelId="{0AC8EA4C-F847-462F-BBEF-19994D363CEB}">
      <dsp:nvSpPr>
        <dsp:cNvPr id="0" name=""/>
        <dsp:cNvSpPr/>
      </dsp:nvSpPr>
      <dsp:spPr>
        <a:xfrm>
          <a:off x="6305483" y="177523"/>
          <a:ext cx="310475" cy="363198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500" kern="1200"/>
        </a:p>
      </dsp:txBody>
      <dsp:txXfrm>
        <a:off x="6305483" y="250163"/>
        <a:ext cx="217333" cy="217918"/>
      </dsp:txXfrm>
    </dsp:sp>
    <dsp:sp modelId="{504A507E-C14B-4855-822C-CEB56267E8A4}">
      <dsp:nvSpPr>
        <dsp:cNvPr id="0" name=""/>
        <dsp:cNvSpPr/>
      </dsp:nvSpPr>
      <dsp:spPr>
        <a:xfrm>
          <a:off x="6744836" y="52143"/>
          <a:ext cx="1464508" cy="613958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tx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300" kern="1200"/>
            <a:t>课堂小结</a:t>
          </a:r>
        </a:p>
      </dsp:txBody>
      <dsp:txXfrm>
        <a:off x="6774807" y="82114"/>
        <a:ext cx="1404566" cy="55401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6AB240-4D53-4F76-BD4B-BBB5AD3BA1FD}">
      <dsp:nvSpPr>
        <dsp:cNvPr id="0" name=""/>
        <dsp:cNvSpPr/>
      </dsp:nvSpPr>
      <dsp:spPr>
        <a:xfrm>
          <a:off x="0" y="0"/>
          <a:ext cx="1464508" cy="613958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tx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300" kern="1200"/>
            <a:t>课堂导入</a:t>
          </a:r>
        </a:p>
      </dsp:txBody>
      <dsp:txXfrm>
        <a:off x="29971" y="29971"/>
        <a:ext cx="1404566" cy="554016"/>
      </dsp:txXfrm>
    </dsp:sp>
    <dsp:sp modelId="{6CAB29D7-116C-4F2F-8BB6-9D046B847449}">
      <dsp:nvSpPr>
        <dsp:cNvPr id="0" name=""/>
        <dsp:cNvSpPr/>
      </dsp:nvSpPr>
      <dsp:spPr>
        <a:xfrm rot="75148">
          <a:off x="1620946" y="148437"/>
          <a:ext cx="331811" cy="363198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500" kern="1200"/>
        </a:p>
      </dsp:txBody>
      <dsp:txXfrm>
        <a:off x="1620958" y="219989"/>
        <a:ext cx="232268" cy="217918"/>
      </dsp:txXfrm>
    </dsp:sp>
    <dsp:sp modelId="{3379FCEE-D202-43D6-B5D3-D6A4AB40C6F9}">
      <dsp:nvSpPr>
        <dsp:cNvPr id="0" name=""/>
        <dsp:cNvSpPr/>
      </dsp:nvSpPr>
      <dsp:spPr>
        <a:xfrm>
          <a:off x="2090418" y="0"/>
          <a:ext cx="2053679" cy="718246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25400" cap="flat" cmpd="sng" algn="ctr">
          <a:solidFill>
            <a:schemeClr val="accent2"/>
          </a:solidFill>
          <a:prstDash val="solid"/>
        </a:ln>
        <a:effectLst>
          <a:reflection blurRad="6350" stA="52000" endA="300" endPos="35000" dir="5400000" sy="-100000" algn="bl" rotWithShape="0"/>
        </a:effectLst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kern="1200"/>
            <a:t>新课讲授</a:t>
          </a:r>
        </a:p>
      </dsp:txBody>
      <dsp:txXfrm>
        <a:off x="2111455" y="21037"/>
        <a:ext cx="2011605" cy="676172"/>
      </dsp:txXfrm>
    </dsp:sp>
    <dsp:sp modelId="{C07D0CF2-2606-48B7-BF71-79DEBB0E46DA}">
      <dsp:nvSpPr>
        <dsp:cNvPr id="0" name=""/>
        <dsp:cNvSpPr/>
      </dsp:nvSpPr>
      <dsp:spPr>
        <a:xfrm>
          <a:off x="4281704" y="177523"/>
          <a:ext cx="291726" cy="363198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500" kern="1200"/>
        </a:p>
      </dsp:txBody>
      <dsp:txXfrm>
        <a:off x="4281704" y="250163"/>
        <a:ext cx="204208" cy="217918"/>
      </dsp:txXfrm>
    </dsp:sp>
    <dsp:sp modelId="{5BF16A4B-D225-4F62-A0F6-F95F4514A5CD}">
      <dsp:nvSpPr>
        <dsp:cNvPr id="0" name=""/>
        <dsp:cNvSpPr/>
      </dsp:nvSpPr>
      <dsp:spPr>
        <a:xfrm>
          <a:off x="4694524" y="52143"/>
          <a:ext cx="1464508" cy="613958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tx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300" kern="1200"/>
            <a:t>巩固提高</a:t>
          </a:r>
        </a:p>
      </dsp:txBody>
      <dsp:txXfrm>
        <a:off x="4724495" y="82114"/>
        <a:ext cx="1404566" cy="554016"/>
      </dsp:txXfrm>
    </dsp:sp>
    <dsp:sp modelId="{0AC8EA4C-F847-462F-BBEF-19994D363CEB}">
      <dsp:nvSpPr>
        <dsp:cNvPr id="0" name=""/>
        <dsp:cNvSpPr/>
      </dsp:nvSpPr>
      <dsp:spPr>
        <a:xfrm>
          <a:off x="6305483" y="177523"/>
          <a:ext cx="310475" cy="363198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500" kern="1200"/>
        </a:p>
      </dsp:txBody>
      <dsp:txXfrm>
        <a:off x="6305483" y="250163"/>
        <a:ext cx="217333" cy="217918"/>
      </dsp:txXfrm>
    </dsp:sp>
    <dsp:sp modelId="{504A507E-C14B-4855-822C-CEB56267E8A4}">
      <dsp:nvSpPr>
        <dsp:cNvPr id="0" name=""/>
        <dsp:cNvSpPr/>
      </dsp:nvSpPr>
      <dsp:spPr>
        <a:xfrm>
          <a:off x="6744836" y="52143"/>
          <a:ext cx="1464508" cy="613958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tx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300" kern="1200"/>
            <a:t>课堂小结</a:t>
          </a:r>
        </a:p>
      </dsp:txBody>
      <dsp:txXfrm>
        <a:off x="6774807" y="82114"/>
        <a:ext cx="1404566" cy="55401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6AB240-4D53-4F76-BD4B-BBB5AD3BA1FD}">
      <dsp:nvSpPr>
        <dsp:cNvPr id="0" name=""/>
        <dsp:cNvSpPr/>
      </dsp:nvSpPr>
      <dsp:spPr>
        <a:xfrm>
          <a:off x="0" y="0"/>
          <a:ext cx="1464508" cy="569714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tx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200" kern="1200"/>
            <a:t>课堂导入</a:t>
          </a:r>
        </a:p>
      </dsp:txBody>
      <dsp:txXfrm>
        <a:off x="27811" y="27811"/>
        <a:ext cx="1408886" cy="514092"/>
      </dsp:txXfrm>
    </dsp:sp>
    <dsp:sp modelId="{6CAB29D7-116C-4F2F-8BB6-9D046B847449}">
      <dsp:nvSpPr>
        <dsp:cNvPr id="0" name=""/>
        <dsp:cNvSpPr/>
      </dsp:nvSpPr>
      <dsp:spPr>
        <a:xfrm rot="69734">
          <a:off x="1620950" y="124653"/>
          <a:ext cx="331797" cy="363198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500" kern="1200"/>
        </a:p>
      </dsp:txBody>
      <dsp:txXfrm>
        <a:off x="1620960" y="196284"/>
        <a:ext cx="232258" cy="217918"/>
      </dsp:txXfrm>
    </dsp:sp>
    <dsp:sp modelId="{3379FCEE-D202-43D6-B5D3-D6A4AB40C6F9}">
      <dsp:nvSpPr>
        <dsp:cNvPr id="0" name=""/>
        <dsp:cNvSpPr/>
      </dsp:nvSpPr>
      <dsp:spPr>
        <a:xfrm>
          <a:off x="2090412" y="0"/>
          <a:ext cx="2053679" cy="666486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25400" cap="flat" cmpd="sng" algn="ctr">
          <a:solidFill>
            <a:schemeClr val="accent2"/>
          </a:solidFill>
          <a:prstDash val="solid"/>
        </a:ln>
        <a:effectLst>
          <a:reflection blurRad="6350" stA="52000" endA="300" endPos="35000" dir="5400000" sy="-100000" algn="bl" rotWithShape="0"/>
        </a:effectLst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kern="1200"/>
            <a:t>新课讲授</a:t>
          </a:r>
        </a:p>
      </dsp:txBody>
      <dsp:txXfrm>
        <a:off x="2109933" y="19521"/>
        <a:ext cx="2014637" cy="627444"/>
      </dsp:txXfrm>
    </dsp:sp>
    <dsp:sp modelId="{C07D0CF2-2606-48B7-BF71-79DEBB0E46DA}">
      <dsp:nvSpPr>
        <dsp:cNvPr id="0" name=""/>
        <dsp:cNvSpPr/>
      </dsp:nvSpPr>
      <dsp:spPr>
        <a:xfrm>
          <a:off x="4281700" y="151643"/>
          <a:ext cx="291729" cy="363198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500" kern="1200"/>
        </a:p>
      </dsp:txBody>
      <dsp:txXfrm>
        <a:off x="4281700" y="224283"/>
        <a:ext cx="204210" cy="217918"/>
      </dsp:txXfrm>
    </dsp:sp>
    <dsp:sp modelId="{5BF16A4B-D225-4F62-A0F6-F95F4514A5CD}">
      <dsp:nvSpPr>
        <dsp:cNvPr id="0" name=""/>
        <dsp:cNvSpPr/>
      </dsp:nvSpPr>
      <dsp:spPr>
        <a:xfrm>
          <a:off x="4694524" y="48385"/>
          <a:ext cx="1464508" cy="569714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tx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200" kern="1200"/>
            <a:t>巩固提高</a:t>
          </a:r>
        </a:p>
      </dsp:txBody>
      <dsp:txXfrm>
        <a:off x="4722335" y="76196"/>
        <a:ext cx="1408886" cy="514092"/>
      </dsp:txXfrm>
    </dsp:sp>
    <dsp:sp modelId="{0AC8EA4C-F847-462F-BBEF-19994D363CEB}">
      <dsp:nvSpPr>
        <dsp:cNvPr id="0" name=""/>
        <dsp:cNvSpPr/>
      </dsp:nvSpPr>
      <dsp:spPr>
        <a:xfrm>
          <a:off x="6305483" y="151643"/>
          <a:ext cx="310475" cy="363198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500" kern="1200"/>
        </a:p>
      </dsp:txBody>
      <dsp:txXfrm>
        <a:off x="6305483" y="224283"/>
        <a:ext cx="217333" cy="217918"/>
      </dsp:txXfrm>
    </dsp:sp>
    <dsp:sp modelId="{504A507E-C14B-4855-822C-CEB56267E8A4}">
      <dsp:nvSpPr>
        <dsp:cNvPr id="0" name=""/>
        <dsp:cNvSpPr/>
      </dsp:nvSpPr>
      <dsp:spPr>
        <a:xfrm>
          <a:off x="6744836" y="48385"/>
          <a:ext cx="1464508" cy="569714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tx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200" kern="1200"/>
            <a:t>课堂小结</a:t>
          </a:r>
        </a:p>
      </dsp:txBody>
      <dsp:txXfrm>
        <a:off x="6772647" y="76196"/>
        <a:ext cx="1408886" cy="51409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6AB240-4D53-4F76-BD4B-BBB5AD3BA1FD}">
      <dsp:nvSpPr>
        <dsp:cNvPr id="0" name=""/>
        <dsp:cNvSpPr/>
      </dsp:nvSpPr>
      <dsp:spPr>
        <a:xfrm>
          <a:off x="0" y="0"/>
          <a:ext cx="1464508" cy="613958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tx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300" kern="1200"/>
            <a:t>课堂导入</a:t>
          </a:r>
        </a:p>
      </dsp:txBody>
      <dsp:txXfrm>
        <a:off x="29971" y="29971"/>
        <a:ext cx="1404566" cy="554016"/>
      </dsp:txXfrm>
    </dsp:sp>
    <dsp:sp modelId="{6CAB29D7-116C-4F2F-8BB6-9D046B847449}">
      <dsp:nvSpPr>
        <dsp:cNvPr id="0" name=""/>
        <dsp:cNvSpPr/>
      </dsp:nvSpPr>
      <dsp:spPr>
        <a:xfrm rot="75148">
          <a:off x="1620946" y="148437"/>
          <a:ext cx="331811" cy="363198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500" kern="1200"/>
        </a:p>
      </dsp:txBody>
      <dsp:txXfrm>
        <a:off x="1620958" y="219989"/>
        <a:ext cx="232268" cy="217918"/>
      </dsp:txXfrm>
    </dsp:sp>
    <dsp:sp modelId="{3379FCEE-D202-43D6-B5D3-D6A4AB40C6F9}">
      <dsp:nvSpPr>
        <dsp:cNvPr id="0" name=""/>
        <dsp:cNvSpPr/>
      </dsp:nvSpPr>
      <dsp:spPr>
        <a:xfrm>
          <a:off x="2090418" y="0"/>
          <a:ext cx="2053679" cy="718246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25400" cap="flat" cmpd="sng" algn="ctr">
          <a:solidFill>
            <a:schemeClr val="accent2"/>
          </a:solidFill>
          <a:prstDash val="solid"/>
        </a:ln>
        <a:effectLst>
          <a:reflection blurRad="6350" stA="52000" endA="300" endPos="35000" dir="5400000" sy="-100000" algn="bl" rotWithShape="0"/>
        </a:effectLst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kern="1200"/>
            <a:t>新课讲授</a:t>
          </a:r>
        </a:p>
      </dsp:txBody>
      <dsp:txXfrm>
        <a:off x="2111455" y="21037"/>
        <a:ext cx="2011605" cy="676172"/>
      </dsp:txXfrm>
    </dsp:sp>
    <dsp:sp modelId="{C07D0CF2-2606-48B7-BF71-79DEBB0E46DA}">
      <dsp:nvSpPr>
        <dsp:cNvPr id="0" name=""/>
        <dsp:cNvSpPr/>
      </dsp:nvSpPr>
      <dsp:spPr>
        <a:xfrm>
          <a:off x="4281704" y="177523"/>
          <a:ext cx="291726" cy="363198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500" kern="1200"/>
        </a:p>
      </dsp:txBody>
      <dsp:txXfrm>
        <a:off x="4281704" y="250163"/>
        <a:ext cx="204208" cy="217918"/>
      </dsp:txXfrm>
    </dsp:sp>
    <dsp:sp modelId="{5BF16A4B-D225-4F62-A0F6-F95F4514A5CD}">
      <dsp:nvSpPr>
        <dsp:cNvPr id="0" name=""/>
        <dsp:cNvSpPr/>
      </dsp:nvSpPr>
      <dsp:spPr>
        <a:xfrm>
          <a:off x="4694524" y="52143"/>
          <a:ext cx="1464508" cy="613958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tx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300" kern="1200"/>
            <a:t>巩固提高</a:t>
          </a:r>
        </a:p>
      </dsp:txBody>
      <dsp:txXfrm>
        <a:off x="4724495" y="82114"/>
        <a:ext cx="1404566" cy="554016"/>
      </dsp:txXfrm>
    </dsp:sp>
    <dsp:sp modelId="{0AC8EA4C-F847-462F-BBEF-19994D363CEB}">
      <dsp:nvSpPr>
        <dsp:cNvPr id="0" name=""/>
        <dsp:cNvSpPr/>
      </dsp:nvSpPr>
      <dsp:spPr>
        <a:xfrm>
          <a:off x="6305483" y="177523"/>
          <a:ext cx="310475" cy="363198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500" kern="1200"/>
        </a:p>
      </dsp:txBody>
      <dsp:txXfrm>
        <a:off x="6305483" y="250163"/>
        <a:ext cx="217333" cy="217918"/>
      </dsp:txXfrm>
    </dsp:sp>
    <dsp:sp modelId="{504A507E-C14B-4855-822C-CEB56267E8A4}">
      <dsp:nvSpPr>
        <dsp:cNvPr id="0" name=""/>
        <dsp:cNvSpPr/>
      </dsp:nvSpPr>
      <dsp:spPr>
        <a:xfrm>
          <a:off x="6744836" y="52143"/>
          <a:ext cx="1464508" cy="613958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tx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300" kern="1200"/>
            <a:t>课堂小结</a:t>
          </a:r>
        </a:p>
      </dsp:txBody>
      <dsp:txXfrm>
        <a:off x="6774807" y="82114"/>
        <a:ext cx="1404566" cy="55401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6AB240-4D53-4F76-BD4B-BBB5AD3BA1FD}">
      <dsp:nvSpPr>
        <dsp:cNvPr id="0" name=""/>
        <dsp:cNvSpPr/>
      </dsp:nvSpPr>
      <dsp:spPr>
        <a:xfrm>
          <a:off x="0" y="0"/>
          <a:ext cx="1464508" cy="613958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tx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300" kern="1200"/>
            <a:t>课堂导入</a:t>
          </a:r>
        </a:p>
      </dsp:txBody>
      <dsp:txXfrm>
        <a:off x="29971" y="29971"/>
        <a:ext cx="1404566" cy="554016"/>
      </dsp:txXfrm>
    </dsp:sp>
    <dsp:sp modelId="{6CAB29D7-116C-4F2F-8BB6-9D046B847449}">
      <dsp:nvSpPr>
        <dsp:cNvPr id="0" name=""/>
        <dsp:cNvSpPr/>
      </dsp:nvSpPr>
      <dsp:spPr>
        <a:xfrm rot="87209">
          <a:off x="1612091" y="151676"/>
          <a:ext cx="313083" cy="363198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500" kern="1200"/>
        </a:p>
      </dsp:txBody>
      <dsp:txXfrm>
        <a:off x="1612106" y="223125"/>
        <a:ext cx="219158" cy="217918"/>
      </dsp:txXfrm>
    </dsp:sp>
    <dsp:sp modelId="{5BF16A4B-D225-4F62-A0F6-F95F4514A5CD}">
      <dsp:nvSpPr>
        <dsp:cNvPr id="0" name=""/>
        <dsp:cNvSpPr/>
      </dsp:nvSpPr>
      <dsp:spPr>
        <a:xfrm>
          <a:off x="2055042" y="52143"/>
          <a:ext cx="1464508" cy="613958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tx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300" kern="1200"/>
            <a:t>新课讲授</a:t>
          </a:r>
        </a:p>
      </dsp:txBody>
      <dsp:txXfrm>
        <a:off x="2085013" y="82114"/>
        <a:ext cx="1404566" cy="554016"/>
      </dsp:txXfrm>
    </dsp:sp>
    <dsp:sp modelId="{0AC8EA4C-F847-462F-BBEF-19994D363CEB}">
      <dsp:nvSpPr>
        <dsp:cNvPr id="0" name=""/>
        <dsp:cNvSpPr/>
      </dsp:nvSpPr>
      <dsp:spPr>
        <a:xfrm>
          <a:off x="3666000" y="177523"/>
          <a:ext cx="310475" cy="363198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500" kern="1200"/>
        </a:p>
      </dsp:txBody>
      <dsp:txXfrm>
        <a:off x="3666000" y="250163"/>
        <a:ext cx="217333" cy="217918"/>
      </dsp:txXfrm>
    </dsp:sp>
    <dsp:sp modelId="{CFBCECA5-E7B3-4A71-99AD-9F8561426349}">
      <dsp:nvSpPr>
        <dsp:cNvPr id="0" name=""/>
        <dsp:cNvSpPr/>
      </dsp:nvSpPr>
      <dsp:spPr>
        <a:xfrm>
          <a:off x="4105353" y="0"/>
          <a:ext cx="2053679" cy="718246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25400" cap="flat" cmpd="sng" algn="ctr">
          <a:solidFill>
            <a:schemeClr val="accent2"/>
          </a:solidFill>
          <a:prstDash val="solid"/>
        </a:ln>
        <a:effectLst>
          <a:reflection blurRad="6350" stA="52000" endA="300" endPos="35000" dir="5400000" sy="-100000" algn="bl" rotWithShape="0"/>
        </a:effectLst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300" kern="1200"/>
            <a:t>巩固提高</a:t>
          </a:r>
        </a:p>
      </dsp:txBody>
      <dsp:txXfrm>
        <a:off x="4126390" y="21037"/>
        <a:ext cx="2011605" cy="676172"/>
      </dsp:txXfrm>
    </dsp:sp>
    <dsp:sp modelId="{097C9D1A-139B-43B6-8647-DF205CFF292D}">
      <dsp:nvSpPr>
        <dsp:cNvPr id="0" name=""/>
        <dsp:cNvSpPr/>
      </dsp:nvSpPr>
      <dsp:spPr>
        <a:xfrm>
          <a:off x="6305483" y="177523"/>
          <a:ext cx="310475" cy="363198"/>
        </a:xfrm>
        <a:prstGeom prst="righ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500" kern="1200"/>
        </a:p>
      </dsp:txBody>
      <dsp:txXfrm>
        <a:off x="6305483" y="250163"/>
        <a:ext cx="217333" cy="217918"/>
      </dsp:txXfrm>
    </dsp:sp>
    <dsp:sp modelId="{504A507E-C14B-4855-822C-CEB56267E8A4}">
      <dsp:nvSpPr>
        <dsp:cNvPr id="0" name=""/>
        <dsp:cNvSpPr/>
      </dsp:nvSpPr>
      <dsp:spPr>
        <a:xfrm>
          <a:off x="6744836" y="52143"/>
          <a:ext cx="1464508" cy="613958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tx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300" kern="1200"/>
            <a:t>课堂小结</a:t>
          </a:r>
        </a:p>
      </dsp:txBody>
      <dsp:txXfrm>
        <a:off x="6774807" y="82114"/>
        <a:ext cx="1404566" cy="5540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#5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#6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#7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#8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#9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5AD0C0-E35A-43D2-AD7A-3BE22A3AFE74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52438" y="685800"/>
            <a:ext cx="5953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FF0A22-8B42-496D-BB7C-698799FFC9C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7826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42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43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BB1071D-8FDB-44B6-94C5-C1BF2C9650B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itchFamily="2" charset="-122"/>
                <a:cs typeface="+mn-cs"/>
              </a:r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26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27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B1071D-8FDB-44B6-94C5-C1BF2C9650B8}" type="slidenum">
              <a:rPr lang="zh-CN" altLang="en-US" smtClean="0"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598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599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B1071D-8FDB-44B6-94C5-C1BF2C9650B8}" type="slidenum">
              <a:rPr lang="zh-CN" altLang="en-US" smtClean="0"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91064" y="2125001"/>
            <a:ext cx="10098723" cy="146628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782128" y="3876305"/>
            <a:ext cx="8316595" cy="174813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613616" y="273939"/>
            <a:ext cx="2673191" cy="5836626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94042" y="273939"/>
            <a:ext cx="7821560" cy="5836626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38505" y="4395679"/>
            <a:ext cx="10098723" cy="135860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38505" y="2899312"/>
            <a:ext cx="10098723" cy="149636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94043" y="1596126"/>
            <a:ext cx="5247375" cy="45144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39432" y="1596126"/>
            <a:ext cx="5247375" cy="45144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94042" y="1531204"/>
            <a:ext cx="5249439" cy="6381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4042" y="2169337"/>
            <a:ext cx="5249439" cy="39412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035307" y="1531204"/>
            <a:ext cx="5251501" cy="6381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035307" y="2169337"/>
            <a:ext cx="5251501" cy="39412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4043" y="272355"/>
            <a:ext cx="3908718" cy="11590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45082" y="272355"/>
            <a:ext cx="6641725" cy="583821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4043" y="1431446"/>
            <a:ext cx="3908718" cy="46791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28730" y="4788377"/>
            <a:ext cx="7128510" cy="56529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28730" y="611215"/>
            <a:ext cx="7128510" cy="41043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28730" y="5353671"/>
            <a:ext cx="7128510" cy="8028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594043" y="273939"/>
            <a:ext cx="10692765" cy="1140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94043" y="1596126"/>
            <a:ext cx="10692765" cy="45144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594043" y="6340166"/>
            <a:ext cx="2772198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2021/1/5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59291" y="6340166"/>
            <a:ext cx="3762269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514609" y="6340166"/>
            <a:ext cx="2772198" cy="3641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9.xml"/><Relationship Id="rId3" Type="http://schemas.openxmlformats.org/officeDocument/2006/relationships/image" Target="../media/image1.gif"/><Relationship Id="rId7" Type="http://schemas.openxmlformats.org/officeDocument/2006/relationships/diagramLayout" Target="../diagrams/layout9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9.xml"/><Relationship Id="rId5" Type="http://schemas.openxmlformats.org/officeDocument/2006/relationships/image" Target="../media/image5.wmf"/><Relationship Id="rId10" Type="http://schemas.microsoft.com/office/2007/relationships/diagramDrawing" Target="../diagrams/drawing9.xml"/><Relationship Id="rId4" Type="http://schemas.openxmlformats.org/officeDocument/2006/relationships/image" Target="../media/image4.wmf"/><Relationship Id="rId9" Type="http://schemas.openxmlformats.org/officeDocument/2006/relationships/diagramColors" Target="../diagrams/colors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1.gif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gif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gif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1.gif"/><Relationship Id="rId7" Type="http://schemas.openxmlformats.org/officeDocument/2006/relationships/diagramColors" Target="../diagrams/colors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3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1.gif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4" name="标题 1"/>
          <p:cNvSpPr>
            <a:spLocks noGrp="1"/>
          </p:cNvSpPr>
          <p:nvPr>
            <p:ph type="ctrTitle"/>
          </p:nvPr>
        </p:nvSpPr>
        <p:spPr>
          <a:xfrm>
            <a:off x="794603" y="2414724"/>
            <a:ext cx="10098723" cy="1466282"/>
          </a:xfrm>
        </p:spPr>
        <p:txBody>
          <a:bodyPr>
            <a:noAutofit/>
          </a:bodyPr>
          <a:lstStyle/>
          <a:p>
            <a:r>
              <a:rPr lang="zh-CN" altLang="en-US" sz="9600" dirty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密度</a:t>
            </a:r>
          </a:p>
        </p:txBody>
      </p:sp>
      <p:sp>
        <p:nvSpPr>
          <p:cNvPr id="1048636" name="TextBox 3"/>
          <p:cNvSpPr txBox="1"/>
          <p:nvPr/>
        </p:nvSpPr>
        <p:spPr>
          <a:xfrm>
            <a:off x="513922" y="475458"/>
            <a:ext cx="5332942" cy="64351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3600">
                <a:latin typeface="华文新魏" pitchFamily="2" charset="-122"/>
                <a:ea typeface="华文新魏" pitchFamily="2" charset="-122"/>
              </a:rPr>
              <a:t>第六章第</a:t>
            </a:r>
            <a:r>
              <a:rPr lang="en-US" altLang="zh-CN" sz="3600">
                <a:latin typeface="华文新魏" pitchFamily="2" charset="-122"/>
                <a:ea typeface="华文新魏" pitchFamily="2" charset="-122"/>
              </a:rPr>
              <a:t>2</a:t>
            </a:r>
            <a:r>
              <a:rPr lang="zh-CN" altLang="en-US" sz="3600">
                <a:latin typeface="华文新魏" pitchFamily="2" charset="-122"/>
                <a:ea typeface="华文新魏" pitchFamily="2" charset="-122"/>
              </a:rPr>
              <a:t>节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89148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:p15="http://schemas.microsoft.com/office/powerpoint/2012/main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</p:cTn>
                        </p:par>
                      </p:childTnLst>
                    </p:cTn>
                  </p:par>
                  <p:par>
                    <p:cTn id="5" fill="hold" nodeType="clickPar">
                      <p:stCondLst>
                        <p:cond delay="indefinite"/>
                      </p:stCondLst>
                      <p:childTnLst>
                        <p:par>
                          <p:cTn id="6" fill="hold" nodeType="withGroup">
                            <p:stCondLst>
                              <p:cond delay="indefinite"/>
                            </p:stCond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48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48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34" grpId="0"/>
      <p:bldP spid="104863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9" name="减号 4"/>
          <p:cNvSpPr/>
          <p:nvPr/>
        </p:nvSpPr>
        <p:spPr>
          <a:xfrm>
            <a:off x="-1881592" y="235798"/>
            <a:ext cx="15718146" cy="790071"/>
          </a:xfrm>
          <a:prstGeom prst="mathMinus">
            <a:avLst>
              <a:gd name="adj1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097152" name="Picture 3" descr="C:\Program Files\Microsoft Office\MEDIA\OFFICE14\Lines\BD14768_.gif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-141001" y="6365080"/>
            <a:ext cx="11882170" cy="152029"/>
          </a:xfrm>
          <a:prstGeom prst="rect">
            <a:avLst/>
          </a:prstGeom>
          <a:noFill/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2097153" name="Picture 5" descr="C:\Program Files\Microsoft Office\MEDIA\CAGCAT10\j0298897.wmf"/>
          <p:cNvPicPr>
            <a:picLocks noChangeAspect="1" noChangeArrowheads="1"/>
          </p:cNvPicPr>
          <p:nvPr/>
        </p:nvPicPr>
        <p:blipFill>
          <a:blip r:embed="rId4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 bwMode="auto">
          <a:xfrm>
            <a:off x="9589280" y="5081141"/>
            <a:ext cx="1549253" cy="10388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97154" name="Picture 3" descr="C:\Program Files\Microsoft Office\MEDIA\CAGCAT10\j0299125.wmf"/>
          <p:cNvPicPr>
            <a:picLocks noChangeAspect="1" noChangeArrowheads="1"/>
          </p:cNvPicPr>
          <p:nvPr/>
        </p:nvPicPr>
        <p:blipFill>
          <a:blip r:embed="rId5"/>
          <a:stretch>
            <a:fillRect/>
          </a:stretch>
        </p:blipFill>
        <p:spPr bwMode="auto">
          <a:xfrm>
            <a:off x="579550" y="1023829"/>
            <a:ext cx="953924" cy="1201647"/>
          </a:xfrm>
          <a:prstGeom prst="rect">
            <a:avLst/>
          </a:prstGeom>
          <a:noFill/>
        </p:spPr>
      </p:pic>
      <p:sp>
        <p:nvSpPr>
          <p:cNvPr id="1048591" name="矩形 5"/>
          <p:cNvSpPr/>
          <p:nvPr/>
        </p:nvSpPr>
        <p:spPr>
          <a:xfrm>
            <a:off x="1720630" y="1343434"/>
            <a:ext cx="2339010" cy="707886"/>
          </a:xfrm>
          <a:prstGeom prst="rect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softEdge rad="6350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4000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做一做</a:t>
            </a:r>
            <a:endParaRPr lang="zh-CN" altLang="en-US" sz="4000" b="1" cap="none" spc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graphicFrame>
        <p:nvGraphicFramePr>
          <p:cNvPr id="4194304" name="内容占位符 3"/>
          <p:cNvGraphicFramePr>
            <a:graphicFrameLocks noGrp="1"/>
          </p:cNvGraphicFramePr>
          <p:nvPr>
            <p:ph idx="1"/>
          </p:nvPr>
        </p:nvGraphicFramePr>
        <p:xfrm>
          <a:off x="1833388" y="285999"/>
          <a:ext cx="8214075" cy="7182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48624" name="文本框 17"/>
          <p:cNvSpPr txBox="1"/>
          <p:nvPr/>
        </p:nvSpPr>
        <p:spPr>
          <a:xfrm>
            <a:off x="4784524" y="1421102"/>
            <a:ext cx="54265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>
                <a:effectLst>
                  <a:outerShdw blurRad="38100" dist="38100" dir="2700000">
                    <a:srgbClr val="C0C0C0"/>
                  </a:outerShdw>
                </a:effectLst>
                <a:latin typeface="Times New Roman" pitchFamily="18" charset="0"/>
                <a:sym typeface="+mn-ea"/>
              </a:rPr>
              <a:t>人民英雄纪念碑的碑心石是体积为</a:t>
            </a:r>
            <a:r>
              <a:rPr lang="en-US" altLang="zh-CN" sz="2400" b="1">
                <a:effectLst>
                  <a:outerShdw blurRad="38100" dist="38100" dir="2700000">
                    <a:srgbClr val="C0C0C0"/>
                  </a:outerShdw>
                </a:effectLst>
                <a:latin typeface="Times New Roman" pitchFamily="18" charset="0"/>
                <a:sym typeface="+mn-ea"/>
              </a:rPr>
              <a:t>42.6</a:t>
            </a:r>
            <a:r>
              <a:rPr lang="zh-CN" altLang="en-US" sz="2400" b="1">
                <a:effectLst>
                  <a:outerShdw blurRad="38100" dist="38100" dir="2700000">
                    <a:srgbClr val="C0C0C0"/>
                  </a:outerShdw>
                </a:effectLst>
                <a:latin typeface="Times New Roman" pitchFamily="18" charset="0"/>
                <a:sym typeface="+mn-ea"/>
              </a:rPr>
              <a:t>m</a:t>
            </a:r>
            <a:r>
              <a:rPr lang="en-US" altLang="zh-CN" sz="2400" b="1" baseline="30000">
                <a:effectLst>
                  <a:outerShdw blurRad="38100" dist="38100" dir="2700000">
                    <a:srgbClr val="C0C0C0"/>
                  </a:outerShdw>
                </a:effectLst>
                <a:latin typeface="Times New Roman" pitchFamily="18" charset="0"/>
                <a:sym typeface="+mn-ea"/>
              </a:rPr>
              <a:t>3</a:t>
            </a:r>
            <a:r>
              <a:rPr lang="zh-CN" altLang="en-US" sz="2400" b="1">
                <a:effectLst>
                  <a:outerShdw blurRad="38100" dist="38100" dir="2700000">
                    <a:srgbClr val="C0C0C0"/>
                  </a:outerShdw>
                </a:effectLst>
                <a:latin typeface="Times New Roman" pitchFamily="18" charset="0"/>
                <a:sym typeface="+mn-ea"/>
              </a:rPr>
              <a:t>的一整块花岗岩，花岗岩的密度是</a:t>
            </a:r>
            <a:r>
              <a:rPr lang="en-US" altLang="zh-CN" sz="2400" b="1">
                <a:effectLst>
                  <a:outerShdw blurRad="38100" dist="38100" dir="2700000">
                    <a:srgbClr val="C0C0C0"/>
                  </a:outerShdw>
                </a:effectLst>
                <a:latin typeface="Times New Roman" pitchFamily="18" charset="0"/>
                <a:sym typeface="+mn-ea"/>
              </a:rPr>
              <a:t>2.6×10</a:t>
            </a:r>
            <a:r>
              <a:rPr lang="en-US" altLang="zh-CN" sz="2400" b="1" baseline="30000">
                <a:effectLst>
                  <a:outerShdw blurRad="38100" dist="38100" dir="2700000">
                    <a:srgbClr val="C0C0C0"/>
                  </a:outerShdw>
                </a:effectLst>
                <a:latin typeface="Times New Roman" pitchFamily="18" charset="0"/>
                <a:sym typeface="+mn-ea"/>
              </a:rPr>
              <a:t>3</a:t>
            </a:r>
            <a:r>
              <a:rPr lang="zh-CN" altLang="en-US" sz="2400" b="1">
                <a:effectLst>
                  <a:outerShdw blurRad="38100" dist="38100" dir="2700000">
                    <a:srgbClr val="C0C0C0"/>
                  </a:outerShdw>
                </a:effectLst>
                <a:latin typeface="Times New Roman" pitchFamily="18" charset="0"/>
                <a:sym typeface="+mn-ea"/>
              </a:rPr>
              <a:t>kg</a:t>
            </a:r>
            <a:r>
              <a:rPr lang="en-US" altLang="zh-CN" sz="2400" b="1">
                <a:effectLst>
                  <a:outerShdw blurRad="38100" dist="38100" dir="2700000">
                    <a:srgbClr val="C0C0C0"/>
                  </a:outerShdw>
                </a:effectLst>
                <a:latin typeface="Times New Roman" pitchFamily="18" charset="0"/>
                <a:sym typeface="+mn-ea"/>
              </a:rPr>
              <a:t>/</a:t>
            </a:r>
            <a:r>
              <a:rPr lang="zh-CN" altLang="en-US" sz="2400" b="1">
                <a:effectLst>
                  <a:outerShdw blurRad="38100" dist="38100" dir="2700000">
                    <a:srgbClr val="C0C0C0"/>
                  </a:outerShdw>
                </a:effectLst>
                <a:latin typeface="Times New Roman" pitchFamily="18" charset="0"/>
                <a:sym typeface="+mn-ea"/>
              </a:rPr>
              <a:t>m</a:t>
            </a:r>
            <a:r>
              <a:rPr lang="en-US" altLang="zh-CN" sz="2400" b="1" baseline="30000">
                <a:effectLst>
                  <a:outerShdw blurRad="38100" dist="38100" dir="2700000">
                    <a:srgbClr val="C0C0C0"/>
                  </a:outerShdw>
                </a:effectLst>
                <a:latin typeface="Times New Roman" pitchFamily="18" charset="0"/>
                <a:sym typeface="+mn-ea"/>
              </a:rPr>
              <a:t>3</a:t>
            </a:r>
            <a:r>
              <a:rPr lang="zh-CN" altLang="en-US" sz="2400" b="1">
                <a:effectLst>
                  <a:outerShdw blurRad="38100" dist="38100" dir="2700000">
                    <a:srgbClr val="C0C0C0"/>
                  </a:outerShdw>
                </a:effectLst>
                <a:latin typeface="Times New Roman" pitchFamily="18" charset="0"/>
                <a:sym typeface="+mn-ea"/>
              </a:rPr>
              <a:t>，碑心石的质量是多少？</a:t>
            </a:r>
            <a:endParaRPr sz="240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106716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20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48621" name="矩形 3"/>
          <p:cNvSpPr/>
          <p:nvPr/>
        </p:nvSpPr>
        <p:spPr>
          <a:xfrm>
            <a:off x="3882097" y="2199250"/>
            <a:ext cx="3732985" cy="138014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2800" b="0" cap="none" spc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布置作业</a:t>
            </a:r>
          </a:p>
          <a:p>
            <a:pPr algn="ctr"/>
            <a:r>
              <a:rPr lang="zh-CN" altLang="en-US" sz="2800" b="0" cap="none" spc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动手动脑学物理1、2、4。</a:t>
            </a:r>
          </a:p>
        </p:txBody>
      </p:sp>
    </p:spTree>
    <p:extLst>
      <p:ext uri="{BB962C8B-B14F-4D97-AF65-F5344CB8AC3E}">
        <p14:creationId xmlns:p14="http://schemas.microsoft.com/office/powerpoint/2010/main" val="35893179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0486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048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48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48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48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048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0486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0486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486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486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486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486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486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48621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48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2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4" name="减号 4"/>
          <p:cNvSpPr/>
          <p:nvPr/>
        </p:nvSpPr>
        <p:spPr>
          <a:xfrm>
            <a:off x="-1881592" y="235798"/>
            <a:ext cx="15718146" cy="790071"/>
          </a:xfrm>
          <a:prstGeom prst="mathMinus">
            <a:avLst>
              <a:gd name="adj1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黑体" pitchFamily="49" charset="-122"/>
              <a:cs typeface="+mn-cs"/>
            </a:endParaRPr>
          </a:p>
        </p:txBody>
      </p:sp>
      <p:graphicFrame>
        <p:nvGraphicFramePr>
          <p:cNvPr id="4194309" name="内容占位符 3"/>
          <p:cNvGraphicFramePr>
            <a:graphicFrameLocks noGrp="1"/>
          </p:cNvGraphicFramePr>
          <p:nvPr>
            <p:ph idx="1"/>
          </p:nvPr>
        </p:nvGraphicFramePr>
        <p:xfrm>
          <a:off x="1823768" y="316072"/>
          <a:ext cx="8233315" cy="7732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97170" name="Picture 3" descr="C:\Program Files\Microsoft Office\MEDIA\OFFICE14\Lines\BD14768_.gif"/>
          <p:cNvPicPr>
            <a:picLocks noChangeAspect="1" noChangeArrowheads="1"/>
          </p:cNvPicPr>
          <p:nvPr/>
        </p:nvPicPr>
        <p:blipFill>
          <a:blip r:embed="rId7"/>
          <a:stretch>
            <a:fillRect/>
          </a:stretch>
        </p:blipFill>
        <p:spPr bwMode="auto">
          <a:xfrm>
            <a:off x="39664" y="6331244"/>
            <a:ext cx="11882170" cy="152029"/>
          </a:xfrm>
          <a:prstGeom prst="rect">
            <a:avLst/>
          </a:prstGeom>
          <a:noFill/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</p:pic>
      <p:sp>
        <p:nvSpPr>
          <p:cNvPr id="1048646" name="文本框 21"/>
          <p:cNvSpPr txBox="1"/>
          <p:nvPr/>
        </p:nvSpPr>
        <p:spPr>
          <a:xfrm>
            <a:off x="1907977" y="1414604"/>
            <a:ext cx="875454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/>
              <a:t>一个古老的故事</a:t>
            </a:r>
          </a:p>
          <a:p>
            <a:r>
              <a:rPr lang="zh-CN" altLang="en-US" sz="3200" b="1" dirty="0"/>
              <a:t>古时候，在地中海上，有一个叙拉古王国，它的国王交给金匠一定质量的黄金，让金匠为自己打造一顶纯金的王冠，当王冠打造完毕交给国王时，国王发现这个金冠精美无比，但国王却怀疑金匠偷窃了他的黄金而用其它便宜的金属偷梁换柱。</a:t>
            </a:r>
          </a:p>
          <a:p>
            <a:r>
              <a:rPr lang="zh-CN" altLang="en-US" sz="3200" b="1" dirty="0"/>
              <a:t>　　国王令人用秤去称，结果王冠的质量与国王交给金匠的黄金的质量是相同的。你认为王冠是黄金的吗？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827105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0" name="减号 4"/>
          <p:cNvSpPr/>
          <p:nvPr/>
        </p:nvSpPr>
        <p:spPr>
          <a:xfrm>
            <a:off x="-1881592" y="235798"/>
            <a:ext cx="15718146" cy="790071"/>
          </a:xfrm>
          <a:prstGeom prst="mathMinus">
            <a:avLst>
              <a:gd name="adj1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黑体" pitchFamily="49" charset="-122"/>
              <a:cs typeface="+mn-cs"/>
            </a:endParaRPr>
          </a:p>
        </p:txBody>
      </p:sp>
      <p:graphicFrame>
        <p:nvGraphicFramePr>
          <p:cNvPr id="4194311" name="内容占位符 3"/>
          <p:cNvGraphicFramePr>
            <a:graphicFrameLocks noGrp="1"/>
          </p:cNvGraphicFramePr>
          <p:nvPr>
            <p:ph idx="1"/>
          </p:nvPr>
        </p:nvGraphicFramePr>
        <p:xfrm>
          <a:off x="1823768" y="316072"/>
          <a:ext cx="8233315" cy="7732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97173" name="Picture 3" descr="C:\Program Files\Microsoft Office\MEDIA\OFFICE14\Lines\BD14768_.gif"/>
          <p:cNvPicPr>
            <a:picLocks noChangeAspect="1" noChangeArrowheads="1"/>
          </p:cNvPicPr>
          <p:nvPr/>
        </p:nvPicPr>
        <p:blipFill>
          <a:blip r:embed="rId7"/>
          <a:stretch>
            <a:fillRect/>
          </a:stretch>
        </p:blipFill>
        <p:spPr bwMode="auto">
          <a:xfrm>
            <a:off x="36396" y="6343534"/>
            <a:ext cx="11882170" cy="152029"/>
          </a:xfrm>
          <a:prstGeom prst="rect">
            <a:avLst/>
          </a:prstGeom>
          <a:noFill/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</p:pic>
      <p:sp>
        <p:nvSpPr>
          <p:cNvPr id="1048652" name="TextBox 3"/>
          <p:cNvSpPr txBox="1"/>
          <p:nvPr/>
        </p:nvSpPr>
        <p:spPr>
          <a:xfrm>
            <a:off x="2439088" y="2434500"/>
            <a:ext cx="4985382" cy="156445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3200"/>
              <a:t>【提出问题】</a:t>
            </a:r>
          </a:p>
          <a:p>
            <a:r>
              <a:rPr lang="zh-CN" altLang="en-US" sz="3200"/>
              <a:t>1.如何去鉴别王冠是否是纯金制成的？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194312" name="New picture"/>
          <p:cNvPicPr/>
          <p:nvPr/>
        </p:nvPicPr>
        <p:blipFill>
          <a:blip r:embed="rId8"/>
          <a:stretch>
            <a:fillRect/>
          </a:stretch>
        </p:blipFill>
        <p:spPr>
          <a:xfrm>
            <a:off x="14702552" y="12046947"/>
            <a:ext cx="396028" cy="228018"/>
          </a:xfrm>
          <a:prstGeom prst="cube">
            <a:avLst/>
          </a:prstGeom>
        </p:spPr>
      </p:pic>
    </p:spTree>
    <p:extLst>
      <p:ext uri="{BB962C8B-B14F-4D97-AF65-F5344CB8AC3E}">
        <p14:creationId xmlns:p14="http://schemas.microsoft.com/office/powerpoint/2010/main" val="1163276849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7" name="减号 4"/>
          <p:cNvSpPr/>
          <p:nvPr/>
        </p:nvSpPr>
        <p:spPr>
          <a:xfrm>
            <a:off x="-1881592" y="235798"/>
            <a:ext cx="15718146" cy="790071"/>
          </a:xfrm>
          <a:prstGeom prst="mathMinus">
            <a:avLst>
              <a:gd name="adj1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黑体" pitchFamily="49" charset="-122"/>
              <a:cs typeface="+mn-cs"/>
            </a:endParaRPr>
          </a:p>
        </p:txBody>
      </p:sp>
      <p:sp>
        <p:nvSpPr>
          <p:cNvPr id="1048648" name="标题 1"/>
          <p:cNvSpPr>
            <a:spLocks noGrp="1"/>
          </p:cNvSpPr>
          <p:nvPr>
            <p:ph type="title"/>
          </p:nvPr>
        </p:nvSpPr>
        <p:spPr>
          <a:xfrm>
            <a:off x="819918" y="1398728"/>
            <a:ext cx="10759444" cy="3933905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zh-CN">
                <a:latin typeface="华文新魏" pitchFamily="2" charset="-122"/>
                <a:ea typeface="华文新魏" pitchFamily="2" charset="-122"/>
              </a:rPr>
              <a:t/>
            </a:r>
            <a:br>
              <a:rPr lang="en-US" altLang="zh-CN">
                <a:latin typeface="华文新魏" pitchFamily="2" charset="-122"/>
                <a:ea typeface="华文新魏" pitchFamily="2" charset="-122"/>
              </a:rPr>
            </a:br>
            <a:r>
              <a:rPr lang="en-US" altLang="zh-CN" sz="3100"/>
              <a:t/>
            </a:r>
            <a:br>
              <a:rPr lang="en-US" altLang="zh-CN" sz="3100"/>
            </a:br>
            <a:r>
              <a:rPr lang="en-US" altLang="zh-CN" sz="3100"/>
              <a:t/>
            </a:r>
            <a:br>
              <a:rPr lang="en-US" altLang="zh-CN" sz="3100"/>
            </a:br>
            <a:r>
              <a:rPr lang="en-US" altLang="zh-CN" sz="3665" b="1">
                <a:latin typeface="Arial" pitchFamily="34" charset="0"/>
                <a:sym typeface="+mn-ea"/>
              </a:rPr>
              <a:t>【</a:t>
            </a:r>
            <a:r>
              <a:rPr lang="zh-CN" altLang="en-US" sz="3665" b="1">
                <a:latin typeface="Arial" pitchFamily="34" charset="0"/>
                <a:sym typeface="+mn-ea"/>
              </a:rPr>
              <a:t>总结并过渡</a:t>
            </a:r>
            <a:r>
              <a:rPr lang="en-US" altLang="zh-CN" sz="3665" b="1">
                <a:latin typeface="Arial" pitchFamily="34" charset="0"/>
                <a:sym typeface="+mn-ea"/>
              </a:rPr>
              <a:t>】</a:t>
            </a:r>
            <a:r>
              <a:rPr lang="en-US" altLang="zh-CN" sz="3665">
                <a:latin typeface="Arial" pitchFamily="34" charset="0"/>
              </a:rPr>
              <a:t/>
            </a:r>
            <a:br>
              <a:rPr lang="en-US" altLang="zh-CN" sz="3665">
                <a:latin typeface="Arial" pitchFamily="34" charset="0"/>
              </a:rPr>
            </a:br>
            <a:r>
              <a:rPr lang="zh-CN" altLang="en-US" sz="3665">
                <a:latin typeface="Arial" pitchFamily="34" charset="0"/>
                <a:sym typeface="+mn-ea"/>
              </a:rPr>
              <a:t>体积相同的木块、铝块和铁块，它们的质量并不相同。铁块质量最大，铝块较小，木块最小。而同一种物质，体积越大，质量越大。同种物质的质量与它的体积成正比吗</a:t>
            </a:r>
            <a:r>
              <a:rPr lang="en-US" altLang="zh-CN" sz="3665"/>
              <a:t/>
            </a:r>
            <a:br>
              <a:rPr lang="en-US" altLang="zh-CN" sz="3665"/>
            </a:br>
            <a:endParaRPr lang="zh-CN" altLang="en-US" sz="3665"/>
          </a:p>
        </p:txBody>
      </p:sp>
      <p:graphicFrame>
        <p:nvGraphicFramePr>
          <p:cNvPr id="4194310" name="内容占位符 3"/>
          <p:cNvGraphicFramePr>
            <a:graphicFrameLocks noGrp="1"/>
          </p:cNvGraphicFramePr>
          <p:nvPr>
            <p:ph idx="1"/>
          </p:nvPr>
        </p:nvGraphicFramePr>
        <p:xfrm>
          <a:off x="1896772" y="304086"/>
          <a:ext cx="8214075" cy="6664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97172" name="Picture 3" descr="C:\Program Files\Microsoft Office\MEDIA\OFFICE14\Lines\BD14768_.gif"/>
          <p:cNvPicPr>
            <a:picLocks noChangeAspect="1" noChangeArrowheads="1"/>
          </p:cNvPicPr>
          <p:nvPr/>
        </p:nvPicPr>
        <p:blipFill>
          <a:blip r:embed="rId7"/>
          <a:stretch>
            <a:fillRect/>
          </a:stretch>
        </p:blipFill>
        <p:spPr bwMode="auto">
          <a:xfrm>
            <a:off x="36396" y="6343534"/>
            <a:ext cx="11882170" cy="152029"/>
          </a:xfrm>
          <a:prstGeom prst="rect">
            <a:avLst/>
          </a:prstGeom>
          <a:noFill/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21152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86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86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486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4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7" name="减号 4"/>
          <p:cNvSpPr/>
          <p:nvPr/>
        </p:nvSpPr>
        <p:spPr>
          <a:xfrm>
            <a:off x="-1881592" y="235798"/>
            <a:ext cx="15718146" cy="790071"/>
          </a:xfrm>
          <a:prstGeom prst="mathMinus">
            <a:avLst>
              <a:gd name="adj1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黑体" pitchFamily="49" charset="-122"/>
              <a:cs typeface="+mn-cs"/>
            </a:endParaRPr>
          </a:p>
        </p:txBody>
      </p:sp>
      <p:sp>
        <p:nvSpPr>
          <p:cNvPr id="1048638" name="Text Box 23"/>
          <p:cNvSpPr txBox="1">
            <a:spLocks noChangeArrowheads="1"/>
          </p:cNvSpPr>
          <p:nvPr/>
        </p:nvSpPr>
        <p:spPr bwMode="auto">
          <a:xfrm>
            <a:off x="1134456" y="1528354"/>
            <a:ext cx="11186150" cy="52064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kumimoji="1" sz="3600" b="1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3600" b="1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3600" b="1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3600" b="1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3600" b="1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</a:pPr>
            <a:r>
              <a:rPr kumimoji="1" sz="2800" b="1" i="0" u="none" strike="noStrike" kern="1200" cap="none" spc="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楷体_GB2312" pitchFamily="49" charset="-122"/>
                <a:ea typeface="宋体" pitchFamily="2" charset="-122"/>
                <a:cs typeface="+mn-cs"/>
              </a:rPr>
              <a:t>实验：探究同种物质的质量与体积之间的关系</a:t>
            </a:r>
          </a:p>
        </p:txBody>
      </p:sp>
      <p:sp>
        <p:nvSpPr>
          <p:cNvPr id="1048639" name="矩形 2"/>
          <p:cNvSpPr/>
          <p:nvPr/>
        </p:nvSpPr>
        <p:spPr>
          <a:xfrm>
            <a:off x="1058552" y="2042661"/>
            <a:ext cx="9762923" cy="4010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800" b="1">
                <a:latin typeface="Arial" pitchFamily="34" charset="0"/>
                <a:sym typeface="+mn-ea"/>
              </a:rPr>
              <a:t>【</a:t>
            </a:r>
            <a:r>
              <a:rPr lang="zh-CN" altLang="en-US" sz="2800" b="1">
                <a:latin typeface="Arial" pitchFamily="34" charset="0"/>
                <a:sym typeface="+mn-ea"/>
              </a:rPr>
              <a:t>提出问题</a:t>
            </a:r>
            <a:r>
              <a:rPr lang="en-US" altLang="zh-CN" sz="2800" b="1">
                <a:latin typeface="Arial" pitchFamily="34" charset="0"/>
                <a:sym typeface="+mn-ea"/>
              </a:rPr>
              <a:t>】</a:t>
            </a:r>
            <a:endParaRPr lang="en-US" altLang="zh-CN" sz="2800">
              <a:latin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2800">
                <a:latin typeface="Arial" pitchFamily="34" charset="0"/>
                <a:sym typeface="+mn-ea"/>
              </a:rPr>
              <a:t>同种物质的质量和体积有什么？</a:t>
            </a:r>
            <a:endParaRPr lang="zh-CN" altLang="en-US" sz="2800">
              <a:latin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800" b="1">
                <a:latin typeface="Arial" pitchFamily="34" charset="0"/>
                <a:sym typeface="+mn-ea"/>
              </a:rPr>
              <a:t>【</a:t>
            </a:r>
            <a:r>
              <a:rPr lang="zh-CN" altLang="en-US" sz="2800" b="1">
                <a:latin typeface="Arial" pitchFamily="34" charset="0"/>
                <a:sym typeface="+mn-ea"/>
              </a:rPr>
              <a:t>猜想假设</a:t>
            </a:r>
            <a:r>
              <a:rPr lang="en-US" altLang="zh-CN" sz="2800" b="1">
                <a:latin typeface="Arial" pitchFamily="34" charset="0"/>
                <a:sym typeface="+mn-ea"/>
              </a:rPr>
              <a:t>】</a:t>
            </a:r>
            <a:endParaRPr lang="en-US" altLang="zh-CN" sz="2800">
              <a:latin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2800">
                <a:latin typeface="Arial" pitchFamily="34" charset="0"/>
                <a:sym typeface="+mn-ea"/>
              </a:rPr>
              <a:t>同种物质的质量与它的体积可能成正比</a:t>
            </a:r>
            <a:endParaRPr lang="zh-CN" altLang="en-US" sz="2800">
              <a:latin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2800" b="1">
                <a:latin typeface="Arial" pitchFamily="34" charset="0"/>
                <a:sym typeface="+mn-ea"/>
              </a:rPr>
              <a:t>说明：</a:t>
            </a:r>
            <a:r>
              <a:rPr lang="zh-CN" altLang="en-US" sz="2800">
                <a:latin typeface="Arial" pitchFamily="34" charset="0"/>
                <a:sym typeface="+mn-ea"/>
              </a:rPr>
              <a:t>学生猜想，同种物质的质量和体积之间可能存在正比关系。</a:t>
            </a:r>
            <a:endParaRPr lang="zh-CN" altLang="en-US" sz="2800">
              <a:latin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800" b="1">
                <a:latin typeface="Arial" pitchFamily="34" charset="0"/>
                <a:sym typeface="+mn-ea"/>
              </a:rPr>
              <a:t>【</a:t>
            </a:r>
            <a:r>
              <a:rPr lang="zh-CN" altLang="en-US" sz="2800" b="1">
                <a:latin typeface="Arial" pitchFamily="34" charset="0"/>
                <a:sym typeface="+mn-ea"/>
              </a:rPr>
              <a:t>研究方法</a:t>
            </a:r>
            <a:r>
              <a:rPr lang="en-US" altLang="zh-CN" sz="2800" b="1">
                <a:latin typeface="Arial" pitchFamily="34" charset="0"/>
                <a:sym typeface="+mn-ea"/>
              </a:rPr>
              <a:t>】</a:t>
            </a:r>
            <a:endParaRPr lang="en-US" altLang="zh-CN" sz="2800">
              <a:latin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2800">
                <a:latin typeface="Arial" pitchFamily="34" charset="0"/>
                <a:sym typeface="+mn-ea"/>
              </a:rPr>
              <a:t>控制变量法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黑体" pitchFamily="49" charset="-122"/>
              <a:cs typeface="+mn-cs"/>
            </a:endParaRPr>
          </a:p>
        </p:txBody>
      </p:sp>
      <p:pic>
        <p:nvPicPr>
          <p:cNvPr id="2097169" name="Picture 3" descr="C:\Program Files\Microsoft Office\MEDIA\OFFICE14\Lines\BD14768_.gif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36396" y="6547352"/>
            <a:ext cx="11882170" cy="152029"/>
          </a:xfrm>
          <a:prstGeom prst="rect">
            <a:avLst/>
          </a:prstGeom>
          <a:noFill/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</p:pic>
      <p:sp>
        <p:nvSpPr>
          <p:cNvPr id="1048640" name="内容占位符 7"/>
          <p:cNvSpPr>
            <a:spLocks noGrp="1"/>
          </p:cNvSpPr>
          <p:nvPr>
            <p:ph idx="1"/>
          </p:nvPr>
        </p:nvSpPr>
        <p:spPr>
          <a:xfrm>
            <a:off x="2198009" y="5000411"/>
            <a:ext cx="9088798" cy="1270102"/>
          </a:xfrm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4194308" name="内容占位符 3"/>
          <p:cNvGraphicFramePr/>
          <p:nvPr/>
        </p:nvGraphicFramePr>
        <p:xfrm>
          <a:off x="1833388" y="285999"/>
          <a:ext cx="8214075" cy="7182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1436356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3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2" name="减号 4"/>
          <p:cNvSpPr/>
          <p:nvPr/>
        </p:nvSpPr>
        <p:spPr>
          <a:xfrm>
            <a:off x="-1881592" y="235798"/>
            <a:ext cx="15718146" cy="790071"/>
          </a:xfrm>
          <a:prstGeom prst="mathMinus">
            <a:avLst>
              <a:gd name="adj1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097166" name="Picture 3" descr="C:\Program Files\Microsoft Office\MEDIA\OFFICE14\Lines\BD14768_.gif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36396" y="6547352"/>
            <a:ext cx="11882170" cy="152029"/>
          </a:xfrm>
          <a:prstGeom prst="rect">
            <a:avLst/>
          </a:prstGeom>
          <a:noFill/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</p:pic>
      <p:graphicFrame>
        <p:nvGraphicFramePr>
          <p:cNvPr id="4194307" name="内容占位符 3"/>
          <p:cNvGraphicFramePr/>
          <p:nvPr/>
        </p:nvGraphicFramePr>
        <p:xfrm>
          <a:off x="1833388" y="285999"/>
          <a:ext cx="8214075" cy="7182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48624" name="文本框 17"/>
          <p:cNvSpPr txBox="1"/>
          <p:nvPr/>
        </p:nvSpPr>
        <p:spPr>
          <a:xfrm>
            <a:off x="2663297" y="1346363"/>
            <a:ext cx="542650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2400">
                <a:latin typeface="+mn-ea"/>
              </a:rPr>
              <a:t>【制定计划、设计实验】</a:t>
            </a:r>
          </a:p>
          <a:p>
            <a:r>
              <a:rPr sz="2400">
                <a:latin typeface="+mn-ea"/>
              </a:rPr>
              <a:t>你认为这次探究需要哪些实验器材？采用什么研究方法？怎样设计实验方案和记录实验数据的表格？在学生制定计划设计实验的基础上，教师适当补充自己的意见，让学生自主设计实验方案：</a:t>
            </a:r>
          </a:p>
          <a:p>
            <a:r>
              <a:rPr sz="2400">
                <a:latin typeface="+mn-ea"/>
              </a:rPr>
              <a:t>（1）实验目的：探究同种物质的质量和体积的关系。</a:t>
            </a:r>
          </a:p>
          <a:p>
            <a:r>
              <a:rPr sz="2400">
                <a:latin typeface="+mn-ea"/>
              </a:rPr>
              <a:t>（2）实验器材：天平、砝码、刻度尺、质量不同的铝块、、铅笔、直尺。</a:t>
            </a:r>
          </a:p>
        </p:txBody>
      </p:sp>
    </p:spTree>
    <p:extLst>
      <p:ext uri="{BB962C8B-B14F-4D97-AF65-F5344CB8AC3E}">
        <p14:creationId xmlns:p14="http://schemas.microsoft.com/office/powerpoint/2010/main" val="1794659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减号 4"/>
          <p:cNvSpPr/>
          <p:nvPr/>
        </p:nvSpPr>
        <p:spPr>
          <a:xfrm>
            <a:off x="-2105769" y="188160"/>
            <a:ext cx="16092388" cy="790071"/>
          </a:xfrm>
          <a:prstGeom prst="mathMinus">
            <a:avLst>
              <a:gd name="adj1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5" name="内容占位符 3"/>
          <p:cNvGraphicFramePr/>
          <p:nvPr/>
        </p:nvGraphicFramePr>
        <p:xfrm>
          <a:off x="1833388" y="285999"/>
          <a:ext cx="8214075" cy="7182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806908" y="1493517"/>
            <a:ext cx="10692765" cy="4674388"/>
          </a:xfrm>
        </p:spPr>
        <p:txBody>
          <a:bodyPr/>
          <a:lstStyle/>
          <a:p>
            <a:r>
              <a:rPr lang="zh-CN" altLang="en-US"/>
              <a:t>密度的定义：</a:t>
            </a:r>
          </a:p>
          <a:p>
            <a:r>
              <a:rPr lang="zh-CN" altLang="en-US"/>
              <a:t>    某种物质单位体积的质量叫做这种物质的密度．表示符号：</a:t>
            </a: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36245" y="3814867"/>
            <a:ext cx="5123617" cy="1054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3001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9" name="减号 4"/>
          <p:cNvSpPr/>
          <p:nvPr/>
        </p:nvSpPr>
        <p:spPr>
          <a:xfrm>
            <a:off x="-1881592" y="235798"/>
            <a:ext cx="15718146" cy="790071"/>
          </a:xfrm>
          <a:prstGeom prst="mathMinus">
            <a:avLst>
              <a:gd name="adj1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黑体" pitchFamily="49" charset="-122"/>
              <a:cs typeface="+mn-cs"/>
            </a:endParaRPr>
          </a:p>
        </p:txBody>
      </p:sp>
      <p:graphicFrame>
        <p:nvGraphicFramePr>
          <p:cNvPr id="4194306" name="内容占位符 3"/>
          <p:cNvGraphicFramePr>
            <a:graphicFrameLocks noGrp="1"/>
          </p:cNvGraphicFramePr>
          <p:nvPr>
            <p:ph idx="1"/>
          </p:nvPr>
        </p:nvGraphicFramePr>
        <p:xfrm>
          <a:off x="1896772" y="304086"/>
          <a:ext cx="8214075" cy="6664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97163" name="Picture 3" descr="C:\Program Files\Microsoft Office\MEDIA\OFFICE14\Lines\BD14768_.gif"/>
          <p:cNvPicPr>
            <a:picLocks noChangeAspect="1" noChangeArrowheads="1"/>
          </p:cNvPicPr>
          <p:nvPr/>
        </p:nvPicPr>
        <p:blipFill>
          <a:blip r:embed="rId7"/>
          <a:stretch>
            <a:fillRect/>
          </a:stretch>
        </p:blipFill>
        <p:spPr bwMode="auto">
          <a:xfrm>
            <a:off x="36396" y="6343534"/>
            <a:ext cx="11882170" cy="152029"/>
          </a:xfrm>
          <a:prstGeom prst="rect">
            <a:avLst/>
          </a:prstGeom>
          <a:noFill/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0506" y="2849908"/>
            <a:ext cx="10692765" cy="1140090"/>
          </a:xfrm>
        </p:spPr>
        <p:txBody>
          <a:bodyPr>
            <a:normAutofit fontScale="90000"/>
          </a:bodyPr>
          <a:lstStyle/>
          <a:p>
            <a:r>
              <a:rPr lang="zh-CN" altLang="en-US" sz="3600" b="1">
                <a:solidFill>
                  <a:srgbClr val="990099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itchFamily="34" charset="0"/>
                <a:ea typeface="+mn-ea"/>
                <a:cs typeface="+mn-ea"/>
                <a:sym typeface="+mn-ea"/>
              </a:rPr>
              <a:t>符号的意义与单位：</a:t>
            </a:r>
            <a:r>
              <a:rPr lang="zh-CN" altLang="en-US" sz="3600" b="1">
                <a:effectLst>
                  <a:outerShdw blurRad="38100" dist="38100" dir="2700000">
                    <a:srgbClr val="C0C0C0"/>
                  </a:outerShdw>
                </a:effectLst>
                <a:latin typeface="Arial" pitchFamily="34" charset="0"/>
              </a:rPr>
              <a:t/>
            </a:r>
            <a:br>
              <a:rPr lang="zh-CN" altLang="en-US" sz="3600" b="1">
                <a:effectLst>
                  <a:outerShdw blurRad="38100" dist="38100" dir="2700000">
                    <a:srgbClr val="C0C0C0"/>
                  </a:outerShdw>
                </a:effectLst>
                <a:latin typeface="Arial" pitchFamily="34" charset="0"/>
              </a:rPr>
            </a:br>
            <a:r>
              <a:rPr lang="zh-CN" altLang="en-US" sz="3600" b="1">
                <a:solidFill>
                  <a:sysClr val="windowText" lastClr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itchFamily="34" charset="0"/>
                <a:ea typeface="+mn-ea"/>
                <a:cs typeface="+mn-ea"/>
                <a:sym typeface="+mn-ea"/>
              </a:rPr>
              <a:t> m</a:t>
            </a:r>
            <a:r>
              <a:rPr lang="en-US" altLang="zh-CN" sz="3600" b="1">
                <a:solidFill>
                  <a:sysClr val="windowText" lastClr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itchFamily="34" charset="0"/>
                <a:ea typeface="+mn-ea"/>
                <a:cs typeface="+mn-ea"/>
                <a:sym typeface="+mn-ea"/>
              </a:rPr>
              <a:t>-</a:t>
            </a:r>
            <a:r>
              <a:rPr lang="zh-CN" altLang="en-US" sz="3600" b="1">
                <a:solidFill>
                  <a:sysClr val="windowText" lastClr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itchFamily="34" charset="0"/>
                <a:ea typeface="+mn-ea"/>
                <a:cs typeface="+mn-ea"/>
                <a:sym typeface="+mn-ea"/>
              </a:rPr>
              <a:t>-质量</a:t>
            </a:r>
            <a:r>
              <a:rPr lang="en-US" altLang="zh-CN" sz="3600" b="1">
                <a:solidFill>
                  <a:sysClr val="windowText" lastClr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itchFamily="34" charset="0"/>
                <a:ea typeface="+mn-ea"/>
                <a:cs typeface="+mn-ea"/>
                <a:sym typeface="+mn-ea"/>
              </a:rPr>
              <a:t>-</a:t>
            </a:r>
            <a:r>
              <a:rPr lang="zh-CN" altLang="en-US" sz="3600" b="1">
                <a:solidFill>
                  <a:sysClr val="windowText" lastClr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itchFamily="34" charset="0"/>
                <a:ea typeface="+mn-ea"/>
                <a:cs typeface="+mn-ea"/>
                <a:sym typeface="+mn-ea"/>
              </a:rPr>
              <a:t>--千克（</a:t>
            </a:r>
            <a:r>
              <a:rPr lang="en-US" altLang="zh-CN" sz="3600" b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itchFamily="34" charset="0"/>
                <a:ea typeface="+mn-ea"/>
                <a:cs typeface="+mn-ea"/>
                <a:sym typeface="+mn-ea"/>
              </a:rPr>
              <a:t>kg</a:t>
            </a:r>
            <a:r>
              <a:rPr lang="en-US" altLang="zh-CN" sz="3600" b="1">
                <a:solidFill>
                  <a:sysClr val="windowText" lastClr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itchFamily="34" charset="0"/>
                <a:ea typeface="+mn-ea"/>
                <a:cs typeface="+mn-ea"/>
                <a:sym typeface="+mn-ea"/>
              </a:rPr>
              <a:t>)</a:t>
            </a:r>
            <a:r>
              <a:rPr lang="en-US" altLang="zh-CN" sz="3600" b="1">
                <a:effectLst>
                  <a:outerShdw blurRad="38100" dist="38100" dir="2700000">
                    <a:srgbClr val="C0C0C0"/>
                  </a:outerShdw>
                </a:effectLst>
                <a:latin typeface="Arial" pitchFamily="34" charset="0"/>
              </a:rPr>
              <a:t/>
            </a:r>
            <a:br>
              <a:rPr lang="en-US" altLang="zh-CN" sz="3600" b="1">
                <a:effectLst>
                  <a:outerShdw blurRad="38100" dist="38100" dir="2700000">
                    <a:srgbClr val="C0C0C0"/>
                  </a:outerShdw>
                </a:effectLst>
                <a:latin typeface="Arial" pitchFamily="34" charset="0"/>
              </a:rPr>
            </a:br>
            <a:r>
              <a:rPr lang="en-US" altLang="zh-CN" sz="3600" b="1">
                <a:solidFill>
                  <a:sysClr val="windowText" lastClr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itchFamily="34" charset="0"/>
                <a:ea typeface="+mn-ea"/>
                <a:cs typeface="+mn-ea"/>
                <a:sym typeface="+mn-ea"/>
              </a:rPr>
              <a:t> V-</a:t>
            </a:r>
            <a:r>
              <a:rPr lang="zh-CN" altLang="en-US" sz="3600" b="1">
                <a:solidFill>
                  <a:sysClr val="windowText" lastClr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itchFamily="34" charset="0"/>
                <a:ea typeface="+mn-ea"/>
                <a:cs typeface="+mn-ea"/>
                <a:sym typeface="+mn-ea"/>
              </a:rPr>
              <a:t>--体积</a:t>
            </a:r>
            <a:r>
              <a:rPr lang="en-US" altLang="zh-CN" sz="3600" b="1">
                <a:solidFill>
                  <a:sysClr val="windowText" lastClr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itchFamily="34" charset="0"/>
                <a:ea typeface="+mn-ea"/>
                <a:cs typeface="+mn-ea"/>
                <a:sym typeface="+mn-ea"/>
              </a:rPr>
              <a:t>-</a:t>
            </a:r>
            <a:r>
              <a:rPr lang="zh-CN" altLang="en-US" sz="3600" b="1">
                <a:solidFill>
                  <a:sysClr val="windowText" lastClr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itchFamily="34" charset="0"/>
                <a:ea typeface="+mn-ea"/>
                <a:cs typeface="+mn-ea"/>
                <a:sym typeface="+mn-ea"/>
              </a:rPr>
              <a:t>--立方米（</a:t>
            </a:r>
            <a:r>
              <a:rPr lang="en-US" altLang="zh-CN" sz="3600" b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itchFamily="34" charset="0"/>
                <a:ea typeface="+mn-ea"/>
                <a:cs typeface="+mn-ea"/>
                <a:sym typeface="+mn-ea"/>
              </a:rPr>
              <a:t>m</a:t>
            </a:r>
            <a:r>
              <a:rPr lang="en-US" altLang="zh-CN" sz="3600" b="1" baseline="3000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itchFamily="34" charset="0"/>
                <a:ea typeface="+mn-ea"/>
                <a:cs typeface="+mn-ea"/>
                <a:sym typeface="+mn-ea"/>
              </a:rPr>
              <a:t>3</a:t>
            </a:r>
            <a:r>
              <a:rPr lang="en-US" altLang="zh-CN" sz="3600" b="1">
                <a:solidFill>
                  <a:sysClr val="windowText" lastClr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itchFamily="34" charset="0"/>
                <a:ea typeface="+mn-ea"/>
                <a:cs typeface="+mn-ea"/>
                <a:sym typeface="+mn-ea"/>
              </a:rPr>
              <a:t>)</a:t>
            </a:r>
            <a:r>
              <a:rPr lang="en-US" altLang="zh-CN" sz="3600" b="1">
                <a:effectLst>
                  <a:outerShdw blurRad="38100" dist="38100" dir="2700000">
                    <a:srgbClr val="C0C0C0"/>
                  </a:outerShdw>
                </a:effectLst>
                <a:latin typeface="Arial" pitchFamily="34" charset="0"/>
              </a:rPr>
              <a:t/>
            </a:r>
            <a:br>
              <a:rPr lang="en-US" altLang="zh-CN" sz="3600" b="1">
                <a:effectLst>
                  <a:outerShdw blurRad="38100" dist="38100" dir="2700000">
                    <a:srgbClr val="C0C0C0"/>
                  </a:outerShdw>
                </a:effectLst>
                <a:latin typeface="Arial" pitchFamily="34" charset="0"/>
              </a:rPr>
            </a:br>
            <a:r>
              <a:rPr lang="en-US" altLang="zh-CN" sz="3600" b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itchFamily="18" charset="0"/>
                <a:ea typeface="+mn-ea"/>
                <a:cs typeface="+mn-ea"/>
                <a:sym typeface="+mn-ea"/>
              </a:rPr>
              <a:t>ρ</a:t>
            </a:r>
            <a:r>
              <a:rPr lang="zh-CN" altLang="en-US" sz="3600">
                <a:solidFill>
                  <a:sysClr val="windowText" lastClr="000000"/>
                </a:solidFill>
                <a:latin typeface="Times New Roman" pitchFamily="18" charset="0"/>
                <a:ea typeface="+mn-ea"/>
                <a:cs typeface="+mn-ea"/>
                <a:sym typeface="+mn-ea"/>
              </a:rPr>
              <a:t>---</a:t>
            </a:r>
            <a:r>
              <a:rPr lang="zh-CN" altLang="en-US" sz="3600" b="1">
                <a:solidFill>
                  <a:sysClr val="windowText" lastClr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itchFamily="18" charset="0"/>
                <a:ea typeface="+mn-ea"/>
                <a:cs typeface="+mn-ea"/>
                <a:sym typeface="+mn-ea"/>
              </a:rPr>
              <a:t>密度</a:t>
            </a:r>
            <a:r>
              <a:rPr lang="en-US" altLang="zh-CN" sz="3600" b="1">
                <a:solidFill>
                  <a:sysClr val="windowText" lastClr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itchFamily="18" charset="0"/>
                <a:ea typeface="+mn-ea"/>
                <a:cs typeface="+mn-ea"/>
                <a:sym typeface="+mn-ea"/>
              </a:rPr>
              <a:t>-</a:t>
            </a:r>
            <a:r>
              <a:rPr lang="zh-CN" altLang="en-US" sz="3600" b="1">
                <a:solidFill>
                  <a:sysClr val="windowText" lastClr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itchFamily="18" charset="0"/>
                <a:ea typeface="+mn-ea"/>
                <a:cs typeface="+mn-ea"/>
                <a:sym typeface="+mn-ea"/>
              </a:rPr>
              <a:t>--千克每立方米（</a:t>
            </a:r>
            <a:r>
              <a:rPr lang="en-US" altLang="zh-CN" sz="3600" b="1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itchFamily="18" charset="0"/>
                <a:ea typeface="+mn-ea"/>
                <a:cs typeface="+mn-ea"/>
                <a:sym typeface="+mn-ea"/>
              </a:rPr>
              <a:t>kg/m</a:t>
            </a:r>
            <a:r>
              <a:rPr lang="en-US" altLang="zh-CN" sz="3600" b="1" baseline="3000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itchFamily="18" charset="0"/>
                <a:ea typeface="+mn-ea"/>
                <a:cs typeface="+mn-ea"/>
                <a:sym typeface="+mn-ea"/>
              </a:rPr>
              <a:t>3</a:t>
            </a:r>
            <a:r>
              <a:rPr lang="en-US" altLang="zh-CN" sz="3600" b="1">
                <a:solidFill>
                  <a:sysClr val="windowText" lastClr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itchFamily="18" charset="0"/>
                <a:ea typeface="+mn-ea"/>
                <a:cs typeface="+mn-ea"/>
                <a:sym typeface="+mn-ea"/>
              </a:rPr>
              <a:t>)</a:t>
            </a:r>
            <a:r>
              <a:rPr lang="en-US" altLang="zh-CN" sz="3600" b="1">
                <a:effectLst>
                  <a:outerShdw blurRad="38100" dist="38100" dir="2700000">
                    <a:srgbClr val="C0C0C0"/>
                  </a:outerShdw>
                </a:effectLst>
                <a:latin typeface="Times New Roman" pitchFamily="18" charset="0"/>
              </a:rPr>
              <a:t/>
            </a:r>
            <a:br>
              <a:rPr lang="en-US" altLang="zh-CN" sz="3600" b="1">
                <a:effectLst>
                  <a:outerShdw blurRad="38100" dist="38100" dir="2700000">
                    <a:srgbClr val="C0C0C0"/>
                  </a:outerShdw>
                </a:effectLst>
                <a:latin typeface="Times New Roman" pitchFamily="18" charset="0"/>
              </a:rPr>
            </a:b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1871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减号 4"/>
          <p:cNvSpPr/>
          <p:nvPr/>
        </p:nvSpPr>
        <p:spPr>
          <a:xfrm>
            <a:off x="-1881592" y="235798"/>
            <a:ext cx="15718146" cy="790071"/>
          </a:xfrm>
          <a:prstGeom prst="mathMinus">
            <a:avLst>
              <a:gd name="adj1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黑体" pitchFamily="49" charset="-122"/>
              <a:cs typeface="+mn-cs"/>
            </a:endParaRPr>
          </a:p>
        </p:txBody>
      </p:sp>
      <p:sp>
        <p:nvSpPr>
          <p:cNvPr id="1048616" name="TextBox 1048615"/>
          <p:cNvSpPr txBox="1"/>
          <p:nvPr/>
        </p:nvSpPr>
        <p:spPr>
          <a:xfrm>
            <a:off x="3761144" y="2690611"/>
            <a:ext cx="5197222" cy="138499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zh-CN" sz="2800">
                <a:solidFill>
                  <a:srgbClr val="0070C0"/>
                </a:solidFill>
              </a:rPr>
              <a:t>总 结：</a:t>
            </a:r>
          </a:p>
          <a:p>
            <a:r>
              <a:rPr lang="zh-CN" sz="2800">
                <a:solidFill>
                  <a:srgbClr val="0070C0"/>
                </a:solidFill>
              </a:rPr>
              <a:t>密度的大小与物质的种类有关，与物质的质量和体积无关</a:t>
            </a:r>
          </a:p>
        </p:txBody>
      </p:sp>
      <p:graphicFrame>
        <p:nvGraphicFramePr>
          <p:cNvPr id="5" name="内容占位符 3"/>
          <p:cNvGraphicFramePr/>
          <p:nvPr/>
        </p:nvGraphicFramePr>
        <p:xfrm>
          <a:off x="1833388" y="285999"/>
          <a:ext cx="8214075" cy="7182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846552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MODEL_TYPE" val="cover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554</Words>
  <Application>Microsoft Office PowerPoint</Application>
  <PresentationFormat>自定义</PresentationFormat>
  <Paragraphs>68</Paragraphs>
  <Slides>11</Slides>
  <Notes>3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2" baseType="lpstr">
      <vt:lpstr>Office 主题</vt:lpstr>
      <vt:lpstr>密度</vt:lpstr>
      <vt:lpstr>PowerPoint 演示文稿</vt:lpstr>
      <vt:lpstr>PowerPoint 演示文稿</vt:lpstr>
      <vt:lpstr>   【总结并过渡】 体积相同的木块、铝块和铁块，它们的质量并不相同。铁块质量最大，铝块较小，木块最小。而同一种物质，体积越大，质量越大。同种物质的质量与它的体积成正比吗 </vt:lpstr>
      <vt:lpstr>PowerPoint 演示文稿</vt:lpstr>
      <vt:lpstr>PowerPoint 演示文稿</vt:lpstr>
      <vt:lpstr>PowerPoint 演示文稿</vt:lpstr>
      <vt:lpstr>符号的意义与单位：  m--质量---千克（kg)  V---体积---立方米（m3) ρ---密度---千克每立方米（kg/m3) 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User</cp:lastModifiedBy>
  <cp:revision>21</cp:revision>
  <dcterms:created xsi:type="dcterms:W3CDTF">2021-01-05T11:00:49Z</dcterms:created>
  <dcterms:modified xsi:type="dcterms:W3CDTF">2021-01-05T11:36:11Z</dcterms:modified>
</cp:coreProperties>
</file>