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notesSlides/notesSlide1.xml" ContentType="application/vnd.openxmlformats-officedocument.presentationml.notesSlide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notesSlides/notesSlide2.xml" ContentType="application/vnd.openxmlformats-officedocument.presentationml.notesSlide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notesSlides/notesSlide3.xml" ContentType="application/vnd.openxmlformats-officedocument.presentationml.notesSlide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notesSlides/notesSlide4.xml" ContentType="application/vnd.openxmlformats-officedocument.presentationml.notesSlide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notesSlides/notesSlide5.xml" ContentType="application/vnd.openxmlformats-officedocument.presentationml.notesSlide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notesSlides/notesSlide6.xml" ContentType="application/vnd.openxmlformats-officedocument.presentationml.notesSlide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notesSlides/notesSlide7.xml" ContentType="application/vnd.openxmlformats-officedocument.presentationml.notesSlide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notesSlides/notesSlide8.xml" ContentType="application/vnd.openxmlformats-officedocument.presentationml.notesSlide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notesSlides/notesSlide9.xml" ContentType="application/vnd.openxmlformats-officedocument.presentationml.notesSlide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notesSlides/notesSlide10.xml" ContentType="application/vnd.openxmlformats-officedocument.presentationml.notesSlide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notesSlides/notesSlide11.xml" ContentType="application/vnd.openxmlformats-officedocument.presentationml.notesSlide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notesSlides/notesSlide12.xml" ContentType="application/vnd.openxmlformats-officedocument.presentationml.notesSlide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notesSlides/notesSlide13.xml" ContentType="application/vnd.openxmlformats-officedocument.presentationml.notesSlide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notesSlides/notesSlide14.xml" ContentType="application/vnd.openxmlformats-officedocument.presentationml.notesSlide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notesSlides/notesSlide15.xml" ContentType="application/vnd.openxmlformats-officedocument.presentationml.notesSlide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notesSlides/notesSlide16.xml" ContentType="application/vnd.openxmlformats-officedocument.presentationml.notesSlide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notesSlides/notesSlide17.xml" ContentType="application/vnd.openxmlformats-officedocument.presentationml.notesSlide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notesSlides/notesSlide18.xml" ContentType="application/vnd.openxmlformats-officedocument.presentationml.notesSlide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notesSlides/notesSlide19.xml" ContentType="application/vnd.openxmlformats-officedocument.presentationml.notesSlide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1F400-182A-4632-B714-EF834E20F1B6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E4F9C-8FB2-4816-A6CA-8D13176AA7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55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50.xml"/><Relationship Id="rId2" Type="http://schemas.openxmlformats.org/officeDocument/2006/relationships/tags" Target="../tags/tag649.xml"/><Relationship Id="rId1" Type="http://schemas.openxmlformats.org/officeDocument/2006/relationships/tags" Target="../tags/tag648.xml"/><Relationship Id="rId5" Type="http://schemas.openxmlformats.org/officeDocument/2006/relationships/slide" Target="../slides/slide21.xml"/><Relationship Id="rId4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28.xml"/><Relationship Id="rId2" Type="http://schemas.openxmlformats.org/officeDocument/2006/relationships/tags" Target="../tags/tag727.xml"/><Relationship Id="rId1" Type="http://schemas.openxmlformats.org/officeDocument/2006/relationships/tags" Target="../tags/tag726.xml"/><Relationship Id="rId5" Type="http://schemas.openxmlformats.org/officeDocument/2006/relationships/slide" Target="../slides/slide30.xml"/><Relationship Id="rId4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34.xml"/><Relationship Id="rId2" Type="http://schemas.openxmlformats.org/officeDocument/2006/relationships/tags" Target="../tags/tag733.xml"/><Relationship Id="rId1" Type="http://schemas.openxmlformats.org/officeDocument/2006/relationships/tags" Target="../tags/tag732.xml"/><Relationship Id="rId5" Type="http://schemas.openxmlformats.org/officeDocument/2006/relationships/slide" Target="../slides/slide31.xml"/><Relationship Id="rId4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42.xml"/><Relationship Id="rId2" Type="http://schemas.openxmlformats.org/officeDocument/2006/relationships/tags" Target="../tags/tag741.xml"/><Relationship Id="rId1" Type="http://schemas.openxmlformats.org/officeDocument/2006/relationships/tags" Target="../tags/tag740.xml"/><Relationship Id="rId5" Type="http://schemas.openxmlformats.org/officeDocument/2006/relationships/slide" Target="../slides/slide32.xml"/><Relationship Id="rId4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56.xml"/><Relationship Id="rId2" Type="http://schemas.openxmlformats.org/officeDocument/2006/relationships/tags" Target="../tags/tag755.xml"/><Relationship Id="rId1" Type="http://schemas.openxmlformats.org/officeDocument/2006/relationships/tags" Target="../tags/tag754.xml"/><Relationship Id="rId5" Type="http://schemas.openxmlformats.org/officeDocument/2006/relationships/slide" Target="../slides/slide35.xml"/><Relationship Id="rId4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68.xml"/><Relationship Id="rId2" Type="http://schemas.openxmlformats.org/officeDocument/2006/relationships/tags" Target="../tags/tag767.xml"/><Relationship Id="rId1" Type="http://schemas.openxmlformats.org/officeDocument/2006/relationships/tags" Target="../tags/tag766.xml"/><Relationship Id="rId5" Type="http://schemas.openxmlformats.org/officeDocument/2006/relationships/slide" Target="../slides/slide37.xml"/><Relationship Id="rId4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950.xml"/><Relationship Id="rId2" Type="http://schemas.openxmlformats.org/officeDocument/2006/relationships/tags" Target="../tags/tag1949.xml"/><Relationship Id="rId1" Type="http://schemas.openxmlformats.org/officeDocument/2006/relationships/tags" Target="../tags/tag1948.xml"/><Relationship Id="rId5" Type="http://schemas.openxmlformats.org/officeDocument/2006/relationships/slide" Target="../slides/slide42.xml"/><Relationship Id="rId4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960.xml"/><Relationship Id="rId2" Type="http://schemas.openxmlformats.org/officeDocument/2006/relationships/tags" Target="../tags/tag1959.xml"/><Relationship Id="rId1" Type="http://schemas.openxmlformats.org/officeDocument/2006/relationships/tags" Target="../tags/tag1958.xml"/><Relationship Id="rId5" Type="http://schemas.openxmlformats.org/officeDocument/2006/relationships/slide" Target="../slides/slide43.xml"/><Relationship Id="rId4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969.xml"/><Relationship Id="rId2" Type="http://schemas.openxmlformats.org/officeDocument/2006/relationships/tags" Target="../tags/tag1968.xml"/><Relationship Id="rId1" Type="http://schemas.openxmlformats.org/officeDocument/2006/relationships/tags" Target="../tags/tag1967.xml"/><Relationship Id="rId5" Type="http://schemas.openxmlformats.org/officeDocument/2006/relationships/slide" Target="../slides/slide44.xml"/><Relationship Id="rId4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994.xml"/><Relationship Id="rId2" Type="http://schemas.openxmlformats.org/officeDocument/2006/relationships/tags" Target="../tags/tag1993.xml"/><Relationship Id="rId1" Type="http://schemas.openxmlformats.org/officeDocument/2006/relationships/tags" Target="../tags/tag1992.xml"/><Relationship Id="rId5" Type="http://schemas.openxmlformats.org/officeDocument/2006/relationships/slide" Target="../slides/slide48.xml"/><Relationship Id="rId4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004.xml"/><Relationship Id="rId2" Type="http://schemas.openxmlformats.org/officeDocument/2006/relationships/tags" Target="../tags/tag2003.xml"/><Relationship Id="rId1" Type="http://schemas.openxmlformats.org/officeDocument/2006/relationships/tags" Target="../tags/tag2002.xml"/><Relationship Id="rId5" Type="http://schemas.openxmlformats.org/officeDocument/2006/relationships/slide" Target="../slides/slide49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60.xml"/><Relationship Id="rId2" Type="http://schemas.openxmlformats.org/officeDocument/2006/relationships/tags" Target="../tags/tag659.xml"/><Relationship Id="rId1" Type="http://schemas.openxmlformats.org/officeDocument/2006/relationships/tags" Target="../tags/tag658.xml"/><Relationship Id="rId5" Type="http://schemas.openxmlformats.org/officeDocument/2006/relationships/slide" Target="../slides/slide22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81.xml"/><Relationship Id="rId2" Type="http://schemas.openxmlformats.org/officeDocument/2006/relationships/tags" Target="../tags/tag680.xml"/><Relationship Id="rId1" Type="http://schemas.openxmlformats.org/officeDocument/2006/relationships/tags" Target="../tags/tag679.xml"/><Relationship Id="rId5" Type="http://schemas.openxmlformats.org/officeDocument/2006/relationships/slide" Target="../slides/slide23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88.xml"/><Relationship Id="rId2" Type="http://schemas.openxmlformats.org/officeDocument/2006/relationships/tags" Target="../tags/tag687.xml"/><Relationship Id="rId1" Type="http://schemas.openxmlformats.org/officeDocument/2006/relationships/tags" Target="../tags/tag686.xml"/><Relationship Id="rId5" Type="http://schemas.openxmlformats.org/officeDocument/2006/relationships/slide" Target="../slides/slide24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94.xml"/><Relationship Id="rId2" Type="http://schemas.openxmlformats.org/officeDocument/2006/relationships/tags" Target="../tags/tag693.xml"/><Relationship Id="rId1" Type="http://schemas.openxmlformats.org/officeDocument/2006/relationships/tags" Target="../tags/tag692.xml"/><Relationship Id="rId5" Type="http://schemas.openxmlformats.org/officeDocument/2006/relationships/slide" Target="../slides/slide25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00.xml"/><Relationship Id="rId2" Type="http://schemas.openxmlformats.org/officeDocument/2006/relationships/tags" Target="../tags/tag699.xml"/><Relationship Id="rId1" Type="http://schemas.openxmlformats.org/officeDocument/2006/relationships/tags" Target="../tags/tag698.xml"/><Relationship Id="rId5" Type="http://schemas.openxmlformats.org/officeDocument/2006/relationships/slide" Target="../slides/slide26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06.xml"/><Relationship Id="rId2" Type="http://schemas.openxmlformats.org/officeDocument/2006/relationships/tags" Target="../tags/tag705.xml"/><Relationship Id="rId1" Type="http://schemas.openxmlformats.org/officeDocument/2006/relationships/tags" Target="../tags/tag704.xml"/><Relationship Id="rId5" Type="http://schemas.openxmlformats.org/officeDocument/2006/relationships/slide" Target="../slides/slide27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13.xml"/><Relationship Id="rId2" Type="http://schemas.openxmlformats.org/officeDocument/2006/relationships/tags" Target="../tags/tag712.xml"/><Relationship Id="rId1" Type="http://schemas.openxmlformats.org/officeDocument/2006/relationships/tags" Target="../tags/tag711.xml"/><Relationship Id="rId5" Type="http://schemas.openxmlformats.org/officeDocument/2006/relationships/slide" Target="../slides/slide28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21.xml"/><Relationship Id="rId2" Type="http://schemas.openxmlformats.org/officeDocument/2006/relationships/tags" Target="../tags/tag720.xml"/><Relationship Id="rId1" Type="http://schemas.openxmlformats.org/officeDocument/2006/relationships/tags" Target="../tags/tag719.xml"/><Relationship Id="rId5" Type="http://schemas.openxmlformats.org/officeDocument/2006/relationships/slide" Target="../slides/slide29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89089"/>
          <p:cNvSpPr>
            <a:spLocks noChangeArrowheads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71683" name="文本占位符 89090"/>
          <p:cNvSpPr>
            <a:spLocks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 anchor="t"/>
          <a:lstStyle/>
          <a:p>
            <a:endParaRPr lang="zh-CN" altLang="zh-CN">
              <a:latin typeface="Arial" charset="0"/>
              <a:ea typeface="微软雅黑" charset="-122"/>
            </a:endParaRPr>
          </a:p>
        </p:txBody>
      </p:sp>
      <p:sp>
        <p:nvSpPr>
          <p:cNvPr id="71684" name="灯片编号占位符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b"/>
          <a:lstStyle/>
          <a:p>
            <a:pPr algn="r" defTabSz="685800"/>
            <a:fld id="{69924133-5832-432E-8CC7-C97FF53414D9}" type="slidenum">
              <a:rPr lang="zh-CN" altLang="en-US" sz="1200">
                <a:ea typeface="微软雅黑" charset="-122"/>
              </a:rPr>
              <a:pPr algn="r" defTabSz="685800"/>
              <a:t>21</a:t>
            </a:fld>
            <a:endParaRPr lang="zh-CN" altLang="en-US" sz="1200">
              <a:ea typeface="微软雅黑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01377"/>
          <p:cNvSpPr>
            <a:spLocks noChangeArrowheads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80899" name="文本占位符 101378"/>
          <p:cNvSpPr>
            <a:spLocks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 anchor="t"/>
          <a:lstStyle/>
          <a:p>
            <a:endParaRPr lang="zh-CN" altLang="zh-CN">
              <a:latin typeface="Arial" charset="0"/>
              <a:ea typeface="微软雅黑" charset="-122"/>
            </a:endParaRPr>
          </a:p>
        </p:txBody>
      </p:sp>
      <p:sp>
        <p:nvSpPr>
          <p:cNvPr id="80900" name="灯片编号占位符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b"/>
          <a:lstStyle/>
          <a:p>
            <a:pPr algn="r" defTabSz="685800"/>
            <a:fld id="{565B30D0-9B49-4403-AA0D-A4F0F5847488}" type="slidenum">
              <a:rPr lang="zh-CN" altLang="en-US" sz="1200">
                <a:ea typeface="微软雅黑" charset="-122"/>
              </a:rPr>
              <a:pPr algn="r" defTabSz="685800"/>
              <a:t>30</a:t>
            </a:fld>
            <a:endParaRPr lang="zh-CN" altLang="en-US" sz="1200">
              <a:ea typeface="微软雅黑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102401"/>
          <p:cNvSpPr>
            <a:spLocks noChangeArrowheads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81923" name="文本占位符 102402"/>
          <p:cNvSpPr>
            <a:spLocks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 anchor="t"/>
          <a:lstStyle/>
          <a:p>
            <a:endParaRPr lang="zh-CN" altLang="zh-CN">
              <a:latin typeface="Arial" charset="0"/>
              <a:ea typeface="微软雅黑" charset="-122"/>
            </a:endParaRPr>
          </a:p>
        </p:txBody>
      </p:sp>
      <p:sp>
        <p:nvSpPr>
          <p:cNvPr id="81924" name="灯片编号占位符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b"/>
          <a:lstStyle/>
          <a:p>
            <a:pPr algn="r" defTabSz="685800"/>
            <a:fld id="{A7808391-3906-42C3-BCCC-8A03E37844D7}" type="slidenum">
              <a:rPr lang="zh-CN" altLang="en-US" sz="1200">
                <a:ea typeface="微软雅黑" charset="-122"/>
              </a:rPr>
              <a:pPr algn="r" defTabSz="685800"/>
              <a:t>31</a:t>
            </a:fld>
            <a:endParaRPr lang="zh-CN" altLang="en-US" sz="1200">
              <a:ea typeface="微软雅黑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03425"/>
          <p:cNvSpPr>
            <a:spLocks noChangeArrowheads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82947" name="文本占位符 103426"/>
          <p:cNvSpPr>
            <a:spLocks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 anchor="t"/>
          <a:lstStyle/>
          <a:p>
            <a:endParaRPr lang="zh-CN" altLang="zh-CN">
              <a:latin typeface="Arial" charset="0"/>
              <a:ea typeface="微软雅黑" charset="-122"/>
            </a:endParaRPr>
          </a:p>
        </p:txBody>
      </p:sp>
      <p:sp>
        <p:nvSpPr>
          <p:cNvPr id="82948" name="灯片编号占位符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b"/>
          <a:lstStyle/>
          <a:p>
            <a:pPr algn="r" defTabSz="685800"/>
            <a:fld id="{78405E8A-CC29-4681-A5B5-A19DE17D4BFE}" type="slidenum">
              <a:rPr lang="zh-CN" altLang="en-US" sz="1200">
                <a:ea typeface="微软雅黑" charset="-122"/>
              </a:rPr>
              <a:pPr algn="r" defTabSz="685800"/>
              <a:t>32</a:t>
            </a:fld>
            <a:endParaRPr lang="zh-CN" altLang="en-US" sz="1200">
              <a:ea typeface="微软雅黑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幻灯片图像占位符 104449"/>
          <p:cNvSpPr>
            <a:spLocks noChangeArrowheads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83971" name="文本占位符 104450"/>
          <p:cNvSpPr>
            <a:spLocks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 anchor="t"/>
          <a:lstStyle/>
          <a:p>
            <a:endParaRPr lang="zh-CN" altLang="zh-CN">
              <a:latin typeface="Arial" charset="0"/>
              <a:ea typeface="微软雅黑" charset="-122"/>
            </a:endParaRPr>
          </a:p>
        </p:txBody>
      </p:sp>
      <p:sp>
        <p:nvSpPr>
          <p:cNvPr id="83972" name="灯片编号占位符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b"/>
          <a:lstStyle/>
          <a:p>
            <a:pPr algn="r" defTabSz="685800"/>
            <a:fld id="{7E085BBD-E21C-48DA-B398-FF106F70C4A4}" type="slidenum">
              <a:rPr lang="zh-CN" altLang="en-US" sz="1200">
                <a:ea typeface="微软雅黑" charset="-122"/>
              </a:rPr>
              <a:pPr algn="r" defTabSz="685800"/>
              <a:t>35</a:t>
            </a:fld>
            <a:endParaRPr lang="zh-CN" altLang="en-US" sz="1200">
              <a:ea typeface="微软雅黑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105473"/>
          <p:cNvSpPr>
            <a:spLocks noChangeArrowheads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84995" name="文本占位符 105474"/>
          <p:cNvSpPr>
            <a:spLocks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 anchor="t"/>
          <a:lstStyle/>
          <a:p>
            <a:endParaRPr lang="zh-CN" altLang="zh-CN">
              <a:latin typeface="Arial" charset="0"/>
              <a:ea typeface="微软雅黑" charset="-122"/>
            </a:endParaRPr>
          </a:p>
        </p:txBody>
      </p:sp>
      <p:sp>
        <p:nvSpPr>
          <p:cNvPr id="84996" name="灯片编号占位符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b"/>
          <a:lstStyle/>
          <a:p>
            <a:pPr algn="r" defTabSz="685800"/>
            <a:fld id="{EF3F3683-183A-47E2-ADDE-1F2FBED808A2}" type="slidenum">
              <a:rPr lang="zh-CN" altLang="en-US" sz="1200">
                <a:ea typeface="微软雅黑" charset="-122"/>
              </a:rPr>
              <a:pPr algn="r" defTabSz="685800"/>
              <a:t>37</a:t>
            </a:fld>
            <a:endParaRPr lang="zh-CN" altLang="en-US" sz="1200">
              <a:ea typeface="微软雅黑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09569"/>
          <p:cNvSpPr>
            <a:spLocks noChangeArrowheads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86019" name="文本占位符 109570"/>
          <p:cNvSpPr>
            <a:spLocks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 anchor="t"/>
          <a:lstStyle/>
          <a:p>
            <a:endParaRPr lang="zh-CN" altLang="zh-CN">
              <a:latin typeface="Arial" charset="0"/>
              <a:ea typeface="微软雅黑" charset="-122"/>
            </a:endParaRPr>
          </a:p>
        </p:txBody>
      </p:sp>
      <p:sp>
        <p:nvSpPr>
          <p:cNvPr id="86020" name="灯片编号占位符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b"/>
          <a:lstStyle/>
          <a:p>
            <a:pPr algn="r" defTabSz="685800"/>
            <a:fld id="{61DFD00B-CE1B-45D9-B269-31877936B009}" type="slidenum">
              <a:rPr lang="zh-CN" altLang="en-US" sz="1200">
                <a:ea typeface="微软雅黑" charset="-122"/>
              </a:rPr>
              <a:pPr algn="r" defTabSz="685800"/>
              <a:t>42</a:t>
            </a:fld>
            <a:endParaRPr lang="zh-CN" altLang="en-US" sz="1200">
              <a:ea typeface="微软雅黑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22881"/>
          <p:cNvSpPr>
            <a:spLocks noChangeArrowheads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87043" name="文本占位符 122882"/>
          <p:cNvSpPr>
            <a:spLocks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 anchor="t"/>
          <a:lstStyle/>
          <a:p>
            <a:endParaRPr lang="zh-CN" altLang="zh-CN">
              <a:latin typeface="Arial" charset="0"/>
              <a:ea typeface="微软雅黑" charset="-122"/>
            </a:endParaRPr>
          </a:p>
        </p:txBody>
      </p:sp>
      <p:sp>
        <p:nvSpPr>
          <p:cNvPr id="87044" name="灯片编号占位符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b"/>
          <a:lstStyle/>
          <a:p>
            <a:pPr algn="r" defTabSz="685800"/>
            <a:fld id="{325563D2-896E-4A3B-9B09-621B352F528A}" type="slidenum">
              <a:rPr lang="zh-CN" altLang="en-US" sz="1200">
                <a:ea typeface="微软雅黑" charset="-122"/>
              </a:rPr>
              <a:pPr algn="r" defTabSz="685800"/>
              <a:t>43</a:t>
            </a:fld>
            <a:endParaRPr lang="zh-CN" altLang="en-US" sz="1200">
              <a:ea typeface="微软雅黑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23905"/>
          <p:cNvSpPr>
            <a:spLocks noChangeArrowheads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88067" name="文本占位符 123906"/>
          <p:cNvSpPr>
            <a:spLocks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 anchor="t"/>
          <a:lstStyle/>
          <a:p>
            <a:endParaRPr lang="zh-CN" altLang="zh-CN">
              <a:latin typeface="Arial" charset="0"/>
              <a:ea typeface="微软雅黑" charset="-122"/>
            </a:endParaRPr>
          </a:p>
        </p:txBody>
      </p:sp>
      <p:sp>
        <p:nvSpPr>
          <p:cNvPr id="88068" name="灯片编号占位符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b"/>
          <a:lstStyle/>
          <a:p>
            <a:pPr algn="r" defTabSz="685800"/>
            <a:fld id="{27AF0CB4-7AA6-4A20-9FAC-7911785CE415}" type="slidenum">
              <a:rPr lang="zh-CN" altLang="en-US" sz="1200">
                <a:ea typeface="微软雅黑" charset="-122"/>
              </a:rPr>
              <a:pPr algn="r" defTabSz="685800"/>
              <a:t>44</a:t>
            </a:fld>
            <a:endParaRPr lang="zh-CN" altLang="en-US" sz="1200">
              <a:ea typeface="微软雅黑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幻灯片图像占位符 125953"/>
          <p:cNvSpPr>
            <a:spLocks noChangeArrowheads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89091" name="文本占位符 125954"/>
          <p:cNvSpPr>
            <a:spLocks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 anchor="t"/>
          <a:lstStyle/>
          <a:p>
            <a:endParaRPr lang="zh-CN" altLang="zh-CN">
              <a:latin typeface="Arial" charset="0"/>
              <a:ea typeface="微软雅黑" charset="-122"/>
            </a:endParaRPr>
          </a:p>
        </p:txBody>
      </p:sp>
      <p:sp>
        <p:nvSpPr>
          <p:cNvPr id="89092" name="灯片编号占位符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b"/>
          <a:lstStyle/>
          <a:p>
            <a:pPr algn="r" defTabSz="685800"/>
            <a:fld id="{D186F65F-0A67-4E91-A838-D91DE0A07D22}" type="slidenum">
              <a:rPr lang="zh-CN" altLang="en-US" sz="1200">
                <a:ea typeface="微软雅黑" charset="-122"/>
              </a:rPr>
              <a:pPr algn="r" defTabSz="685800"/>
              <a:t>48</a:t>
            </a:fld>
            <a:endParaRPr lang="zh-CN" altLang="en-US" sz="1200">
              <a:ea typeface="微软雅黑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幻灯片图像占位符 128001"/>
          <p:cNvSpPr>
            <a:spLocks noChangeArrowheads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90115" name="文本占位符 128002"/>
          <p:cNvSpPr>
            <a:spLocks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 anchor="t"/>
          <a:lstStyle/>
          <a:p>
            <a:endParaRPr lang="zh-CN" altLang="zh-CN">
              <a:latin typeface="Arial" charset="0"/>
              <a:ea typeface="微软雅黑" charset="-122"/>
            </a:endParaRPr>
          </a:p>
        </p:txBody>
      </p:sp>
      <p:sp>
        <p:nvSpPr>
          <p:cNvPr id="90116" name="灯片编号占位符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b"/>
          <a:lstStyle/>
          <a:p>
            <a:pPr algn="r" defTabSz="685800"/>
            <a:fld id="{4E9623E0-7F2B-4B39-8F05-14983AE7453B}" type="slidenum">
              <a:rPr lang="zh-CN" altLang="en-US" sz="1200">
                <a:ea typeface="微软雅黑" charset="-122"/>
              </a:rPr>
              <a:pPr algn="r" defTabSz="685800"/>
              <a:t>49</a:t>
            </a:fld>
            <a:endParaRPr lang="zh-CN" altLang="en-US" sz="1200">
              <a:ea typeface="微软雅黑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91137"/>
          <p:cNvSpPr>
            <a:spLocks noChangeArrowheads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72707" name="文本占位符 91138"/>
          <p:cNvSpPr>
            <a:spLocks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 anchor="t"/>
          <a:lstStyle/>
          <a:p>
            <a:endParaRPr lang="zh-CN" altLang="zh-CN">
              <a:latin typeface="Arial" charset="0"/>
              <a:ea typeface="微软雅黑" charset="-122"/>
            </a:endParaRPr>
          </a:p>
        </p:txBody>
      </p:sp>
      <p:sp>
        <p:nvSpPr>
          <p:cNvPr id="72708" name="灯片编号占位符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b"/>
          <a:lstStyle/>
          <a:p>
            <a:pPr algn="r" defTabSz="685800"/>
            <a:fld id="{AC051ACB-1DE8-448A-BE28-D435BDE8D0DC}" type="slidenum">
              <a:rPr lang="zh-CN" altLang="en-US" sz="1200">
                <a:ea typeface="微软雅黑" charset="-122"/>
              </a:rPr>
              <a:pPr algn="r" defTabSz="685800"/>
              <a:t>22</a:t>
            </a:fld>
            <a:endParaRPr lang="zh-CN" altLang="en-US" sz="1200">
              <a:ea typeface="微软雅黑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92161"/>
          <p:cNvSpPr>
            <a:spLocks noChangeArrowheads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73731" name="文本占位符 92162"/>
          <p:cNvSpPr>
            <a:spLocks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 anchor="t"/>
          <a:lstStyle/>
          <a:p>
            <a:endParaRPr lang="zh-CN" altLang="zh-CN">
              <a:latin typeface="Arial" charset="0"/>
              <a:ea typeface="微软雅黑" charset="-122"/>
            </a:endParaRPr>
          </a:p>
        </p:txBody>
      </p:sp>
      <p:sp>
        <p:nvSpPr>
          <p:cNvPr id="73732" name="灯片编号占位符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b"/>
          <a:lstStyle/>
          <a:p>
            <a:pPr algn="r" defTabSz="685800"/>
            <a:fld id="{88F15A76-DF17-426C-B000-70CAB4988C91}" type="slidenum">
              <a:rPr lang="zh-CN" altLang="en-US" sz="1200">
                <a:ea typeface="微软雅黑" charset="-122"/>
              </a:rPr>
              <a:pPr algn="r" defTabSz="685800"/>
              <a:t>23</a:t>
            </a:fld>
            <a:endParaRPr lang="zh-CN" altLang="en-US" sz="1200">
              <a:ea typeface="微软雅黑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93185"/>
          <p:cNvSpPr>
            <a:spLocks noChangeArrowheads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74755" name="文本占位符 93186"/>
          <p:cNvSpPr>
            <a:spLocks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 anchor="t"/>
          <a:lstStyle/>
          <a:p>
            <a:endParaRPr lang="zh-CN" altLang="zh-CN">
              <a:latin typeface="Arial" charset="0"/>
              <a:ea typeface="微软雅黑" charset="-122"/>
            </a:endParaRPr>
          </a:p>
        </p:txBody>
      </p:sp>
      <p:sp>
        <p:nvSpPr>
          <p:cNvPr id="74756" name="灯片编号占位符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b"/>
          <a:lstStyle/>
          <a:p>
            <a:pPr algn="r" defTabSz="685800"/>
            <a:fld id="{A40B72C7-6B08-4C95-86B8-C0A89497D65C}" type="slidenum">
              <a:rPr lang="zh-CN" altLang="en-US" sz="1200">
                <a:ea typeface="微软雅黑" charset="-122"/>
              </a:rPr>
              <a:pPr algn="r" defTabSz="685800"/>
              <a:t>24</a:t>
            </a:fld>
            <a:endParaRPr lang="zh-CN" altLang="en-US" sz="1200">
              <a:ea typeface="微软雅黑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幻灯片图像占位符 96257"/>
          <p:cNvSpPr>
            <a:spLocks noChangeArrowheads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75779" name="文本占位符 96258"/>
          <p:cNvSpPr>
            <a:spLocks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 anchor="t"/>
          <a:lstStyle/>
          <a:p>
            <a:endParaRPr lang="zh-CN" altLang="zh-CN">
              <a:latin typeface="Arial" charset="0"/>
              <a:ea typeface="微软雅黑" charset="-122"/>
            </a:endParaRPr>
          </a:p>
        </p:txBody>
      </p:sp>
      <p:sp>
        <p:nvSpPr>
          <p:cNvPr id="75780" name="灯片编号占位符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b"/>
          <a:lstStyle/>
          <a:p>
            <a:pPr algn="r" defTabSz="685800"/>
            <a:fld id="{3311C0B4-30A3-4E1A-B66F-132CBCCCAF15}" type="slidenum">
              <a:rPr lang="zh-CN" altLang="en-US" sz="1200">
                <a:ea typeface="微软雅黑" charset="-122"/>
              </a:rPr>
              <a:pPr algn="r" defTabSz="685800"/>
              <a:t>25</a:t>
            </a:fld>
            <a:endParaRPr lang="zh-CN" altLang="en-US" sz="1200">
              <a:ea typeface="微软雅黑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97281"/>
          <p:cNvSpPr>
            <a:spLocks noChangeArrowheads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76803" name="文本占位符 97282"/>
          <p:cNvSpPr>
            <a:spLocks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 anchor="t"/>
          <a:lstStyle/>
          <a:p>
            <a:endParaRPr lang="zh-CN" altLang="zh-CN">
              <a:latin typeface="Arial" charset="0"/>
              <a:ea typeface="微软雅黑" charset="-122"/>
            </a:endParaRPr>
          </a:p>
        </p:txBody>
      </p:sp>
      <p:sp>
        <p:nvSpPr>
          <p:cNvPr id="76804" name="灯片编号占位符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b"/>
          <a:lstStyle/>
          <a:p>
            <a:pPr algn="r" defTabSz="685800"/>
            <a:fld id="{B7F6EBC3-8DE3-41DB-9482-836974072D5B}" type="slidenum">
              <a:rPr lang="zh-CN" altLang="en-US" sz="1200">
                <a:ea typeface="微软雅黑" charset="-122"/>
              </a:rPr>
              <a:pPr algn="r" defTabSz="685800"/>
              <a:t>26</a:t>
            </a:fld>
            <a:endParaRPr lang="zh-CN" altLang="en-US" sz="1200">
              <a:ea typeface="微软雅黑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幻灯片图像占位符 98305"/>
          <p:cNvSpPr>
            <a:spLocks noChangeArrowheads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77827" name="文本占位符 98306"/>
          <p:cNvSpPr>
            <a:spLocks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 anchor="t"/>
          <a:lstStyle/>
          <a:p>
            <a:endParaRPr lang="zh-CN" altLang="zh-CN">
              <a:latin typeface="Arial" charset="0"/>
              <a:ea typeface="微软雅黑" charset="-122"/>
            </a:endParaRPr>
          </a:p>
        </p:txBody>
      </p:sp>
      <p:sp>
        <p:nvSpPr>
          <p:cNvPr id="77828" name="灯片编号占位符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b"/>
          <a:lstStyle/>
          <a:p>
            <a:pPr algn="r" defTabSz="685800"/>
            <a:fld id="{A1F15CED-6F49-4ABB-BD70-FAFF2752D44B}" type="slidenum">
              <a:rPr lang="zh-CN" altLang="en-US" sz="1200">
                <a:ea typeface="微软雅黑" charset="-122"/>
              </a:rPr>
              <a:pPr algn="r" defTabSz="685800"/>
              <a:t>27</a:t>
            </a:fld>
            <a:endParaRPr lang="zh-CN" altLang="en-US" sz="1200">
              <a:ea typeface="微软雅黑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幻灯片图像占位符 99329"/>
          <p:cNvSpPr>
            <a:spLocks noChangeArrowheads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78851" name="文本占位符 99330"/>
          <p:cNvSpPr>
            <a:spLocks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 anchor="t"/>
          <a:lstStyle/>
          <a:p>
            <a:endParaRPr lang="zh-CN" altLang="zh-CN">
              <a:latin typeface="Arial" charset="0"/>
              <a:ea typeface="微软雅黑" charset="-122"/>
            </a:endParaRPr>
          </a:p>
        </p:txBody>
      </p:sp>
      <p:sp>
        <p:nvSpPr>
          <p:cNvPr id="78852" name="灯片编号占位符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b"/>
          <a:lstStyle/>
          <a:p>
            <a:pPr algn="r" defTabSz="685800"/>
            <a:fld id="{662BFD1D-9B10-40C6-998F-2B656FF98FC8}" type="slidenum">
              <a:rPr lang="zh-CN" altLang="en-US" sz="1200">
                <a:ea typeface="微软雅黑" charset="-122"/>
              </a:rPr>
              <a:pPr algn="r" defTabSz="685800"/>
              <a:t>28</a:t>
            </a:fld>
            <a:endParaRPr lang="zh-CN" altLang="en-US" sz="1200">
              <a:ea typeface="微软雅黑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100353"/>
          <p:cNvSpPr>
            <a:spLocks noChangeArrowheads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79875" name="文本占位符 100354"/>
          <p:cNvSpPr>
            <a:spLocks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 anchor="t"/>
          <a:lstStyle/>
          <a:p>
            <a:endParaRPr lang="zh-CN" altLang="zh-CN">
              <a:latin typeface="Arial" charset="0"/>
              <a:ea typeface="微软雅黑" charset="-122"/>
            </a:endParaRPr>
          </a:p>
        </p:txBody>
      </p:sp>
      <p:sp>
        <p:nvSpPr>
          <p:cNvPr id="79876" name="灯片编号占位符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b"/>
          <a:lstStyle/>
          <a:p>
            <a:pPr algn="r" defTabSz="685800"/>
            <a:fld id="{40944C1F-9CC5-4C92-96D9-CE76D258350F}" type="slidenum">
              <a:rPr lang="zh-CN" altLang="en-US" sz="1200">
                <a:ea typeface="微软雅黑" charset="-122"/>
              </a:rPr>
              <a:pPr algn="r" defTabSz="685800"/>
              <a:t>29</a:t>
            </a:fld>
            <a:endParaRPr lang="zh-CN" altLang="en-US" sz="1200">
              <a:ea typeface="微软雅黑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63.xml"/><Relationship Id="rId7" Type="http://schemas.openxmlformats.org/officeDocument/2006/relationships/image" Target="../media/image14.jpeg"/><Relationship Id="rId2" Type="http://schemas.openxmlformats.org/officeDocument/2006/relationships/tags" Target="../tags/tag562.xml"/><Relationship Id="rId1" Type="http://schemas.openxmlformats.org/officeDocument/2006/relationships/tags" Target="../tags/tag56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65.xml"/><Relationship Id="rId4" Type="http://schemas.openxmlformats.org/officeDocument/2006/relationships/tags" Target="../tags/tag56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73.xml"/><Relationship Id="rId3" Type="http://schemas.openxmlformats.org/officeDocument/2006/relationships/tags" Target="../tags/tag568.xml"/><Relationship Id="rId7" Type="http://schemas.openxmlformats.org/officeDocument/2006/relationships/tags" Target="../tags/tag572.xml"/><Relationship Id="rId2" Type="http://schemas.openxmlformats.org/officeDocument/2006/relationships/tags" Target="../tags/tag567.xml"/><Relationship Id="rId1" Type="http://schemas.openxmlformats.org/officeDocument/2006/relationships/tags" Target="../tags/tag566.xml"/><Relationship Id="rId6" Type="http://schemas.openxmlformats.org/officeDocument/2006/relationships/tags" Target="../tags/tag571.xml"/><Relationship Id="rId11" Type="http://schemas.openxmlformats.org/officeDocument/2006/relationships/image" Target="../media/image14.jpeg"/><Relationship Id="rId5" Type="http://schemas.openxmlformats.org/officeDocument/2006/relationships/tags" Target="../tags/tag570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569.xml"/><Relationship Id="rId9" Type="http://schemas.openxmlformats.org/officeDocument/2006/relationships/tags" Target="../tags/tag57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82.xml"/><Relationship Id="rId3" Type="http://schemas.openxmlformats.org/officeDocument/2006/relationships/tags" Target="../tags/tag577.xml"/><Relationship Id="rId7" Type="http://schemas.openxmlformats.org/officeDocument/2006/relationships/tags" Target="../tags/tag581.xml"/><Relationship Id="rId12" Type="http://schemas.openxmlformats.org/officeDocument/2006/relationships/image" Target="../media/image17.gif"/><Relationship Id="rId2" Type="http://schemas.openxmlformats.org/officeDocument/2006/relationships/tags" Target="../tags/tag576.xml"/><Relationship Id="rId1" Type="http://schemas.openxmlformats.org/officeDocument/2006/relationships/tags" Target="../tags/tag575.xml"/><Relationship Id="rId6" Type="http://schemas.openxmlformats.org/officeDocument/2006/relationships/tags" Target="../tags/tag580.xml"/><Relationship Id="rId11" Type="http://schemas.openxmlformats.org/officeDocument/2006/relationships/image" Target="../media/image16.png"/><Relationship Id="rId5" Type="http://schemas.openxmlformats.org/officeDocument/2006/relationships/tags" Target="../tags/tag579.xml"/><Relationship Id="rId10" Type="http://schemas.openxmlformats.org/officeDocument/2006/relationships/image" Target="../media/image15.png"/><Relationship Id="rId4" Type="http://schemas.openxmlformats.org/officeDocument/2006/relationships/tags" Target="../tags/tag578.xml"/><Relationship Id="rId9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85.xml"/><Relationship Id="rId2" Type="http://schemas.openxmlformats.org/officeDocument/2006/relationships/tags" Target="../tags/tag584.xml"/><Relationship Id="rId1" Type="http://schemas.openxmlformats.org/officeDocument/2006/relationships/tags" Target="../tags/tag583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8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89.xml"/><Relationship Id="rId7" Type="http://schemas.openxmlformats.org/officeDocument/2006/relationships/image" Target="../media/image19.png"/><Relationship Id="rId2" Type="http://schemas.openxmlformats.org/officeDocument/2006/relationships/tags" Target="../tags/tag588.xml"/><Relationship Id="rId1" Type="http://schemas.openxmlformats.org/officeDocument/2006/relationships/tags" Target="../tags/tag58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91.xml"/><Relationship Id="rId4" Type="http://schemas.openxmlformats.org/officeDocument/2006/relationships/tags" Target="../tags/tag59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94.xml"/><Relationship Id="rId7" Type="http://schemas.openxmlformats.org/officeDocument/2006/relationships/image" Target="../media/image20.png"/><Relationship Id="rId2" Type="http://schemas.openxmlformats.org/officeDocument/2006/relationships/tags" Target="../tags/tag593.xml"/><Relationship Id="rId1" Type="http://schemas.openxmlformats.org/officeDocument/2006/relationships/tags" Target="../tags/tag59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96.xml"/><Relationship Id="rId4" Type="http://schemas.openxmlformats.org/officeDocument/2006/relationships/tags" Target="../tags/tag59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98.xml"/><Relationship Id="rId1" Type="http://schemas.openxmlformats.org/officeDocument/2006/relationships/tags" Target="../tags/tag59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606.xml"/><Relationship Id="rId13" Type="http://schemas.openxmlformats.org/officeDocument/2006/relationships/tags" Target="../tags/tag611.xml"/><Relationship Id="rId18" Type="http://schemas.openxmlformats.org/officeDocument/2006/relationships/image" Target="../media/image22.png"/><Relationship Id="rId3" Type="http://schemas.openxmlformats.org/officeDocument/2006/relationships/tags" Target="../tags/tag601.xml"/><Relationship Id="rId21" Type="http://schemas.openxmlformats.org/officeDocument/2006/relationships/image" Target="../media/image25.png"/><Relationship Id="rId7" Type="http://schemas.openxmlformats.org/officeDocument/2006/relationships/tags" Target="../tags/tag605.xml"/><Relationship Id="rId12" Type="http://schemas.openxmlformats.org/officeDocument/2006/relationships/tags" Target="../tags/tag610.xml"/><Relationship Id="rId17" Type="http://schemas.openxmlformats.org/officeDocument/2006/relationships/image" Target="../media/image21.png"/><Relationship Id="rId2" Type="http://schemas.openxmlformats.org/officeDocument/2006/relationships/tags" Target="../tags/tag600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24.png"/><Relationship Id="rId1" Type="http://schemas.openxmlformats.org/officeDocument/2006/relationships/tags" Target="../tags/tag599.xml"/><Relationship Id="rId6" Type="http://schemas.openxmlformats.org/officeDocument/2006/relationships/tags" Target="../tags/tag604.xml"/><Relationship Id="rId11" Type="http://schemas.openxmlformats.org/officeDocument/2006/relationships/tags" Target="../tags/tag609.xml"/><Relationship Id="rId5" Type="http://schemas.openxmlformats.org/officeDocument/2006/relationships/tags" Target="../tags/tag603.xml"/><Relationship Id="rId15" Type="http://schemas.openxmlformats.org/officeDocument/2006/relationships/tags" Target="../tags/tag613.xml"/><Relationship Id="rId10" Type="http://schemas.openxmlformats.org/officeDocument/2006/relationships/tags" Target="../tags/tag608.xml"/><Relationship Id="rId19" Type="http://schemas.openxmlformats.org/officeDocument/2006/relationships/image" Target="../media/image23.png"/><Relationship Id="rId4" Type="http://schemas.openxmlformats.org/officeDocument/2006/relationships/tags" Target="../tags/tag602.xml"/><Relationship Id="rId9" Type="http://schemas.openxmlformats.org/officeDocument/2006/relationships/tags" Target="../tags/tag607.xml"/><Relationship Id="rId14" Type="http://schemas.openxmlformats.org/officeDocument/2006/relationships/tags" Target="../tags/tag6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621.xml"/><Relationship Id="rId13" Type="http://schemas.openxmlformats.org/officeDocument/2006/relationships/tags" Target="../tags/tag626.xml"/><Relationship Id="rId18" Type="http://schemas.openxmlformats.org/officeDocument/2006/relationships/image" Target="../media/image27.png"/><Relationship Id="rId3" Type="http://schemas.openxmlformats.org/officeDocument/2006/relationships/tags" Target="../tags/tag616.xml"/><Relationship Id="rId7" Type="http://schemas.openxmlformats.org/officeDocument/2006/relationships/tags" Target="../tags/tag620.xml"/><Relationship Id="rId12" Type="http://schemas.openxmlformats.org/officeDocument/2006/relationships/tags" Target="../tags/tag625.xml"/><Relationship Id="rId17" Type="http://schemas.openxmlformats.org/officeDocument/2006/relationships/image" Target="../media/image26.png"/><Relationship Id="rId2" Type="http://schemas.openxmlformats.org/officeDocument/2006/relationships/tags" Target="../tags/tag615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29.png"/><Relationship Id="rId1" Type="http://schemas.openxmlformats.org/officeDocument/2006/relationships/tags" Target="../tags/tag614.xml"/><Relationship Id="rId6" Type="http://schemas.openxmlformats.org/officeDocument/2006/relationships/tags" Target="../tags/tag619.xml"/><Relationship Id="rId11" Type="http://schemas.openxmlformats.org/officeDocument/2006/relationships/tags" Target="../tags/tag624.xml"/><Relationship Id="rId5" Type="http://schemas.openxmlformats.org/officeDocument/2006/relationships/tags" Target="../tags/tag618.xml"/><Relationship Id="rId15" Type="http://schemas.openxmlformats.org/officeDocument/2006/relationships/tags" Target="../tags/tag628.xml"/><Relationship Id="rId10" Type="http://schemas.openxmlformats.org/officeDocument/2006/relationships/tags" Target="../tags/tag623.xml"/><Relationship Id="rId19" Type="http://schemas.openxmlformats.org/officeDocument/2006/relationships/image" Target="../media/image28.png"/><Relationship Id="rId4" Type="http://schemas.openxmlformats.org/officeDocument/2006/relationships/tags" Target="../tags/tag617.xml"/><Relationship Id="rId9" Type="http://schemas.openxmlformats.org/officeDocument/2006/relationships/tags" Target="../tags/tag622.xml"/><Relationship Id="rId14" Type="http://schemas.openxmlformats.org/officeDocument/2006/relationships/tags" Target="../tags/tag62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631.xml"/><Relationship Id="rId7" Type="http://schemas.openxmlformats.org/officeDocument/2006/relationships/tags" Target="../tags/tag635.xml"/><Relationship Id="rId2" Type="http://schemas.openxmlformats.org/officeDocument/2006/relationships/tags" Target="../tags/tag630.xml"/><Relationship Id="rId1" Type="http://schemas.openxmlformats.org/officeDocument/2006/relationships/tags" Target="../tags/tag629.xml"/><Relationship Id="rId6" Type="http://schemas.openxmlformats.org/officeDocument/2006/relationships/tags" Target="../tags/tag634.xml"/><Relationship Id="rId5" Type="http://schemas.openxmlformats.org/officeDocument/2006/relationships/tags" Target="../tags/tag633.xml"/><Relationship Id="rId10" Type="http://schemas.openxmlformats.org/officeDocument/2006/relationships/image" Target="../media/image31.png"/><Relationship Id="rId4" Type="http://schemas.openxmlformats.org/officeDocument/2006/relationships/tags" Target="../tags/tag632.xml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6.xml"/><Relationship Id="rId7" Type="http://schemas.openxmlformats.org/officeDocument/2006/relationships/image" Target="../media/image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643.xml"/><Relationship Id="rId13" Type="http://schemas.openxmlformats.org/officeDocument/2006/relationships/image" Target="../media/image33.png"/><Relationship Id="rId3" Type="http://schemas.openxmlformats.org/officeDocument/2006/relationships/tags" Target="../tags/tag638.xml"/><Relationship Id="rId7" Type="http://schemas.openxmlformats.org/officeDocument/2006/relationships/tags" Target="../tags/tag642.xml"/><Relationship Id="rId12" Type="http://schemas.openxmlformats.org/officeDocument/2006/relationships/image" Target="../media/image32.png"/><Relationship Id="rId2" Type="http://schemas.openxmlformats.org/officeDocument/2006/relationships/tags" Target="../tags/tag637.xml"/><Relationship Id="rId1" Type="http://schemas.openxmlformats.org/officeDocument/2006/relationships/tags" Target="../tags/tag636.xml"/><Relationship Id="rId6" Type="http://schemas.openxmlformats.org/officeDocument/2006/relationships/tags" Target="../tags/tag641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640.xml"/><Relationship Id="rId15" Type="http://schemas.openxmlformats.org/officeDocument/2006/relationships/image" Target="../media/image35.png"/><Relationship Id="rId10" Type="http://schemas.openxmlformats.org/officeDocument/2006/relationships/tags" Target="../tags/tag645.xml"/><Relationship Id="rId4" Type="http://schemas.openxmlformats.org/officeDocument/2006/relationships/tags" Target="../tags/tag639.xml"/><Relationship Id="rId9" Type="http://schemas.openxmlformats.org/officeDocument/2006/relationships/tags" Target="../tags/tag644.xml"/><Relationship Id="rId1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47.xml"/><Relationship Id="rId1" Type="http://schemas.openxmlformats.org/officeDocument/2006/relationships/tags" Target="../tags/tag646.xml"/><Relationship Id="rId4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653.xml"/><Relationship Id="rId7" Type="http://schemas.openxmlformats.org/officeDocument/2006/relationships/tags" Target="../tags/tag657.xml"/><Relationship Id="rId2" Type="http://schemas.openxmlformats.org/officeDocument/2006/relationships/tags" Target="../tags/tag652.xml"/><Relationship Id="rId1" Type="http://schemas.openxmlformats.org/officeDocument/2006/relationships/tags" Target="../tags/tag651.xml"/><Relationship Id="rId6" Type="http://schemas.openxmlformats.org/officeDocument/2006/relationships/tags" Target="../tags/tag656.xml"/><Relationship Id="rId5" Type="http://schemas.openxmlformats.org/officeDocument/2006/relationships/tags" Target="../tags/tag655.xml"/><Relationship Id="rId4" Type="http://schemas.openxmlformats.org/officeDocument/2006/relationships/tags" Target="../tags/tag654.xml"/><Relationship Id="rId9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668.xml"/><Relationship Id="rId13" Type="http://schemas.openxmlformats.org/officeDocument/2006/relationships/tags" Target="../tags/tag673.xml"/><Relationship Id="rId18" Type="http://schemas.openxmlformats.org/officeDocument/2006/relationships/tags" Target="../tags/tag678.xml"/><Relationship Id="rId3" Type="http://schemas.openxmlformats.org/officeDocument/2006/relationships/tags" Target="../tags/tag663.xml"/><Relationship Id="rId21" Type="http://schemas.openxmlformats.org/officeDocument/2006/relationships/slide" Target="slide6.xml"/><Relationship Id="rId7" Type="http://schemas.openxmlformats.org/officeDocument/2006/relationships/tags" Target="../tags/tag667.xml"/><Relationship Id="rId12" Type="http://schemas.openxmlformats.org/officeDocument/2006/relationships/tags" Target="../tags/tag672.xml"/><Relationship Id="rId17" Type="http://schemas.openxmlformats.org/officeDocument/2006/relationships/tags" Target="../tags/tag677.xml"/><Relationship Id="rId2" Type="http://schemas.openxmlformats.org/officeDocument/2006/relationships/tags" Target="../tags/tag662.xml"/><Relationship Id="rId16" Type="http://schemas.openxmlformats.org/officeDocument/2006/relationships/tags" Target="../tags/tag676.xml"/><Relationship Id="rId20" Type="http://schemas.openxmlformats.org/officeDocument/2006/relationships/notesSlide" Target="../notesSlides/notesSlide3.xml"/><Relationship Id="rId1" Type="http://schemas.openxmlformats.org/officeDocument/2006/relationships/tags" Target="../tags/tag661.xml"/><Relationship Id="rId6" Type="http://schemas.openxmlformats.org/officeDocument/2006/relationships/tags" Target="../tags/tag666.xml"/><Relationship Id="rId11" Type="http://schemas.openxmlformats.org/officeDocument/2006/relationships/tags" Target="../tags/tag671.xml"/><Relationship Id="rId5" Type="http://schemas.openxmlformats.org/officeDocument/2006/relationships/tags" Target="../tags/tag665.xml"/><Relationship Id="rId15" Type="http://schemas.openxmlformats.org/officeDocument/2006/relationships/tags" Target="../tags/tag675.xml"/><Relationship Id="rId10" Type="http://schemas.openxmlformats.org/officeDocument/2006/relationships/tags" Target="../tags/tag670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664.xml"/><Relationship Id="rId9" Type="http://schemas.openxmlformats.org/officeDocument/2006/relationships/tags" Target="../tags/tag669.xml"/><Relationship Id="rId14" Type="http://schemas.openxmlformats.org/officeDocument/2006/relationships/tags" Target="../tags/tag67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tags" Target="../tags/tag684.xml"/><Relationship Id="rId7" Type="http://schemas.openxmlformats.org/officeDocument/2006/relationships/image" Target="../media/image36.jpeg"/><Relationship Id="rId2" Type="http://schemas.openxmlformats.org/officeDocument/2006/relationships/tags" Target="../tags/tag683.xml"/><Relationship Id="rId1" Type="http://schemas.openxmlformats.org/officeDocument/2006/relationships/tags" Target="../tags/tag68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8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691.xml"/><Relationship Id="rId2" Type="http://schemas.openxmlformats.org/officeDocument/2006/relationships/tags" Target="../tags/tag690.xml"/><Relationship Id="rId1" Type="http://schemas.openxmlformats.org/officeDocument/2006/relationships/tags" Target="../tags/tag689.xml"/><Relationship Id="rId6" Type="http://schemas.openxmlformats.org/officeDocument/2006/relationships/image" Target="../media/image38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697.xml"/><Relationship Id="rId2" Type="http://schemas.openxmlformats.org/officeDocument/2006/relationships/tags" Target="../tags/tag696.xml"/><Relationship Id="rId1" Type="http://schemas.openxmlformats.org/officeDocument/2006/relationships/tags" Target="../tags/tag695.xml"/><Relationship Id="rId6" Type="http://schemas.openxmlformats.org/officeDocument/2006/relationships/image" Target="../media/image39.gif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03.xml"/><Relationship Id="rId2" Type="http://schemas.openxmlformats.org/officeDocument/2006/relationships/tags" Target="../tags/tag702.xml"/><Relationship Id="rId1" Type="http://schemas.openxmlformats.org/officeDocument/2006/relationships/tags" Target="../tags/tag701.xml"/><Relationship Id="rId6" Type="http://schemas.openxmlformats.org/officeDocument/2006/relationships/image" Target="../media/image40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tags" Target="../tags/tag709.xml"/><Relationship Id="rId7" Type="http://schemas.openxmlformats.org/officeDocument/2006/relationships/hyperlink" Target="http://www.jiaweiclock.com/book.asp?id=1207" TargetMode="External"/><Relationship Id="rId2" Type="http://schemas.openxmlformats.org/officeDocument/2006/relationships/tags" Target="../tags/tag708.xml"/><Relationship Id="rId1" Type="http://schemas.openxmlformats.org/officeDocument/2006/relationships/tags" Target="../tags/tag707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2.jpeg"/><Relationship Id="rId4" Type="http://schemas.openxmlformats.org/officeDocument/2006/relationships/tags" Target="../tags/tag710.xml"/><Relationship Id="rId9" Type="http://schemas.openxmlformats.org/officeDocument/2006/relationships/hyperlink" Target="http://www.jiaweiclock.com/book.asp?id=2626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tags" Target="../tags/tag716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715.xml"/><Relationship Id="rId1" Type="http://schemas.openxmlformats.org/officeDocument/2006/relationships/tags" Target="../tags/tag71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18.xml"/><Relationship Id="rId4" Type="http://schemas.openxmlformats.org/officeDocument/2006/relationships/tags" Target="../tags/tag717.xml"/><Relationship Id="rId9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5.png"/><Relationship Id="rId5" Type="http://schemas.openxmlformats.org/officeDocument/2006/relationships/tags" Target="../tags/tag13.xml"/><Relationship Id="rId10" Type="http://schemas.openxmlformats.org/officeDocument/2006/relationships/image" Target="../media/image4.png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724.xml"/><Relationship Id="rId7" Type="http://schemas.openxmlformats.org/officeDocument/2006/relationships/image" Target="../media/image45.png"/><Relationship Id="rId2" Type="http://schemas.openxmlformats.org/officeDocument/2006/relationships/tags" Target="../tags/tag723.xml"/><Relationship Id="rId1" Type="http://schemas.openxmlformats.org/officeDocument/2006/relationships/tags" Target="../tags/tag722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731.xml"/><Relationship Id="rId2" Type="http://schemas.openxmlformats.org/officeDocument/2006/relationships/tags" Target="../tags/tag730.xml"/><Relationship Id="rId1" Type="http://schemas.openxmlformats.org/officeDocument/2006/relationships/tags" Target="../tags/tag729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737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736.xml"/><Relationship Id="rId1" Type="http://schemas.openxmlformats.org/officeDocument/2006/relationships/tags" Target="../tags/tag73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39.xml"/><Relationship Id="rId4" Type="http://schemas.openxmlformats.org/officeDocument/2006/relationships/tags" Target="../tags/tag738.xml"/><Relationship Id="rId9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745.xml"/><Relationship Id="rId2" Type="http://schemas.openxmlformats.org/officeDocument/2006/relationships/tags" Target="../tags/tag744.xml"/><Relationship Id="rId1" Type="http://schemas.openxmlformats.org/officeDocument/2006/relationships/tags" Target="../tags/tag743.xml"/><Relationship Id="rId6" Type="http://schemas.openxmlformats.org/officeDocument/2006/relationships/image" Target="../media/image48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749.xml"/><Relationship Id="rId2" Type="http://schemas.openxmlformats.org/officeDocument/2006/relationships/tags" Target="../tags/tag748.xml"/><Relationship Id="rId1" Type="http://schemas.openxmlformats.org/officeDocument/2006/relationships/tags" Target="../tags/tag747.xml"/><Relationship Id="rId6" Type="http://schemas.openxmlformats.org/officeDocument/2006/relationships/image" Target="../media/image49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5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753.xml"/><Relationship Id="rId2" Type="http://schemas.openxmlformats.org/officeDocument/2006/relationships/tags" Target="../tags/tag752.xml"/><Relationship Id="rId1" Type="http://schemas.openxmlformats.org/officeDocument/2006/relationships/tags" Target="../tags/tag751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759.xml"/><Relationship Id="rId2" Type="http://schemas.openxmlformats.org/officeDocument/2006/relationships/tags" Target="../tags/tag758.xml"/><Relationship Id="rId1" Type="http://schemas.openxmlformats.org/officeDocument/2006/relationships/tags" Target="../tags/tag757.xml"/><Relationship Id="rId5" Type="http://schemas.openxmlformats.org/officeDocument/2006/relationships/image" Target="../media/image50.jpeg"/><Relationship Id="rId4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76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761.xml"/><Relationship Id="rId1" Type="http://schemas.openxmlformats.org/officeDocument/2006/relationships/tags" Target="../tags/tag760.xml"/><Relationship Id="rId6" Type="http://schemas.openxmlformats.org/officeDocument/2006/relationships/tags" Target="../tags/tag765.xml"/><Relationship Id="rId5" Type="http://schemas.openxmlformats.org/officeDocument/2006/relationships/tags" Target="../tags/tag764.xml"/><Relationship Id="rId4" Type="http://schemas.openxmlformats.org/officeDocument/2006/relationships/tags" Target="../tags/tag763.xml"/><Relationship Id="rId9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117" Type="http://schemas.openxmlformats.org/officeDocument/2006/relationships/tags" Target="../tags/tag885.xml"/><Relationship Id="rId299" Type="http://schemas.openxmlformats.org/officeDocument/2006/relationships/tags" Target="../tags/tag1067.xml"/><Relationship Id="rId21" Type="http://schemas.openxmlformats.org/officeDocument/2006/relationships/tags" Target="../tags/tag789.xml"/><Relationship Id="rId63" Type="http://schemas.openxmlformats.org/officeDocument/2006/relationships/tags" Target="../tags/tag831.xml"/><Relationship Id="rId159" Type="http://schemas.openxmlformats.org/officeDocument/2006/relationships/tags" Target="../tags/tag927.xml"/><Relationship Id="rId324" Type="http://schemas.openxmlformats.org/officeDocument/2006/relationships/tags" Target="../tags/tag1092.xml"/><Relationship Id="rId366" Type="http://schemas.openxmlformats.org/officeDocument/2006/relationships/tags" Target="../tags/tag1134.xml"/><Relationship Id="rId170" Type="http://schemas.openxmlformats.org/officeDocument/2006/relationships/tags" Target="../tags/tag938.xml"/><Relationship Id="rId191" Type="http://schemas.openxmlformats.org/officeDocument/2006/relationships/tags" Target="../tags/tag959.xml"/><Relationship Id="rId205" Type="http://schemas.openxmlformats.org/officeDocument/2006/relationships/tags" Target="../tags/tag973.xml"/><Relationship Id="rId226" Type="http://schemas.openxmlformats.org/officeDocument/2006/relationships/tags" Target="../tags/tag994.xml"/><Relationship Id="rId247" Type="http://schemas.openxmlformats.org/officeDocument/2006/relationships/tags" Target="../tags/tag1015.xml"/><Relationship Id="rId107" Type="http://schemas.openxmlformats.org/officeDocument/2006/relationships/tags" Target="../tags/tag875.xml"/><Relationship Id="rId268" Type="http://schemas.openxmlformats.org/officeDocument/2006/relationships/tags" Target="../tags/tag1036.xml"/><Relationship Id="rId289" Type="http://schemas.openxmlformats.org/officeDocument/2006/relationships/tags" Target="../tags/tag1057.xml"/><Relationship Id="rId11" Type="http://schemas.openxmlformats.org/officeDocument/2006/relationships/tags" Target="../tags/tag779.xml"/><Relationship Id="rId32" Type="http://schemas.openxmlformats.org/officeDocument/2006/relationships/tags" Target="../tags/tag800.xml"/><Relationship Id="rId53" Type="http://schemas.openxmlformats.org/officeDocument/2006/relationships/tags" Target="../tags/tag821.xml"/><Relationship Id="rId74" Type="http://schemas.openxmlformats.org/officeDocument/2006/relationships/tags" Target="../tags/tag842.xml"/><Relationship Id="rId128" Type="http://schemas.openxmlformats.org/officeDocument/2006/relationships/tags" Target="../tags/tag896.xml"/><Relationship Id="rId149" Type="http://schemas.openxmlformats.org/officeDocument/2006/relationships/tags" Target="../tags/tag917.xml"/><Relationship Id="rId314" Type="http://schemas.openxmlformats.org/officeDocument/2006/relationships/tags" Target="../tags/tag1082.xml"/><Relationship Id="rId335" Type="http://schemas.openxmlformats.org/officeDocument/2006/relationships/tags" Target="../tags/tag1103.xml"/><Relationship Id="rId356" Type="http://schemas.openxmlformats.org/officeDocument/2006/relationships/tags" Target="../tags/tag1124.xml"/><Relationship Id="rId377" Type="http://schemas.openxmlformats.org/officeDocument/2006/relationships/tags" Target="../tags/tag1145.xml"/><Relationship Id="rId5" Type="http://schemas.openxmlformats.org/officeDocument/2006/relationships/tags" Target="../tags/tag773.xml"/><Relationship Id="rId95" Type="http://schemas.openxmlformats.org/officeDocument/2006/relationships/tags" Target="../tags/tag863.xml"/><Relationship Id="rId160" Type="http://schemas.openxmlformats.org/officeDocument/2006/relationships/tags" Target="../tags/tag928.xml"/><Relationship Id="rId181" Type="http://schemas.openxmlformats.org/officeDocument/2006/relationships/tags" Target="../tags/tag949.xml"/><Relationship Id="rId216" Type="http://schemas.openxmlformats.org/officeDocument/2006/relationships/tags" Target="../tags/tag984.xml"/><Relationship Id="rId237" Type="http://schemas.openxmlformats.org/officeDocument/2006/relationships/tags" Target="../tags/tag1005.xml"/><Relationship Id="rId258" Type="http://schemas.openxmlformats.org/officeDocument/2006/relationships/tags" Target="../tags/tag1026.xml"/><Relationship Id="rId279" Type="http://schemas.openxmlformats.org/officeDocument/2006/relationships/tags" Target="../tags/tag1047.xml"/><Relationship Id="rId22" Type="http://schemas.openxmlformats.org/officeDocument/2006/relationships/tags" Target="../tags/tag790.xml"/><Relationship Id="rId43" Type="http://schemas.openxmlformats.org/officeDocument/2006/relationships/tags" Target="../tags/tag811.xml"/><Relationship Id="rId64" Type="http://schemas.openxmlformats.org/officeDocument/2006/relationships/tags" Target="../tags/tag832.xml"/><Relationship Id="rId118" Type="http://schemas.openxmlformats.org/officeDocument/2006/relationships/tags" Target="../tags/tag886.xml"/><Relationship Id="rId139" Type="http://schemas.openxmlformats.org/officeDocument/2006/relationships/tags" Target="../tags/tag907.xml"/><Relationship Id="rId290" Type="http://schemas.openxmlformats.org/officeDocument/2006/relationships/tags" Target="../tags/tag1058.xml"/><Relationship Id="rId304" Type="http://schemas.openxmlformats.org/officeDocument/2006/relationships/tags" Target="../tags/tag1072.xml"/><Relationship Id="rId325" Type="http://schemas.openxmlformats.org/officeDocument/2006/relationships/tags" Target="../tags/tag1093.xml"/><Relationship Id="rId346" Type="http://schemas.openxmlformats.org/officeDocument/2006/relationships/tags" Target="../tags/tag1114.xml"/><Relationship Id="rId367" Type="http://schemas.openxmlformats.org/officeDocument/2006/relationships/tags" Target="../tags/tag1135.xml"/><Relationship Id="rId388" Type="http://schemas.openxmlformats.org/officeDocument/2006/relationships/tags" Target="../tags/tag1156.xml"/><Relationship Id="rId85" Type="http://schemas.openxmlformats.org/officeDocument/2006/relationships/tags" Target="../tags/tag853.xml"/><Relationship Id="rId150" Type="http://schemas.openxmlformats.org/officeDocument/2006/relationships/tags" Target="../tags/tag918.xml"/><Relationship Id="rId171" Type="http://schemas.openxmlformats.org/officeDocument/2006/relationships/tags" Target="../tags/tag939.xml"/><Relationship Id="rId192" Type="http://schemas.openxmlformats.org/officeDocument/2006/relationships/tags" Target="../tags/tag960.xml"/><Relationship Id="rId206" Type="http://schemas.openxmlformats.org/officeDocument/2006/relationships/tags" Target="../tags/tag974.xml"/><Relationship Id="rId227" Type="http://schemas.openxmlformats.org/officeDocument/2006/relationships/tags" Target="../tags/tag995.xml"/><Relationship Id="rId248" Type="http://schemas.openxmlformats.org/officeDocument/2006/relationships/tags" Target="../tags/tag1016.xml"/><Relationship Id="rId269" Type="http://schemas.openxmlformats.org/officeDocument/2006/relationships/tags" Target="../tags/tag1037.xml"/><Relationship Id="rId12" Type="http://schemas.openxmlformats.org/officeDocument/2006/relationships/tags" Target="../tags/tag780.xml"/><Relationship Id="rId33" Type="http://schemas.openxmlformats.org/officeDocument/2006/relationships/tags" Target="../tags/tag801.xml"/><Relationship Id="rId108" Type="http://schemas.openxmlformats.org/officeDocument/2006/relationships/tags" Target="../tags/tag876.xml"/><Relationship Id="rId129" Type="http://schemas.openxmlformats.org/officeDocument/2006/relationships/tags" Target="../tags/tag897.xml"/><Relationship Id="rId280" Type="http://schemas.openxmlformats.org/officeDocument/2006/relationships/tags" Target="../tags/tag1048.xml"/><Relationship Id="rId315" Type="http://schemas.openxmlformats.org/officeDocument/2006/relationships/tags" Target="../tags/tag1083.xml"/><Relationship Id="rId336" Type="http://schemas.openxmlformats.org/officeDocument/2006/relationships/tags" Target="../tags/tag1104.xml"/><Relationship Id="rId357" Type="http://schemas.openxmlformats.org/officeDocument/2006/relationships/tags" Target="../tags/tag1125.xml"/><Relationship Id="rId54" Type="http://schemas.openxmlformats.org/officeDocument/2006/relationships/tags" Target="../tags/tag822.xml"/><Relationship Id="rId75" Type="http://schemas.openxmlformats.org/officeDocument/2006/relationships/tags" Target="../tags/tag843.xml"/><Relationship Id="rId96" Type="http://schemas.openxmlformats.org/officeDocument/2006/relationships/tags" Target="../tags/tag864.xml"/><Relationship Id="rId140" Type="http://schemas.openxmlformats.org/officeDocument/2006/relationships/tags" Target="../tags/tag908.xml"/><Relationship Id="rId161" Type="http://schemas.openxmlformats.org/officeDocument/2006/relationships/tags" Target="../tags/tag929.xml"/><Relationship Id="rId182" Type="http://schemas.openxmlformats.org/officeDocument/2006/relationships/tags" Target="../tags/tag950.xml"/><Relationship Id="rId217" Type="http://schemas.openxmlformats.org/officeDocument/2006/relationships/tags" Target="../tags/tag985.xml"/><Relationship Id="rId378" Type="http://schemas.openxmlformats.org/officeDocument/2006/relationships/tags" Target="../tags/tag1146.xml"/><Relationship Id="rId6" Type="http://schemas.openxmlformats.org/officeDocument/2006/relationships/tags" Target="../tags/tag774.xml"/><Relationship Id="rId238" Type="http://schemas.openxmlformats.org/officeDocument/2006/relationships/tags" Target="../tags/tag1006.xml"/><Relationship Id="rId259" Type="http://schemas.openxmlformats.org/officeDocument/2006/relationships/tags" Target="../tags/tag1027.xml"/><Relationship Id="rId23" Type="http://schemas.openxmlformats.org/officeDocument/2006/relationships/tags" Target="../tags/tag791.xml"/><Relationship Id="rId119" Type="http://schemas.openxmlformats.org/officeDocument/2006/relationships/tags" Target="../tags/tag887.xml"/><Relationship Id="rId270" Type="http://schemas.openxmlformats.org/officeDocument/2006/relationships/tags" Target="../tags/tag1038.xml"/><Relationship Id="rId291" Type="http://schemas.openxmlformats.org/officeDocument/2006/relationships/tags" Target="../tags/tag1059.xml"/><Relationship Id="rId305" Type="http://schemas.openxmlformats.org/officeDocument/2006/relationships/tags" Target="../tags/tag1073.xml"/><Relationship Id="rId326" Type="http://schemas.openxmlformats.org/officeDocument/2006/relationships/tags" Target="../tags/tag1094.xml"/><Relationship Id="rId347" Type="http://schemas.openxmlformats.org/officeDocument/2006/relationships/tags" Target="../tags/tag1115.xml"/><Relationship Id="rId44" Type="http://schemas.openxmlformats.org/officeDocument/2006/relationships/tags" Target="../tags/tag812.xml"/><Relationship Id="rId65" Type="http://schemas.openxmlformats.org/officeDocument/2006/relationships/tags" Target="../tags/tag833.xml"/><Relationship Id="rId86" Type="http://schemas.openxmlformats.org/officeDocument/2006/relationships/tags" Target="../tags/tag854.xml"/><Relationship Id="rId130" Type="http://schemas.openxmlformats.org/officeDocument/2006/relationships/tags" Target="../tags/tag898.xml"/><Relationship Id="rId151" Type="http://schemas.openxmlformats.org/officeDocument/2006/relationships/tags" Target="../tags/tag919.xml"/><Relationship Id="rId368" Type="http://schemas.openxmlformats.org/officeDocument/2006/relationships/tags" Target="../tags/tag1136.xml"/><Relationship Id="rId389" Type="http://schemas.openxmlformats.org/officeDocument/2006/relationships/tags" Target="../tags/tag1157.xml"/><Relationship Id="rId172" Type="http://schemas.openxmlformats.org/officeDocument/2006/relationships/tags" Target="../tags/tag940.xml"/><Relationship Id="rId193" Type="http://schemas.openxmlformats.org/officeDocument/2006/relationships/tags" Target="../tags/tag961.xml"/><Relationship Id="rId207" Type="http://schemas.openxmlformats.org/officeDocument/2006/relationships/tags" Target="../tags/tag975.xml"/><Relationship Id="rId228" Type="http://schemas.openxmlformats.org/officeDocument/2006/relationships/tags" Target="../tags/tag996.xml"/><Relationship Id="rId249" Type="http://schemas.openxmlformats.org/officeDocument/2006/relationships/tags" Target="../tags/tag1017.xml"/><Relationship Id="rId13" Type="http://schemas.openxmlformats.org/officeDocument/2006/relationships/tags" Target="../tags/tag781.xml"/><Relationship Id="rId109" Type="http://schemas.openxmlformats.org/officeDocument/2006/relationships/tags" Target="../tags/tag877.xml"/><Relationship Id="rId260" Type="http://schemas.openxmlformats.org/officeDocument/2006/relationships/tags" Target="../tags/tag1028.xml"/><Relationship Id="rId281" Type="http://schemas.openxmlformats.org/officeDocument/2006/relationships/tags" Target="../tags/tag1049.xml"/><Relationship Id="rId316" Type="http://schemas.openxmlformats.org/officeDocument/2006/relationships/tags" Target="../tags/tag1084.xml"/><Relationship Id="rId337" Type="http://schemas.openxmlformats.org/officeDocument/2006/relationships/tags" Target="../tags/tag1105.xml"/><Relationship Id="rId34" Type="http://schemas.openxmlformats.org/officeDocument/2006/relationships/tags" Target="../tags/tag802.xml"/><Relationship Id="rId55" Type="http://schemas.openxmlformats.org/officeDocument/2006/relationships/tags" Target="../tags/tag823.xml"/><Relationship Id="rId76" Type="http://schemas.openxmlformats.org/officeDocument/2006/relationships/tags" Target="../tags/tag844.xml"/><Relationship Id="rId97" Type="http://schemas.openxmlformats.org/officeDocument/2006/relationships/tags" Target="../tags/tag865.xml"/><Relationship Id="rId120" Type="http://schemas.openxmlformats.org/officeDocument/2006/relationships/tags" Target="../tags/tag888.xml"/><Relationship Id="rId141" Type="http://schemas.openxmlformats.org/officeDocument/2006/relationships/tags" Target="../tags/tag909.xml"/><Relationship Id="rId358" Type="http://schemas.openxmlformats.org/officeDocument/2006/relationships/tags" Target="../tags/tag1126.xml"/><Relationship Id="rId379" Type="http://schemas.openxmlformats.org/officeDocument/2006/relationships/tags" Target="../tags/tag1147.xml"/><Relationship Id="rId7" Type="http://schemas.openxmlformats.org/officeDocument/2006/relationships/tags" Target="../tags/tag775.xml"/><Relationship Id="rId162" Type="http://schemas.openxmlformats.org/officeDocument/2006/relationships/tags" Target="../tags/tag930.xml"/><Relationship Id="rId183" Type="http://schemas.openxmlformats.org/officeDocument/2006/relationships/tags" Target="../tags/tag951.xml"/><Relationship Id="rId218" Type="http://schemas.openxmlformats.org/officeDocument/2006/relationships/tags" Target="../tags/tag986.xml"/><Relationship Id="rId239" Type="http://schemas.openxmlformats.org/officeDocument/2006/relationships/tags" Target="../tags/tag1007.xml"/><Relationship Id="rId390" Type="http://schemas.openxmlformats.org/officeDocument/2006/relationships/tags" Target="../tags/tag1158.xml"/><Relationship Id="rId250" Type="http://schemas.openxmlformats.org/officeDocument/2006/relationships/tags" Target="../tags/tag1018.xml"/><Relationship Id="rId271" Type="http://schemas.openxmlformats.org/officeDocument/2006/relationships/tags" Target="../tags/tag1039.xml"/><Relationship Id="rId292" Type="http://schemas.openxmlformats.org/officeDocument/2006/relationships/tags" Target="../tags/tag1060.xml"/><Relationship Id="rId306" Type="http://schemas.openxmlformats.org/officeDocument/2006/relationships/tags" Target="../tags/tag1074.xml"/><Relationship Id="rId24" Type="http://schemas.openxmlformats.org/officeDocument/2006/relationships/tags" Target="../tags/tag792.xml"/><Relationship Id="rId45" Type="http://schemas.openxmlformats.org/officeDocument/2006/relationships/tags" Target="../tags/tag813.xml"/><Relationship Id="rId66" Type="http://schemas.openxmlformats.org/officeDocument/2006/relationships/tags" Target="../tags/tag834.xml"/><Relationship Id="rId87" Type="http://schemas.openxmlformats.org/officeDocument/2006/relationships/tags" Target="../tags/tag855.xml"/><Relationship Id="rId110" Type="http://schemas.openxmlformats.org/officeDocument/2006/relationships/tags" Target="../tags/tag878.xml"/><Relationship Id="rId131" Type="http://schemas.openxmlformats.org/officeDocument/2006/relationships/tags" Target="../tags/tag899.xml"/><Relationship Id="rId327" Type="http://schemas.openxmlformats.org/officeDocument/2006/relationships/tags" Target="../tags/tag1095.xml"/><Relationship Id="rId348" Type="http://schemas.openxmlformats.org/officeDocument/2006/relationships/tags" Target="../tags/tag1116.xml"/><Relationship Id="rId369" Type="http://schemas.openxmlformats.org/officeDocument/2006/relationships/tags" Target="../tags/tag1137.xml"/><Relationship Id="rId152" Type="http://schemas.openxmlformats.org/officeDocument/2006/relationships/tags" Target="../tags/tag920.xml"/><Relationship Id="rId173" Type="http://schemas.openxmlformats.org/officeDocument/2006/relationships/tags" Target="../tags/tag941.xml"/><Relationship Id="rId194" Type="http://schemas.openxmlformats.org/officeDocument/2006/relationships/tags" Target="../tags/tag962.xml"/><Relationship Id="rId208" Type="http://schemas.openxmlformats.org/officeDocument/2006/relationships/tags" Target="../tags/tag976.xml"/><Relationship Id="rId229" Type="http://schemas.openxmlformats.org/officeDocument/2006/relationships/tags" Target="../tags/tag997.xml"/><Relationship Id="rId380" Type="http://schemas.openxmlformats.org/officeDocument/2006/relationships/tags" Target="../tags/tag1148.xml"/><Relationship Id="rId240" Type="http://schemas.openxmlformats.org/officeDocument/2006/relationships/tags" Target="../tags/tag1008.xml"/><Relationship Id="rId261" Type="http://schemas.openxmlformats.org/officeDocument/2006/relationships/tags" Target="../tags/tag1029.xml"/><Relationship Id="rId14" Type="http://schemas.openxmlformats.org/officeDocument/2006/relationships/tags" Target="../tags/tag782.xml"/><Relationship Id="rId35" Type="http://schemas.openxmlformats.org/officeDocument/2006/relationships/tags" Target="../tags/tag803.xml"/><Relationship Id="rId56" Type="http://schemas.openxmlformats.org/officeDocument/2006/relationships/tags" Target="../tags/tag824.xml"/><Relationship Id="rId77" Type="http://schemas.openxmlformats.org/officeDocument/2006/relationships/tags" Target="../tags/tag845.xml"/><Relationship Id="rId100" Type="http://schemas.openxmlformats.org/officeDocument/2006/relationships/tags" Target="../tags/tag868.xml"/><Relationship Id="rId282" Type="http://schemas.openxmlformats.org/officeDocument/2006/relationships/tags" Target="../tags/tag1050.xml"/><Relationship Id="rId317" Type="http://schemas.openxmlformats.org/officeDocument/2006/relationships/tags" Target="../tags/tag1085.xml"/><Relationship Id="rId338" Type="http://schemas.openxmlformats.org/officeDocument/2006/relationships/tags" Target="../tags/tag1106.xml"/><Relationship Id="rId359" Type="http://schemas.openxmlformats.org/officeDocument/2006/relationships/tags" Target="../tags/tag1127.xml"/><Relationship Id="rId8" Type="http://schemas.openxmlformats.org/officeDocument/2006/relationships/tags" Target="../tags/tag776.xml"/><Relationship Id="rId98" Type="http://schemas.openxmlformats.org/officeDocument/2006/relationships/tags" Target="../tags/tag866.xml"/><Relationship Id="rId121" Type="http://schemas.openxmlformats.org/officeDocument/2006/relationships/tags" Target="../tags/tag889.xml"/><Relationship Id="rId142" Type="http://schemas.openxmlformats.org/officeDocument/2006/relationships/tags" Target="../tags/tag910.xml"/><Relationship Id="rId163" Type="http://schemas.openxmlformats.org/officeDocument/2006/relationships/tags" Target="../tags/tag931.xml"/><Relationship Id="rId184" Type="http://schemas.openxmlformats.org/officeDocument/2006/relationships/tags" Target="../tags/tag952.xml"/><Relationship Id="rId219" Type="http://schemas.openxmlformats.org/officeDocument/2006/relationships/tags" Target="../tags/tag987.xml"/><Relationship Id="rId370" Type="http://schemas.openxmlformats.org/officeDocument/2006/relationships/tags" Target="../tags/tag1138.xml"/><Relationship Id="rId391" Type="http://schemas.openxmlformats.org/officeDocument/2006/relationships/slideLayout" Target="../slideLayouts/slideLayout7.xml"/><Relationship Id="rId230" Type="http://schemas.openxmlformats.org/officeDocument/2006/relationships/tags" Target="../tags/tag998.xml"/><Relationship Id="rId251" Type="http://schemas.openxmlformats.org/officeDocument/2006/relationships/tags" Target="../tags/tag1019.xml"/><Relationship Id="rId25" Type="http://schemas.openxmlformats.org/officeDocument/2006/relationships/tags" Target="../tags/tag793.xml"/><Relationship Id="rId46" Type="http://schemas.openxmlformats.org/officeDocument/2006/relationships/tags" Target="../tags/tag814.xml"/><Relationship Id="rId67" Type="http://schemas.openxmlformats.org/officeDocument/2006/relationships/tags" Target="../tags/tag835.xml"/><Relationship Id="rId272" Type="http://schemas.openxmlformats.org/officeDocument/2006/relationships/tags" Target="../tags/tag1040.xml"/><Relationship Id="rId293" Type="http://schemas.openxmlformats.org/officeDocument/2006/relationships/tags" Target="../tags/tag1061.xml"/><Relationship Id="rId307" Type="http://schemas.openxmlformats.org/officeDocument/2006/relationships/tags" Target="../tags/tag1075.xml"/><Relationship Id="rId328" Type="http://schemas.openxmlformats.org/officeDocument/2006/relationships/tags" Target="../tags/tag1096.xml"/><Relationship Id="rId349" Type="http://schemas.openxmlformats.org/officeDocument/2006/relationships/tags" Target="../tags/tag1117.xml"/><Relationship Id="rId88" Type="http://schemas.openxmlformats.org/officeDocument/2006/relationships/tags" Target="../tags/tag856.xml"/><Relationship Id="rId111" Type="http://schemas.openxmlformats.org/officeDocument/2006/relationships/tags" Target="../tags/tag879.xml"/><Relationship Id="rId132" Type="http://schemas.openxmlformats.org/officeDocument/2006/relationships/tags" Target="../tags/tag900.xml"/><Relationship Id="rId153" Type="http://schemas.openxmlformats.org/officeDocument/2006/relationships/tags" Target="../tags/tag921.xml"/><Relationship Id="rId174" Type="http://schemas.openxmlformats.org/officeDocument/2006/relationships/tags" Target="../tags/tag942.xml"/><Relationship Id="rId195" Type="http://schemas.openxmlformats.org/officeDocument/2006/relationships/tags" Target="../tags/tag963.xml"/><Relationship Id="rId209" Type="http://schemas.openxmlformats.org/officeDocument/2006/relationships/tags" Target="../tags/tag977.xml"/><Relationship Id="rId360" Type="http://schemas.openxmlformats.org/officeDocument/2006/relationships/tags" Target="../tags/tag1128.xml"/><Relationship Id="rId381" Type="http://schemas.openxmlformats.org/officeDocument/2006/relationships/tags" Target="../tags/tag1149.xml"/><Relationship Id="rId220" Type="http://schemas.openxmlformats.org/officeDocument/2006/relationships/tags" Target="../tags/tag988.xml"/><Relationship Id="rId241" Type="http://schemas.openxmlformats.org/officeDocument/2006/relationships/tags" Target="../tags/tag1009.xml"/><Relationship Id="rId15" Type="http://schemas.openxmlformats.org/officeDocument/2006/relationships/tags" Target="../tags/tag783.xml"/><Relationship Id="rId36" Type="http://schemas.openxmlformats.org/officeDocument/2006/relationships/tags" Target="../tags/tag804.xml"/><Relationship Id="rId57" Type="http://schemas.openxmlformats.org/officeDocument/2006/relationships/tags" Target="../tags/tag825.xml"/><Relationship Id="rId262" Type="http://schemas.openxmlformats.org/officeDocument/2006/relationships/tags" Target="../tags/tag1030.xml"/><Relationship Id="rId283" Type="http://schemas.openxmlformats.org/officeDocument/2006/relationships/tags" Target="../tags/tag1051.xml"/><Relationship Id="rId318" Type="http://schemas.openxmlformats.org/officeDocument/2006/relationships/tags" Target="../tags/tag1086.xml"/><Relationship Id="rId339" Type="http://schemas.openxmlformats.org/officeDocument/2006/relationships/tags" Target="../tags/tag1107.xml"/><Relationship Id="rId78" Type="http://schemas.openxmlformats.org/officeDocument/2006/relationships/tags" Target="../tags/tag846.xml"/><Relationship Id="rId99" Type="http://schemas.openxmlformats.org/officeDocument/2006/relationships/tags" Target="../tags/tag867.xml"/><Relationship Id="rId101" Type="http://schemas.openxmlformats.org/officeDocument/2006/relationships/tags" Target="../tags/tag869.xml"/><Relationship Id="rId122" Type="http://schemas.openxmlformats.org/officeDocument/2006/relationships/tags" Target="../tags/tag890.xml"/><Relationship Id="rId143" Type="http://schemas.openxmlformats.org/officeDocument/2006/relationships/tags" Target="../tags/tag911.xml"/><Relationship Id="rId164" Type="http://schemas.openxmlformats.org/officeDocument/2006/relationships/tags" Target="../tags/tag932.xml"/><Relationship Id="rId185" Type="http://schemas.openxmlformats.org/officeDocument/2006/relationships/tags" Target="../tags/tag953.xml"/><Relationship Id="rId350" Type="http://schemas.openxmlformats.org/officeDocument/2006/relationships/tags" Target="../tags/tag1118.xml"/><Relationship Id="rId371" Type="http://schemas.openxmlformats.org/officeDocument/2006/relationships/tags" Target="../tags/tag1139.xml"/><Relationship Id="rId9" Type="http://schemas.openxmlformats.org/officeDocument/2006/relationships/tags" Target="../tags/tag777.xml"/><Relationship Id="rId210" Type="http://schemas.openxmlformats.org/officeDocument/2006/relationships/tags" Target="../tags/tag978.xml"/><Relationship Id="rId26" Type="http://schemas.openxmlformats.org/officeDocument/2006/relationships/tags" Target="../tags/tag794.xml"/><Relationship Id="rId231" Type="http://schemas.openxmlformats.org/officeDocument/2006/relationships/tags" Target="../tags/tag999.xml"/><Relationship Id="rId252" Type="http://schemas.openxmlformats.org/officeDocument/2006/relationships/tags" Target="../tags/tag1020.xml"/><Relationship Id="rId273" Type="http://schemas.openxmlformats.org/officeDocument/2006/relationships/tags" Target="../tags/tag1041.xml"/><Relationship Id="rId294" Type="http://schemas.openxmlformats.org/officeDocument/2006/relationships/tags" Target="../tags/tag1062.xml"/><Relationship Id="rId308" Type="http://schemas.openxmlformats.org/officeDocument/2006/relationships/tags" Target="../tags/tag1076.xml"/><Relationship Id="rId329" Type="http://schemas.openxmlformats.org/officeDocument/2006/relationships/tags" Target="../tags/tag1097.xml"/><Relationship Id="rId47" Type="http://schemas.openxmlformats.org/officeDocument/2006/relationships/tags" Target="../tags/tag815.xml"/><Relationship Id="rId68" Type="http://schemas.openxmlformats.org/officeDocument/2006/relationships/tags" Target="../tags/tag836.xml"/><Relationship Id="rId89" Type="http://schemas.openxmlformats.org/officeDocument/2006/relationships/tags" Target="../tags/tag857.xml"/><Relationship Id="rId112" Type="http://schemas.openxmlformats.org/officeDocument/2006/relationships/tags" Target="../tags/tag880.xml"/><Relationship Id="rId133" Type="http://schemas.openxmlformats.org/officeDocument/2006/relationships/tags" Target="../tags/tag901.xml"/><Relationship Id="rId154" Type="http://schemas.openxmlformats.org/officeDocument/2006/relationships/tags" Target="../tags/tag922.xml"/><Relationship Id="rId175" Type="http://schemas.openxmlformats.org/officeDocument/2006/relationships/tags" Target="../tags/tag943.xml"/><Relationship Id="rId340" Type="http://schemas.openxmlformats.org/officeDocument/2006/relationships/tags" Target="../tags/tag1108.xml"/><Relationship Id="rId361" Type="http://schemas.openxmlformats.org/officeDocument/2006/relationships/tags" Target="../tags/tag1129.xml"/><Relationship Id="rId196" Type="http://schemas.openxmlformats.org/officeDocument/2006/relationships/tags" Target="../tags/tag964.xml"/><Relationship Id="rId200" Type="http://schemas.openxmlformats.org/officeDocument/2006/relationships/tags" Target="../tags/tag968.xml"/><Relationship Id="rId382" Type="http://schemas.openxmlformats.org/officeDocument/2006/relationships/tags" Target="../tags/tag1150.xml"/><Relationship Id="rId16" Type="http://schemas.openxmlformats.org/officeDocument/2006/relationships/tags" Target="../tags/tag784.xml"/><Relationship Id="rId221" Type="http://schemas.openxmlformats.org/officeDocument/2006/relationships/tags" Target="../tags/tag989.xml"/><Relationship Id="rId242" Type="http://schemas.openxmlformats.org/officeDocument/2006/relationships/tags" Target="../tags/tag1010.xml"/><Relationship Id="rId263" Type="http://schemas.openxmlformats.org/officeDocument/2006/relationships/tags" Target="../tags/tag1031.xml"/><Relationship Id="rId284" Type="http://schemas.openxmlformats.org/officeDocument/2006/relationships/tags" Target="../tags/tag1052.xml"/><Relationship Id="rId319" Type="http://schemas.openxmlformats.org/officeDocument/2006/relationships/tags" Target="../tags/tag1087.xml"/><Relationship Id="rId37" Type="http://schemas.openxmlformats.org/officeDocument/2006/relationships/tags" Target="../tags/tag805.xml"/><Relationship Id="rId58" Type="http://schemas.openxmlformats.org/officeDocument/2006/relationships/tags" Target="../tags/tag826.xml"/><Relationship Id="rId79" Type="http://schemas.openxmlformats.org/officeDocument/2006/relationships/tags" Target="../tags/tag847.xml"/><Relationship Id="rId102" Type="http://schemas.openxmlformats.org/officeDocument/2006/relationships/tags" Target="../tags/tag870.xml"/><Relationship Id="rId123" Type="http://schemas.openxmlformats.org/officeDocument/2006/relationships/tags" Target="../tags/tag891.xml"/><Relationship Id="rId144" Type="http://schemas.openxmlformats.org/officeDocument/2006/relationships/tags" Target="../tags/tag912.xml"/><Relationship Id="rId330" Type="http://schemas.openxmlformats.org/officeDocument/2006/relationships/tags" Target="../tags/tag1098.xml"/><Relationship Id="rId90" Type="http://schemas.openxmlformats.org/officeDocument/2006/relationships/tags" Target="../tags/tag858.xml"/><Relationship Id="rId165" Type="http://schemas.openxmlformats.org/officeDocument/2006/relationships/tags" Target="../tags/tag933.xml"/><Relationship Id="rId186" Type="http://schemas.openxmlformats.org/officeDocument/2006/relationships/tags" Target="../tags/tag954.xml"/><Relationship Id="rId351" Type="http://schemas.openxmlformats.org/officeDocument/2006/relationships/tags" Target="../tags/tag1119.xml"/><Relationship Id="rId372" Type="http://schemas.openxmlformats.org/officeDocument/2006/relationships/tags" Target="../tags/tag1140.xml"/><Relationship Id="rId211" Type="http://schemas.openxmlformats.org/officeDocument/2006/relationships/tags" Target="../tags/tag979.xml"/><Relationship Id="rId232" Type="http://schemas.openxmlformats.org/officeDocument/2006/relationships/tags" Target="../tags/tag1000.xml"/><Relationship Id="rId253" Type="http://schemas.openxmlformats.org/officeDocument/2006/relationships/tags" Target="../tags/tag1021.xml"/><Relationship Id="rId274" Type="http://schemas.openxmlformats.org/officeDocument/2006/relationships/tags" Target="../tags/tag1042.xml"/><Relationship Id="rId295" Type="http://schemas.openxmlformats.org/officeDocument/2006/relationships/tags" Target="../tags/tag1063.xml"/><Relationship Id="rId309" Type="http://schemas.openxmlformats.org/officeDocument/2006/relationships/tags" Target="../tags/tag1077.xml"/><Relationship Id="rId27" Type="http://schemas.openxmlformats.org/officeDocument/2006/relationships/tags" Target="../tags/tag795.xml"/><Relationship Id="rId48" Type="http://schemas.openxmlformats.org/officeDocument/2006/relationships/tags" Target="../tags/tag816.xml"/><Relationship Id="rId69" Type="http://schemas.openxmlformats.org/officeDocument/2006/relationships/tags" Target="../tags/tag837.xml"/><Relationship Id="rId113" Type="http://schemas.openxmlformats.org/officeDocument/2006/relationships/tags" Target="../tags/tag881.xml"/><Relationship Id="rId134" Type="http://schemas.openxmlformats.org/officeDocument/2006/relationships/tags" Target="../tags/tag902.xml"/><Relationship Id="rId320" Type="http://schemas.openxmlformats.org/officeDocument/2006/relationships/tags" Target="../tags/tag1088.xml"/><Relationship Id="rId80" Type="http://schemas.openxmlformats.org/officeDocument/2006/relationships/tags" Target="../tags/tag848.xml"/><Relationship Id="rId155" Type="http://schemas.openxmlformats.org/officeDocument/2006/relationships/tags" Target="../tags/tag923.xml"/><Relationship Id="rId176" Type="http://schemas.openxmlformats.org/officeDocument/2006/relationships/tags" Target="../tags/tag944.xml"/><Relationship Id="rId197" Type="http://schemas.openxmlformats.org/officeDocument/2006/relationships/tags" Target="../tags/tag965.xml"/><Relationship Id="rId341" Type="http://schemas.openxmlformats.org/officeDocument/2006/relationships/tags" Target="../tags/tag1109.xml"/><Relationship Id="rId362" Type="http://schemas.openxmlformats.org/officeDocument/2006/relationships/tags" Target="../tags/tag1130.xml"/><Relationship Id="rId383" Type="http://schemas.openxmlformats.org/officeDocument/2006/relationships/tags" Target="../tags/tag1151.xml"/><Relationship Id="rId201" Type="http://schemas.openxmlformats.org/officeDocument/2006/relationships/tags" Target="../tags/tag969.xml"/><Relationship Id="rId222" Type="http://schemas.openxmlformats.org/officeDocument/2006/relationships/tags" Target="../tags/tag990.xml"/><Relationship Id="rId243" Type="http://schemas.openxmlformats.org/officeDocument/2006/relationships/tags" Target="../tags/tag1011.xml"/><Relationship Id="rId264" Type="http://schemas.openxmlformats.org/officeDocument/2006/relationships/tags" Target="../tags/tag1032.xml"/><Relationship Id="rId285" Type="http://schemas.openxmlformats.org/officeDocument/2006/relationships/tags" Target="../tags/tag1053.xml"/><Relationship Id="rId17" Type="http://schemas.openxmlformats.org/officeDocument/2006/relationships/tags" Target="../tags/tag785.xml"/><Relationship Id="rId38" Type="http://schemas.openxmlformats.org/officeDocument/2006/relationships/tags" Target="../tags/tag806.xml"/><Relationship Id="rId59" Type="http://schemas.openxmlformats.org/officeDocument/2006/relationships/tags" Target="../tags/tag827.xml"/><Relationship Id="rId103" Type="http://schemas.openxmlformats.org/officeDocument/2006/relationships/tags" Target="../tags/tag871.xml"/><Relationship Id="rId124" Type="http://schemas.openxmlformats.org/officeDocument/2006/relationships/tags" Target="../tags/tag892.xml"/><Relationship Id="rId310" Type="http://schemas.openxmlformats.org/officeDocument/2006/relationships/tags" Target="../tags/tag1078.xml"/><Relationship Id="rId70" Type="http://schemas.openxmlformats.org/officeDocument/2006/relationships/tags" Target="../tags/tag838.xml"/><Relationship Id="rId91" Type="http://schemas.openxmlformats.org/officeDocument/2006/relationships/tags" Target="../tags/tag859.xml"/><Relationship Id="rId145" Type="http://schemas.openxmlformats.org/officeDocument/2006/relationships/tags" Target="../tags/tag913.xml"/><Relationship Id="rId166" Type="http://schemas.openxmlformats.org/officeDocument/2006/relationships/tags" Target="../tags/tag934.xml"/><Relationship Id="rId187" Type="http://schemas.openxmlformats.org/officeDocument/2006/relationships/tags" Target="../tags/tag955.xml"/><Relationship Id="rId331" Type="http://schemas.openxmlformats.org/officeDocument/2006/relationships/tags" Target="../tags/tag1099.xml"/><Relationship Id="rId352" Type="http://schemas.openxmlformats.org/officeDocument/2006/relationships/tags" Target="../tags/tag1120.xml"/><Relationship Id="rId373" Type="http://schemas.openxmlformats.org/officeDocument/2006/relationships/tags" Target="../tags/tag1141.xml"/><Relationship Id="rId1" Type="http://schemas.openxmlformats.org/officeDocument/2006/relationships/tags" Target="../tags/tag769.xml"/><Relationship Id="rId212" Type="http://schemas.openxmlformats.org/officeDocument/2006/relationships/tags" Target="../tags/tag980.xml"/><Relationship Id="rId233" Type="http://schemas.openxmlformats.org/officeDocument/2006/relationships/tags" Target="../tags/tag1001.xml"/><Relationship Id="rId254" Type="http://schemas.openxmlformats.org/officeDocument/2006/relationships/tags" Target="../tags/tag1022.xml"/><Relationship Id="rId28" Type="http://schemas.openxmlformats.org/officeDocument/2006/relationships/tags" Target="../tags/tag796.xml"/><Relationship Id="rId49" Type="http://schemas.openxmlformats.org/officeDocument/2006/relationships/tags" Target="../tags/tag817.xml"/><Relationship Id="rId114" Type="http://schemas.openxmlformats.org/officeDocument/2006/relationships/tags" Target="../tags/tag882.xml"/><Relationship Id="rId275" Type="http://schemas.openxmlformats.org/officeDocument/2006/relationships/tags" Target="../tags/tag1043.xml"/><Relationship Id="rId296" Type="http://schemas.openxmlformats.org/officeDocument/2006/relationships/tags" Target="../tags/tag1064.xml"/><Relationship Id="rId300" Type="http://schemas.openxmlformats.org/officeDocument/2006/relationships/tags" Target="../tags/tag1068.xml"/><Relationship Id="rId60" Type="http://schemas.openxmlformats.org/officeDocument/2006/relationships/tags" Target="../tags/tag828.xml"/><Relationship Id="rId81" Type="http://schemas.openxmlformats.org/officeDocument/2006/relationships/tags" Target="../tags/tag849.xml"/><Relationship Id="rId135" Type="http://schemas.openxmlformats.org/officeDocument/2006/relationships/tags" Target="../tags/tag903.xml"/><Relationship Id="rId156" Type="http://schemas.openxmlformats.org/officeDocument/2006/relationships/tags" Target="../tags/tag924.xml"/><Relationship Id="rId177" Type="http://schemas.openxmlformats.org/officeDocument/2006/relationships/tags" Target="../tags/tag945.xml"/><Relationship Id="rId198" Type="http://schemas.openxmlformats.org/officeDocument/2006/relationships/tags" Target="../tags/tag966.xml"/><Relationship Id="rId321" Type="http://schemas.openxmlformats.org/officeDocument/2006/relationships/tags" Target="../tags/tag1089.xml"/><Relationship Id="rId342" Type="http://schemas.openxmlformats.org/officeDocument/2006/relationships/tags" Target="../tags/tag1110.xml"/><Relationship Id="rId363" Type="http://schemas.openxmlformats.org/officeDocument/2006/relationships/tags" Target="../tags/tag1131.xml"/><Relationship Id="rId384" Type="http://schemas.openxmlformats.org/officeDocument/2006/relationships/tags" Target="../tags/tag1152.xml"/><Relationship Id="rId202" Type="http://schemas.openxmlformats.org/officeDocument/2006/relationships/tags" Target="../tags/tag970.xml"/><Relationship Id="rId223" Type="http://schemas.openxmlformats.org/officeDocument/2006/relationships/tags" Target="../tags/tag991.xml"/><Relationship Id="rId244" Type="http://schemas.openxmlformats.org/officeDocument/2006/relationships/tags" Target="../tags/tag1012.xml"/><Relationship Id="rId18" Type="http://schemas.openxmlformats.org/officeDocument/2006/relationships/tags" Target="../tags/tag786.xml"/><Relationship Id="rId39" Type="http://schemas.openxmlformats.org/officeDocument/2006/relationships/tags" Target="../tags/tag807.xml"/><Relationship Id="rId265" Type="http://schemas.openxmlformats.org/officeDocument/2006/relationships/tags" Target="../tags/tag1033.xml"/><Relationship Id="rId286" Type="http://schemas.openxmlformats.org/officeDocument/2006/relationships/tags" Target="../tags/tag1054.xml"/><Relationship Id="rId50" Type="http://schemas.openxmlformats.org/officeDocument/2006/relationships/tags" Target="../tags/tag818.xml"/><Relationship Id="rId104" Type="http://schemas.openxmlformats.org/officeDocument/2006/relationships/tags" Target="../tags/tag872.xml"/><Relationship Id="rId125" Type="http://schemas.openxmlformats.org/officeDocument/2006/relationships/tags" Target="../tags/tag893.xml"/><Relationship Id="rId146" Type="http://schemas.openxmlformats.org/officeDocument/2006/relationships/tags" Target="../tags/tag914.xml"/><Relationship Id="rId167" Type="http://schemas.openxmlformats.org/officeDocument/2006/relationships/tags" Target="../tags/tag935.xml"/><Relationship Id="rId188" Type="http://schemas.openxmlformats.org/officeDocument/2006/relationships/tags" Target="../tags/tag956.xml"/><Relationship Id="rId311" Type="http://schemas.openxmlformats.org/officeDocument/2006/relationships/tags" Target="../tags/tag1079.xml"/><Relationship Id="rId332" Type="http://schemas.openxmlformats.org/officeDocument/2006/relationships/tags" Target="../tags/tag1100.xml"/><Relationship Id="rId353" Type="http://schemas.openxmlformats.org/officeDocument/2006/relationships/tags" Target="../tags/tag1121.xml"/><Relationship Id="rId374" Type="http://schemas.openxmlformats.org/officeDocument/2006/relationships/tags" Target="../tags/tag1142.xml"/><Relationship Id="rId71" Type="http://schemas.openxmlformats.org/officeDocument/2006/relationships/tags" Target="../tags/tag839.xml"/><Relationship Id="rId92" Type="http://schemas.openxmlformats.org/officeDocument/2006/relationships/tags" Target="../tags/tag860.xml"/><Relationship Id="rId213" Type="http://schemas.openxmlformats.org/officeDocument/2006/relationships/tags" Target="../tags/tag981.xml"/><Relationship Id="rId234" Type="http://schemas.openxmlformats.org/officeDocument/2006/relationships/tags" Target="../tags/tag1002.xml"/><Relationship Id="rId2" Type="http://schemas.openxmlformats.org/officeDocument/2006/relationships/tags" Target="../tags/tag770.xml"/><Relationship Id="rId29" Type="http://schemas.openxmlformats.org/officeDocument/2006/relationships/tags" Target="../tags/tag797.xml"/><Relationship Id="rId255" Type="http://schemas.openxmlformats.org/officeDocument/2006/relationships/tags" Target="../tags/tag1023.xml"/><Relationship Id="rId276" Type="http://schemas.openxmlformats.org/officeDocument/2006/relationships/tags" Target="../tags/tag1044.xml"/><Relationship Id="rId297" Type="http://schemas.openxmlformats.org/officeDocument/2006/relationships/tags" Target="../tags/tag1065.xml"/><Relationship Id="rId40" Type="http://schemas.openxmlformats.org/officeDocument/2006/relationships/tags" Target="../tags/tag808.xml"/><Relationship Id="rId115" Type="http://schemas.openxmlformats.org/officeDocument/2006/relationships/tags" Target="../tags/tag883.xml"/><Relationship Id="rId136" Type="http://schemas.openxmlformats.org/officeDocument/2006/relationships/tags" Target="../tags/tag904.xml"/><Relationship Id="rId157" Type="http://schemas.openxmlformats.org/officeDocument/2006/relationships/tags" Target="../tags/tag925.xml"/><Relationship Id="rId178" Type="http://schemas.openxmlformats.org/officeDocument/2006/relationships/tags" Target="../tags/tag946.xml"/><Relationship Id="rId301" Type="http://schemas.openxmlformats.org/officeDocument/2006/relationships/tags" Target="../tags/tag1069.xml"/><Relationship Id="rId322" Type="http://schemas.openxmlformats.org/officeDocument/2006/relationships/tags" Target="../tags/tag1090.xml"/><Relationship Id="rId343" Type="http://schemas.openxmlformats.org/officeDocument/2006/relationships/tags" Target="../tags/tag1111.xml"/><Relationship Id="rId364" Type="http://schemas.openxmlformats.org/officeDocument/2006/relationships/tags" Target="../tags/tag1132.xml"/><Relationship Id="rId61" Type="http://schemas.openxmlformats.org/officeDocument/2006/relationships/tags" Target="../tags/tag829.xml"/><Relationship Id="rId82" Type="http://schemas.openxmlformats.org/officeDocument/2006/relationships/tags" Target="../tags/tag850.xml"/><Relationship Id="rId199" Type="http://schemas.openxmlformats.org/officeDocument/2006/relationships/tags" Target="../tags/tag967.xml"/><Relationship Id="rId203" Type="http://schemas.openxmlformats.org/officeDocument/2006/relationships/tags" Target="../tags/tag971.xml"/><Relationship Id="rId385" Type="http://schemas.openxmlformats.org/officeDocument/2006/relationships/tags" Target="../tags/tag1153.xml"/><Relationship Id="rId19" Type="http://schemas.openxmlformats.org/officeDocument/2006/relationships/tags" Target="../tags/tag787.xml"/><Relationship Id="rId224" Type="http://schemas.openxmlformats.org/officeDocument/2006/relationships/tags" Target="../tags/tag992.xml"/><Relationship Id="rId245" Type="http://schemas.openxmlformats.org/officeDocument/2006/relationships/tags" Target="../tags/tag1013.xml"/><Relationship Id="rId266" Type="http://schemas.openxmlformats.org/officeDocument/2006/relationships/tags" Target="../tags/tag1034.xml"/><Relationship Id="rId287" Type="http://schemas.openxmlformats.org/officeDocument/2006/relationships/tags" Target="../tags/tag1055.xml"/><Relationship Id="rId30" Type="http://schemas.openxmlformats.org/officeDocument/2006/relationships/tags" Target="../tags/tag798.xml"/><Relationship Id="rId105" Type="http://schemas.openxmlformats.org/officeDocument/2006/relationships/tags" Target="../tags/tag873.xml"/><Relationship Id="rId126" Type="http://schemas.openxmlformats.org/officeDocument/2006/relationships/tags" Target="../tags/tag894.xml"/><Relationship Id="rId147" Type="http://schemas.openxmlformats.org/officeDocument/2006/relationships/tags" Target="../tags/tag915.xml"/><Relationship Id="rId168" Type="http://schemas.openxmlformats.org/officeDocument/2006/relationships/tags" Target="../tags/tag936.xml"/><Relationship Id="rId312" Type="http://schemas.openxmlformats.org/officeDocument/2006/relationships/tags" Target="../tags/tag1080.xml"/><Relationship Id="rId333" Type="http://schemas.openxmlformats.org/officeDocument/2006/relationships/tags" Target="../tags/tag1101.xml"/><Relationship Id="rId354" Type="http://schemas.openxmlformats.org/officeDocument/2006/relationships/tags" Target="../tags/tag1122.xml"/><Relationship Id="rId51" Type="http://schemas.openxmlformats.org/officeDocument/2006/relationships/tags" Target="../tags/tag819.xml"/><Relationship Id="rId72" Type="http://schemas.openxmlformats.org/officeDocument/2006/relationships/tags" Target="../tags/tag840.xml"/><Relationship Id="rId93" Type="http://schemas.openxmlformats.org/officeDocument/2006/relationships/tags" Target="../tags/tag861.xml"/><Relationship Id="rId189" Type="http://schemas.openxmlformats.org/officeDocument/2006/relationships/tags" Target="../tags/tag957.xml"/><Relationship Id="rId375" Type="http://schemas.openxmlformats.org/officeDocument/2006/relationships/tags" Target="../tags/tag1143.xml"/><Relationship Id="rId3" Type="http://schemas.openxmlformats.org/officeDocument/2006/relationships/tags" Target="../tags/tag771.xml"/><Relationship Id="rId214" Type="http://schemas.openxmlformats.org/officeDocument/2006/relationships/tags" Target="../tags/tag982.xml"/><Relationship Id="rId235" Type="http://schemas.openxmlformats.org/officeDocument/2006/relationships/tags" Target="../tags/tag1003.xml"/><Relationship Id="rId256" Type="http://schemas.openxmlformats.org/officeDocument/2006/relationships/tags" Target="../tags/tag1024.xml"/><Relationship Id="rId277" Type="http://schemas.openxmlformats.org/officeDocument/2006/relationships/tags" Target="../tags/tag1045.xml"/><Relationship Id="rId298" Type="http://schemas.openxmlformats.org/officeDocument/2006/relationships/tags" Target="../tags/tag1066.xml"/><Relationship Id="rId116" Type="http://schemas.openxmlformats.org/officeDocument/2006/relationships/tags" Target="../tags/tag884.xml"/><Relationship Id="rId137" Type="http://schemas.openxmlformats.org/officeDocument/2006/relationships/tags" Target="../tags/tag905.xml"/><Relationship Id="rId158" Type="http://schemas.openxmlformats.org/officeDocument/2006/relationships/tags" Target="../tags/tag926.xml"/><Relationship Id="rId302" Type="http://schemas.openxmlformats.org/officeDocument/2006/relationships/tags" Target="../tags/tag1070.xml"/><Relationship Id="rId323" Type="http://schemas.openxmlformats.org/officeDocument/2006/relationships/tags" Target="../tags/tag1091.xml"/><Relationship Id="rId344" Type="http://schemas.openxmlformats.org/officeDocument/2006/relationships/tags" Target="../tags/tag1112.xml"/><Relationship Id="rId20" Type="http://schemas.openxmlformats.org/officeDocument/2006/relationships/tags" Target="../tags/tag788.xml"/><Relationship Id="rId41" Type="http://schemas.openxmlformats.org/officeDocument/2006/relationships/tags" Target="../tags/tag809.xml"/><Relationship Id="rId62" Type="http://schemas.openxmlformats.org/officeDocument/2006/relationships/tags" Target="../tags/tag830.xml"/><Relationship Id="rId83" Type="http://schemas.openxmlformats.org/officeDocument/2006/relationships/tags" Target="../tags/tag851.xml"/><Relationship Id="rId179" Type="http://schemas.openxmlformats.org/officeDocument/2006/relationships/tags" Target="../tags/tag947.xml"/><Relationship Id="rId365" Type="http://schemas.openxmlformats.org/officeDocument/2006/relationships/tags" Target="../tags/tag1133.xml"/><Relationship Id="rId386" Type="http://schemas.openxmlformats.org/officeDocument/2006/relationships/tags" Target="../tags/tag1154.xml"/><Relationship Id="rId190" Type="http://schemas.openxmlformats.org/officeDocument/2006/relationships/tags" Target="../tags/tag958.xml"/><Relationship Id="rId204" Type="http://schemas.openxmlformats.org/officeDocument/2006/relationships/tags" Target="../tags/tag972.xml"/><Relationship Id="rId225" Type="http://schemas.openxmlformats.org/officeDocument/2006/relationships/tags" Target="../tags/tag993.xml"/><Relationship Id="rId246" Type="http://schemas.openxmlformats.org/officeDocument/2006/relationships/tags" Target="../tags/tag1014.xml"/><Relationship Id="rId267" Type="http://schemas.openxmlformats.org/officeDocument/2006/relationships/tags" Target="../tags/tag1035.xml"/><Relationship Id="rId288" Type="http://schemas.openxmlformats.org/officeDocument/2006/relationships/tags" Target="../tags/tag1056.xml"/><Relationship Id="rId106" Type="http://schemas.openxmlformats.org/officeDocument/2006/relationships/tags" Target="../tags/tag874.xml"/><Relationship Id="rId127" Type="http://schemas.openxmlformats.org/officeDocument/2006/relationships/tags" Target="../tags/tag895.xml"/><Relationship Id="rId313" Type="http://schemas.openxmlformats.org/officeDocument/2006/relationships/tags" Target="../tags/tag1081.xml"/><Relationship Id="rId10" Type="http://schemas.openxmlformats.org/officeDocument/2006/relationships/tags" Target="../tags/tag778.xml"/><Relationship Id="rId31" Type="http://schemas.openxmlformats.org/officeDocument/2006/relationships/tags" Target="../tags/tag799.xml"/><Relationship Id="rId52" Type="http://schemas.openxmlformats.org/officeDocument/2006/relationships/tags" Target="../tags/tag820.xml"/><Relationship Id="rId73" Type="http://schemas.openxmlformats.org/officeDocument/2006/relationships/tags" Target="../tags/tag841.xml"/><Relationship Id="rId94" Type="http://schemas.openxmlformats.org/officeDocument/2006/relationships/tags" Target="../tags/tag862.xml"/><Relationship Id="rId148" Type="http://schemas.openxmlformats.org/officeDocument/2006/relationships/tags" Target="../tags/tag916.xml"/><Relationship Id="rId169" Type="http://schemas.openxmlformats.org/officeDocument/2006/relationships/tags" Target="../tags/tag937.xml"/><Relationship Id="rId334" Type="http://schemas.openxmlformats.org/officeDocument/2006/relationships/tags" Target="../tags/tag1102.xml"/><Relationship Id="rId355" Type="http://schemas.openxmlformats.org/officeDocument/2006/relationships/tags" Target="../tags/tag1123.xml"/><Relationship Id="rId376" Type="http://schemas.openxmlformats.org/officeDocument/2006/relationships/tags" Target="../tags/tag1144.xml"/><Relationship Id="rId4" Type="http://schemas.openxmlformats.org/officeDocument/2006/relationships/tags" Target="../tags/tag772.xml"/><Relationship Id="rId180" Type="http://schemas.openxmlformats.org/officeDocument/2006/relationships/tags" Target="../tags/tag948.xml"/><Relationship Id="rId215" Type="http://schemas.openxmlformats.org/officeDocument/2006/relationships/tags" Target="../tags/tag983.xml"/><Relationship Id="rId236" Type="http://schemas.openxmlformats.org/officeDocument/2006/relationships/tags" Target="../tags/tag1004.xml"/><Relationship Id="rId257" Type="http://schemas.openxmlformats.org/officeDocument/2006/relationships/tags" Target="../tags/tag1025.xml"/><Relationship Id="rId278" Type="http://schemas.openxmlformats.org/officeDocument/2006/relationships/tags" Target="../tags/tag1046.xml"/><Relationship Id="rId303" Type="http://schemas.openxmlformats.org/officeDocument/2006/relationships/tags" Target="../tags/tag1071.xml"/><Relationship Id="rId42" Type="http://schemas.openxmlformats.org/officeDocument/2006/relationships/tags" Target="../tags/tag810.xml"/><Relationship Id="rId84" Type="http://schemas.openxmlformats.org/officeDocument/2006/relationships/tags" Target="../tags/tag852.xml"/><Relationship Id="rId138" Type="http://schemas.openxmlformats.org/officeDocument/2006/relationships/tags" Target="../tags/tag906.xml"/><Relationship Id="rId345" Type="http://schemas.openxmlformats.org/officeDocument/2006/relationships/tags" Target="../tags/tag1113.xml"/><Relationship Id="rId387" Type="http://schemas.openxmlformats.org/officeDocument/2006/relationships/tags" Target="../tags/tag1155.xml"/></Relationships>
</file>

<file path=ppt/slides/_rels/slide39.xml.rels><?xml version="1.0" encoding="UTF-8" standalone="yes"?>
<Relationships xmlns="http://schemas.openxmlformats.org/package/2006/relationships"><Relationship Id="rId117" Type="http://schemas.openxmlformats.org/officeDocument/2006/relationships/tags" Target="../tags/tag1275.xml"/><Relationship Id="rId299" Type="http://schemas.openxmlformats.org/officeDocument/2006/relationships/tags" Target="../tags/tag1457.xml"/><Relationship Id="rId21" Type="http://schemas.openxmlformats.org/officeDocument/2006/relationships/tags" Target="../tags/tag1179.xml"/><Relationship Id="rId63" Type="http://schemas.openxmlformats.org/officeDocument/2006/relationships/tags" Target="../tags/tag1221.xml"/><Relationship Id="rId159" Type="http://schemas.openxmlformats.org/officeDocument/2006/relationships/tags" Target="../tags/tag1317.xml"/><Relationship Id="rId324" Type="http://schemas.openxmlformats.org/officeDocument/2006/relationships/tags" Target="../tags/tag1482.xml"/><Relationship Id="rId366" Type="http://schemas.openxmlformats.org/officeDocument/2006/relationships/tags" Target="../tags/tag1524.xml"/><Relationship Id="rId170" Type="http://schemas.openxmlformats.org/officeDocument/2006/relationships/tags" Target="../tags/tag1328.xml"/><Relationship Id="rId191" Type="http://schemas.openxmlformats.org/officeDocument/2006/relationships/tags" Target="../tags/tag1349.xml"/><Relationship Id="rId205" Type="http://schemas.openxmlformats.org/officeDocument/2006/relationships/tags" Target="../tags/tag1363.xml"/><Relationship Id="rId226" Type="http://schemas.openxmlformats.org/officeDocument/2006/relationships/tags" Target="../tags/tag1384.xml"/><Relationship Id="rId247" Type="http://schemas.openxmlformats.org/officeDocument/2006/relationships/tags" Target="../tags/tag1405.xml"/><Relationship Id="rId107" Type="http://schemas.openxmlformats.org/officeDocument/2006/relationships/tags" Target="../tags/tag1265.xml"/><Relationship Id="rId268" Type="http://schemas.openxmlformats.org/officeDocument/2006/relationships/tags" Target="../tags/tag1426.xml"/><Relationship Id="rId289" Type="http://schemas.openxmlformats.org/officeDocument/2006/relationships/tags" Target="../tags/tag1447.xml"/><Relationship Id="rId11" Type="http://schemas.openxmlformats.org/officeDocument/2006/relationships/tags" Target="../tags/tag1169.xml"/><Relationship Id="rId32" Type="http://schemas.openxmlformats.org/officeDocument/2006/relationships/tags" Target="../tags/tag1190.xml"/><Relationship Id="rId53" Type="http://schemas.openxmlformats.org/officeDocument/2006/relationships/tags" Target="../tags/tag1211.xml"/><Relationship Id="rId74" Type="http://schemas.openxmlformats.org/officeDocument/2006/relationships/tags" Target="../tags/tag1232.xml"/><Relationship Id="rId128" Type="http://schemas.openxmlformats.org/officeDocument/2006/relationships/tags" Target="../tags/tag1286.xml"/><Relationship Id="rId149" Type="http://schemas.openxmlformats.org/officeDocument/2006/relationships/tags" Target="../tags/tag1307.xml"/><Relationship Id="rId314" Type="http://schemas.openxmlformats.org/officeDocument/2006/relationships/tags" Target="../tags/tag1472.xml"/><Relationship Id="rId335" Type="http://schemas.openxmlformats.org/officeDocument/2006/relationships/tags" Target="../tags/tag1493.xml"/><Relationship Id="rId356" Type="http://schemas.openxmlformats.org/officeDocument/2006/relationships/tags" Target="../tags/tag1514.xml"/><Relationship Id="rId377" Type="http://schemas.openxmlformats.org/officeDocument/2006/relationships/tags" Target="../tags/tag1535.xml"/><Relationship Id="rId5" Type="http://schemas.openxmlformats.org/officeDocument/2006/relationships/tags" Target="../tags/tag1163.xml"/><Relationship Id="rId95" Type="http://schemas.openxmlformats.org/officeDocument/2006/relationships/tags" Target="../tags/tag1253.xml"/><Relationship Id="rId160" Type="http://schemas.openxmlformats.org/officeDocument/2006/relationships/tags" Target="../tags/tag1318.xml"/><Relationship Id="rId181" Type="http://schemas.openxmlformats.org/officeDocument/2006/relationships/tags" Target="../tags/tag1339.xml"/><Relationship Id="rId216" Type="http://schemas.openxmlformats.org/officeDocument/2006/relationships/tags" Target="../tags/tag1374.xml"/><Relationship Id="rId237" Type="http://schemas.openxmlformats.org/officeDocument/2006/relationships/tags" Target="../tags/tag1395.xml"/><Relationship Id="rId258" Type="http://schemas.openxmlformats.org/officeDocument/2006/relationships/tags" Target="../tags/tag1416.xml"/><Relationship Id="rId279" Type="http://schemas.openxmlformats.org/officeDocument/2006/relationships/tags" Target="../tags/tag1437.xml"/><Relationship Id="rId22" Type="http://schemas.openxmlformats.org/officeDocument/2006/relationships/tags" Target="../tags/tag1180.xml"/><Relationship Id="rId43" Type="http://schemas.openxmlformats.org/officeDocument/2006/relationships/tags" Target="../tags/tag1201.xml"/><Relationship Id="rId64" Type="http://schemas.openxmlformats.org/officeDocument/2006/relationships/tags" Target="../tags/tag1222.xml"/><Relationship Id="rId118" Type="http://schemas.openxmlformats.org/officeDocument/2006/relationships/tags" Target="../tags/tag1276.xml"/><Relationship Id="rId139" Type="http://schemas.openxmlformats.org/officeDocument/2006/relationships/tags" Target="../tags/tag1297.xml"/><Relationship Id="rId290" Type="http://schemas.openxmlformats.org/officeDocument/2006/relationships/tags" Target="../tags/tag1448.xml"/><Relationship Id="rId304" Type="http://schemas.openxmlformats.org/officeDocument/2006/relationships/tags" Target="../tags/tag1462.xml"/><Relationship Id="rId325" Type="http://schemas.openxmlformats.org/officeDocument/2006/relationships/tags" Target="../tags/tag1483.xml"/><Relationship Id="rId346" Type="http://schemas.openxmlformats.org/officeDocument/2006/relationships/tags" Target="../tags/tag1504.xml"/><Relationship Id="rId367" Type="http://schemas.openxmlformats.org/officeDocument/2006/relationships/tags" Target="../tags/tag1525.xml"/><Relationship Id="rId388" Type="http://schemas.openxmlformats.org/officeDocument/2006/relationships/tags" Target="../tags/tag1546.xml"/><Relationship Id="rId85" Type="http://schemas.openxmlformats.org/officeDocument/2006/relationships/tags" Target="../tags/tag1243.xml"/><Relationship Id="rId150" Type="http://schemas.openxmlformats.org/officeDocument/2006/relationships/tags" Target="../tags/tag1308.xml"/><Relationship Id="rId171" Type="http://schemas.openxmlformats.org/officeDocument/2006/relationships/tags" Target="../tags/tag1329.xml"/><Relationship Id="rId192" Type="http://schemas.openxmlformats.org/officeDocument/2006/relationships/tags" Target="../tags/tag1350.xml"/><Relationship Id="rId206" Type="http://schemas.openxmlformats.org/officeDocument/2006/relationships/tags" Target="../tags/tag1364.xml"/><Relationship Id="rId227" Type="http://schemas.openxmlformats.org/officeDocument/2006/relationships/tags" Target="../tags/tag1385.xml"/><Relationship Id="rId248" Type="http://schemas.openxmlformats.org/officeDocument/2006/relationships/tags" Target="../tags/tag1406.xml"/><Relationship Id="rId269" Type="http://schemas.openxmlformats.org/officeDocument/2006/relationships/tags" Target="../tags/tag1427.xml"/><Relationship Id="rId12" Type="http://schemas.openxmlformats.org/officeDocument/2006/relationships/tags" Target="../tags/tag1170.xml"/><Relationship Id="rId33" Type="http://schemas.openxmlformats.org/officeDocument/2006/relationships/tags" Target="../tags/tag1191.xml"/><Relationship Id="rId108" Type="http://schemas.openxmlformats.org/officeDocument/2006/relationships/tags" Target="../tags/tag1266.xml"/><Relationship Id="rId129" Type="http://schemas.openxmlformats.org/officeDocument/2006/relationships/tags" Target="../tags/tag1287.xml"/><Relationship Id="rId280" Type="http://schemas.openxmlformats.org/officeDocument/2006/relationships/tags" Target="../tags/tag1438.xml"/><Relationship Id="rId315" Type="http://schemas.openxmlformats.org/officeDocument/2006/relationships/tags" Target="../tags/tag1473.xml"/><Relationship Id="rId336" Type="http://schemas.openxmlformats.org/officeDocument/2006/relationships/tags" Target="../tags/tag1494.xml"/><Relationship Id="rId357" Type="http://schemas.openxmlformats.org/officeDocument/2006/relationships/tags" Target="../tags/tag1515.xml"/><Relationship Id="rId54" Type="http://schemas.openxmlformats.org/officeDocument/2006/relationships/tags" Target="../tags/tag1212.xml"/><Relationship Id="rId75" Type="http://schemas.openxmlformats.org/officeDocument/2006/relationships/tags" Target="../tags/tag1233.xml"/><Relationship Id="rId96" Type="http://schemas.openxmlformats.org/officeDocument/2006/relationships/tags" Target="../tags/tag1254.xml"/><Relationship Id="rId140" Type="http://schemas.openxmlformats.org/officeDocument/2006/relationships/tags" Target="../tags/tag1298.xml"/><Relationship Id="rId161" Type="http://schemas.openxmlformats.org/officeDocument/2006/relationships/tags" Target="../tags/tag1319.xml"/><Relationship Id="rId182" Type="http://schemas.openxmlformats.org/officeDocument/2006/relationships/tags" Target="../tags/tag1340.xml"/><Relationship Id="rId217" Type="http://schemas.openxmlformats.org/officeDocument/2006/relationships/tags" Target="../tags/tag1375.xml"/><Relationship Id="rId378" Type="http://schemas.openxmlformats.org/officeDocument/2006/relationships/tags" Target="../tags/tag1536.xml"/><Relationship Id="rId6" Type="http://schemas.openxmlformats.org/officeDocument/2006/relationships/tags" Target="../tags/tag1164.xml"/><Relationship Id="rId238" Type="http://schemas.openxmlformats.org/officeDocument/2006/relationships/tags" Target="../tags/tag1396.xml"/><Relationship Id="rId259" Type="http://schemas.openxmlformats.org/officeDocument/2006/relationships/tags" Target="../tags/tag1417.xml"/><Relationship Id="rId23" Type="http://schemas.openxmlformats.org/officeDocument/2006/relationships/tags" Target="../tags/tag1181.xml"/><Relationship Id="rId119" Type="http://schemas.openxmlformats.org/officeDocument/2006/relationships/tags" Target="../tags/tag1277.xml"/><Relationship Id="rId270" Type="http://schemas.openxmlformats.org/officeDocument/2006/relationships/tags" Target="../tags/tag1428.xml"/><Relationship Id="rId291" Type="http://schemas.openxmlformats.org/officeDocument/2006/relationships/tags" Target="../tags/tag1449.xml"/><Relationship Id="rId305" Type="http://schemas.openxmlformats.org/officeDocument/2006/relationships/tags" Target="../tags/tag1463.xml"/><Relationship Id="rId326" Type="http://schemas.openxmlformats.org/officeDocument/2006/relationships/tags" Target="../tags/tag1484.xml"/><Relationship Id="rId347" Type="http://schemas.openxmlformats.org/officeDocument/2006/relationships/tags" Target="../tags/tag1505.xml"/><Relationship Id="rId44" Type="http://schemas.openxmlformats.org/officeDocument/2006/relationships/tags" Target="../tags/tag1202.xml"/><Relationship Id="rId65" Type="http://schemas.openxmlformats.org/officeDocument/2006/relationships/tags" Target="../tags/tag1223.xml"/><Relationship Id="rId86" Type="http://schemas.openxmlformats.org/officeDocument/2006/relationships/tags" Target="../tags/tag1244.xml"/><Relationship Id="rId130" Type="http://schemas.openxmlformats.org/officeDocument/2006/relationships/tags" Target="../tags/tag1288.xml"/><Relationship Id="rId151" Type="http://schemas.openxmlformats.org/officeDocument/2006/relationships/tags" Target="../tags/tag1309.xml"/><Relationship Id="rId368" Type="http://schemas.openxmlformats.org/officeDocument/2006/relationships/tags" Target="../tags/tag1526.xml"/><Relationship Id="rId389" Type="http://schemas.openxmlformats.org/officeDocument/2006/relationships/tags" Target="../tags/tag1547.xml"/><Relationship Id="rId172" Type="http://schemas.openxmlformats.org/officeDocument/2006/relationships/tags" Target="../tags/tag1330.xml"/><Relationship Id="rId193" Type="http://schemas.openxmlformats.org/officeDocument/2006/relationships/tags" Target="../tags/tag1351.xml"/><Relationship Id="rId207" Type="http://schemas.openxmlformats.org/officeDocument/2006/relationships/tags" Target="../tags/tag1365.xml"/><Relationship Id="rId228" Type="http://schemas.openxmlformats.org/officeDocument/2006/relationships/tags" Target="../tags/tag1386.xml"/><Relationship Id="rId249" Type="http://schemas.openxmlformats.org/officeDocument/2006/relationships/tags" Target="../tags/tag1407.xml"/><Relationship Id="rId13" Type="http://schemas.openxmlformats.org/officeDocument/2006/relationships/tags" Target="../tags/tag1171.xml"/><Relationship Id="rId109" Type="http://schemas.openxmlformats.org/officeDocument/2006/relationships/tags" Target="../tags/tag1267.xml"/><Relationship Id="rId260" Type="http://schemas.openxmlformats.org/officeDocument/2006/relationships/tags" Target="../tags/tag1418.xml"/><Relationship Id="rId281" Type="http://schemas.openxmlformats.org/officeDocument/2006/relationships/tags" Target="../tags/tag1439.xml"/><Relationship Id="rId316" Type="http://schemas.openxmlformats.org/officeDocument/2006/relationships/tags" Target="../tags/tag1474.xml"/><Relationship Id="rId337" Type="http://schemas.openxmlformats.org/officeDocument/2006/relationships/tags" Target="../tags/tag1495.xml"/><Relationship Id="rId34" Type="http://schemas.openxmlformats.org/officeDocument/2006/relationships/tags" Target="../tags/tag1192.xml"/><Relationship Id="rId55" Type="http://schemas.openxmlformats.org/officeDocument/2006/relationships/tags" Target="../tags/tag1213.xml"/><Relationship Id="rId76" Type="http://schemas.openxmlformats.org/officeDocument/2006/relationships/tags" Target="../tags/tag1234.xml"/><Relationship Id="rId97" Type="http://schemas.openxmlformats.org/officeDocument/2006/relationships/tags" Target="../tags/tag1255.xml"/><Relationship Id="rId120" Type="http://schemas.openxmlformats.org/officeDocument/2006/relationships/tags" Target="../tags/tag1278.xml"/><Relationship Id="rId141" Type="http://schemas.openxmlformats.org/officeDocument/2006/relationships/tags" Target="../tags/tag1299.xml"/><Relationship Id="rId358" Type="http://schemas.openxmlformats.org/officeDocument/2006/relationships/tags" Target="../tags/tag1516.xml"/><Relationship Id="rId379" Type="http://schemas.openxmlformats.org/officeDocument/2006/relationships/tags" Target="../tags/tag1537.xml"/><Relationship Id="rId7" Type="http://schemas.openxmlformats.org/officeDocument/2006/relationships/tags" Target="../tags/tag1165.xml"/><Relationship Id="rId162" Type="http://schemas.openxmlformats.org/officeDocument/2006/relationships/tags" Target="../tags/tag1320.xml"/><Relationship Id="rId183" Type="http://schemas.openxmlformats.org/officeDocument/2006/relationships/tags" Target="../tags/tag1341.xml"/><Relationship Id="rId218" Type="http://schemas.openxmlformats.org/officeDocument/2006/relationships/tags" Target="../tags/tag1376.xml"/><Relationship Id="rId239" Type="http://schemas.openxmlformats.org/officeDocument/2006/relationships/tags" Target="../tags/tag1397.xml"/><Relationship Id="rId390" Type="http://schemas.openxmlformats.org/officeDocument/2006/relationships/tags" Target="../tags/tag1548.xml"/><Relationship Id="rId250" Type="http://schemas.openxmlformats.org/officeDocument/2006/relationships/tags" Target="../tags/tag1408.xml"/><Relationship Id="rId271" Type="http://schemas.openxmlformats.org/officeDocument/2006/relationships/tags" Target="../tags/tag1429.xml"/><Relationship Id="rId292" Type="http://schemas.openxmlformats.org/officeDocument/2006/relationships/tags" Target="../tags/tag1450.xml"/><Relationship Id="rId306" Type="http://schemas.openxmlformats.org/officeDocument/2006/relationships/tags" Target="../tags/tag1464.xml"/><Relationship Id="rId24" Type="http://schemas.openxmlformats.org/officeDocument/2006/relationships/tags" Target="../tags/tag1182.xml"/><Relationship Id="rId45" Type="http://schemas.openxmlformats.org/officeDocument/2006/relationships/tags" Target="../tags/tag1203.xml"/><Relationship Id="rId66" Type="http://schemas.openxmlformats.org/officeDocument/2006/relationships/tags" Target="../tags/tag1224.xml"/><Relationship Id="rId87" Type="http://schemas.openxmlformats.org/officeDocument/2006/relationships/tags" Target="../tags/tag1245.xml"/><Relationship Id="rId110" Type="http://schemas.openxmlformats.org/officeDocument/2006/relationships/tags" Target="../tags/tag1268.xml"/><Relationship Id="rId131" Type="http://schemas.openxmlformats.org/officeDocument/2006/relationships/tags" Target="../tags/tag1289.xml"/><Relationship Id="rId327" Type="http://schemas.openxmlformats.org/officeDocument/2006/relationships/tags" Target="../tags/tag1485.xml"/><Relationship Id="rId348" Type="http://schemas.openxmlformats.org/officeDocument/2006/relationships/tags" Target="../tags/tag1506.xml"/><Relationship Id="rId369" Type="http://schemas.openxmlformats.org/officeDocument/2006/relationships/tags" Target="../tags/tag1527.xml"/><Relationship Id="rId152" Type="http://schemas.openxmlformats.org/officeDocument/2006/relationships/tags" Target="../tags/tag1310.xml"/><Relationship Id="rId173" Type="http://schemas.openxmlformats.org/officeDocument/2006/relationships/tags" Target="../tags/tag1331.xml"/><Relationship Id="rId194" Type="http://schemas.openxmlformats.org/officeDocument/2006/relationships/tags" Target="../tags/tag1352.xml"/><Relationship Id="rId208" Type="http://schemas.openxmlformats.org/officeDocument/2006/relationships/tags" Target="../tags/tag1366.xml"/><Relationship Id="rId229" Type="http://schemas.openxmlformats.org/officeDocument/2006/relationships/tags" Target="../tags/tag1387.xml"/><Relationship Id="rId380" Type="http://schemas.openxmlformats.org/officeDocument/2006/relationships/tags" Target="../tags/tag1538.xml"/><Relationship Id="rId240" Type="http://schemas.openxmlformats.org/officeDocument/2006/relationships/tags" Target="../tags/tag1398.xml"/><Relationship Id="rId261" Type="http://schemas.openxmlformats.org/officeDocument/2006/relationships/tags" Target="../tags/tag1419.xml"/><Relationship Id="rId14" Type="http://schemas.openxmlformats.org/officeDocument/2006/relationships/tags" Target="../tags/tag1172.xml"/><Relationship Id="rId35" Type="http://schemas.openxmlformats.org/officeDocument/2006/relationships/tags" Target="../tags/tag1193.xml"/><Relationship Id="rId56" Type="http://schemas.openxmlformats.org/officeDocument/2006/relationships/tags" Target="../tags/tag1214.xml"/><Relationship Id="rId77" Type="http://schemas.openxmlformats.org/officeDocument/2006/relationships/tags" Target="../tags/tag1235.xml"/><Relationship Id="rId100" Type="http://schemas.openxmlformats.org/officeDocument/2006/relationships/tags" Target="../tags/tag1258.xml"/><Relationship Id="rId282" Type="http://schemas.openxmlformats.org/officeDocument/2006/relationships/tags" Target="../tags/tag1440.xml"/><Relationship Id="rId317" Type="http://schemas.openxmlformats.org/officeDocument/2006/relationships/tags" Target="../tags/tag1475.xml"/><Relationship Id="rId338" Type="http://schemas.openxmlformats.org/officeDocument/2006/relationships/tags" Target="../tags/tag1496.xml"/><Relationship Id="rId359" Type="http://schemas.openxmlformats.org/officeDocument/2006/relationships/tags" Target="../tags/tag1517.xml"/><Relationship Id="rId8" Type="http://schemas.openxmlformats.org/officeDocument/2006/relationships/tags" Target="../tags/tag1166.xml"/><Relationship Id="rId98" Type="http://schemas.openxmlformats.org/officeDocument/2006/relationships/tags" Target="../tags/tag1256.xml"/><Relationship Id="rId121" Type="http://schemas.openxmlformats.org/officeDocument/2006/relationships/tags" Target="../tags/tag1279.xml"/><Relationship Id="rId142" Type="http://schemas.openxmlformats.org/officeDocument/2006/relationships/tags" Target="../tags/tag1300.xml"/><Relationship Id="rId163" Type="http://schemas.openxmlformats.org/officeDocument/2006/relationships/tags" Target="../tags/tag1321.xml"/><Relationship Id="rId184" Type="http://schemas.openxmlformats.org/officeDocument/2006/relationships/tags" Target="../tags/tag1342.xml"/><Relationship Id="rId219" Type="http://schemas.openxmlformats.org/officeDocument/2006/relationships/tags" Target="../tags/tag1377.xml"/><Relationship Id="rId370" Type="http://schemas.openxmlformats.org/officeDocument/2006/relationships/tags" Target="../tags/tag1528.xml"/><Relationship Id="rId391" Type="http://schemas.openxmlformats.org/officeDocument/2006/relationships/tags" Target="../tags/tag1549.xml"/><Relationship Id="rId230" Type="http://schemas.openxmlformats.org/officeDocument/2006/relationships/tags" Target="../tags/tag1388.xml"/><Relationship Id="rId251" Type="http://schemas.openxmlformats.org/officeDocument/2006/relationships/tags" Target="../tags/tag1409.xml"/><Relationship Id="rId25" Type="http://schemas.openxmlformats.org/officeDocument/2006/relationships/tags" Target="../tags/tag1183.xml"/><Relationship Id="rId46" Type="http://schemas.openxmlformats.org/officeDocument/2006/relationships/tags" Target="../tags/tag1204.xml"/><Relationship Id="rId67" Type="http://schemas.openxmlformats.org/officeDocument/2006/relationships/tags" Target="../tags/tag1225.xml"/><Relationship Id="rId272" Type="http://schemas.openxmlformats.org/officeDocument/2006/relationships/tags" Target="../tags/tag1430.xml"/><Relationship Id="rId293" Type="http://schemas.openxmlformats.org/officeDocument/2006/relationships/tags" Target="../tags/tag1451.xml"/><Relationship Id="rId307" Type="http://schemas.openxmlformats.org/officeDocument/2006/relationships/tags" Target="../tags/tag1465.xml"/><Relationship Id="rId328" Type="http://schemas.openxmlformats.org/officeDocument/2006/relationships/tags" Target="../tags/tag1486.xml"/><Relationship Id="rId349" Type="http://schemas.openxmlformats.org/officeDocument/2006/relationships/tags" Target="../tags/tag1507.xml"/><Relationship Id="rId88" Type="http://schemas.openxmlformats.org/officeDocument/2006/relationships/tags" Target="../tags/tag1246.xml"/><Relationship Id="rId111" Type="http://schemas.openxmlformats.org/officeDocument/2006/relationships/tags" Target="../tags/tag1269.xml"/><Relationship Id="rId132" Type="http://schemas.openxmlformats.org/officeDocument/2006/relationships/tags" Target="../tags/tag1290.xml"/><Relationship Id="rId153" Type="http://schemas.openxmlformats.org/officeDocument/2006/relationships/tags" Target="../tags/tag1311.xml"/><Relationship Id="rId174" Type="http://schemas.openxmlformats.org/officeDocument/2006/relationships/tags" Target="../tags/tag1332.xml"/><Relationship Id="rId195" Type="http://schemas.openxmlformats.org/officeDocument/2006/relationships/tags" Target="../tags/tag1353.xml"/><Relationship Id="rId209" Type="http://schemas.openxmlformats.org/officeDocument/2006/relationships/tags" Target="../tags/tag1367.xml"/><Relationship Id="rId360" Type="http://schemas.openxmlformats.org/officeDocument/2006/relationships/tags" Target="../tags/tag1518.xml"/><Relationship Id="rId381" Type="http://schemas.openxmlformats.org/officeDocument/2006/relationships/tags" Target="../tags/tag1539.xml"/><Relationship Id="rId220" Type="http://schemas.openxmlformats.org/officeDocument/2006/relationships/tags" Target="../tags/tag1378.xml"/><Relationship Id="rId241" Type="http://schemas.openxmlformats.org/officeDocument/2006/relationships/tags" Target="../tags/tag1399.xml"/><Relationship Id="rId15" Type="http://schemas.openxmlformats.org/officeDocument/2006/relationships/tags" Target="../tags/tag1173.xml"/><Relationship Id="rId36" Type="http://schemas.openxmlformats.org/officeDocument/2006/relationships/tags" Target="../tags/tag1194.xml"/><Relationship Id="rId57" Type="http://schemas.openxmlformats.org/officeDocument/2006/relationships/tags" Target="../tags/tag1215.xml"/><Relationship Id="rId262" Type="http://schemas.openxmlformats.org/officeDocument/2006/relationships/tags" Target="../tags/tag1420.xml"/><Relationship Id="rId283" Type="http://schemas.openxmlformats.org/officeDocument/2006/relationships/tags" Target="../tags/tag1441.xml"/><Relationship Id="rId318" Type="http://schemas.openxmlformats.org/officeDocument/2006/relationships/tags" Target="../tags/tag1476.xml"/><Relationship Id="rId339" Type="http://schemas.openxmlformats.org/officeDocument/2006/relationships/tags" Target="../tags/tag1497.xml"/><Relationship Id="rId78" Type="http://schemas.openxmlformats.org/officeDocument/2006/relationships/tags" Target="../tags/tag1236.xml"/><Relationship Id="rId99" Type="http://schemas.openxmlformats.org/officeDocument/2006/relationships/tags" Target="../tags/tag1257.xml"/><Relationship Id="rId101" Type="http://schemas.openxmlformats.org/officeDocument/2006/relationships/tags" Target="../tags/tag1259.xml"/><Relationship Id="rId122" Type="http://schemas.openxmlformats.org/officeDocument/2006/relationships/tags" Target="../tags/tag1280.xml"/><Relationship Id="rId143" Type="http://schemas.openxmlformats.org/officeDocument/2006/relationships/tags" Target="../tags/tag1301.xml"/><Relationship Id="rId164" Type="http://schemas.openxmlformats.org/officeDocument/2006/relationships/tags" Target="../tags/tag1322.xml"/><Relationship Id="rId185" Type="http://schemas.openxmlformats.org/officeDocument/2006/relationships/tags" Target="../tags/tag1343.xml"/><Relationship Id="rId350" Type="http://schemas.openxmlformats.org/officeDocument/2006/relationships/tags" Target="../tags/tag1508.xml"/><Relationship Id="rId371" Type="http://schemas.openxmlformats.org/officeDocument/2006/relationships/tags" Target="../tags/tag1529.xml"/><Relationship Id="rId9" Type="http://schemas.openxmlformats.org/officeDocument/2006/relationships/tags" Target="../tags/tag1167.xml"/><Relationship Id="rId210" Type="http://schemas.openxmlformats.org/officeDocument/2006/relationships/tags" Target="../tags/tag1368.xml"/><Relationship Id="rId392" Type="http://schemas.openxmlformats.org/officeDocument/2006/relationships/slideLayout" Target="../slideLayouts/slideLayout7.xml"/><Relationship Id="rId26" Type="http://schemas.openxmlformats.org/officeDocument/2006/relationships/tags" Target="../tags/tag1184.xml"/><Relationship Id="rId231" Type="http://schemas.openxmlformats.org/officeDocument/2006/relationships/tags" Target="../tags/tag1389.xml"/><Relationship Id="rId252" Type="http://schemas.openxmlformats.org/officeDocument/2006/relationships/tags" Target="../tags/tag1410.xml"/><Relationship Id="rId273" Type="http://schemas.openxmlformats.org/officeDocument/2006/relationships/tags" Target="../tags/tag1431.xml"/><Relationship Id="rId294" Type="http://schemas.openxmlformats.org/officeDocument/2006/relationships/tags" Target="../tags/tag1452.xml"/><Relationship Id="rId308" Type="http://schemas.openxmlformats.org/officeDocument/2006/relationships/tags" Target="../tags/tag1466.xml"/><Relationship Id="rId329" Type="http://schemas.openxmlformats.org/officeDocument/2006/relationships/tags" Target="../tags/tag1487.xml"/><Relationship Id="rId47" Type="http://schemas.openxmlformats.org/officeDocument/2006/relationships/tags" Target="../tags/tag1205.xml"/><Relationship Id="rId68" Type="http://schemas.openxmlformats.org/officeDocument/2006/relationships/tags" Target="../tags/tag1226.xml"/><Relationship Id="rId89" Type="http://schemas.openxmlformats.org/officeDocument/2006/relationships/tags" Target="../tags/tag1247.xml"/><Relationship Id="rId112" Type="http://schemas.openxmlformats.org/officeDocument/2006/relationships/tags" Target="../tags/tag1270.xml"/><Relationship Id="rId133" Type="http://schemas.openxmlformats.org/officeDocument/2006/relationships/tags" Target="../tags/tag1291.xml"/><Relationship Id="rId154" Type="http://schemas.openxmlformats.org/officeDocument/2006/relationships/tags" Target="../tags/tag1312.xml"/><Relationship Id="rId175" Type="http://schemas.openxmlformats.org/officeDocument/2006/relationships/tags" Target="../tags/tag1333.xml"/><Relationship Id="rId340" Type="http://schemas.openxmlformats.org/officeDocument/2006/relationships/tags" Target="../tags/tag1498.xml"/><Relationship Id="rId361" Type="http://schemas.openxmlformats.org/officeDocument/2006/relationships/tags" Target="../tags/tag1519.xml"/><Relationship Id="rId196" Type="http://schemas.openxmlformats.org/officeDocument/2006/relationships/tags" Target="../tags/tag1354.xml"/><Relationship Id="rId200" Type="http://schemas.openxmlformats.org/officeDocument/2006/relationships/tags" Target="../tags/tag1358.xml"/><Relationship Id="rId382" Type="http://schemas.openxmlformats.org/officeDocument/2006/relationships/tags" Target="../tags/tag1540.xml"/><Relationship Id="rId16" Type="http://schemas.openxmlformats.org/officeDocument/2006/relationships/tags" Target="../tags/tag1174.xml"/><Relationship Id="rId221" Type="http://schemas.openxmlformats.org/officeDocument/2006/relationships/tags" Target="../tags/tag1379.xml"/><Relationship Id="rId242" Type="http://schemas.openxmlformats.org/officeDocument/2006/relationships/tags" Target="../tags/tag1400.xml"/><Relationship Id="rId263" Type="http://schemas.openxmlformats.org/officeDocument/2006/relationships/tags" Target="../tags/tag1421.xml"/><Relationship Id="rId284" Type="http://schemas.openxmlformats.org/officeDocument/2006/relationships/tags" Target="../tags/tag1442.xml"/><Relationship Id="rId319" Type="http://schemas.openxmlformats.org/officeDocument/2006/relationships/tags" Target="../tags/tag1477.xml"/><Relationship Id="rId37" Type="http://schemas.openxmlformats.org/officeDocument/2006/relationships/tags" Target="../tags/tag1195.xml"/><Relationship Id="rId58" Type="http://schemas.openxmlformats.org/officeDocument/2006/relationships/tags" Target="../tags/tag1216.xml"/><Relationship Id="rId79" Type="http://schemas.openxmlformats.org/officeDocument/2006/relationships/tags" Target="../tags/tag1237.xml"/><Relationship Id="rId102" Type="http://schemas.openxmlformats.org/officeDocument/2006/relationships/tags" Target="../tags/tag1260.xml"/><Relationship Id="rId123" Type="http://schemas.openxmlformats.org/officeDocument/2006/relationships/tags" Target="../tags/tag1281.xml"/><Relationship Id="rId144" Type="http://schemas.openxmlformats.org/officeDocument/2006/relationships/tags" Target="../tags/tag1302.xml"/><Relationship Id="rId330" Type="http://schemas.openxmlformats.org/officeDocument/2006/relationships/tags" Target="../tags/tag1488.xml"/><Relationship Id="rId90" Type="http://schemas.openxmlformats.org/officeDocument/2006/relationships/tags" Target="../tags/tag1248.xml"/><Relationship Id="rId165" Type="http://schemas.openxmlformats.org/officeDocument/2006/relationships/tags" Target="../tags/tag1323.xml"/><Relationship Id="rId186" Type="http://schemas.openxmlformats.org/officeDocument/2006/relationships/tags" Target="../tags/tag1344.xml"/><Relationship Id="rId351" Type="http://schemas.openxmlformats.org/officeDocument/2006/relationships/tags" Target="../tags/tag1509.xml"/><Relationship Id="rId372" Type="http://schemas.openxmlformats.org/officeDocument/2006/relationships/tags" Target="../tags/tag1530.xml"/><Relationship Id="rId211" Type="http://schemas.openxmlformats.org/officeDocument/2006/relationships/tags" Target="../tags/tag1369.xml"/><Relationship Id="rId232" Type="http://schemas.openxmlformats.org/officeDocument/2006/relationships/tags" Target="../tags/tag1390.xml"/><Relationship Id="rId253" Type="http://schemas.openxmlformats.org/officeDocument/2006/relationships/tags" Target="../tags/tag1411.xml"/><Relationship Id="rId274" Type="http://schemas.openxmlformats.org/officeDocument/2006/relationships/tags" Target="../tags/tag1432.xml"/><Relationship Id="rId295" Type="http://schemas.openxmlformats.org/officeDocument/2006/relationships/tags" Target="../tags/tag1453.xml"/><Relationship Id="rId309" Type="http://schemas.openxmlformats.org/officeDocument/2006/relationships/tags" Target="../tags/tag1467.xml"/><Relationship Id="rId27" Type="http://schemas.openxmlformats.org/officeDocument/2006/relationships/tags" Target="../tags/tag1185.xml"/><Relationship Id="rId48" Type="http://schemas.openxmlformats.org/officeDocument/2006/relationships/tags" Target="../tags/tag1206.xml"/><Relationship Id="rId69" Type="http://schemas.openxmlformats.org/officeDocument/2006/relationships/tags" Target="../tags/tag1227.xml"/><Relationship Id="rId113" Type="http://schemas.openxmlformats.org/officeDocument/2006/relationships/tags" Target="../tags/tag1271.xml"/><Relationship Id="rId134" Type="http://schemas.openxmlformats.org/officeDocument/2006/relationships/tags" Target="../tags/tag1292.xml"/><Relationship Id="rId320" Type="http://schemas.openxmlformats.org/officeDocument/2006/relationships/tags" Target="../tags/tag1478.xml"/><Relationship Id="rId80" Type="http://schemas.openxmlformats.org/officeDocument/2006/relationships/tags" Target="../tags/tag1238.xml"/><Relationship Id="rId155" Type="http://schemas.openxmlformats.org/officeDocument/2006/relationships/tags" Target="../tags/tag1313.xml"/><Relationship Id="rId176" Type="http://schemas.openxmlformats.org/officeDocument/2006/relationships/tags" Target="../tags/tag1334.xml"/><Relationship Id="rId197" Type="http://schemas.openxmlformats.org/officeDocument/2006/relationships/tags" Target="../tags/tag1355.xml"/><Relationship Id="rId341" Type="http://schemas.openxmlformats.org/officeDocument/2006/relationships/tags" Target="../tags/tag1499.xml"/><Relationship Id="rId362" Type="http://schemas.openxmlformats.org/officeDocument/2006/relationships/tags" Target="../tags/tag1520.xml"/><Relationship Id="rId383" Type="http://schemas.openxmlformats.org/officeDocument/2006/relationships/tags" Target="../tags/tag1541.xml"/><Relationship Id="rId201" Type="http://schemas.openxmlformats.org/officeDocument/2006/relationships/tags" Target="../tags/tag1359.xml"/><Relationship Id="rId222" Type="http://schemas.openxmlformats.org/officeDocument/2006/relationships/tags" Target="../tags/tag1380.xml"/><Relationship Id="rId243" Type="http://schemas.openxmlformats.org/officeDocument/2006/relationships/tags" Target="../tags/tag1401.xml"/><Relationship Id="rId264" Type="http://schemas.openxmlformats.org/officeDocument/2006/relationships/tags" Target="../tags/tag1422.xml"/><Relationship Id="rId285" Type="http://schemas.openxmlformats.org/officeDocument/2006/relationships/tags" Target="../tags/tag1443.xml"/><Relationship Id="rId17" Type="http://schemas.openxmlformats.org/officeDocument/2006/relationships/tags" Target="../tags/tag1175.xml"/><Relationship Id="rId38" Type="http://schemas.openxmlformats.org/officeDocument/2006/relationships/tags" Target="../tags/tag1196.xml"/><Relationship Id="rId59" Type="http://schemas.openxmlformats.org/officeDocument/2006/relationships/tags" Target="../tags/tag1217.xml"/><Relationship Id="rId103" Type="http://schemas.openxmlformats.org/officeDocument/2006/relationships/tags" Target="../tags/tag1261.xml"/><Relationship Id="rId124" Type="http://schemas.openxmlformats.org/officeDocument/2006/relationships/tags" Target="../tags/tag1282.xml"/><Relationship Id="rId310" Type="http://schemas.openxmlformats.org/officeDocument/2006/relationships/tags" Target="../tags/tag1468.xml"/><Relationship Id="rId70" Type="http://schemas.openxmlformats.org/officeDocument/2006/relationships/tags" Target="../tags/tag1228.xml"/><Relationship Id="rId91" Type="http://schemas.openxmlformats.org/officeDocument/2006/relationships/tags" Target="../tags/tag1249.xml"/><Relationship Id="rId145" Type="http://schemas.openxmlformats.org/officeDocument/2006/relationships/tags" Target="../tags/tag1303.xml"/><Relationship Id="rId166" Type="http://schemas.openxmlformats.org/officeDocument/2006/relationships/tags" Target="../tags/tag1324.xml"/><Relationship Id="rId187" Type="http://schemas.openxmlformats.org/officeDocument/2006/relationships/tags" Target="../tags/tag1345.xml"/><Relationship Id="rId331" Type="http://schemas.openxmlformats.org/officeDocument/2006/relationships/tags" Target="../tags/tag1489.xml"/><Relationship Id="rId352" Type="http://schemas.openxmlformats.org/officeDocument/2006/relationships/tags" Target="../tags/tag1510.xml"/><Relationship Id="rId373" Type="http://schemas.openxmlformats.org/officeDocument/2006/relationships/tags" Target="../tags/tag1531.xml"/><Relationship Id="rId1" Type="http://schemas.openxmlformats.org/officeDocument/2006/relationships/tags" Target="../tags/tag1159.xml"/><Relationship Id="rId212" Type="http://schemas.openxmlformats.org/officeDocument/2006/relationships/tags" Target="../tags/tag1370.xml"/><Relationship Id="rId233" Type="http://schemas.openxmlformats.org/officeDocument/2006/relationships/tags" Target="../tags/tag1391.xml"/><Relationship Id="rId254" Type="http://schemas.openxmlformats.org/officeDocument/2006/relationships/tags" Target="../tags/tag1412.xml"/><Relationship Id="rId28" Type="http://schemas.openxmlformats.org/officeDocument/2006/relationships/tags" Target="../tags/tag1186.xml"/><Relationship Id="rId49" Type="http://schemas.openxmlformats.org/officeDocument/2006/relationships/tags" Target="../tags/tag1207.xml"/><Relationship Id="rId114" Type="http://schemas.openxmlformats.org/officeDocument/2006/relationships/tags" Target="../tags/tag1272.xml"/><Relationship Id="rId275" Type="http://schemas.openxmlformats.org/officeDocument/2006/relationships/tags" Target="../tags/tag1433.xml"/><Relationship Id="rId296" Type="http://schemas.openxmlformats.org/officeDocument/2006/relationships/tags" Target="../tags/tag1454.xml"/><Relationship Id="rId300" Type="http://schemas.openxmlformats.org/officeDocument/2006/relationships/tags" Target="../tags/tag1458.xml"/><Relationship Id="rId60" Type="http://schemas.openxmlformats.org/officeDocument/2006/relationships/tags" Target="../tags/tag1218.xml"/><Relationship Id="rId81" Type="http://schemas.openxmlformats.org/officeDocument/2006/relationships/tags" Target="../tags/tag1239.xml"/><Relationship Id="rId135" Type="http://schemas.openxmlformats.org/officeDocument/2006/relationships/tags" Target="../tags/tag1293.xml"/><Relationship Id="rId156" Type="http://schemas.openxmlformats.org/officeDocument/2006/relationships/tags" Target="../tags/tag1314.xml"/><Relationship Id="rId177" Type="http://schemas.openxmlformats.org/officeDocument/2006/relationships/tags" Target="../tags/tag1335.xml"/><Relationship Id="rId198" Type="http://schemas.openxmlformats.org/officeDocument/2006/relationships/tags" Target="../tags/tag1356.xml"/><Relationship Id="rId321" Type="http://schemas.openxmlformats.org/officeDocument/2006/relationships/tags" Target="../tags/tag1479.xml"/><Relationship Id="rId342" Type="http://schemas.openxmlformats.org/officeDocument/2006/relationships/tags" Target="../tags/tag1500.xml"/><Relationship Id="rId363" Type="http://schemas.openxmlformats.org/officeDocument/2006/relationships/tags" Target="../tags/tag1521.xml"/><Relationship Id="rId384" Type="http://schemas.openxmlformats.org/officeDocument/2006/relationships/tags" Target="../tags/tag1542.xml"/><Relationship Id="rId202" Type="http://schemas.openxmlformats.org/officeDocument/2006/relationships/tags" Target="../tags/tag1360.xml"/><Relationship Id="rId223" Type="http://schemas.openxmlformats.org/officeDocument/2006/relationships/tags" Target="../tags/tag1381.xml"/><Relationship Id="rId244" Type="http://schemas.openxmlformats.org/officeDocument/2006/relationships/tags" Target="../tags/tag1402.xml"/><Relationship Id="rId18" Type="http://schemas.openxmlformats.org/officeDocument/2006/relationships/tags" Target="../tags/tag1176.xml"/><Relationship Id="rId39" Type="http://schemas.openxmlformats.org/officeDocument/2006/relationships/tags" Target="../tags/tag1197.xml"/><Relationship Id="rId265" Type="http://schemas.openxmlformats.org/officeDocument/2006/relationships/tags" Target="../tags/tag1423.xml"/><Relationship Id="rId286" Type="http://schemas.openxmlformats.org/officeDocument/2006/relationships/tags" Target="../tags/tag1444.xml"/><Relationship Id="rId50" Type="http://schemas.openxmlformats.org/officeDocument/2006/relationships/tags" Target="../tags/tag1208.xml"/><Relationship Id="rId104" Type="http://schemas.openxmlformats.org/officeDocument/2006/relationships/tags" Target="../tags/tag1262.xml"/><Relationship Id="rId125" Type="http://schemas.openxmlformats.org/officeDocument/2006/relationships/tags" Target="../tags/tag1283.xml"/><Relationship Id="rId146" Type="http://schemas.openxmlformats.org/officeDocument/2006/relationships/tags" Target="../tags/tag1304.xml"/><Relationship Id="rId167" Type="http://schemas.openxmlformats.org/officeDocument/2006/relationships/tags" Target="../tags/tag1325.xml"/><Relationship Id="rId188" Type="http://schemas.openxmlformats.org/officeDocument/2006/relationships/tags" Target="../tags/tag1346.xml"/><Relationship Id="rId311" Type="http://schemas.openxmlformats.org/officeDocument/2006/relationships/tags" Target="../tags/tag1469.xml"/><Relationship Id="rId332" Type="http://schemas.openxmlformats.org/officeDocument/2006/relationships/tags" Target="../tags/tag1490.xml"/><Relationship Id="rId353" Type="http://schemas.openxmlformats.org/officeDocument/2006/relationships/tags" Target="../tags/tag1511.xml"/><Relationship Id="rId374" Type="http://schemas.openxmlformats.org/officeDocument/2006/relationships/tags" Target="../tags/tag1532.xml"/><Relationship Id="rId71" Type="http://schemas.openxmlformats.org/officeDocument/2006/relationships/tags" Target="../tags/tag1229.xml"/><Relationship Id="rId92" Type="http://schemas.openxmlformats.org/officeDocument/2006/relationships/tags" Target="../tags/tag1250.xml"/><Relationship Id="rId213" Type="http://schemas.openxmlformats.org/officeDocument/2006/relationships/tags" Target="../tags/tag1371.xml"/><Relationship Id="rId234" Type="http://schemas.openxmlformats.org/officeDocument/2006/relationships/tags" Target="../tags/tag1392.xml"/><Relationship Id="rId2" Type="http://schemas.openxmlformats.org/officeDocument/2006/relationships/tags" Target="../tags/tag1160.xml"/><Relationship Id="rId29" Type="http://schemas.openxmlformats.org/officeDocument/2006/relationships/tags" Target="../tags/tag1187.xml"/><Relationship Id="rId255" Type="http://schemas.openxmlformats.org/officeDocument/2006/relationships/tags" Target="../tags/tag1413.xml"/><Relationship Id="rId276" Type="http://schemas.openxmlformats.org/officeDocument/2006/relationships/tags" Target="../tags/tag1434.xml"/><Relationship Id="rId297" Type="http://schemas.openxmlformats.org/officeDocument/2006/relationships/tags" Target="../tags/tag1455.xml"/><Relationship Id="rId40" Type="http://schemas.openxmlformats.org/officeDocument/2006/relationships/tags" Target="../tags/tag1198.xml"/><Relationship Id="rId115" Type="http://schemas.openxmlformats.org/officeDocument/2006/relationships/tags" Target="../tags/tag1273.xml"/><Relationship Id="rId136" Type="http://schemas.openxmlformats.org/officeDocument/2006/relationships/tags" Target="../tags/tag1294.xml"/><Relationship Id="rId157" Type="http://schemas.openxmlformats.org/officeDocument/2006/relationships/tags" Target="../tags/tag1315.xml"/><Relationship Id="rId178" Type="http://schemas.openxmlformats.org/officeDocument/2006/relationships/tags" Target="../tags/tag1336.xml"/><Relationship Id="rId301" Type="http://schemas.openxmlformats.org/officeDocument/2006/relationships/tags" Target="../tags/tag1459.xml"/><Relationship Id="rId322" Type="http://schemas.openxmlformats.org/officeDocument/2006/relationships/tags" Target="../tags/tag1480.xml"/><Relationship Id="rId343" Type="http://schemas.openxmlformats.org/officeDocument/2006/relationships/tags" Target="../tags/tag1501.xml"/><Relationship Id="rId364" Type="http://schemas.openxmlformats.org/officeDocument/2006/relationships/tags" Target="../tags/tag1522.xml"/><Relationship Id="rId61" Type="http://schemas.openxmlformats.org/officeDocument/2006/relationships/tags" Target="../tags/tag1219.xml"/><Relationship Id="rId82" Type="http://schemas.openxmlformats.org/officeDocument/2006/relationships/tags" Target="../tags/tag1240.xml"/><Relationship Id="rId199" Type="http://schemas.openxmlformats.org/officeDocument/2006/relationships/tags" Target="../tags/tag1357.xml"/><Relationship Id="rId203" Type="http://schemas.openxmlformats.org/officeDocument/2006/relationships/tags" Target="../tags/tag1361.xml"/><Relationship Id="rId385" Type="http://schemas.openxmlformats.org/officeDocument/2006/relationships/tags" Target="../tags/tag1543.xml"/><Relationship Id="rId19" Type="http://schemas.openxmlformats.org/officeDocument/2006/relationships/tags" Target="../tags/tag1177.xml"/><Relationship Id="rId224" Type="http://schemas.openxmlformats.org/officeDocument/2006/relationships/tags" Target="../tags/tag1382.xml"/><Relationship Id="rId245" Type="http://schemas.openxmlformats.org/officeDocument/2006/relationships/tags" Target="../tags/tag1403.xml"/><Relationship Id="rId266" Type="http://schemas.openxmlformats.org/officeDocument/2006/relationships/tags" Target="../tags/tag1424.xml"/><Relationship Id="rId287" Type="http://schemas.openxmlformats.org/officeDocument/2006/relationships/tags" Target="../tags/tag1445.xml"/><Relationship Id="rId30" Type="http://schemas.openxmlformats.org/officeDocument/2006/relationships/tags" Target="../tags/tag1188.xml"/><Relationship Id="rId105" Type="http://schemas.openxmlformats.org/officeDocument/2006/relationships/tags" Target="../tags/tag1263.xml"/><Relationship Id="rId126" Type="http://schemas.openxmlformats.org/officeDocument/2006/relationships/tags" Target="../tags/tag1284.xml"/><Relationship Id="rId147" Type="http://schemas.openxmlformats.org/officeDocument/2006/relationships/tags" Target="../tags/tag1305.xml"/><Relationship Id="rId168" Type="http://schemas.openxmlformats.org/officeDocument/2006/relationships/tags" Target="../tags/tag1326.xml"/><Relationship Id="rId312" Type="http://schemas.openxmlformats.org/officeDocument/2006/relationships/tags" Target="../tags/tag1470.xml"/><Relationship Id="rId333" Type="http://schemas.openxmlformats.org/officeDocument/2006/relationships/tags" Target="../tags/tag1491.xml"/><Relationship Id="rId354" Type="http://schemas.openxmlformats.org/officeDocument/2006/relationships/tags" Target="../tags/tag1512.xml"/><Relationship Id="rId51" Type="http://schemas.openxmlformats.org/officeDocument/2006/relationships/tags" Target="../tags/tag1209.xml"/><Relationship Id="rId72" Type="http://schemas.openxmlformats.org/officeDocument/2006/relationships/tags" Target="../tags/tag1230.xml"/><Relationship Id="rId93" Type="http://schemas.openxmlformats.org/officeDocument/2006/relationships/tags" Target="../tags/tag1251.xml"/><Relationship Id="rId189" Type="http://schemas.openxmlformats.org/officeDocument/2006/relationships/tags" Target="../tags/tag1347.xml"/><Relationship Id="rId375" Type="http://schemas.openxmlformats.org/officeDocument/2006/relationships/tags" Target="../tags/tag1533.xml"/><Relationship Id="rId3" Type="http://schemas.openxmlformats.org/officeDocument/2006/relationships/tags" Target="../tags/tag1161.xml"/><Relationship Id="rId214" Type="http://schemas.openxmlformats.org/officeDocument/2006/relationships/tags" Target="../tags/tag1372.xml"/><Relationship Id="rId235" Type="http://schemas.openxmlformats.org/officeDocument/2006/relationships/tags" Target="../tags/tag1393.xml"/><Relationship Id="rId256" Type="http://schemas.openxmlformats.org/officeDocument/2006/relationships/tags" Target="../tags/tag1414.xml"/><Relationship Id="rId277" Type="http://schemas.openxmlformats.org/officeDocument/2006/relationships/tags" Target="../tags/tag1435.xml"/><Relationship Id="rId298" Type="http://schemas.openxmlformats.org/officeDocument/2006/relationships/tags" Target="../tags/tag1456.xml"/><Relationship Id="rId116" Type="http://schemas.openxmlformats.org/officeDocument/2006/relationships/tags" Target="../tags/tag1274.xml"/><Relationship Id="rId137" Type="http://schemas.openxmlformats.org/officeDocument/2006/relationships/tags" Target="../tags/tag1295.xml"/><Relationship Id="rId158" Type="http://schemas.openxmlformats.org/officeDocument/2006/relationships/tags" Target="../tags/tag1316.xml"/><Relationship Id="rId302" Type="http://schemas.openxmlformats.org/officeDocument/2006/relationships/tags" Target="../tags/tag1460.xml"/><Relationship Id="rId323" Type="http://schemas.openxmlformats.org/officeDocument/2006/relationships/tags" Target="../tags/tag1481.xml"/><Relationship Id="rId344" Type="http://schemas.openxmlformats.org/officeDocument/2006/relationships/tags" Target="../tags/tag1502.xml"/><Relationship Id="rId20" Type="http://schemas.openxmlformats.org/officeDocument/2006/relationships/tags" Target="../tags/tag1178.xml"/><Relationship Id="rId41" Type="http://schemas.openxmlformats.org/officeDocument/2006/relationships/tags" Target="../tags/tag1199.xml"/><Relationship Id="rId62" Type="http://schemas.openxmlformats.org/officeDocument/2006/relationships/tags" Target="../tags/tag1220.xml"/><Relationship Id="rId83" Type="http://schemas.openxmlformats.org/officeDocument/2006/relationships/tags" Target="../tags/tag1241.xml"/><Relationship Id="rId179" Type="http://schemas.openxmlformats.org/officeDocument/2006/relationships/tags" Target="../tags/tag1337.xml"/><Relationship Id="rId365" Type="http://schemas.openxmlformats.org/officeDocument/2006/relationships/tags" Target="../tags/tag1523.xml"/><Relationship Id="rId386" Type="http://schemas.openxmlformats.org/officeDocument/2006/relationships/tags" Target="../tags/tag1544.xml"/><Relationship Id="rId190" Type="http://schemas.openxmlformats.org/officeDocument/2006/relationships/tags" Target="../tags/tag1348.xml"/><Relationship Id="rId204" Type="http://schemas.openxmlformats.org/officeDocument/2006/relationships/tags" Target="../tags/tag1362.xml"/><Relationship Id="rId225" Type="http://schemas.openxmlformats.org/officeDocument/2006/relationships/tags" Target="../tags/tag1383.xml"/><Relationship Id="rId246" Type="http://schemas.openxmlformats.org/officeDocument/2006/relationships/tags" Target="../tags/tag1404.xml"/><Relationship Id="rId267" Type="http://schemas.openxmlformats.org/officeDocument/2006/relationships/tags" Target="../tags/tag1425.xml"/><Relationship Id="rId288" Type="http://schemas.openxmlformats.org/officeDocument/2006/relationships/tags" Target="../tags/tag1446.xml"/><Relationship Id="rId106" Type="http://schemas.openxmlformats.org/officeDocument/2006/relationships/tags" Target="../tags/tag1264.xml"/><Relationship Id="rId127" Type="http://schemas.openxmlformats.org/officeDocument/2006/relationships/tags" Target="../tags/tag1285.xml"/><Relationship Id="rId313" Type="http://schemas.openxmlformats.org/officeDocument/2006/relationships/tags" Target="../tags/tag1471.xml"/><Relationship Id="rId10" Type="http://schemas.openxmlformats.org/officeDocument/2006/relationships/tags" Target="../tags/tag1168.xml"/><Relationship Id="rId31" Type="http://schemas.openxmlformats.org/officeDocument/2006/relationships/tags" Target="../tags/tag1189.xml"/><Relationship Id="rId52" Type="http://schemas.openxmlformats.org/officeDocument/2006/relationships/tags" Target="../tags/tag1210.xml"/><Relationship Id="rId73" Type="http://schemas.openxmlformats.org/officeDocument/2006/relationships/tags" Target="../tags/tag1231.xml"/><Relationship Id="rId94" Type="http://schemas.openxmlformats.org/officeDocument/2006/relationships/tags" Target="../tags/tag1252.xml"/><Relationship Id="rId148" Type="http://schemas.openxmlformats.org/officeDocument/2006/relationships/tags" Target="../tags/tag1306.xml"/><Relationship Id="rId169" Type="http://schemas.openxmlformats.org/officeDocument/2006/relationships/tags" Target="../tags/tag1327.xml"/><Relationship Id="rId334" Type="http://schemas.openxmlformats.org/officeDocument/2006/relationships/tags" Target="../tags/tag1492.xml"/><Relationship Id="rId355" Type="http://schemas.openxmlformats.org/officeDocument/2006/relationships/tags" Target="../tags/tag1513.xml"/><Relationship Id="rId376" Type="http://schemas.openxmlformats.org/officeDocument/2006/relationships/tags" Target="../tags/tag1534.xml"/><Relationship Id="rId4" Type="http://schemas.openxmlformats.org/officeDocument/2006/relationships/tags" Target="../tags/tag1162.xml"/><Relationship Id="rId180" Type="http://schemas.openxmlformats.org/officeDocument/2006/relationships/tags" Target="../tags/tag1338.xml"/><Relationship Id="rId215" Type="http://schemas.openxmlformats.org/officeDocument/2006/relationships/tags" Target="../tags/tag1373.xml"/><Relationship Id="rId236" Type="http://schemas.openxmlformats.org/officeDocument/2006/relationships/tags" Target="../tags/tag1394.xml"/><Relationship Id="rId257" Type="http://schemas.openxmlformats.org/officeDocument/2006/relationships/tags" Target="../tags/tag1415.xml"/><Relationship Id="rId278" Type="http://schemas.openxmlformats.org/officeDocument/2006/relationships/tags" Target="../tags/tag1436.xml"/><Relationship Id="rId303" Type="http://schemas.openxmlformats.org/officeDocument/2006/relationships/tags" Target="../tags/tag1461.xml"/><Relationship Id="rId42" Type="http://schemas.openxmlformats.org/officeDocument/2006/relationships/tags" Target="../tags/tag1200.xml"/><Relationship Id="rId84" Type="http://schemas.openxmlformats.org/officeDocument/2006/relationships/tags" Target="../tags/tag1242.xml"/><Relationship Id="rId138" Type="http://schemas.openxmlformats.org/officeDocument/2006/relationships/tags" Target="../tags/tag1296.xml"/><Relationship Id="rId345" Type="http://schemas.openxmlformats.org/officeDocument/2006/relationships/tags" Target="../tags/tag1503.xml"/><Relationship Id="rId387" Type="http://schemas.openxmlformats.org/officeDocument/2006/relationships/tags" Target="../tags/tag154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image" Target="../media/image7.png"/><Relationship Id="rId2" Type="http://schemas.openxmlformats.org/officeDocument/2006/relationships/tags" Target="../tags/tag18.xml"/><Relationship Id="rId16" Type="http://schemas.openxmlformats.org/officeDocument/2006/relationships/image" Target="../media/image6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image" Target="../media/image5.png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17" Type="http://schemas.openxmlformats.org/officeDocument/2006/relationships/tags" Target="../tags/tag1666.xml"/><Relationship Id="rId299" Type="http://schemas.openxmlformats.org/officeDocument/2006/relationships/tags" Target="../tags/tag1848.xml"/><Relationship Id="rId21" Type="http://schemas.openxmlformats.org/officeDocument/2006/relationships/tags" Target="../tags/tag1570.xml"/><Relationship Id="rId63" Type="http://schemas.openxmlformats.org/officeDocument/2006/relationships/tags" Target="../tags/tag1612.xml"/><Relationship Id="rId159" Type="http://schemas.openxmlformats.org/officeDocument/2006/relationships/tags" Target="../tags/tag1708.xml"/><Relationship Id="rId324" Type="http://schemas.openxmlformats.org/officeDocument/2006/relationships/tags" Target="../tags/tag1873.xml"/><Relationship Id="rId366" Type="http://schemas.openxmlformats.org/officeDocument/2006/relationships/tags" Target="../tags/tag1915.xml"/><Relationship Id="rId170" Type="http://schemas.openxmlformats.org/officeDocument/2006/relationships/tags" Target="../tags/tag1719.xml"/><Relationship Id="rId191" Type="http://schemas.openxmlformats.org/officeDocument/2006/relationships/tags" Target="../tags/tag1740.xml"/><Relationship Id="rId205" Type="http://schemas.openxmlformats.org/officeDocument/2006/relationships/tags" Target="../tags/tag1754.xml"/><Relationship Id="rId226" Type="http://schemas.openxmlformats.org/officeDocument/2006/relationships/tags" Target="../tags/tag1775.xml"/><Relationship Id="rId247" Type="http://schemas.openxmlformats.org/officeDocument/2006/relationships/tags" Target="../tags/tag1796.xml"/><Relationship Id="rId107" Type="http://schemas.openxmlformats.org/officeDocument/2006/relationships/tags" Target="../tags/tag1656.xml"/><Relationship Id="rId268" Type="http://schemas.openxmlformats.org/officeDocument/2006/relationships/tags" Target="../tags/tag1817.xml"/><Relationship Id="rId289" Type="http://schemas.openxmlformats.org/officeDocument/2006/relationships/tags" Target="../tags/tag1838.xml"/><Relationship Id="rId11" Type="http://schemas.openxmlformats.org/officeDocument/2006/relationships/tags" Target="../tags/tag1560.xml"/><Relationship Id="rId32" Type="http://schemas.openxmlformats.org/officeDocument/2006/relationships/tags" Target="../tags/tag1581.xml"/><Relationship Id="rId53" Type="http://schemas.openxmlformats.org/officeDocument/2006/relationships/tags" Target="../tags/tag1602.xml"/><Relationship Id="rId74" Type="http://schemas.openxmlformats.org/officeDocument/2006/relationships/tags" Target="../tags/tag1623.xml"/><Relationship Id="rId128" Type="http://schemas.openxmlformats.org/officeDocument/2006/relationships/tags" Target="../tags/tag1677.xml"/><Relationship Id="rId149" Type="http://schemas.openxmlformats.org/officeDocument/2006/relationships/tags" Target="../tags/tag1698.xml"/><Relationship Id="rId314" Type="http://schemas.openxmlformats.org/officeDocument/2006/relationships/tags" Target="../tags/tag1863.xml"/><Relationship Id="rId335" Type="http://schemas.openxmlformats.org/officeDocument/2006/relationships/tags" Target="../tags/tag1884.xml"/><Relationship Id="rId356" Type="http://schemas.openxmlformats.org/officeDocument/2006/relationships/tags" Target="../tags/tag1905.xml"/><Relationship Id="rId377" Type="http://schemas.openxmlformats.org/officeDocument/2006/relationships/tags" Target="../tags/tag1926.xml"/><Relationship Id="rId5" Type="http://schemas.openxmlformats.org/officeDocument/2006/relationships/tags" Target="../tags/tag1554.xml"/><Relationship Id="rId95" Type="http://schemas.openxmlformats.org/officeDocument/2006/relationships/tags" Target="../tags/tag1644.xml"/><Relationship Id="rId160" Type="http://schemas.openxmlformats.org/officeDocument/2006/relationships/tags" Target="../tags/tag1709.xml"/><Relationship Id="rId181" Type="http://schemas.openxmlformats.org/officeDocument/2006/relationships/tags" Target="../tags/tag1730.xml"/><Relationship Id="rId216" Type="http://schemas.openxmlformats.org/officeDocument/2006/relationships/tags" Target="../tags/tag1765.xml"/><Relationship Id="rId237" Type="http://schemas.openxmlformats.org/officeDocument/2006/relationships/tags" Target="../tags/tag1786.xml"/><Relationship Id="rId258" Type="http://schemas.openxmlformats.org/officeDocument/2006/relationships/tags" Target="../tags/tag1807.xml"/><Relationship Id="rId279" Type="http://schemas.openxmlformats.org/officeDocument/2006/relationships/tags" Target="../tags/tag1828.xml"/><Relationship Id="rId22" Type="http://schemas.openxmlformats.org/officeDocument/2006/relationships/tags" Target="../tags/tag1571.xml"/><Relationship Id="rId43" Type="http://schemas.openxmlformats.org/officeDocument/2006/relationships/tags" Target="../tags/tag1592.xml"/><Relationship Id="rId64" Type="http://schemas.openxmlformats.org/officeDocument/2006/relationships/tags" Target="../tags/tag1613.xml"/><Relationship Id="rId118" Type="http://schemas.openxmlformats.org/officeDocument/2006/relationships/tags" Target="../tags/tag1667.xml"/><Relationship Id="rId139" Type="http://schemas.openxmlformats.org/officeDocument/2006/relationships/tags" Target="../tags/tag1688.xml"/><Relationship Id="rId290" Type="http://schemas.openxmlformats.org/officeDocument/2006/relationships/tags" Target="../tags/tag1839.xml"/><Relationship Id="rId304" Type="http://schemas.openxmlformats.org/officeDocument/2006/relationships/tags" Target="../tags/tag1853.xml"/><Relationship Id="rId325" Type="http://schemas.openxmlformats.org/officeDocument/2006/relationships/tags" Target="../tags/tag1874.xml"/><Relationship Id="rId346" Type="http://schemas.openxmlformats.org/officeDocument/2006/relationships/tags" Target="../tags/tag1895.xml"/><Relationship Id="rId367" Type="http://schemas.openxmlformats.org/officeDocument/2006/relationships/tags" Target="../tags/tag1916.xml"/><Relationship Id="rId388" Type="http://schemas.openxmlformats.org/officeDocument/2006/relationships/tags" Target="../tags/tag1937.xml"/><Relationship Id="rId85" Type="http://schemas.openxmlformats.org/officeDocument/2006/relationships/tags" Target="../tags/tag1634.xml"/><Relationship Id="rId150" Type="http://schemas.openxmlformats.org/officeDocument/2006/relationships/tags" Target="../tags/tag1699.xml"/><Relationship Id="rId171" Type="http://schemas.openxmlformats.org/officeDocument/2006/relationships/tags" Target="../tags/tag1720.xml"/><Relationship Id="rId192" Type="http://schemas.openxmlformats.org/officeDocument/2006/relationships/tags" Target="../tags/tag1741.xml"/><Relationship Id="rId206" Type="http://schemas.openxmlformats.org/officeDocument/2006/relationships/tags" Target="../tags/tag1755.xml"/><Relationship Id="rId227" Type="http://schemas.openxmlformats.org/officeDocument/2006/relationships/tags" Target="../tags/tag1776.xml"/><Relationship Id="rId248" Type="http://schemas.openxmlformats.org/officeDocument/2006/relationships/tags" Target="../tags/tag1797.xml"/><Relationship Id="rId269" Type="http://schemas.openxmlformats.org/officeDocument/2006/relationships/tags" Target="../tags/tag1818.xml"/><Relationship Id="rId12" Type="http://schemas.openxmlformats.org/officeDocument/2006/relationships/tags" Target="../tags/tag1561.xml"/><Relationship Id="rId33" Type="http://schemas.openxmlformats.org/officeDocument/2006/relationships/tags" Target="../tags/tag1582.xml"/><Relationship Id="rId108" Type="http://schemas.openxmlformats.org/officeDocument/2006/relationships/tags" Target="../tags/tag1657.xml"/><Relationship Id="rId129" Type="http://schemas.openxmlformats.org/officeDocument/2006/relationships/tags" Target="../tags/tag1678.xml"/><Relationship Id="rId280" Type="http://schemas.openxmlformats.org/officeDocument/2006/relationships/tags" Target="../tags/tag1829.xml"/><Relationship Id="rId315" Type="http://schemas.openxmlformats.org/officeDocument/2006/relationships/tags" Target="../tags/tag1864.xml"/><Relationship Id="rId336" Type="http://schemas.openxmlformats.org/officeDocument/2006/relationships/tags" Target="../tags/tag1885.xml"/><Relationship Id="rId357" Type="http://schemas.openxmlformats.org/officeDocument/2006/relationships/tags" Target="../tags/tag1906.xml"/><Relationship Id="rId54" Type="http://schemas.openxmlformats.org/officeDocument/2006/relationships/tags" Target="../tags/tag1603.xml"/><Relationship Id="rId75" Type="http://schemas.openxmlformats.org/officeDocument/2006/relationships/tags" Target="../tags/tag1624.xml"/><Relationship Id="rId96" Type="http://schemas.openxmlformats.org/officeDocument/2006/relationships/tags" Target="../tags/tag1645.xml"/><Relationship Id="rId140" Type="http://schemas.openxmlformats.org/officeDocument/2006/relationships/tags" Target="../tags/tag1689.xml"/><Relationship Id="rId161" Type="http://schemas.openxmlformats.org/officeDocument/2006/relationships/tags" Target="../tags/tag1710.xml"/><Relationship Id="rId182" Type="http://schemas.openxmlformats.org/officeDocument/2006/relationships/tags" Target="../tags/tag1731.xml"/><Relationship Id="rId217" Type="http://schemas.openxmlformats.org/officeDocument/2006/relationships/tags" Target="../tags/tag1766.xml"/><Relationship Id="rId378" Type="http://schemas.openxmlformats.org/officeDocument/2006/relationships/tags" Target="../tags/tag1927.xml"/><Relationship Id="rId6" Type="http://schemas.openxmlformats.org/officeDocument/2006/relationships/tags" Target="../tags/tag1555.xml"/><Relationship Id="rId238" Type="http://schemas.openxmlformats.org/officeDocument/2006/relationships/tags" Target="../tags/tag1787.xml"/><Relationship Id="rId259" Type="http://schemas.openxmlformats.org/officeDocument/2006/relationships/tags" Target="../tags/tag1808.xml"/><Relationship Id="rId23" Type="http://schemas.openxmlformats.org/officeDocument/2006/relationships/tags" Target="../tags/tag1572.xml"/><Relationship Id="rId119" Type="http://schemas.openxmlformats.org/officeDocument/2006/relationships/tags" Target="../tags/tag1668.xml"/><Relationship Id="rId270" Type="http://schemas.openxmlformats.org/officeDocument/2006/relationships/tags" Target="../tags/tag1819.xml"/><Relationship Id="rId291" Type="http://schemas.openxmlformats.org/officeDocument/2006/relationships/tags" Target="../tags/tag1840.xml"/><Relationship Id="rId305" Type="http://schemas.openxmlformats.org/officeDocument/2006/relationships/tags" Target="../tags/tag1854.xml"/><Relationship Id="rId326" Type="http://schemas.openxmlformats.org/officeDocument/2006/relationships/tags" Target="../tags/tag1875.xml"/><Relationship Id="rId347" Type="http://schemas.openxmlformats.org/officeDocument/2006/relationships/tags" Target="../tags/tag1896.xml"/><Relationship Id="rId44" Type="http://schemas.openxmlformats.org/officeDocument/2006/relationships/tags" Target="../tags/tag1593.xml"/><Relationship Id="rId65" Type="http://schemas.openxmlformats.org/officeDocument/2006/relationships/tags" Target="../tags/tag1614.xml"/><Relationship Id="rId86" Type="http://schemas.openxmlformats.org/officeDocument/2006/relationships/tags" Target="../tags/tag1635.xml"/><Relationship Id="rId130" Type="http://schemas.openxmlformats.org/officeDocument/2006/relationships/tags" Target="../tags/tag1679.xml"/><Relationship Id="rId151" Type="http://schemas.openxmlformats.org/officeDocument/2006/relationships/tags" Target="../tags/tag1700.xml"/><Relationship Id="rId368" Type="http://schemas.openxmlformats.org/officeDocument/2006/relationships/tags" Target="../tags/tag1917.xml"/><Relationship Id="rId389" Type="http://schemas.openxmlformats.org/officeDocument/2006/relationships/tags" Target="../tags/tag1938.xml"/><Relationship Id="rId172" Type="http://schemas.openxmlformats.org/officeDocument/2006/relationships/tags" Target="../tags/tag1721.xml"/><Relationship Id="rId193" Type="http://schemas.openxmlformats.org/officeDocument/2006/relationships/tags" Target="../tags/tag1742.xml"/><Relationship Id="rId207" Type="http://schemas.openxmlformats.org/officeDocument/2006/relationships/tags" Target="../tags/tag1756.xml"/><Relationship Id="rId228" Type="http://schemas.openxmlformats.org/officeDocument/2006/relationships/tags" Target="../tags/tag1777.xml"/><Relationship Id="rId249" Type="http://schemas.openxmlformats.org/officeDocument/2006/relationships/tags" Target="../tags/tag1798.xml"/><Relationship Id="rId13" Type="http://schemas.openxmlformats.org/officeDocument/2006/relationships/tags" Target="../tags/tag1562.xml"/><Relationship Id="rId109" Type="http://schemas.openxmlformats.org/officeDocument/2006/relationships/tags" Target="../tags/tag1658.xml"/><Relationship Id="rId260" Type="http://schemas.openxmlformats.org/officeDocument/2006/relationships/tags" Target="../tags/tag1809.xml"/><Relationship Id="rId281" Type="http://schemas.openxmlformats.org/officeDocument/2006/relationships/tags" Target="../tags/tag1830.xml"/><Relationship Id="rId316" Type="http://schemas.openxmlformats.org/officeDocument/2006/relationships/tags" Target="../tags/tag1865.xml"/><Relationship Id="rId337" Type="http://schemas.openxmlformats.org/officeDocument/2006/relationships/tags" Target="../tags/tag1886.xml"/><Relationship Id="rId34" Type="http://schemas.openxmlformats.org/officeDocument/2006/relationships/tags" Target="../tags/tag1583.xml"/><Relationship Id="rId55" Type="http://schemas.openxmlformats.org/officeDocument/2006/relationships/tags" Target="../tags/tag1604.xml"/><Relationship Id="rId76" Type="http://schemas.openxmlformats.org/officeDocument/2006/relationships/tags" Target="../tags/tag1625.xml"/><Relationship Id="rId97" Type="http://schemas.openxmlformats.org/officeDocument/2006/relationships/tags" Target="../tags/tag1646.xml"/><Relationship Id="rId120" Type="http://schemas.openxmlformats.org/officeDocument/2006/relationships/tags" Target="../tags/tag1669.xml"/><Relationship Id="rId141" Type="http://schemas.openxmlformats.org/officeDocument/2006/relationships/tags" Target="../tags/tag1690.xml"/><Relationship Id="rId358" Type="http://schemas.openxmlformats.org/officeDocument/2006/relationships/tags" Target="../tags/tag1907.xml"/><Relationship Id="rId379" Type="http://schemas.openxmlformats.org/officeDocument/2006/relationships/tags" Target="../tags/tag1928.xml"/><Relationship Id="rId7" Type="http://schemas.openxmlformats.org/officeDocument/2006/relationships/tags" Target="../tags/tag1556.xml"/><Relationship Id="rId162" Type="http://schemas.openxmlformats.org/officeDocument/2006/relationships/tags" Target="../tags/tag1711.xml"/><Relationship Id="rId183" Type="http://schemas.openxmlformats.org/officeDocument/2006/relationships/tags" Target="../tags/tag1732.xml"/><Relationship Id="rId218" Type="http://schemas.openxmlformats.org/officeDocument/2006/relationships/tags" Target="../tags/tag1767.xml"/><Relationship Id="rId239" Type="http://schemas.openxmlformats.org/officeDocument/2006/relationships/tags" Target="../tags/tag1788.xml"/><Relationship Id="rId390" Type="http://schemas.openxmlformats.org/officeDocument/2006/relationships/tags" Target="../tags/tag1939.xml"/><Relationship Id="rId250" Type="http://schemas.openxmlformats.org/officeDocument/2006/relationships/tags" Target="../tags/tag1799.xml"/><Relationship Id="rId271" Type="http://schemas.openxmlformats.org/officeDocument/2006/relationships/tags" Target="../tags/tag1820.xml"/><Relationship Id="rId292" Type="http://schemas.openxmlformats.org/officeDocument/2006/relationships/tags" Target="../tags/tag1841.xml"/><Relationship Id="rId306" Type="http://schemas.openxmlformats.org/officeDocument/2006/relationships/tags" Target="../tags/tag1855.xml"/><Relationship Id="rId24" Type="http://schemas.openxmlformats.org/officeDocument/2006/relationships/tags" Target="../tags/tag1573.xml"/><Relationship Id="rId45" Type="http://schemas.openxmlformats.org/officeDocument/2006/relationships/tags" Target="../tags/tag1594.xml"/><Relationship Id="rId66" Type="http://schemas.openxmlformats.org/officeDocument/2006/relationships/tags" Target="../tags/tag1615.xml"/><Relationship Id="rId87" Type="http://schemas.openxmlformats.org/officeDocument/2006/relationships/tags" Target="../tags/tag1636.xml"/><Relationship Id="rId110" Type="http://schemas.openxmlformats.org/officeDocument/2006/relationships/tags" Target="../tags/tag1659.xml"/><Relationship Id="rId131" Type="http://schemas.openxmlformats.org/officeDocument/2006/relationships/tags" Target="../tags/tag1680.xml"/><Relationship Id="rId327" Type="http://schemas.openxmlformats.org/officeDocument/2006/relationships/tags" Target="../tags/tag1876.xml"/><Relationship Id="rId348" Type="http://schemas.openxmlformats.org/officeDocument/2006/relationships/tags" Target="../tags/tag1897.xml"/><Relationship Id="rId369" Type="http://schemas.openxmlformats.org/officeDocument/2006/relationships/tags" Target="../tags/tag1918.xml"/><Relationship Id="rId152" Type="http://schemas.openxmlformats.org/officeDocument/2006/relationships/tags" Target="../tags/tag1701.xml"/><Relationship Id="rId173" Type="http://schemas.openxmlformats.org/officeDocument/2006/relationships/tags" Target="../tags/tag1722.xml"/><Relationship Id="rId194" Type="http://schemas.openxmlformats.org/officeDocument/2006/relationships/tags" Target="../tags/tag1743.xml"/><Relationship Id="rId208" Type="http://schemas.openxmlformats.org/officeDocument/2006/relationships/tags" Target="../tags/tag1757.xml"/><Relationship Id="rId229" Type="http://schemas.openxmlformats.org/officeDocument/2006/relationships/tags" Target="../tags/tag1778.xml"/><Relationship Id="rId380" Type="http://schemas.openxmlformats.org/officeDocument/2006/relationships/tags" Target="../tags/tag1929.xml"/><Relationship Id="rId240" Type="http://schemas.openxmlformats.org/officeDocument/2006/relationships/tags" Target="../tags/tag1789.xml"/><Relationship Id="rId261" Type="http://schemas.openxmlformats.org/officeDocument/2006/relationships/tags" Target="../tags/tag1810.xml"/><Relationship Id="rId14" Type="http://schemas.openxmlformats.org/officeDocument/2006/relationships/tags" Target="../tags/tag1563.xml"/><Relationship Id="rId35" Type="http://schemas.openxmlformats.org/officeDocument/2006/relationships/tags" Target="../tags/tag1584.xml"/><Relationship Id="rId56" Type="http://schemas.openxmlformats.org/officeDocument/2006/relationships/tags" Target="../tags/tag1605.xml"/><Relationship Id="rId77" Type="http://schemas.openxmlformats.org/officeDocument/2006/relationships/tags" Target="../tags/tag1626.xml"/><Relationship Id="rId100" Type="http://schemas.openxmlformats.org/officeDocument/2006/relationships/tags" Target="../tags/tag1649.xml"/><Relationship Id="rId282" Type="http://schemas.openxmlformats.org/officeDocument/2006/relationships/tags" Target="../tags/tag1831.xml"/><Relationship Id="rId317" Type="http://schemas.openxmlformats.org/officeDocument/2006/relationships/tags" Target="../tags/tag1866.xml"/><Relationship Id="rId338" Type="http://schemas.openxmlformats.org/officeDocument/2006/relationships/tags" Target="../tags/tag1887.xml"/><Relationship Id="rId359" Type="http://schemas.openxmlformats.org/officeDocument/2006/relationships/tags" Target="../tags/tag1908.xml"/><Relationship Id="rId8" Type="http://schemas.openxmlformats.org/officeDocument/2006/relationships/tags" Target="../tags/tag1557.xml"/><Relationship Id="rId98" Type="http://schemas.openxmlformats.org/officeDocument/2006/relationships/tags" Target="../tags/tag1647.xml"/><Relationship Id="rId121" Type="http://schemas.openxmlformats.org/officeDocument/2006/relationships/tags" Target="../tags/tag1670.xml"/><Relationship Id="rId142" Type="http://schemas.openxmlformats.org/officeDocument/2006/relationships/tags" Target="../tags/tag1691.xml"/><Relationship Id="rId163" Type="http://schemas.openxmlformats.org/officeDocument/2006/relationships/tags" Target="../tags/tag1712.xml"/><Relationship Id="rId184" Type="http://schemas.openxmlformats.org/officeDocument/2006/relationships/tags" Target="../tags/tag1733.xml"/><Relationship Id="rId219" Type="http://schemas.openxmlformats.org/officeDocument/2006/relationships/tags" Target="../tags/tag1768.xml"/><Relationship Id="rId370" Type="http://schemas.openxmlformats.org/officeDocument/2006/relationships/tags" Target="../tags/tag1919.xml"/><Relationship Id="rId391" Type="http://schemas.openxmlformats.org/officeDocument/2006/relationships/slideLayout" Target="../slideLayouts/slideLayout7.xml"/><Relationship Id="rId230" Type="http://schemas.openxmlformats.org/officeDocument/2006/relationships/tags" Target="../tags/tag1779.xml"/><Relationship Id="rId251" Type="http://schemas.openxmlformats.org/officeDocument/2006/relationships/tags" Target="../tags/tag1800.xml"/><Relationship Id="rId25" Type="http://schemas.openxmlformats.org/officeDocument/2006/relationships/tags" Target="../tags/tag1574.xml"/><Relationship Id="rId46" Type="http://schemas.openxmlformats.org/officeDocument/2006/relationships/tags" Target="../tags/tag1595.xml"/><Relationship Id="rId67" Type="http://schemas.openxmlformats.org/officeDocument/2006/relationships/tags" Target="../tags/tag1616.xml"/><Relationship Id="rId272" Type="http://schemas.openxmlformats.org/officeDocument/2006/relationships/tags" Target="../tags/tag1821.xml"/><Relationship Id="rId293" Type="http://schemas.openxmlformats.org/officeDocument/2006/relationships/tags" Target="../tags/tag1842.xml"/><Relationship Id="rId307" Type="http://schemas.openxmlformats.org/officeDocument/2006/relationships/tags" Target="../tags/tag1856.xml"/><Relationship Id="rId328" Type="http://schemas.openxmlformats.org/officeDocument/2006/relationships/tags" Target="../tags/tag1877.xml"/><Relationship Id="rId349" Type="http://schemas.openxmlformats.org/officeDocument/2006/relationships/tags" Target="../tags/tag1898.xml"/><Relationship Id="rId88" Type="http://schemas.openxmlformats.org/officeDocument/2006/relationships/tags" Target="../tags/tag1637.xml"/><Relationship Id="rId111" Type="http://schemas.openxmlformats.org/officeDocument/2006/relationships/tags" Target="../tags/tag1660.xml"/><Relationship Id="rId132" Type="http://schemas.openxmlformats.org/officeDocument/2006/relationships/tags" Target="../tags/tag1681.xml"/><Relationship Id="rId153" Type="http://schemas.openxmlformats.org/officeDocument/2006/relationships/tags" Target="../tags/tag1702.xml"/><Relationship Id="rId174" Type="http://schemas.openxmlformats.org/officeDocument/2006/relationships/tags" Target="../tags/tag1723.xml"/><Relationship Id="rId195" Type="http://schemas.openxmlformats.org/officeDocument/2006/relationships/tags" Target="../tags/tag1744.xml"/><Relationship Id="rId209" Type="http://schemas.openxmlformats.org/officeDocument/2006/relationships/tags" Target="../tags/tag1758.xml"/><Relationship Id="rId360" Type="http://schemas.openxmlformats.org/officeDocument/2006/relationships/tags" Target="../tags/tag1909.xml"/><Relationship Id="rId381" Type="http://schemas.openxmlformats.org/officeDocument/2006/relationships/tags" Target="../tags/tag1930.xml"/><Relationship Id="rId220" Type="http://schemas.openxmlformats.org/officeDocument/2006/relationships/tags" Target="../tags/tag1769.xml"/><Relationship Id="rId241" Type="http://schemas.openxmlformats.org/officeDocument/2006/relationships/tags" Target="../tags/tag1790.xml"/><Relationship Id="rId15" Type="http://schemas.openxmlformats.org/officeDocument/2006/relationships/tags" Target="../tags/tag1564.xml"/><Relationship Id="rId36" Type="http://schemas.openxmlformats.org/officeDocument/2006/relationships/tags" Target="../tags/tag1585.xml"/><Relationship Id="rId57" Type="http://schemas.openxmlformats.org/officeDocument/2006/relationships/tags" Target="../tags/tag1606.xml"/><Relationship Id="rId262" Type="http://schemas.openxmlformats.org/officeDocument/2006/relationships/tags" Target="../tags/tag1811.xml"/><Relationship Id="rId283" Type="http://schemas.openxmlformats.org/officeDocument/2006/relationships/tags" Target="../tags/tag1832.xml"/><Relationship Id="rId318" Type="http://schemas.openxmlformats.org/officeDocument/2006/relationships/tags" Target="../tags/tag1867.xml"/><Relationship Id="rId339" Type="http://schemas.openxmlformats.org/officeDocument/2006/relationships/tags" Target="../tags/tag1888.xml"/><Relationship Id="rId78" Type="http://schemas.openxmlformats.org/officeDocument/2006/relationships/tags" Target="../tags/tag1627.xml"/><Relationship Id="rId99" Type="http://schemas.openxmlformats.org/officeDocument/2006/relationships/tags" Target="../tags/tag1648.xml"/><Relationship Id="rId101" Type="http://schemas.openxmlformats.org/officeDocument/2006/relationships/tags" Target="../tags/tag1650.xml"/><Relationship Id="rId122" Type="http://schemas.openxmlformats.org/officeDocument/2006/relationships/tags" Target="../tags/tag1671.xml"/><Relationship Id="rId143" Type="http://schemas.openxmlformats.org/officeDocument/2006/relationships/tags" Target="../tags/tag1692.xml"/><Relationship Id="rId164" Type="http://schemas.openxmlformats.org/officeDocument/2006/relationships/tags" Target="../tags/tag1713.xml"/><Relationship Id="rId185" Type="http://schemas.openxmlformats.org/officeDocument/2006/relationships/tags" Target="../tags/tag1734.xml"/><Relationship Id="rId350" Type="http://schemas.openxmlformats.org/officeDocument/2006/relationships/tags" Target="../tags/tag1899.xml"/><Relationship Id="rId371" Type="http://schemas.openxmlformats.org/officeDocument/2006/relationships/tags" Target="../tags/tag1920.xml"/><Relationship Id="rId9" Type="http://schemas.openxmlformats.org/officeDocument/2006/relationships/tags" Target="../tags/tag1558.xml"/><Relationship Id="rId210" Type="http://schemas.openxmlformats.org/officeDocument/2006/relationships/tags" Target="../tags/tag1759.xml"/><Relationship Id="rId26" Type="http://schemas.openxmlformats.org/officeDocument/2006/relationships/tags" Target="../tags/tag1575.xml"/><Relationship Id="rId231" Type="http://schemas.openxmlformats.org/officeDocument/2006/relationships/tags" Target="../tags/tag1780.xml"/><Relationship Id="rId252" Type="http://schemas.openxmlformats.org/officeDocument/2006/relationships/tags" Target="../tags/tag1801.xml"/><Relationship Id="rId273" Type="http://schemas.openxmlformats.org/officeDocument/2006/relationships/tags" Target="../tags/tag1822.xml"/><Relationship Id="rId294" Type="http://schemas.openxmlformats.org/officeDocument/2006/relationships/tags" Target="../tags/tag1843.xml"/><Relationship Id="rId308" Type="http://schemas.openxmlformats.org/officeDocument/2006/relationships/tags" Target="../tags/tag1857.xml"/><Relationship Id="rId329" Type="http://schemas.openxmlformats.org/officeDocument/2006/relationships/tags" Target="../tags/tag1878.xml"/><Relationship Id="rId47" Type="http://schemas.openxmlformats.org/officeDocument/2006/relationships/tags" Target="../tags/tag1596.xml"/><Relationship Id="rId68" Type="http://schemas.openxmlformats.org/officeDocument/2006/relationships/tags" Target="../tags/tag1617.xml"/><Relationship Id="rId89" Type="http://schemas.openxmlformats.org/officeDocument/2006/relationships/tags" Target="../tags/tag1638.xml"/><Relationship Id="rId112" Type="http://schemas.openxmlformats.org/officeDocument/2006/relationships/tags" Target="../tags/tag1661.xml"/><Relationship Id="rId133" Type="http://schemas.openxmlformats.org/officeDocument/2006/relationships/tags" Target="../tags/tag1682.xml"/><Relationship Id="rId154" Type="http://schemas.openxmlformats.org/officeDocument/2006/relationships/tags" Target="../tags/tag1703.xml"/><Relationship Id="rId175" Type="http://schemas.openxmlformats.org/officeDocument/2006/relationships/tags" Target="../tags/tag1724.xml"/><Relationship Id="rId340" Type="http://schemas.openxmlformats.org/officeDocument/2006/relationships/tags" Target="../tags/tag1889.xml"/><Relationship Id="rId361" Type="http://schemas.openxmlformats.org/officeDocument/2006/relationships/tags" Target="../tags/tag1910.xml"/><Relationship Id="rId196" Type="http://schemas.openxmlformats.org/officeDocument/2006/relationships/tags" Target="../tags/tag1745.xml"/><Relationship Id="rId200" Type="http://schemas.openxmlformats.org/officeDocument/2006/relationships/tags" Target="../tags/tag1749.xml"/><Relationship Id="rId382" Type="http://schemas.openxmlformats.org/officeDocument/2006/relationships/tags" Target="../tags/tag1931.xml"/><Relationship Id="rId16" Type="http://schemas.openxmlformats.org/officeDocument/2006/relationships/tags" Target="../tags/tag1565.xml"/><Relationship Id="rId221" Type="http://schemas.openxmlformats.org/officeDocument/2006/relationships/tags" Target="../tags/tag1770.xml"/><Relationship Id="rId242" Type="http://schemas.openxmlformats.org/officeDocument/2006/relationships/tags" Target="../tags/tag1791.xml"/><Relationship Id="rId263" Type="http://schemas.openxmlformats.org/officeDocument/2006/relationships/tags" Target="../tags/tag1812.xml"/><Relationship Id="rId284" Type="http://schemas.openxmlformats.org/officeDocument/2006/relationships/tags" Target="../tags/tag1833.xml"/><Relationship Id="rId319" Type="http://schemas.openxmlformats.org/officeDocument/2006/relationships/tags" Target="../tags/tag1868.xml"/><Relationship Id="rId37" Type="http://schemas.openxmlformats.org/officeDocument/2006/relationships/tags" Target="../tags/tag1586.xml"/><Relationship Id="rId58" Type="http://schemas.openxmlformats.org/officeDocument/2006/relationships/tags" Target="../tags/tag1607.xml"/><Relationship Id="rId79" Type="http://schemas.openxmlformats.org/officeDocument/2006/relationships/tags" Target="../tags/tag1628.xml"/><Relationship Id="rId102" Type="http://schemas.openxmlformats.org/officeDocument/2006/relationships/tags" Target="../tags/tag1651.xml"/><Relationship Id="rId123" Type="http://schemas.openxmlformats.org/officeDocument/2006/relationships/tags" Target="../tags/tag1672.xml"/><Relationship Id="rId144" Type="http://schemas.openxmlformats.org/officeDocument/2006/relationships/tags" Target="../tags/tag1693.xml"/><Relationship Id="rId330" Type="http://schemas.openxmlformats.org/officeDocument/2006/relationships/tags" Target="../tags/tag1879.xml"/><Relationship Id="rId90" Type="http://schemas.openxmlformats.org/officeDocument/2006/relationships/tags" Target="../tags/tag1639.xml"/><Relationship Id="rId165" Type="http://schemas.openxmlformats.org/officeDocument/2006/relationships/tags" Target="../tags/tag1714.xml"/><Relationship Id="rId186" Type="http://schemas.openxmlformats.org/officeDocument/2006/relationships/tags" Target="../tags/tag1735.xml"/><Relationship Id="rId351" Type="http://schemas.openxmlformats.org/officeDocument/2006/relationships/tags" Target="../tags/tag1900.xml"/><Relationship Id="rId372" Type="http://schemas.openxmlformats.org/officeDocument/2006/relationships/tags" Target="../tags/tag1921.xml"/><Relationship Id="rId211" Type="http://schemas.openxmlformats.org/officeDocument/2006/relationships/tags" Target="../tags/tag1760.xml"/><Relationship Id="rId232" Type="http://schemas.openxmlformats.org/officeDocument/2006/relationships/tags" Target="../tags/tag1781.xml"/><Relationship Id="rId253" Type="http://schemas.openxmlformats.org/officeDocument/2006/relationships/tags" Target="../tags/tag1802.xml"/><Relationship Id="rId274" Type="http://schemas.openxmlformats.org/officeDocument/2006/relationships/tags" Target="../tags/tag1823.xml"/><Relationship Id="rId295" Type="http://schemas.openxmlformats.org/officeDocument/2006/relationships/tags" Target="../tags/tag1844.xml"/><Relationship Id="rId309" Type="http://schemas.openxmlformats.org/officeDocument/2006/relationships/tags" Target="../tags/tag1858.xml"/><Relationship Id="rId27" Type="http://schemas.openxmlformats.org/officeDocument/2006/relationships/tags" Target="../tags/tag1576.xml"/><Relationship Id="rId48" Type="http://schemas.openxmlformats.org/officeDocument/2006/relationships/tags" Target="../tags/tag1597.xml"/><Relationship Id="rId69" Type="http://schemas.openxmlformats.org/officeDocument/2006/relationships/tags" Target="../tags/tag1618.xml"/><Relationship Id="rId113" Type="http://schemas.openxmlformats.org/officeDocument/2006/relationships/tags" Target="../tags/tag1662.xml"/><Relationship Id="rId134" Type="http://schemas.openxmlformats.org/officeDocument/2006/relationships/tags" Target="../tags/tag1683.xml"/><Relationship Id="rId320" Type="http://schemas.openxmlformats.org/officeDocument/2006/relationships/tags" Target="../tags/tag1869.xml"/><Relationship Id="rId80" Type="http://schemas.openxmlformats.org/officeDocument/2006/relationships/tags" Target="../tags/tag1629.xml"/><Relationship Id="rId155" Type="http://schemas.openxmlformats.org/officeDocument/2006/relationships/tags" Target="../tags/tag1704.xml"/><Relationship Id="rId176" Type="http://schemas.openxmlformats.org/officeDocument/2006/relationships/tags" Target="../tags/tag1725.xml"/><Relationship Id="rId197" Type="http://schemas.openxmlformats.org/officeDocument/2006/relationships/tags" Target="../tags/tag1746.xml"/><Relationship Id="rId341" Type="http://schemas.openxmlformats.org/officeDocument/2006/relationships/tags" Target="../tags/tag1890.xml"/><Relationship Id="rId362" Type="http://schemas.openxmlformats.org/officeDocument/2006/relationships/tags" Target="../tags/tag1911.xml"/><Relationship Id="rId383" Type="http://schemas.openxmlformats.org/officeDocument/2006/relationships/tags" Target="../tags/tag1932.xml"/><Relationship Id="rId201" Type="http://schemas.openxmlformats.org/officeDocument/2006/relationships/tags" Target="../tags/tag1750.xml"/><Relationship Id="rId222" Type="http://schemas.openxmlformats.org/officeDocument/2006/relationships/tags" Target="../tags/tag1771.xml"/><Relationship Id="rId243" Type="http://schemas.openxmlformats.org/officeDocument/2006/relationships/tags" Target="../tags/tag1792.xml"/><Relationship Id="rId264" Type="http://schemas.openxmlformats.org/officeDocument/2006/relationships/tags" Target="../tags/tag1813.xml"/><Relationship Id="rId285" Type="http://schemas.openxmlformats.org/officeDocument/2006/relationships/tags" Target="../tags/tag1834.xml"/><Relationship Id="rId17" Type="http://schemas.openxmlformats.org/officeDocument/2006/relationships/tags" Target="../tags/tag1566.xml"/><Relationship Id="rId38" Type="http://schemas.openxmlformats.org/officeDocument/2006/relationships/tags" Target="../tags/tag1587.xml"/><Relationship Id="rId59" Type="http://schemas.openxmlformats.org/officeDocument/2006/relationships/tags" Target="../tags/tag1608.xml"/><Relationship Id="rId103" Type="http://schemas.openxmlformats.org/officeDocument/2006/relationships/tags" Target="../tags/tag1652.xml"/><Relationship Id="rId124" Type="http://schemas.openxmlformats.org/officeDocument/2006/relationships/tags" Target="../tags/tag1673.xml"/><Relationship Id="rId310" Type="http://schemas.openxmlformats.org/officeDocument/2006/relationships/tags" Target="../tags/tag1859.xml"/><Relationship Id="rId70" Type="http://schemas.openxmlformats.org/officeDocument/2006/relationships/tags" Target="../tags/tag1619.xml"/><Relationship Id="rId91" Type="http://schemas.openxmlformats.org/officeDocument/2006/relationships/tags" Target="../tags/tag1640.xml"/><Relationship Id="rId145" Type="http://schemas.openxmlformats.org/officeDocument/2006/relationships/tags" Target="../tags/tag1694.xml"/><Relationship Id="rId166" Type="http://schemas.openxmlformats.org/officeDocument/2006/relationships/tags" Target="../tags/tag1715.xml"/><Relationship Id="rId187" Type="http://schemas.openxmlformats.org/officeDocument/2006/relationships/tags" Target="../tags/tag1736.xml"/><Relationship Id="rId331" Type="http://schemas.openxmlformats.org/officeDocument/2006/relationships/tags" Target="../tags/tag1880.xml"/><Relationship Id="rId352" Type="http://schemas.openxmlformats.org/officeDocument/2006/relationships/tags" Target="../tags/tag1901.xml"/><Relationship Id="rId373" Type="http://schemas.openxmlformats.org/officeDocument/2006/relationships/tags" Target="../tags/tag1922.xml"/><Relationship Id="rId1" Type="http://schemas.openxmlformats.org/officeDocument/2006/relationships/tags" Target="../tags/tag1550.xml"/><Relationship Id="rId212" Type="http://schemas.openxmlformats.org/officeDocument/2006/relationships/tags" Target="../tags/tag1761.xml"/><Relationship Id="rId233" Type="http://schemas.openxmlformats.org/officeDocument/2006/relationships/tags" Target="../tags/tag1782.xml"/><Relationship Id="rId254" Type="http://schemas.openxmlformats.org/officeDocument/2006/relationships/tags" Target="../tags/tag1803.xml"/><Relationship Id="rId28" Type="http://schemas.openxmlformats.org/officeDocument/2006/relationships/tags" Target="../tags/tag1577.xml"/><Relationship Id="rId49" Type="http://schemas.openxmlformats.org/officeDocument/2006/relationships/tags" Target="../tags/tag1598.xml"/><Relationship Id="rId114" Type="http://schemas.openxmlformats.org/officeDocument/2006/relationships/tags" Target="../tags/tag1663.xml"/><Relationship Id="rId275" Type="http://schemas.openxmlformats.org/officeDocument/2006/relationships/tags" Target="../tags/tag1824.xml"/><Relationship Id="rId296" Type="http://schemas.openxmlformats.org/officeDocument/2006/relationships/tags" Target="../tags/tag1845.xml"/><Relationship Id="rId300" Type="http://schemas.openxmlformats.org/officeDocument/2006/relationships/tags" Target="../tags/tag1849.xml"/><Relationship Id="rId60" Type="http://schemas.openxmlformats.org/officeDocument/2006/relationships/tags" Target="../tags/tag1609.xml"/><Relationship Id="rId81" Type="http://schemas.openxmlformats.org/officeDocument/2006/relationships/tags" Target="../tags/tag1630.xml"/><Relationship Id="rId135" Type="http://schemas.openxmlformats.org/officeDocument/2006/relationships/tags" Target="../tags/tag1684.xml"/><Relationship Id="rId156" Type="http://schemas.openxmlformats.org/officeDocument/2006/relationships/tags" Target="../tags/tag1705.xml"/><Relationship Id="rId177" Type="http://schemas.openxmlformats.org/officeDocument/2006/relationships/tags" Target="../tags/tag1726.xml"/><Relationship Id="rId198" Type="http://schemas.openxmlformats.org/officeDocument/2006/relationships/tags" Target="../tags/tag1747.xml"/><Relationship Id="rId321" Type="http://schemas.openxmlformats.org/officeDocument/2006/relationships/tags" Target="../tags/tag1870.xml"/><Relationship Id="rId342" Type="http://schemas.openxmlformats.org/officeDocument/2006/relationships/tags" Target="../tags/tag1891.xml"/><Relationship Id="rId363" Type="http://schemas.openxmlformats.org/officeDocument/2006/relationships/tags" Target="../tags/tag1912.xml"/><Relationship Id="rId384" Type="http://schemas.openxmlformats.org/officeDocument/2006/relationships/tags" Target="../tags/tag1933.xml"/><Relationship Id="rId202" Type="http://schemas.openxmlformats.org/officeDocument/2006/relationships/tags" Target="../tags/tag1751.xml"/><Relationship Id="rId223" Type="http://schemas.openxmlformats.org/officeDocument/2006/relationships/tags" Target="../tags/tag1772.xml"/><Relationship Id="rId244" Type="http://schemas.openxmlformats.org/officeDocument/2006/relationships/tags" Target="../tags/tag1793.xml"/><Relationship Id="rId18" Type="http://schemas.openxmlformats.org/officeDocument/2006/relationships/tags" Target="../tags/tag1567.xml"/><Relationship Id="rId39" Type="http://schemas.openxmlformats.org/officeDocument/2006/relationships/tags" Target="../tags/tag1588.xml"/><Relationship Id="rId265" Type="http://schemas.openxmlformats.org/officeDocument/2006/relationships/tags" Target="../tags/tag1814.xml"/><Relationship Id="rId286" Type="http://schemas.openxmlformats.org/officeDocument/2006/relationships/tags" Target="../tags/tag1835.xml"/><Relationship Id="rId50" Type="http://schemas.openxmlformats.org/officeDocument/2006/relationships/tags" Target="../tags/tag1599.xml"/><Relationship Id="rId104" Type="http://schemas.openxmlformats.org/officeDocument/2006/relationships/tags" Target="../tags/tag1653.xml"/><Relationship Id="rId125" Type="http://schemas.openxmlformats.org/officeDocument/2006/relationships/tags" Target="../tags/tag1674.xml"/><Relationship Id="rId146" Type="http://schemas.openxmlformats.org/officeDocument/2006/relationships/tags" Target="../tags/tag1695.xml"/><Relationship Id="rId167" Type="http://schemas.openxmlformats.org/officeDocument/2006/relationships/tags" Target="../tags/tag1716.xml"/><Relationship Id="rId188" Type="http://schemas.openxmlformats.org/officeDocument/2006/relationships/tags" Target="../tags/tag1737.xml"/><Relationship Id="rId311" Type="http://schemas.openxmlformats.org/officeDocument/2006/relationships/tags" Target="../tags/tag1860.xml"/><Relationship Id="rId332" Type="http://schemas.openxmlformats.org/officeDocument/2006/relationships/tags" Target="../tags/tag1881.xml"/><Relationship Id="rId353" Type="http://schemas.openxmlformats.org/officeDocument/2006/relationships/tags" Target="../tags/tag1902.xml"/><Relationship Id="rId374" Type="http://schemas.openxmlformats.org/officeDocument/2006/relationships/tags" Target="../tags/tag1923.xml"/><Relationship Id="rId71" Type="http://schemas.openxmlformats.org/officeDocument/2006/relationships/tags" Target="../tags/tag1620.xml"/><Relationship Id="rId92" Type="http://schemas.openxmlformats.org/officeDocument/2006/relationships/tags" Target="../tags/tag1641.xml"/><Relationship Id="rId213" Type="http://schemas.openxmlformats.org/officeDocument/2006/relationships/tags" Target="../tags/tag1762.xml"/><Relationship Id="rId234" Type="http://schemas.openxmlformats.org/officeDocument/2006/relationships/tags" Target="../tags/tag1783.xml"/><Relationship Id="rId2" Type="http://schemas.openxmlformats.org/officeDocument/2006/relationships/tags" Target="../tags/tag1551.xml"/><Relationship Id="rId29" Type="http://schemas.openxmlformats.org/officeDocument/2006/relationships/tags" Target="../tags/tag1578.xml"/><Relationship Id="rId255" Type="http://schemas.openxmlformats.org/officeDocument/2006/relationships/tags" Target="../tags/tag1804.xml"/><Relationship Id="rId276" Type="http://schemas.openxmlformats.org/officeDocument/2006/relationships/tags" Target="../tags/tag1825.xml"/><Relationship Id="rId297" Type="http://schemas.openxmlformats.org/officeDocument/2006/relationships/tags" Target="../tags/tag1846.xml"/><Relationship Id="rId40" Type="http://schemas.openxmlformats.org/officeDocument/2006/relationships/tags" Target="../tags/tag1589.xml"/><Relationship Id="rId115" Type="http://schemas.openxmlformats.org/officeDocument/2006/relationships/tags" Target="../tags/tag1664.xml"/><Relationship Id="rId136" Type="http://schemas.openxmlformats.org/officeDocument/2006/relationships/tags" Target="../tags/tag1685.xml"/><Relationship Id="rId157" Type="http://schemas.openxmlformats.org/officeDocument/2006/relationships/tags" Target="../tags/tag1706.xml"/><Relationship Id="rId178" Type="http://schemas.openxmlformats.org/officeDocument/2006/relationships/tags" Target="../tags/tag1727.xml"/><Relationship Id="rId301" Type="http://schemas.openxmlformats.org/officeDocument/2006/relationships/tags" Target="../tags/tag1850.xml"/><Relationship Id="rId322" Type="http://schemas.openxmlformats.org/officeDocument/2006/relationships/tags" Target="../tags/tag1871.xml"/><Relationship Id="rId343" Type="http://schemas.openxmlformats.org/officeDocument/2006/relationships/tags" Target="../tags/tag1892.xml"/><Relationship Id="rId364" Type="http://schemas.openxmlformats.org/officeDocument/2006/relationships/tags" Target="../tags/tag1913.xml"/><Relationship Id="rId61" Type="http://schemas.openxmlformats.org/officeDocument/2006/relationships/tags" Target="../tags/tag1610.xml"/><Relationship Id="rId82" Type="http://schemas.openxmlformats.org/officeDocument/2006/relationships/tags" Target="../tags/tag1631.xml"/><Relationship Id="rId199" Type="http://schemas.openxmlformats.org/officeDocument/2006/relationships/tags" Target="../tags/tag1748.xml"/><Relationship Id="rId203" Type="http://schemas.openxmlformats.org/officeDocument/2006/relationships/tags" Target="../tags/tag1752.xml"/><Relationship Id="rId385" Type="http://schemas.openxmlformats.org/officeDocument/2006/relationships/tags" Target="../tags/tag1934.xml"/><Relationship Id="rId19" Type="http://schemas.openxmlformats.org/officeDocument/2006/relationships/tags" Target="../tags/tag1568.xml"/><Relationship Id="rId224" Type="http://schemas.openxmlformats.org/officeDocument/2006/relationships/tags" Target="../tags/tag1773.xml"/><Relationship Id="rId245" Type="http://schemas.openxmlformats.org/officeDocument/2006/relationships/tags" Target="../tags/tag1794.xml"/><Relationship Id="rId266" Type="http://schemas.openxmlformats.org/officeDocument/2006/relationships/tags" Target="../tags/tag1815.xml"/><Relationship Id="rId287" Type="http://schemas.openxmlformats.org/officeDocument/2006/relationships/tags" Target="../tags/tag1836.xml"/><Relationship Id="rId30" Type="http://schemas.openxmlformats.org/officeDocument/2006/relationships/tags" Target="../tags/tag1579.xml"/><Relationship Id="rId105" Type="http://schemas.openxmlformats.org/officeDocument/2006/relationships/tags" Target="../tags/tag1654.xml"/><Relationship Id="rId126" Type="http://schemas.openxmlformats.org/officeDocument/2006/relationships/tags" Target="../tags/tag1675.xml"/><Relationship Id="rId147" Type="http://schemas.openxmlformats.org/officeDocument/2006/relationships/tags" Target="../tags/tag1696.xml"/><Relationship Id="rId168" Type="http://schemas.openxmlformats.org/officeDocument/2006/relationships/tags" Target="../tags/tag1717.xml"/><Relationship Id="rId312" Type="http://schemas.openxmlformats.org/officeDocument/2006/relationships/tags" Target="../tags/tag1861.xml"/><Relationship Id="rId333" Type="http://schemas.openxmlformats.org/officeDocument/2006/relationships/tags" Target="../tags/tag1882.xml"/><Relationship Id="rId354" Type="http://schemas.openxmlformats.org/officeDocument/2006/relationships/tags" Target="../tags/tag1903.xml"/><Relationship Id="rId51" Type="http://schemas.openxmlformats.org/officeDocument/2006/relationships/tags" Target="../tags/tag1600.xml"/><Relationship Id="rId72" Type="http://schemas.openxmlformats.org/officeDocument/2006/relationships/tags" Target="../tags/tag1621.xml"/><Relationship Id="rId93" Type="http://schemas.openxmlformats.org/officeDocument/2006/relationships/tags" Target="../tags/tag1642.xml"/><Relationship Id="rId189" Type="http://schemas.openxmlformats.org/officeDocument/2006/relationships/tags" Target="../tags/tag1738.xml"/><Relationship Id="rId375" Type="http://schemas.openxmlformats.org/officeDocument/2006/relationships/tags" Target="../tags/tag1924.xml"/><Relationship Id="rId3" Type="http://schemas.openxmlformats.org/officeDocument/2006/relationships/tags" Target="../tags/tag1552.xml"/><Relationship Id="rId214" Type="http://schemas.openxmlformats.org/officeDocument/2006/relationships/tags" Target="../tags/tag1763.xml"/><Relationship Id="rId235" Type="http://schemas.openxmlformats.org/officeDocument/2006/relationships/tags" Target="../tags/tag1784.xml"/><Relationship Id="rId256" Type="http://schemas.openxmlformats.org/officeDocument/2006/relationships/tags" Target="../tags/tag1805.xml"/><Relationship Id="rId277" Type="http://schemas.openxmlformats.org/officeDocument/2006/relationships/tags" Target="../tags/tag1826.xml"/><Relationship Id="rId298" Type="http://schemas.openxmlformats.org/officeDocument/2006/relationships/tags" Target="../tags/tag1847.xml"/><Relationship Id="rId116" Type="http://schemas.openxmlformats.org/officeDocument/2006/relationships/tags" Target="../tags/tag1665.xml"/><Relationship Id="rId137" Type="http://schemas.openxmlformats.org/officeDocument/2006/relationships/tags" Target="../tags/tag1686.xml"/><Relationship Id="rId158" Type="http://schemas.openxmlformats.org/officeDocument/2006/relationships/tags" Target="../tags/tag1707.xml"/><Relationship Id="rId302" Type="http://schemas.openxmlformats.org/officeDocument/2006/relationships/tags" Target="../tags/tag1851.xml"/><Relationship Id="rId323" Type="http://schemas.openxmlformats.org/officeDocument/2006/relationships/tags" Target="../tags/tag1872.xml"/><Relationship Id="rId344" Type="http://schemas.openxmlformats.org/officeDocument/2006/relationships/tags" Target="../tags/tag1893.xml"/><Relationship Id="rId20" Type="http://schemas.openxmlformats.org/officeDocument/2006/relationships/tags" Target="../tags/tag1569.xml"/><Relationship Id="rId41" Type="http://schemas.openxmlformats.org/officeDocument/2006/relationships/tags" Target="../tags/tag1590.xml"/><Relationship Id="rId62" Type="http://schemas.openxmlformats.org/officeDocument/2006/relationships/tags" Target="../tags/tag1611.xml"/><Relationship Id="rId83" Type="http://schemas.openxmlformats.org/officeDocument/2006/relationships/tags" Target="../tags/tag1632.xml"/><Relationship Id="rId179" Type="http://schemas.openxmlformats.org/officeDocument/2006/relationships/tags" Target="../tags/tag1728.xml"/><Relationship Id="rId365" Type="http://schemas.openxmlformats.org/officeDocument/2006/relationships/tags" Target="../tags/tag1914.xml"/><Relationship Id="rId386" Type="http://schemas.openxmlformats.org/officeDocument/2006/relationships/tags" Target="../tags/tag1935.xml"/><Relationship Id="rId190" Type="http://schemas.openxmlformats.org/officeDocument/2006/relationships/tags" Target="../tags/tag1739.xml"/><Relationship Id="rId204" Type="http://schemas.openxmlformats.org/officeDocument/2006/relationships/tags" Target="../tags/tag1753.xml"/><Relationship Id="rId225" Type="http://schemas.openxmlformats.org/officeDocument/2006/relationships/tags" Target="../tags/tag1774.xml"/><Relationship Id="rId246" Type="http://schemas.openxmlformats.org/officeDocument/2006/relationships/tags" Target="../tags/tag1795.xml"/><Relationship Id="rId267" Type="http://schemas.openxmlformats.org/officeDocument/2006/relationships/tags" Target="../tags/tag1816.xml"/><Relationship Id="rId288" Type="http://schemas.openxmlformats.org/officeDocument/2006/relationships/tags" Target="../tags/tag1837.xml"/><Relationship Id="rId106" Type="http://schemas.openxmlformats.org/officeDocument/2006/relationships/tags" Target="../tags/tag1655.xml"/><Relationship Id="rId127" Type="http://schemas.openxmlformats.org/officeDocument/2006/relationships/tags" Target="../tags/tag1676.xml"/><Relationship Id="rId313" Type="http://schemas.openxmlformats.org/officeDocument/2006/relationships/tags" Target="../tags/tag1862.xml"/><Relationship Id="rId10" Type="http://schemas.openxmlformats.org/officeDocument/2006/relationships/tags" Target="../tags/tag1559.xml"/><Relationship Id="rId31" Type="http://schemas.openxmlformats.org/officeDocument/2006/relationships/tags" Target="../tags/tag1580.xml"/><Relationship Id="rId52" Type="http://schemas.openxmlformats.org/officeDocument/2006/relationships/tags" Target="../tags/tag1601.xml"/><Relationship Id="rId73" Type="http://schemas.openxmlformats.org/officeDocument/2006/relationships/tags" Target="../tags/tag1622.xml"/><Relationship Id="rId94" Type="http://schemas.openxmlformats.org/officeDocument/2006/relationships/tags" Target="../tags/tag1643.xml"/><Relationship Id="rId148" Type="http://schemas.openxmlformats.org/officeDocument/2006/relationships/tags" Target="../tags/tag1697.xml"/><Relationship Id="rId169" Type="http://schemas.openxmlformats.org/officeDocument/2006/relationships/tags" Target="../tags/tag1718.xml"/><Relationship Id="rId334" Type="http://schemas.openxmlformats.org/officeDocument/2006/relationships/tags" Target="../tags/tag1883.xml"/><Relationship Id="rId355" Type="http://schemas.openxmlformats.org/officeDocument/2006/relationships/tags" Target="../tags/tag1904.xml"/><Relationship Id="rId376" Type="http://schemas.openxmlformats.org/officeDocument/2006/relationships/tags" Target="../tags/tag1925.xml"/><Relationship Id="rId4" Type="http://schemas.openxmlformats.org/officeDocument/2006/relationships/tags" Target="../tags/tag1553.xml"/><Relationship Id="rId180" Type="http://schemas.openxmlformats.org/officeDocument/2006/relationships/tags" Target="../tags/tag1729.xml"/><Relationship Id="rId215" Type="http://schemas.openxmlformats.org/officeDocument/2006/relationships/tags" Target="../tags/tag1764.xml"/><Relationship Id="rId236" Type="http://schemas.openxmlformats.org/officeDocument/2006/relationships/tags" Target="../tags/tag1785.xml"/><Relationship Id="rId257" Type="http://schemas.openxmlformats.org/officeDocument/2006/relationships/tags" Target="../tags/tag1806.xml"/><Relationship Id="rId278" Type="http://schemas.openxmlformats.org/officeDocument/2006/relationships/tags" Target="../tags/tag1827.xml"/><Relationship Id="rId303" Type="http://schemas.openxmlformats.org/officeDocument/2006/relationships/tags" Target="../tags/tag1852.xml"/><Relationship Id="rId42" Type="http://schemas.openxmlformats.org/officeDocument/2006/relationships/tags" Target="../tags/tag1591.xml"/><Relationship Id="rId84" Type="http://schemas.openxmlformats.org/officeDocument/2006/relationships/tags" Target="../tags/tag1633.xml"/><Relationship Id="rId138" Type="http://schemas.openxmlformats.org/officeDocument/2006/relationships/tags" Target="../tags/tag1687.xml"/><Relationship Id="rId345" Type="http://schemas.openxmlformats.org/officeDocument/2006/relationships/tags" Target="../tags/tag1894.xml"/><Relationship Id="rId387" Type="http://schemas.openxmlformats.org/officeDocument/2006/relationships/tags" Target="../tags/tag19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942.xml"/><Relationship Id="rId2" Type="http://schemas.openxmlformats.org/officeDocument/2006/relationships/tags" Target="../tags/tag1941.xml"/><Relationship Id="rId1" Type="http://schemas.openxmlformats.org/officeDocument/2006/relationships/tags" Target="../tags/tag1940.xml"/><Relationship Id="rId6" Type="http://schemas.openxmlformats.org/officeDocument/2006/relationships/image" Target="../media/image48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9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946.xml"/><Relationship Id="rId7" Type="http://schemas.openxmlformats.org/officeDocument/2006/relationships/image" Target="../media/image46.png"/><Relationship Id="rId2" Type="http://schemas.openxmlformats.org/officeDocument/2006/relationships/tags" Target="../tags/tag1945.xml"/><Relationship Id="rId1" Type="http://schemas.openxmlformats.org/officeDocument/2006/relationships/tags" Target="../tags/tag1944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94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953.xml"/><Relationship Id="rId7" Type="http://schemas.openxmlformats.org/officeDocument/2006/relationships/tags" Target="../tags/tag1957.xml"/><Relationship Id="rId2" Type="http://schemas.openxmlformats.org/officeDocument/2006/relationships/tags" Target="../tags/tag1952.xml"/><Relationship Id="rId1" Type="http://schemas.openxmlformats.org/officeDocument/2006/relationships/tags" Target="../tags/tag1951.xml"/><Relationship Id="rId6" Type="http://schemas.openxmlformats.org/officeDocument/2006/relationships/tags" Target="../tags/tag1956.xml"/><Relationship Id="rId5" Type="http://schemas.openxmlformats.org/officeDocument/2006/relationships/tags" Target="../tags/tag1955.xml"/><Relationship Id="rId4" Type="http://schemas.openxmlformats.org/officeDocument/2006/relationships/tags" Target="../tags/tag1954.xml"/><Relationship Id="rId9" Type="http://schemas.openxmlformats.org/officeDocument/2006/relationships/notesSlide" Target="../notesSlides/notesSlide1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196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962.xml"/><Relationship Id="rId1" Type="http://schemas.openxmlformats.org/officeDocument/2006/relationships/tags" Target="../tags/tag1961.xml"/><Relationship Id="rId6" Type="http://schemas.openxmlformats.org/officeDocument/2006/relationships/tags" Target="../tags/tag1966.xml"/><Relationship Id="rId5" Type="http://schemas.openxmlformats.org/officeDocument/2006/relationships/tags" Target="../tags/tag1965.xml"/><Relationship Id="rId4" Type="http://schemas.openxmlformats.org/officeDocument/2006/relationships/tags" Target="../tags/tag196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972.xml"/><Relationship Id="rId2" Type="http://schemas.openxmlformats.org/officeDocument/2006/relationships/tags" Target="../tags/tag1971.xml"/><Relationship Id="rId1" Type="http://schemas.openxmlformats.org/officeDocument/2006/relationships/tags" Target="../tags/tag197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974.xml"/><Relationship Id="rId4" Type="http://schemas.openxmlformats.org/officeDocument/2006/relationships/tags" Target="../tags/tag197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977.xml"/><Relationship Id="rId2" Type="http://schemas.openxmlformats.org/officeDocument/2006/relationships/tags" Target="../tags/tag1976.xml"/><Relationship Id="rId1" Type="http://schemas.openxmlformats.org/officeDocument/2006/relationships/tags" Target="../tags/tag1975.xml"/><Relationship Id="rId4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980.xml"/><Relationship Id="rId2" Type="http://schemas.openxmlformats.org/officeDocument/2006/relationships/tags" Target="../tags/tag1979.xml"/><Relationship Id="rId1" Type="http://schemas.openxmlformats.org/officeDocument/2006/relationships/tags" Target="../tags/tag197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982.xml"/><Relationship Id="rId4" Type="http://schemas.openxmlformats.org/officeDocument/2006/relationships/tags" Target="../tags/tag198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1990.xml"/><Relationship Id="rId3" Type="http://schemas.openxmlformats.org/officeDocument/2006/relationships/tags" Target="../tags/tag1985.xml"/><Relationship Id="rId7" Type="http://schemas.openxmlformats.org/officeDocument/2006/relationships/tags" Target="../tags/tag1989.xml"/><Relationship Id="rId2" Type="http://schemas.openxmlformats.org/officeDocument/2006/relationships/tags" Target="../tags/tag1984.xml"/><Relationship Id="rId1" Type="http://schemas.openxmlformats.org/officeDocument/2006/relationships/tags" Target="../tags/tag1983.xml"/><Relationship Id="rId6" Type="http://schemas.openxmlformats.org/officeDocument/2006/relationships/tags" Target="../tags/tag1988.xml"/><Relationship Id="rId11" Type="http://schemas.openxmlformats.org/officeDocument/2006/relationships/notesSlide" Target="../notesSlides/notesSlide18.xml"/><Relationship Id="rId5" Type="http://schemas.openxmlformats.org/officeDocument/2006/relationships/tags" Target="../tags/tag1987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986.xml"/><Relationship Id="rId9" Type="http://schemas.openxmlformats.org/officeDocument/2006/relationships/tags" Target="../tags/tag199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997.xml"/><Relationship Id="rId7" Type="http://schemas.openxmlformats.org/officeDocument/2006/relationships/tags" Target="../tags/tag2001.xml"/><Relationship Id="rId2" Type="http://schemas.openxmlformats.org/officeDocument/2006/relationships/tags" Target="../tags/tag1996.xml"/><Relationship Id="rId1" Type="http://schemas.openxmlformats.org/officeDocument/2006/relationships/tags" Target="../tags/tag1995.xml"/><Relationship Id="rId6" Type="http://schemas.openxmlformats.org/officeDocument/2006/relationships/tags" Target="../tags/tag2000.xml"/><Relationship Id="rId5" Type="http://schemas.openxmlformats.org/officeDocument/2006/relationships/tags" Target="../tags/tag1999.xml"/><Relationship Id="rId10" Type="http://schemas.openxmlformats.org/officeDocument/2006/relationships/image" Target="../media/image52.png"/><Relationship Id="rId4" Type="http://schemas.openxmlformats.org/officeDocument/2006/relationships/tags" Target="../tags/tag1998.xml"/><Relationship Id="rId9" Type="http://schemas.openxmlformats.org/officeDocument/2006/relationships/notesSlide" Target="../notesSlides/notesSlide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8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2" Type="http://schemas.openxmlformats.org/officeDocument/2006/relationships/tags" Target="../tags/tag43.xml"/><Relationship Id="rId16" Type="http://schemas.openxmlformats.org/officeDocument/2006/relationships/image" Target="../media/image9.jpe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51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72.xml"/><Relationship Id="rId299" Type="http://schemas.openxmlformats.org/officeDocument/2006/relationships/tags" Target="../tags/tag354.xml"/><Relationship Id="rId303" Type="http://schemas.openxmlformats.org/officeDocument/2006/relationships/tags" Target="../tags/tag358.xml"/><Relationship Id="rId21" Type="http://schemas.openxmlformats.org/officeDocument/2006/relationships/tags" Target="../tags/tag76.xml"/><Relationship Id="rId42" Type="http://schemas.openxmlformats.org/officeDocument/2006/relationships/tags" Target="../tags/tag97.xml"/><Relationship Id="rId63" Type="http://schemas.openxmlformats.org/officeDocument/2006/relationships/tags" Target="../tags/tag118.xml"/><Relationship Id="rId84" Type="http://schemas.openxmlformats.org/officeDocument/2006/relationships/tags" Target="../tags/tag139.xml"/><Relationship Id="rId138" Type="http://schemas.openxmlformats.org/officeDocument/2006/relationships/tags" Target="../tags/tag193.xml"/><Relationship Id="rId159" Type="http://schemas.openxmlformats.org/officeDocument/2006/relationships/tags" Target="../tags/tag214.xml"/><Relationship Id="rId324" Type="http://schemas.openxmlformats.org/officeDocument/2006/relationships/tags" Target="../tags/tag379.xml"/><Relationship Id="rId345" Type="http://schemas.openxmlformats.org/officeDocument/2006/relationships/tags" Target="../tags/tag400.xml"/><Relationship Id="rId366" Type="http://schemas.openxmlformats.org/officeDocument/2006/relationships/tags" Target="../tags/tag421.xml"/><Relationship Id="rId170" Type="http://schemas.openxmlformats.org/officeDocument/2006/relationships/tags" Target="../tags/tag225.xml"/><Relationship Id="rId191" Type="http://schemas.openxmlformats.org/officeDocument/2006/relationships/tags" Target="../tags/tag246.xml"/><Relationship Id="rId205" Type="http://schemas.openxmlformats.org/officeDocument/2006/relationships/tags" Target="../tags/tag260.xml"/><Relationship Id="rId226" Type="http://schemas.openxmlformats.org/officeDocument/2006/relationships/tags" Target="../tags/tag281.xml"/><Relationship Id="rId247" Type="http://schemas.openxmlformats.org/officeDocument/2006/relationships/tags" Target="../tags/tag302.xml"/><Relationship Id="rId107" Type="http://schemas.openxmlformats.org/officeDocument/2006/relationships/tags" Target="../tags/tag162.xml"/><Relationship Id="rId268" Type="http://schemas.openxmlformats.org/officeDocument/2006/relationships/tags" Target="../tags/tag323.xml"/><Relationship Id="rId289" Type="http://schemas.openxmlformats.org/officeDocument/2006/relationships/tags" Target="../tags/tag344.xml"/><Relationship Id="rId11" Type="http://schemas.openxmlformats.org/officeDocument/2006/relationships/tags" Target="../tags/tag66.xml"/><Relationship Id="rId32" Type="http://schemas.openxmlformats.org/officeDocument/2006/relationships/tags" Target="../tags/tag87.xml"/><Relationship Id="rId53" Type="http://schemas.openxmlformats.org/officeDocument/2006/relationships/tags" Target="../tags/tag108.xml"/><Relationship Id="rId74" Type="http://schemas.openxmlformats.org/officeDocument/2006/relationships/tags" Target="../tags/tag129.xml"/><Relationship Id="rId128" Type="http://schemas.openxmlformats.org/officeDocument/2006/relationships/tags" Target="../tags/tag183.xml"/><Relationship Id="rId149" Type="http://schemas.openxmlformats.org/officeDocument/2006/relationships/tags" Target="../tags/tag204.xml"/><Relationship Id="rId314" Type="http://schemas.openxmlformats.org/officeDocument/2006/relationships/tags" Target="../tags/tag369.xml"/><Relationship Id="rId335" Type="http://schemas.openxmlformats.org/officeDocument/2006/relationships/tags" Target="../tags/tag390.xml"/><Relationship Id="rId356" Type="http://schemas.openxmlformats.org/officeDocument/2006/relationships/tags" Target="../tags/tag411.xml"/><Relationship Id="rId5" Type="http://schemas.openxmlformats.org/officeDocument/2006/relationships/tags" Target="../tags/tag60.xml"/><Relationship Id="rId95" Type="http://schemas.openxmlformats.org/officeDocument/2006/relationships/tags" Target="../tags/tag150.xml"/><Relationship Id="rId160" Type="http://schemas.openxmlformats.org/officeDocument/2006/relationships/tags" Target="../tags/tag215.xml"/><Relationship Id="rId181" Type="http://schemas.openxmlformats.org/officeDocument/2006/relationships/tags" Target="../tags/tag236.xml"/><Relationship Id="rId216" Type="http://schemas.openxmlformats.org/officeDocument/2006/relationships/tags" Target="../tags/tag271.xml"/><Relationship Id="rId237" Type="http://schemas.openxmlformats.org/officeDocument/2006/relationships/tags" Target="../tags/tag292.xml"/><Relationship Id="rId258" Type="http://schemas.openxmlformats.org/officeDocument/2006/relationships/tags" Target="../tags/tag313.xml"/><Relationship Id="rId279" Type="http://schemas.openxmlformats.org/officeDocument/2006/relationships/tags" Target="../tags/tag334.xml"/><Relationship Id="rId22" Type="http://schemas.openxmlformats.org/officeDocument/2006/relationships/tags" Target="../tags/tag77.xml"/><Relationship Id="rId43" Type="http://schemas.openxmlformats.org/officeDocument/2006/relationships/tags" Target="../tags/tag98.xml"/><Relationship Id="rId64" Type="http://schemas.openxmlformats.org/officeDocument/2006/relationships/tags" Target="../tags/tag119.xml"/><Relationship Id="rId118" Type="http://schemas.openxmlformats.org/officeDocument/2006/relationships/tags" Target="../tags/tag173.xml"/><Relationship Id="rId139" Type="http://schemas.openxmlformats.org/officeDocument/2006/relationships/tags" Target="../tags/tag194.xml"/><Relationship Id="rId290" Type="http://schemas.openxmlformats.org/officeDocument/2006/relationships/tags" Target="../tags/tag345.xml"/><Relationship Id="rId304" Type="http://schemas.openxmlformats.org/officeDocument/2006/relationships/tags" Target="../tags/tag359.xml"/><Relationship Id="rId325" Type="http://schemas.openxmlformats.org/officeDocument/2006/relationships/tags" Target="../tags/tag380.xml"/><Relationship Id="rId346" Type="http://schemas.openxmlformats.org/officeDocument/2006/relationships/tags" Target="../tags/tag401.xml"/><Relationship Id="rId367" Type="http://schemas.openxmlformats.org/officeDocument/2006/relationships/tags" Target="../tags/tag422.xml"/><Relationship Id="rId85" Type="http://schemas.openxmlformats.org/officeDocument/2006/relationships/tags" Target="../tags/tag140.xml"/><Relationship Id="rId150" Type="http://schemas.openxmlformats.org/officeDocument/2006/relationships/tags" Target="../tags/tag205.xml"/><Relationship Id="rId171" Type="http://schemas.openxmlformats.org/officeDocument/2006/relationships/tags" Target="../tags/tag226.xml"/><Relationship Id="rId192" Type="http://schemas.openxmlformats.org/officeDocument/2006/relationships/tags" Target="../tags/tag247.xml"/><Relationship Id="rId206" Type="http://schemas.openxmlformats.org/officeDocument/2006/relationships/tags" Target="../tags/tag261.xml"/><Relationship Id="rId227" Type="http://schemas.openxmlformats.org/officeDocument/2006/relationships/tags" Target="../tags/tag282.xml"/><Relationship Id="rId248" Type="http://schemas.openxmlformats.org/officeDocument/2006/relationships/tags" Target="../tags/tag303.xml"/><Relationship Id="rId269" Type="http://schemas.openxmlformats.org/officeDocument/2006/relationships/tags" Target="../tags/tag324.xml"/><Relationship Id="rId12" Type="http://schemas.openxmlformats.org/officeDocument/2006/relationships/tags" Target="../tags/tag67.xml"/><Relationship Id="rId33" Type="http://schemas.openxmlformats.org/officeDocument/2006/relationships/tags" Target="../tags/tag88.xml"/><Relationship Id="rId108" Type="http://schemas.openxmlformats.org/officeDocument/2006/relationships/tags" Target="../tags/tag163.xml"/><Relationship Id="rId129" Type="http://schemas.openxmlformats.org/officeDocument/2006/relationships/tags" Target="../tags/tag184.xml"/><Relationship Id="rId280" Type="http://schemas.openxmlformats.org/officeDocument/2006/relationships/tags" Target="../tags/tag335.xml"/><Relationship Id="rId315" Type="http://schemas.openxmlformats.org/officeDocument/2006/relationships/tags" Target="../tags/tag370.xml"/><Relationship Id="rId336" Type="http://schemas.openxmlformats.org/officeDocument/2006/relationships/tags" Target="../tags/tag391.xml"/><Relationship Id="rId357" Type="http://schemas.openxmlformats.org/officeDocument/2006/relationships/tags" Target="../tags/tag412.xml"/><Relationship Id="rId54" Type="http://schemas.openxmlformats.org/officeDocument/2006/relationships/tags" Target="../tags/tag109.xml"/><Relationship Id="rId75" Type="http://schemas.openxmlformats.org/officeDocument/2006/relationships/tags" Target="../tags/tag130.xml"/><Relationship Id="rId96" Type="http://schemas.openxmlformats.org/officeDocument/2006/relationships/tags" Target="../tags/tag151.xml"/><Relationship Id="rId140" Type="http://schemas.openxmlformats.org/officeDocument/2006/relationships/tags" Target="../tags/tag195.xml"/><Relationship Id="rId161" Type="http://schemas.openxmlformats.org/officeDocument/2006/relationships/tags" Target="../tags/tag216.xml"/><Relationship Id="rId182" Type="http://schemas.openxmlformats.org/officeDocument/2006/relationships/tags" Target="../tags/tag237.xml"/><Relationship Id="rId217" Type="http://schemas.openxmlformats.org/officeDocument/2006/relationships/tags" Target="../tags/tag272.xml"/><Relationship Id="rId6" Type="http://schemas.openxmlformats.org/officeDocument/2006/relationships/tags" Target="../tags/tag61.xml"/><Relationship Id="rId238" Type="http://schemas.openxmlformats.org/officeDocument/2006/relationships/tags" Target="../tags/tag293.xml"/><Relationship Id="rId259" Type="http://schemas.openxmlformats.org/officeDocument/2006/relationships/tags" Target="../tags/tag314.xml"/><Relationship Id="rId23" Type="http://schemas.openxmlformats.org/officeDocument/2006/relationships/tags" Target="../tags/tag78.xml"/><Relationship Id="rId119" Type="http://schemas.openxmlformats.org/officeDocument/2006/relationships/tags" Target="../tags/tag174.xml"/><Relationship Id="rId270" Type="http://schemas.openxmlformats.org/officeDocument/2006/relationships/tags" Target="../tags/tag325.xml"/><Relationship Id="rId291" Type="http://schemas.openxmlformats.org/officeDocument/2006/relationships/tags" Target="../tags/tag346.xml"/><Relationship Id="rId305" Type="http://schemas.openxmlformats.org/officeDocument/2006/relationships/tags" Target="../tags/tag360.xml"/><Relationship Id="rId326" Type="http://schemas.openxmlformats.org/officeDocument/2006/relationships/tags" Target="../tags/tag381.xml"/><Relationship Id="rId347" Type="http://schemas.openxmlformats.org/officeDocument/2006/relationships/tags" Target="../tags/tag402.xml"/><Relationship Id="rId44" Type="http://schemas.openxmlformats.org/officeDocument/2006/relationships/tags" Target="../tags/tag99.xml"/><Relationship Id="rId65" Type="http://schemas.openxmlformats.org/officeDocument/2006/relationships/tags" Target="../tags/tag120.xml"/><Relationship Id="rId86" Type="http://schemas.openxmlformats.org/officeDocument/2006/relationships/tags" Target="../tags/tag141.xml"/><Relationship Id="rId130" Type="http://schemas.openxmlformats.org/officeDocument/2006/relationships/tags" Target="../tags/tag185.xml"/><Relationship Id="rId151" Type="http://schemas.openxmlformats.org/officeDocument/2006/relationships/tags" Target="../tags/tag206.xml"/><Relationship Id="rId368" Type="http://schemas.openxmlformats.org/officeDocument/2006/relationships/tags" Target="../tags/tag423.xml"/><Relationship Id="rId172" Type="http://schemas.openxmlformats.org/officeDocument/2006/relationships/tags" Target="../tags/tag227.xml"/><Relationship Id="rId193" Type="http://schemas.openxmlformats.org/officeDocument/2006/relationships/tags" Target="../tags/tag248.xml"/><Relationship Id="rId207" Type="http://schemas.openxmlformats.org/officeDocument/2006/relationships/tags" Target="../tags/tag262.xml"/><Relationship Id="rId228" Type="http://schemas.openxmlformats.org/officeDocument/2006/relationships/tags" Target="../tags/tag283.xml"/><Relationship Id="rId249" Type="http://schemas.openxmlformats.org/officeDocument/2006/relationships/tags" Target="../tags/tag304.xml"/><Relationship Id="rId13" Type="http://schemas.openxmlformats.org/officeDocument/2006/relationships/tags" Target="../tags/tag68.xml"/><Relationship Id="rId109" Type="http://schemas.openxmlformats.org/officeDocument/2006/relationships/tags" Target="../tags/tag164.xml"/><Relationship Id="rId260" Type="http://schemas.openxmlformats.org/officeDocument/2006/relationships/tags" Target="../tags/tag315.xml"/><Relationship Id="rId281" Type="http://schemas.openxmlformats.org/officeDocument/2006/relationships/tags" Target="../tags/tag336.xml"/><Relationship Id="rId316" Type="http://schemas.openxmlformats.org/officeDocument/2006/relationships/tags" Target="../tags/tag371.xml"/><Relationship Id="rId337" Type="http://schemas.openxmlformats.org/officeDocument/2006/relationships/tags" Target="../tags/tag392.xml"/><Relationship Id="rId34" Type="http://schemas.openxmlformats.org/officeDocument/2006/relationships/tags" Target="../tags/tag89.xml"/><Relationship Id="rId55" Type="http://schemas.openxmlformats.org/officeDocument/2006/relationships/tags" Target="../tags/tag110.xml"/><Relationship Id="rId76" Type="http://schemas.openxmlformats.org/officeDocument/2006/relationships/tags" Target="../tags/tag131.xml"/><Relationship Id="rId97" Type="http://schemas.openxmlformats.org/officeDocument/2006/relationships/tags" Target="../tags/tag152.xml"/><Relationship Id="rId120" Type="http://schemas.openxmlformats.org/officeDocument/2006/relationships/tags" Target="../tags/tag175.xml"/><Relationship Id="rId141" Type="http://schemas.openxmlformats.org/officeDocument/2006/relationships/tags" Target="../tags/tag196.xml"/><Relationship Id="rId358" Type="http://schemas.openxmlformats.org/officeDocument/2006/relationships/tags" Target="../tags/tag413.xml"/><Relationship Id="rId7" Type="http://schemas.openxmlformats.org/officeDocument/2006/relationships/tags" Target="../tags/tag62.xml"/><Relationship Id="rId162" Type="http://schemas.openxmlformats.org/officeDocument/2006/relationships/tags" Target="../tags/tag217.xml"/><Relationship Id="rId183" Type="http://schemas.openxmlformats.org/officeDocument/2006/relationships/tags" Target="../tags/tag238.xml"/><Relationship Id="rId218" Type="http://schemas.openxmlformats.org/officeDocument/2006/relationships/tags" Target="../tags/tag273.xml"/><Relationship Id="rId239" Type="http://schemas.openxmlformats.org/officeDocument/2006/relationships/tags" Target="../tags/tag294.xml"/><Relationship Id="rId250" Type="http://schemas.openxmlformats.org/officeDocument/2006/relationships/tags" Target="../tags/tag305.xml"/><Relationship Id="rId271" Type="http://schemas.openxmlformats.org/officeDocument/2006/relationships/tags" Target="../tags/tag326.xml"/><Relationship Id="rId292" Type="http://schemas.openxmlformats.org/officeDocument/2006/relationships/tags" Target="../tags/tag347.xml"/><Relationship Id="rId306" Type="http://schemas.openxmlformats.org/officeDocument/2006/relationships/tags" Target="../tags/tag361.xml"/><Relationship Id="rId24" Type="http://schemas.openxmlformats.org/officeDocument/2006/relationships/tags" Target="../tags/tag79.xml"/><Relationship Id="rId45" Type="http://schemas.openxmlformats.org/officeDocument/2006/relationships/tags" Target="../tags/tag100.xml"/><Relationship Id="rId66" Type="http://schemas.openxmlformats.org/officeDocument/2006/relationships/tags" Target="../tags/tag121.xml"/><Relationship Id="rId87" Type="http://schemas.openxmlformats.org/officeDocument/2006/relationships/tags" Target="../tags/tag142.xml"/><Relationship Id="rId110" Type="http://schemas.openxmlformats.org/officeDocument/2006/relationships/tags" Target="../tags/tag165.xml"/><Relationship Id="rId131" Type="http://schemas.openxmlformats.org/officeDocument/2006/relationships/tags" Target="../tags/tag186.xml"/><Relationship Id="rId327" Type="http://schemas.openxmlformats.org/officeDocument/2006/relationships/tags" Target="../tags/tag382.xml"/><Relationship Id="rId348" Type="http://schemas.openxmlformats.org/officeDocument/2006/relationships/tags" Target="../tags/tag403.xml"/><Relationship Id="rId369" Type="http://schemas.openxmlformats.org/officeDocument/2006/relationships/tags" Target="../tags/tag424.xml"/><Relationship Id="rId152" Type="http://schemas.openxmlformats.org/officeDocument/2006/relationships/tags" Target="../tags/tag207.xml"/><Relationship Id="rId173" Type="http://schemas.openxmlformats.org/officeDocument/2006/relationships/tags" Target="../tags/tag228.xml"/><Relationship Id="rId194" Type="http://schemas.openxmlformats.org/officeDocument/2006/relationships/tags" Target="../tags/tag249.xml"/><Relationship Id="rId208" Type="http://schemas.openxmlformats.org/officeDocument/2006/relationships/tags" Target="../tags/tag263.xml"/><Relationship Id="rId229" Type="http://schemas.openxmlformats.org/officeDocument/2006/relationships/tags" Target="../tags/tag284.xml"/><Relationship Id="rId240" Type="http://schemas.openxmlformats.org/officeDocument/2006/relationships/tags" Target="../tags/tag295.xml"/><Relationship Id="rId261" Type="http://schemas.openxmlformats.org/officeDocument/2006/relationships/tags" Target="../tags/tag316.xml"/><Relationship Id="rId14" Type="http://schemas.openxmlformats.org/officeDocument/2006/relationships/tags" Target="../tags/tag69.xml"/><Relationship Id="rId35" Type="http://schemas.openxmlformats.org/officeDocument/2006/relationships/tags" Target="../tags/tag90.xml"/><Relationship Id="rId56" Type="http://schemas.openxmlformats.org/officeDocument/2006/relationships/tags" Target="../tags/tag111.xml"/><Relationship Id="rId77" Type="http://schemas.openxmlformats.org/officeDocument/2006/relationships/tags" Target="../tags/tag132.xml"/><Relationship Id="rId100" Type="http://schemas.openxmlformats.org/officeDocument/2006/relationships/tags" Target="../tags/tag155.xml"/><Relationship Id="rId282" Type="http://schemas.openxmlformats.org/officeDocument/2006/relationships/tags" Target="../tags/tag337.xml"/><Relationship Id="rId317" Type="http://schemas.openxmlformats.org/officeDocument/2006/relationships/tags" Target="../tags/tag372.xml"/><Relationship Id="rId338" Type="http://schemas.openxmlformats.org/officeDocument/2006/relationships/tags" Target="../tags/tag393.xml"/><Relationship Id="rId359" Type="http://schemas.openxmlformats.org/officeDocument/2006/relationships/tags" Target="../tags/tag414.xml"/><Relationship Id="rId8" Type="http://schemas.openxmlformats.org/officeDocument/2006/relationships/tags" Target="../tags/tag63.xml"/><Relationship Id="rId98" Type="http://schemas.openxmlformats.org/officeDocument/2006/relationships/tags" Target="../tags/tag153.xml"/><Relationship Id="rId121" Type="http://schemas.openxmlformats.org/officeDocument/2006/relationships/tags" Target="../tags/tag176.xml"/><Relationship Id="rId142" Type="http://schemas.openxmlformats.org/officeDocument/2006/relationships/tags" Target="../tags/tag197.xml"/><Relationship Id="rId163" Type="http://schemas.openxmlformats.org/officeDocument/2006/relationships/tags" Target="../tags/tag218.xml"/><Relationship Id="rId184" Type="http://schemas.openxmlformats.org/officeDocument/2006/relationships/tags" Target="../tags/tag239.xml"/><Relationship Id="rId219" Type="http://schemas.openxmlformats.org/officeDocument/2006/relationships/tags" Target="../tags/tag274.xml"/><Relationship Id="rId370" Type="http://schemas.openxmlformats.org/officeDocument/2006/relationships/tags" Target="../tags/tag425.xml"/><Relationship Id="rId230" Type="http://schemas.openxmlformats.org/officeDocument/2006/relationships/tags" Target="../tags/tag285.xml"/><Relationship Id="rId251" Type="http://schemas.openxmlformats.org/officeDocument/2006/relationships/tags" Target="../tags/tag306.xml"/><Relationship Id="rId25" Type="http://schemas.openxmlformats.org/officeDocument/2006/relationships/tags" Target="../tags/tag80.xml"/><Relationship Id="rId46" Type="http://schemas.openxmlformats.org/officeDocument/2006/relationships/tags" Target="../tags/tag101.xml"/><Relationship Id="rId67" Type="http://schemas.openxmlformats.org/officeDocument/2006/relationships/tags" Target="../tags/tag122.xml"/><Relationship Id="rId272" Type="http://schemas.openxmlformats.org/officeDocument/2006/relationships/tags" Target="../tags/tag327.xml"/><Relationship Id="rId293" Type="http://schemas.openxmlformats.org/officeDocument/2006/relationships/tags" Target="../tags/tag348.xml"/><Relationship Id="rId307" Type="http://schemas.openxmlformats.org/officeDocument/2006/relationships/tags" Target="../tags/tag362.xml"/><Relationship Id="rId328" Type="http://schemas.openxmlformats.org/officeDocument/2006/relationships/tags" Target="../tags/tag383.xml"/><Relationship Id="rId349" Type="http://schemas.openxmlformats.org/officeDocument/2006/relationships/tags" Target="../tags/tag404.xml"/><Relationship Id="rId88" Type="http://schemas.openxmlformats.org/officeDocument/2006/relationships/tags" Target="../tags/tag143.xml"/><Relationship Id="rId111" Type="http://schemas.openxmlformats.org/officeDocument/2006/relationships/tags" Target="../tags/tag166.xml"/><Relationship Id="rId132" Type="http://schemas.openxmlformats.org/officeDocument/2006/relationships/tags" Target="../tags/tag187.xml"/><Relationship Id="rId153" Type="http://schemas.openxmlformats.org/officeDocument/2006/relationships/tags" Target="../tags/tag208.xml"/><Relationship Id="rId174" Type="http://schemas.openxmlformats.org/officeDocument/2006/relationships/tags" Target="../tags/tag229.xml"/><Relationship Id="rId195" Type="http://schemas.openxmlformats.org/officeDocument/2006/relationships/tags" Target="../tags/tag250.xml"/><Relationship Id="rId209" Type="http://schemas.openxmlformats.org/officeDocument/2006/relationships/tags" Target="../tags/tag264.xml"/><Relationship Id="rId360" Type="http://schemas.openxmlformats.org/officeDocument/2006/relationships/tags" Target="../tags/tag415.xml"/><Relationship Id="rId220" Type="http://schemas.openxmlformats.org/officeDocument/2006/relationships/tags" Target="../tags/tag275.xml"/><Relationship Id="rId241" Type="http://schemas.openxmlformats.org/officeDocument/2006/relationships/tags" Target="../tags/tag296.xml"/><Relationship Id="rId15" Type="http://schemas.openxmlformats.org/officeDocument/2006/relationships/tags" Target="../tags/tag70.xml"/><Relationship Id="rId36" Type="http://schemas.openxmlformats.org/officeDocument/2006/relationships/tags" Target="../tags/tag91.xml"/><Relationship Id="rId57" Type="http://schemas.openxmlformats.org/officeDocument/2006/relationships/tags" Target="../tags/tag112.xml"/><Relationship Id="rId262" Type="http://schemas.openxmlformats.org/officeDocument/2006/relationships/tags" Target="../tags/tag317.xml"/><Relationship Id="rId283" Type="http://schemas.openxmlformats.org/officeDocument/2006/relationships/tags" Target="../tags/tag338.xml"/><Relationship Id="rId318" Type="http://schemas.openxmlformats.org/officeDocument/2006/relationships/tags" Target="../tags/tag373.xml"/><Relationship Id="rId339" Type="http://schemas.openxmlformats.org/officeDocument/2006/relationships/tags" Target="../tags/tag394.xml"/><Relationship Id="rId10" Type="http://schemas.openxmlformats.org/officeDocument/2006/relationships/tags" Target="../tags/tag65.xml"/><Relationship Id="rId31" Type="http://schemas.openxmlformats.org/officeDocument/2006/relationships/tags" Target="../tags/tag86.xml"/><Relationship Id="rId52" Type="http://schemas.openxmlformats.org/officeDocument/2006/relationships/tags" Target="../tags/tag107.xml"/><Relationship Id="rId73" Type="http://schemas.openxmlformats.org/officeDocument/2006/relationships/tags" Target="../tags/tag128.xml"/><Relationship Id="rId78" Type="http://schemas.openxmlformats.org/officeDocument/2006/relationships/tags" Target="../tags/tag133.xml"/><Relationship Id="rId94" Type="http://schemas.openxmlformats.org/officeDocument/2006/relationships/tags" Target="../tags/tag149.xml"/><Relationship Id="rId99" Type="http://schemas.openxmlformats.org/officeDocument/2006/relationships/tags" Target="../tags/tag154.xml"/><Relationship Id="rId101" Type="http://schemas.openxmlformats.org/officeDocument/2006/relationships/tags" Target="../tags/tag156.xml"/><Relationship Id="rId122" Type="http://schemas.openxmlformats.org/officeDocument/2006/relationships/tags" Target="../tags/tag177.xml"/><Relationship Id="rId143" Type="http://schemas.openxmlformats.org/officeDocument/2006/relationships/tags" Target="../tags/tag198.xml"/><Relationship Id="rId148" Type="http://schemas.openxmlformats.org/officeDocument/2006/relationships/tags" Target="../tags/tag203.xml"/><Relationship Id="rId164" Type="http://schemas.openxmlformats.org/officeDocument/2006/relationships/tags" Target="../tags/tag219.xml"/><Relationship Id="rId169" Type="http://schemas.openxmlformats.org/officeDocument/2006/relationships/tags" Target="../tags/tag224.xml"/><Relationship Id="rId185" Type="http://schemas.openxmlformats.org/officeDocument/2006/relationships/tags" Target="../tags/tag240.xml"/><Relationship Id="rId334" Type="http://schemas.openxmlformats.org/officeDocument/2006/relationships/tags" Target="../tags/tag389.xml"/><Relationship Id="rId350" Type="http://schemas.openxmlformats.org/officeDocument/2006/relationships/tags" Target="../tags/tag405.xml"/><Relationship Id="rId355" Type="http://schemas.openxmlformats.org/officeDocument/2006/relationships/tags" Target="../tags/tag410.xml"/><Relationship Id="rId371" Type="http://schemas.openxmlformats.org/officeDocument/2006/relationships/tags" Target="../tags/tag426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80" Type="http://schemas.openxmlformats.org/officeDocument/2006/relationships/tags" Target="../tags/tag235.xml"/><Relationship Id="rId210" Type="http://schemas.openxmlformats.org/officeDocument/2006/relationships/tags" Target="../tags/tag265.xml"/><Relationship Id="rId215" Type="http://schemas.openxmlformats.org/officeDocument/2006/relationships/tags" Target="../tags/tag270.xml"/><Relationship Id="rId236" Type="http://schemas.openxmlformats.org/officeDocument/2006/relationships/tags" Target="../tags/tag291.xml"/><Relationship Id="rId257" Type="http://schemas.openxmlformats.org/officeDocument/2006/relationships/tags" Target="../tags/tag312.xml"/><Relationship Id="rId278" Type="http://schemas.openxmlformats.org/officeDocument/2006/relationships/tags" Target="../tags/tag333.xml"/><Relationship Id="rId26" Type="http://schemas.openxmlformats.org/officeDocument/2006/relationships/tags" Target="../tags/tag81.xml"/><Relationship Id="rId231" Type="http://schemas.openxmlformats.org/officeDocument/2006/relationships/tags" Target="../tags/tag286.xml"/><Relationship Id="rId252" Type="http://schemas.openxmlformats.org/officeDocument/2006/relationships/tags" Target="../tags/tag307.xml"/><Relationship Id="rId273" Type="http://schemas.openxmlformats.org/officeDocument/2006/relationships/tags" Target="../tags/tag328.xml"/><Relationship Id="rId294" Type="http://schemas.openxmlformats.org/officeDocument/2006/relationships/tags" Target="../tags/tag349.xml"/><Relationship Id="rId308" Type="http://schemas.openxmlformats.org/officeDocument/2006/relationships/tags" Target="../tags/tag363.xml"/><Relationship Id="rId329" Type="http://schemas.openxmlformats.org/officeDocument/2006/relationships/tags" Target="../tags/tag384.xml"/><Relationship Id="rId47" Type="http://schemas.openxmlformats.org/officeDocument/2006/relationships/tags" Target="../tags/tag102.xml"/><Relationship Id="rId68" Type="http://schemas.openxmlformats.org/officeDocument/2006/relationships/tags" Target="../tags/tag123.xml"/><Relationship Id="rId89" Type="http://schemas.openxmlformats.org/officeDocument/2006/relationships/tags" Target="../tags/tag144.xml"/><Relationship Id="rId112" Type="http://schemas.openxmlformats.org/officeDocument/2006/relationships/tags" Target="../tags/tag167.xml"/><Relationship Id="rId133" Type="http://schemas.openxmlformats.org/officeDocument/2006/relationships/tags" Target="../tags/tag188.xml"/><Relationship Id="rId154" Type="http://schemas.openxmlformats.org/officeDocument/2006/relationships/tags" Target="../tags/tag209.xml"/><Relationship Id="rId175" Type="http://schemas.openxmlformats.org/officeDocument/2006/relationships/tags" Target="../tags/tag230.xml"/><Relationship Id="rId340" Type="http://schemas.openxmlformats.org/officeDocument/2006/relationships/tags" Target="../tags/tag395.xml"/><Relationship Id="rId361" Type="http://schemas.openxmlformats.org/officeDocument/2006/relationships/tags" Target="../tags/tag416.xml"/><Relationship Id="rId196" Type="http://schemas.openxmlformats.org/officeDocument/2006/relationships/tags" Target="../tags/tag251.xml"/><Relationship Id="rId200" Type="http://schemas.openxmlformats.org/officeDocument/2006/relationships/tags" Target="../tags/tag255.xml"/><Relationship Id="rId16" Type="http://schemas.openxmlformats.org/officeDocument/2006/relationships/tags" Target="../tags/tag71.xml"/><Relationship Id="rId221" Type="http://schemas.openxmlformats.org/officeDocument/2006/relationships/tags" Target="../tags/tag276.xml"/><Relationship Id="rId242" Type="http://schemas.openxmlformats.org/officeDocument/2006/relationships/tags" Target="../tags/tag297.xml"/><Relationship Id="rId263" Type="http://schemas.openxmlformats.org/officeDocument/2006/relationships/tags" Target="../tags/tag318.xml"/><Relationship Id="rId284" Type="http://schemas.openxmlformats.org/officeDocument/2006/relationships/tags" Target="../tags/tag339.xml"/><Relationship Id="rId319" Type="http://schemas.openxmlformats.org/officeDocument/2006/relationships/tags" Target="../tags/tag374.xml"/><Relationship Id="rId37" Type="http://schemas.openxmlformats.org/officeDocument/2006/relationships/tags" Target="../tags/tag92.xml"/><Relationship Id="rId58" Type="http://schemas.openxmlformats.org/officeDocument/2006/relationships/tags" Target="../tags/tag113.xml"/><Relationship Id="rId79" Type="http://schemas.openxmlformats.org/officeDocument/2006/relationships/tags" Target="../tags/tag134.xml"/><Relationship Id="rId102" Type="http://schemas.openxmlformats.org/officeDocument/2006/relationships/tags" Target="../tags/tag157.xml"/><Relationship Id="rId123" Type="http://schemas.openxmlformats.org/officeDocument/2006/relationships/tags" Target="../tags/tag178.xml"/><Relationship Id="rId144" Type="http://schemas.openxmlformats.org/officeDocument/2006/relationships/tags" Target="../tags/tag199.xml"/><Relationship Id="rId330" Type="http://schemas.openxmlformats.org/officeDocument/2006/relationships/tags" Target="../tags/tag385.xml"/><Relationship Id="rId90" Type="http://schemas.openxmlformats.org/officeDocument/2006/relationships/tags" Target="../tags/tag145.xml"/><Relationship Id="rId165" Type="http://schemas.openxmlformats.org/officeDocument/2006/relationships/tags" Target="../tags/tag220.xml"/><Relationship Id="rId186" Type="http://schemas.openxmlformats.org/officeDocument/2006/relationships/tags" Target="../tags/tag241.xml"/><Relationship Id="rId351" Type="http://schemas.openxmlformats.org/officeDocument/2006/relationships/tags" Target="../tags/tag406.xml"/><Relationship Id="rId372" Type="http://schemas.openxmlformats.org/officeDocument/2006/relationships/slideLayout" Target="../slideLayouts/slideLayout7.xml"/><Relationship Id="rId211" Type="http://schemas.openxmlformats.org/officeDocument/2006/relationships/tags" Target="../tags/tag266.xml"/><Relationship Id="rId232" Type="http://schemas.openxmlformats.org/officeDocument/2006/relationships/tags" Target="../tags/tag287.xml"/><Relationship Id="rId253" Type="http://schemas.openxmlformats.org/officeDocument/2006/relationships/tags" Target="../tags/tag308.xml"/><Relationship Id="rId274" Type="http://schemas.openxmlformats.org/officeDocument/2006/relationships/tags" Target="../tags/tag329.xml"/><Relationship Id="rId295" Type="http://schemas.openxmlformats.org/officeDocument/2006/relationships/tags" Target="../tags/tag350.xml"/><Relationship Id="rId309" Type="http://schemas.openxmlformats.org/officeDocument/2006/relationships/tags" Target="../tags/tag364.xml"/><Relationship Id="rId27" Type="http://schemas.openxmlformats.org/officeDocument/2006/relationships/tags" Target="../tags/tag82.xml"/><Relationship Id="rId48" Type="http://schemas.openxmlformats.org/officeDocument/2006/relationships/tags" Target="../tags/tag103.xml"/><Relationship Id="rId69" Type="http://schemas.openxmlformats.org/officeDocument/2006/relationships/tags" Target="../tags/tag124.xml"/><Relationship Id="rId113" Type="http://schemas.openxmlformats.org/officeDocument/2006/relationships/tags" Target="../tags/tag168.xml"/><Relationship Id="rId134" Type="http://schemas.openxmlformats.org/officeDocument/2006/relationships/tags" Target="../tags/tag189.xml"/><Relationship Id="rId320" Type="http://schemas.openxmlformats.org/officeDocument/2006/relationships/tags" Target="../tags/tag375.xml"/><Relationship Id="rId80" Type="http://schemas.openxmlformats.org/officeDocument/2006/relationships/tags" Target="../tags/tag135.xml"/><Relationship Id="rId155" Type="http://schemas.openxmlformats.org/officeDocument/2006/relationships/tags" Target="../tags/tag210.xml"/><Relationship Id="rId176" Type="http://schemas.openxmlformats.org/officeDocument/2006/relationships/tags" Target="../tags/tag231.xml"/><Relationship Id="rId197" Type="http://schemas.openxmlformats.org/officeDocument/2006/relationships/tags" Target="../tags/tag252.xml"/><Relationship Id="rId341" Type="http://schemas.openxmlformats.org/officeDocument/2006/relationships/tags" Target="../tags/tag396.xml"/><Relationship Id="rId362" Type="http://schemas.openxmlformats.org/officeDocument/2006/relationships/tags" Target="../tags/tag417.xml"/><Relationship Id="rId201" Type="http://schemas.openxmlformats.org/officeDocument/2006/relationships/tags" Target="../tags/tag256.xml"/><Relationship Id="rId222" Type="http://schemas.openxmlformats.org/officeDocument/2006/relationships/tags" Target="../tags/tag277.xml"/><Relationship Id="rId243" Type="http://schemas.openxmlformats.org/officeDocument/2006/relationships/tags" Target="../tags/tag298.xml"/><Relationship Id="rId264" Type="http://schemas.openxmlformats.org/officeDocument/2006/relationships/tags" Target="../tags/tag319.xml"/><Relationship Id="rId285" Type="http://schemas.openxmlformats.org/officeDocument/2006/relationships/tags" Target="../tags/tag340.xml"/><Relationship Id="rId17" Type="http://schemas.openxmlformats.org/officeDocument/2006/relationships/tags" Target="../tags/tag72.xml"/><Relationship Id="rId38" Type="http://schemas.openxmlformats.org/officeDocument/2006/relationships/tags" Target="../tags/tag93.xml"/><Relationship Id="rId59" Type="http://schemas.openxmlformats.org/officeDocument/2006/relationships/tags" Target="../tags/tag114.xml"/><Relationship Id="rId103" Type="http://schemas.openxmlformats.org/officeDocument/2006/relationships/tags" Target="../tags/tag158.xml"/><Relationship Id="rId124" Type="http://schemas.openxmlformats.org/officeDocument/2006/relationships/tags" Target="../tags/tag179.xml"/><Relationship Id="rId310" Type="http://schemas.openxmlformats.org/officeDocument/2006/relationships/tags" Target="../tags/tag365.xml"/><Relationship Id="rId70" Type="http://schemas.openxmlformats.org/officeDocument/2006/relationships/tags" Target="../tags/tag125.xml"/><Relationship Id="rId91" Type="http://schemas.openxmlformats.org/officeDocument/2006/relationships/tags" Target="../tags/tag146.xml"/><Relationship Id="rId145" Type="http://schemas.openxmlformats.org/officeDocument/2006/relationships/tags" Target="../tags/tag200.xml"/><Relationship Id="rId166" Type="http://schemas.openxmlformats.org/officeDocument/2006/relationships/tags" Target="../tags/tag221.xml"/><Relationship Id="rId187" Type="http://schemas.openxmlformats.org/officeDocument/2006/relationships/tags" Target="../tags/tag242.xml"/><Relationship Id="rId331" Type="http://schemas.openxmlformats.org/officeDocument/2006/relationships/tags" Target="../tags/tag386.xml"/><Relationship Id="rId352" Type="http://schemas.openxmlformats.org/officeDocument/2006/relationships/tags" Target="../tags/tag407.xml"/><Relationship Id="rId1" Type="http://schemas.openxmlformats.org/officeDocument/2006/relationships/tags" Target="../tags/tag56.xml"/><Relationship Id="rId212" Type="http://schemas.openxmlformats.org/officeDocument/2006/relationships/tags" Target="../tags/tag267.xml"/><Relationship Id="rId233" Type="http://schemas.openxmlformats.org/officeDocument/2006/relationships/tags" Target="../tags/tag288.xml"/><Relationship Id="rId254" Type="http://schemas.openxmlformats.org/officeDocument/2006/relationships/tags" Target="../tags/tag309.xml"/><Relationship Id="rId28" Type="http://schemas.openxmlformats.org/officeDocument/2006/relationships/tags" Target="../tags/tag83.xml"/><Relationship Id="rId49" Type="http://schemas.openxmlformats.org/officeDocument/2006/relationships/tags" Target="../tags/tag104.xml"/><Relationship Id="rId114" Type="http://schemas.openxmlformats.org/officeDocument/2006/relationships/tags" Target="../tags/tag169.xml"/><Relationship Id="rId275" Type="http://schemas.openxmlformats.org/officeDocument/2006/relationships/tags" Target="../tags/tag330.xml"/><Relationship Id="rId296" Type="http://schemas.openxmlformats.org/officeDocument/2006/relationships/tags" Target="../tags/tag351.xml"/><Relationship Id="rId300" Type="http://schemas.openxmlformats.org/officeDocument/2006/relationships/tags" Target="../tags/tag355.xml"/><Relationship Id="rId60" Type="http://schemas.openxmlformats.org/officeDocument/2006/relationships/tags" Target="../tags/tag115.xml"/><Relationship Id="rId81" Type="http://schemas.openxmlformats.org/officeDocument/2006/relationships/tags" Target="../tags/tag136.xml"/><Relationship Id="rId135" Type="http://schemas.openxmlformats.org/officeDocument/2006/relationships/tags" Target="../tags/tag190.xml"/><Relationship Id="rId156" Type="http://schemas.openxmlformats.org/officeDocument/2006/relationships/tags" Target="../tags/tag211.xml"/><Relationship Id="rId177" Type="http://schemas.openxmlformats.org/officeDocument/2006/relationships/tags" Target="../tags/tag232.xml"/><Relationship Id="rId198" Type="http://schemas.openxmlformats.org/officeDocument/2006/relationships/tags" Target="../tags/tag253.xml"/><Relationship Id="rId321" Type="http://schemas.openxmlformats.org/officeDocument/2006/relationships/tags" Target="../tags/tag376.xml"/><Relationship Id="rId342" Type="http://schemas.openxmlformats.org/officeDocument/2006/relationships/tags" Target="../tags/tag397.xml"/><Relationship Id="rId363" Type="http://schemas.openxmlformats.org/officeDocument/2006/relationships/tags" Target="../tags/tag418.xml"/><Relationship Id="rId202" Type="http://schemas.openxmlformats.org/officeDocument/2006/relationships/tags" Target="../tags/tag257.xml"/><Relationship Id="rId223" Type="http://schemas.openxmlformats.org/officeDocument/2006/relationships/tags" Target="../tags/tag278.xml"/><Relationship Id="rId244" Type="http://schemas.openxmlformats.org/officeDocument/2006/relationships/tags" Target="../tags/tag299.xml"/><Relationship Id="rId18" Type="http://schemas.openxmlformats.org/officeDocument/2006/relationships/tags" Target="../tags/tag73.xml"/><Relationship Id="rId39" Type="http://schemas.openxmlformats.org/officeDocument/2006/relationships/tags" Target="../tags/tag94.xml"/><Relationship Id="rId265" Type="http://schemas.openxmlformats.org/officeDocument/2006/relationships/tags" Target="../tags/tag320.xml"/><Relationship Id="rId286" Type="http://schemas.openxmlformats.org/officeDocument/2006/relationships/tags" Target="../tags/tag341.xml"/><Relationship Id="rId50" Type="http://schemas.openxmlformats.org/officeDocument/2006/relationships/tags" Target="../tags/tag105.xml"/><Relationship Id="rId104" Type="http://schemas.openxmlformats.org/officeDocument/2006/relationships/tags" Target="../tags/tag159.xml"/><Relationship Id="rId125" Type="http://schemas.openxmlformats.org/officeDocument/2006/relationships/tags" Target="../tags/tag180.xml"/><Relationship Id="rId146" Type="http://schemas.openxmlformats.org/officeDocument/2006/relationships/tags" Target="../tags/tag201.xml"/><Relationship Id="rId167" Type="http://schemas.openxmlformats.org/officeDocument/2006/relationships/tags" Target="../tags/tag222.xml"/><Relationship Id="rId188" Type="http://schemas.openxmlformats.org/officeDocument/2006/relationships/tags" Target="../tags/tag243.xml"/><Relationship Id="rId311" Type="http://schemas.openxmlformats.org/officeDocument/2006/relationships/tags" Target="../tags/tag366.xml"/><Relationship Id="rId332" Type="http://schemas.openxmlformats.org/officeDocument/2006/relationships/tags" Target="../tags/tag387.xml"/><Relationship Id="rId353" Type="http://schemas.openxmlformats.org/officeDocument/2006/relationships/tags" Target="../tags/tag408.xml"/><Relationship Id="rId71" Type="http://schemas.openxmlformats.org/officeDocument/2006/relationships/tags" Target="../tags/tag126.xml"/><Relationship Id="rId92" Type="http://schemas.openxmlformats.org/officeDocument/2006/relationships/tags" Target="../tags/tag147.xml"/><Relationship Id="rId213" Type="http://schemas.openxmlformats.org/officeDocument/2006/relationships/tags" Target="../tags/tag268.xml"/><Relationship Id="rId234" Type="http://schemas.openxmlformats.org/officeDocument/2006/relationships/tags" Target="../tags/tag289.xml"/><Relationship Id="rId2" Type="http://schemas.openxmlformats.org/officeDocument/2006/relationships/tags" Target="../tags/tag57.xml"/><Relationship Id="rId29" Type="http://schemas.openxmlformats.org/officeDocument/2006/relationships/tags" Target="../tags/tag84.xml"/><Relationship Id="rId255" Type="http://schemas.openxmlformats.org/officeDocument/2006/relationships/tags" Target="../tags/tag310.xml"/><Relationship Id="rId276" Type="http://schemas.openxmlformats.org/officeDocument/2006/relationships/tags" Target="../tags/tag331.xml"/><Relationship Id="rId297" Type="http://schemas.openxmlformats.org/officeDocument/2006/relationships/tags" Target="../tags/tag352.xml"/><Relationship Id="rId40" Type="http://schemas.openxmlformats.org/officeDocument/2006/relationships/tags" Target="../tags/tag95.xml"/><Relationship Id="rId115" Type="http://schemas.openxmlformats.org/officeDocument/2006/relationships/tags" Target="../tags/tag170.xml"/><Relationship Id="rId136" Type="http://schemas.openxmlformats.org/officeDocument/2006/relationships/tags" Target="../tags/tag191.xml"/><Relationship Id="rId157" Type="http://schemas.openxmlformats.org/officeDocument/2006/relationships/tags" Target="../tags/tag212.xml"/><Relationship Id="rId178" Type="http://schemas.openxmlformats.org/officeDocument/2006/relationships/tags" Target="../tags/tag233.xml"/><Relationship Id="rId301" Type="http://schemas.openxmlformats.org/officeDocument/2006/relationships/tags" Target="../tags/tag356.xml"/><Relationship Id="rId322" Type="http://schemas.openxmlformats.org/officeDocument/2006/relationships/tags" Target="../tags/tag377.xml"/><Relationship Id="rId343" Type="http://schemas.openxmlformats.org/officeDocument/2006/relationships/tags" Target="../tags/tag398.xml"/><Relationship Id="rId364" Type="http://schemas.openxmlformats.org/officeDocument/2006/relationships/tags" Target="../tags/tag419.xml"/><Relationship Id="rId61" Type="http://schemas.openxmlformats.org/officeDocument/2006/relationships/tags" Target="../tags/tag116.xml"/><Relationship Id="rId82" Type="http://schemas.openxmlformats.org/officeDocument/2006/relationships/tags" Target="../tags/tag137.xml"/><Relationship Id="rId199" Type="http://schemas.openxmlformats.org/officeDocument/2006/relationships/tags" Target="../tags/tag254.xml"/><Relationship Id="rId203" Type="http://schemas.openxmlformats.org/officeDocument/2006/relationships/tags" Target="../tags/tag258.xml"/><Relationship Id="rId19" Type="http://schemas.openxmlformats.org/officeDocument/2006/relationships/tags" Target="../tags/tag74.xml"/><Relationship Id="rId224" Type="http://schemas.openxmlformats.org/officeDocument/2006/relationships/tags" Target="../tags/tag279.xml"/><Relationship Id="rId245" Type="http://schemas.openxmlformats.org/officeDocument/2006/relationships/tags" Target="../tags/tag300.xml"/><Relationship Id="rId266" Type="http://schemas.openxmlformats.org/officeDocument/2006/relationships/tags" Target="../tags/tag321.xml"/><Relationship Id="rId287" Type="http://schemas.openxmlformats.org/officeDocument/2006/relationships/tags" Target="../tags/tag342.xml"/><Relationship Id="rId30" Type="http://schemas.openxmlformats.org/officeDocument/2006/relationships/tags" Target="../tags/tag85.xml"/><Relationship Id="rId105" Type="http://schemas.openxmlformats.org/officeDocument/2006/relationships/tags" Target="../tags/tag160.xml"/><Relationship Id="rId126" Type="http://schemas.openxmlformats.org/officeDocument/2006/relationships/tags" Target="../tags/tag181.xml"/><Relationship Id="rId147" Type="http://schemas.openxmlformats.org/officeDocument/2006/relationships/tags" Target="../tags/tag202.xml"/><Relationship Id="rId168" Type="http://schemas.openxmlformats.org/officeDocument/2006/relationships/tags" Target="../tags/tag223.xml"/><Relationship Id="rId312" Type="http://schemas.openxmlformats.org/officeDocument/2006/relationships/tags" Target="../tags/tag367.xml"/><Relationship Id="rId333" Type="http://schemas.openxmlformats.org/officeDocument/2006/relationships/tags" Target="../tags/tag388.xml"/><Relationship Id="rId354" Type="http://schemas.openxmlformats.org/officeDocument/2006/relationships/tags" Target="../tags/tag409.xml"/><Relationship Id="rId51" Type="http://schemas.openxmlformats.org/officeDocument/2006/relationships/tags" Target="../tags/tag106.xml"/><Relationship Id="rId72" Type="http://schemas.openxmlformats.org/officeDocument/2006/relationships/tags" Target="../tags/tag127.xml"/><Relationship Id="rId93" Type="http://schemas.openxmlformats.org/officeDocument/2006/relationships/tags" Target="../tags/tag148.xml"/><Relationship Id="rId189" Type="http://schemas.openxmlformats.org/officeDocument/2006/relationships/tags" Target="../tags/tag244.xml"/><Relationship Id="rId3" Type="http://schemas.openxmlformats.org/officeDocument/2006/relationships/tags" Target="../tags/tag58.xml"/><Relationship Id="rId214" Type="http://schemas.openxmlformats.org/officeDocument/2006/relationships/tags" Target="../tags/tag269.xml"/><Relationship Id="rId235" Type="http://schemas.openxmlformats.org/officeDocument/2006/relationships/tags" Target="../tags/tag290.xml"/><Relationship Id="rId256" Type="http://schemas.openxmlformats.org/officeDocument/2006/relationships/tags" Target="../tags/tag311.xml"/><Relationship Id="rId277" Type="http://schemas.openxmlformats.org/officeDocument/2006/relationships/tags" Target="../tags/tag332.xml"/><Relationship Id="rId298" Type="http://schemas.openxmlformats.org/officeDocument/2006/relationships/tags" Target="../tags/tag353.xml"/><Relationship Id="rId116" Type="http://schemas.openxmlformats.org/officeDocument/2006/relationships/tags" Target="../tags/tag171.xml"/><Relationship Id="rId137" Type="http://schemas.openxmlformats.org/officeDocument/2006/relationships/tags" Target="../tags/tag192.xml"/><Relationship Id="rId158" Type="http://schemas.openxmlformats.org/officeDocument/2006/relationships/tags" Target="../tags/tag213.xml"/><Relationship Id="rId302" Type="http://schemas.openxmlformats.org/officeDocument/2006/relationships/tags" Target="../tags/tag357.xml"/><Relationship Id="rId323" Type="http://schemas.openxmlformats.org/officeDocument/2006/relationships/tags" Target="../tags/tag378.xml"/><Relationship Id="rId344" Type="http://schemas.openxmlformats.org/officeDocument/2006/relationships/tags" Target="../tags/tag399.xml"/><Relationship Id="rId20" Type="http://schemas.openxmlformats.org/officeDocument/2006/relationships/tags" Target="../tags/tag75.xml"/><Relationship Id="rId41" Type="http://schemas.openxmlformats.org/officeDocument/2006/relationships/tags" Target="../tags/tag96.xml"/><Relationship Id="rId62" Type="http://schemas.openxmlformats.org/officeDocument/2006/relationships/tags" Target="../tags/tag117.xml"/><Relationship Id="rId83" Type="http://schemas.openxmlformats.org/officeDocument/2006/relationships/tags" Target="../tags/tag138.xml"/><Relationship Id="rId179" Type="http://schemas.openxmlformats.org/officeDocument/2006/relationships/tags" Target="../tags/tag234.xml"/><Relationship Id="rId365" Type="http://schemas.openxmlformats.org/officeDocument/2006/relationships/tags" Target="../tags/tag420.xml"/><Relationship Id="rId190" Type="http://schemas.openxmlformats.org/officeDocument/2006/relationships/tags" Target="../tags/tag245.xml"/><Relationship Id="rId204" Type="http://schemas.openxmlformats.org/officeDocument/2006/relationships/tags" Target="../tags/tag259.xml"/><Relationship Id="rId225" Type="http://schemas.openxmlformats.org/officeDocument/2006/relationships/tags" Target="../tags/tag280.xml"/><Relationship Id="rId246" Type="http://schemas.openxmlformats.org/officeDocument/2006/relationships/tags" Target="../tags/tag301.xml"/><Relationship Id="rId267" Type="http://schemas.openxmlformats.org/officeDocument/2006/relationships/tags" Target="../tags/tag322.xml"/><Relationship Id="rId288" Type="http://schemas.openxmlformats.org/officeDocument/2006/relationships/tags" Target="../tags/tag343.xml"/><Relationship Id="rId106" Type="http://schemas.openxmlformats.org/officeDocument/2006/relationships/tags" Target="../tags/tag161.xml"/><Relationship Id="rId127" Type="http://schemas.openxmlformats.org/officeDocument/2006/relationships/tags" Target="../tags/tag182.xml"/><Relationship Id="rId313" Type="http://schemas.openxmlformats.org/officeDocument/2006/relationships/tags" Target="../tags/tag368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452.xml"/><Relationship Id="rId117" Type="http://schemas.openxmlformats.org/officeDocument/2006/relationships/tags" Target="../tags/tag543.xml"/><Relationship Id="rId21" Type="http://schemas.openxmlformats.org/officeDocument/2006/relationships/tags" Target="../tags/tag447.xml"/><Relationship Id="rId42" Type="http://schemas.openxmlformats.org/officeDocument/2006/relationships/tags" Target="../tags/tag468.xml"/><Relationship Id="rId47" Type="http://schemas.openxmlformats.org/officeDocument/2006/relationships/tags" Target="../tags/tag473.xml"/><Relationship Id="rId63" Type="http://schemas.openxmlformats.org/officeDocument/2006/relationships/tags" Target="../tags/tag489.xml"/><Relationship Id="rId68" Type="http://schemas.openxmlformats.org/officeDocument/2006/relationships/tags" Target="../tags/tag494.xml"/><Relationship Id="rId84" Type="http://schemas.openxmlformats.org/officeDocument/2006/relationships/tags" Target="../tags/tag510.xml"/><Relationship Id="rId89" Type="http://schemas.openxmlformats.org/officeDocument/2006/relationships/tags" Target="../tags/tag515.xml"/><Relationship Id="rId112" Type="http://schemas.openxmlformats.org/officeDocument/2006/relationships/tags" Target="../tags/tag538.xml"/><Relationship Id="rId133" Type="http://schemas.openxmlformats.org/officeDocument/2006/relationships/tags" Target="../tags/tag559.xml"/><Relationship Id="rId138" Type="http://schemas.openxmlformats.org/officeDocument/2006/relationships/image" Target="../media/image12.jpeg"/><Relationship Id="rId16" Type="http://schemas.openxmlformats.org/officeDocument/2006/relationships/tags" Target="../tags/tag442.xml"/><Relationship Id="rId107" Type="http://schemas.openxmlformats.org/officeDocument/2006/relationships/tags" Target="../tags/tag533.xml"/><Relationship Id="rId11" Type="http://schemas.openxmlformats.org/officeDocument/2006/relationships/tags" Target="../tags/tag437.xml"/><Relationship Id="rId32" Type="http://schemas.openxmlformats.org/officeDocument/2006/relationships/tags" Target="../tags/tag458.xml"/><Relationship Id="rId37" Type="http://schemas.openxmlformats.org/officeDocument/2006/relationships/tags" Target="../tags/tag463.xml"/><Relationship Id="rId53" Type="http://schemas.openxmlformats.org/officeDocument/2006/relationships/tags" Target="../tags/tag479.xml"/><Relationship Id="rId58" Type="http://schemas.openxmlformats.org/officeDocument/2006/relationships/tags" Target="../tags/tag484.xml"/><Relationship Id="rId74" Type="http://schemas.openxmlformats.org/officeDocument/2006/relationships/tags" Target="../tags/tag500.xml"/><Relationship Id="rId79" Type="http://schemas.openxmlformats.org/officeDocument/2006/relationships/tags" Target="../tags/tag505.xml"/><Relationship Id="rId102" Type="http://schemas.openxmlformats.org/officeDocument/2006/relationships/tags" Target="../tags/tag528.xml"/><Relationship Id="rId123" Type="http://schemas.openxmlformats.org/officeDocument/2006/relationships/tags" Target="../tags/tag549.xml"/><Relationship Id="rId128" Type="http://schemas.openxmlformats.org/officeDocument/2006/relationships/tags" Target="../tags/tag554.xml"/><Relationship Id="rId5" Type="http://schemas.openxmlformats.org/officeDocument/2006/relationships/tags" Target="../tags/tag431.xml"/><Relationship Id="rId90" Type="http://schemas.openxmlformats.org/officeDocument/2006/relationships/tags" Target="../tags/tag516.xml"/><Relationship Id="rId95" Type="http://schemas.openxmlformats.org/officeDocument/2006/relationships/tags" Target="../tags/tag521.xml"/><Relationship Id="rId22" Type="http://schemas.openxmlformats.org/officeDocument/2006/relationships/tags" Target="../tags/tag448.xml"/><Relationship Id="rId27" Type="http://schemas.openxmlformats.org/officeDocument/2006/relationships/tags" Target="../tags/tag453.xml"/><Relationship Id="rId43" Type="http://schemas.openxmlformats.org/officeDocument/2006/relationships/tags" Target="../tags/tag469.xml"/><Relationship Id="rId48" Type="http://schemas.openxmlformats.org/officeDocument/2006/relationships/tags" Target="../tags/tag474.xml"/><Relationship Id="rId64" Type="http://schemas.openxmlformats.org/officeDocument/2006/relationships/tags" Target="../tags/tag490.xml"/><Relationship Id="rId69" Type="http://schemas.openxmlformats.org/officeDocument/2006/relationships/tags" Target="../tags/tag495.xml"/><Relationship Id="rId113" Type="http://schemas.openxmlformats.org/officeDocument/2006/relationships/tags" Target="../tags/tag539.xml"/><Relationship Id="rId118" Type="http://schemas.openxmlformats.org/officeDocument/2006/relationships/tags" Target="../tags/tag544.xml"/><Relationship Id="rId134" Type="http://schemas.openxmlformats.org/officeDocument/2006/relationships/tags" Target="../tags/tag560.xml"/><Relationship Id="rId139" Type="http://schemas.openxmlformats.org/officeDocument/2006/relationships/image" Target="../media/image13.jpeg"/><Relationship Id="rId8" Type="http://schemas.openxmlformats.org/officeDocument/2006/relationships/tags" Target="../tags/tag434.xml"/><Relationship Id="rId51" Type="http://schemas.openxmlformats.org/officeDocument/2006/relationships/tags" Target="../tags/tag477.xml"/><Relationship Id="rId72" Type="http://schemas.openxmlformats.org/officeDocument/2006/relationships/tags" Target="../tags/tag498.xml"/><Relationship Id="rId80" Type="http://schemas.openxmlformats.org/officeDocument/2006/relationships/tags" Target="../tags/tag506.xml"/><Relationship Id="rId85" Type="http://schemas.openxmlformats.org/officeDocument/2006/relationships/tags" Target="../tags/tag511.xml"/><Relationship Id="rId93" Type="http://schemas.openxmlformats.org/officeDocument/2006/relationships/tags" Target="../tags/tag519.xml"/><Relationship Id="rId98" Type="http://schemas.openxmlformats.org/officeDocument/2006/relationships/tags" Target="../tags/tag524.xml"/><Relationship Id="rId121" Type="http://schemas.openxmlformats.org/officeDocument/2006/relationships/tags" Target="../tags/tag547.xml"/><Relationship Id="rId3" Type="http://schemas.openxmlformats.org/officeDocument/2006/relationships/tags" Target="../tags/tag429.xml"/><Relationship Id="rId12" Type="http://schemas.openxmlformats.org/officeDocument/2006/relationships/tags" Target="../tags/tag438.xml"/><Relationship Id="rId17" Type="http://schemas.openxmlformats.org/officeDocument/2006/relationships/tags" Target="../tags/tag443.xml"/><Relationship Id="rId25" Type="http://schemas.openxmlformats.org/officeDocument/2006/relationships/tags" Target="../tags/tag451.xml"/><Relationship Id="rId33" Type="http://schemas.openxmlformats.org/officeDocument/2006/relationships/tags" Target="../tags/tag459.xml"/><Relationship Id="rId38" Type="http://schemas.openxmlformats.org/officeDocument/2006/relationships/tags" Target="../tags/tag464.xml"/><Relationship Id="rId46" Type="http://schemas.openxmlformats.org/officeDocument/2006/relationships/tags" Target="../tags/tag472.xml"/><Relationship Id="rId59" Type="http://schemas.openxmlformats.org/officeDocument/2006/relationships/tags" Target="../tags/tag485.xml"/><Relationship Id="rId67" Type="http://schemas.openxmlformats.org/officeDocument/2006/relationships/tags" Target="../tags/tag493.xml"/><Relationship Id="rId103" Type="http://schemas.openxmlformats.org/officeDocument/2006/relationships/tags" Target="../tags/tag529.xml"/><Relationship Id="rId108" Type="http://schemas.openxmlformats.org/officeDocument/2006/relationships/tags" Target="../tags/tag534.xml"/><Relationship Id="rId116" Type="http://schemas.openxmlformats.org/officeDocument/2006/relationships/tags" Target="../tags/tag542.xml"/><Relationship Id="rId124" Type="http://schemas.openxmlformats.org/officeDocument/2006/relationships/tags" Target="../tags/tag550.xml"/><Relationship Id="rId129" Type="http://schemas.openxmlformats.org/officeDocument/2006/relationships/tags" Target="../tags/tag555.xml"/><Relationship Id="rId137" Type="http://schemas.openxmlformats.org/officeDocument/2006/relationships/image" Target="../media/image11.jpeg"/><Relationship Id="rId20" Type="http://schemas.openxmlformats.org/officeDocument/2006/relationships/tags" Target="../tags/tag446.xml"/><Relationship Id="rId41" Type="http://schemas.openxmlformats.org/officeDocument/2006/relationships/tags" Target="../tags/tag467.xml"/><Relationship Id="rId54" Type="http://schemas.openxmlformats.org/officeDocument/2006/relationships/tags" Target="../tags/tag480.xml"/><Relationship Id="rId62" Type="http://schemas.openxmlformats.org/officeDocument/2006/relationships/tags" Target="../tags/tag488.xml"/><Relationship Id="rId70" Type="http://schemas.openxmlformats.org/officeDocument/2006/relationships/tags" Target="../tags/tag496.xml"/><Relationship Id="rId75" Type="http://schemas.openxmlformats.org/officeDocument/2006/relationships/tags" Target="../tags/tag501.xml"/><Relationship Id="rId83" Type="http://schemas.openxmlformats.org/officeDocument/2006/relationships/tags" Target="../tags/tag509.xml"/><Relationship Id="rId88" Type="http://schemas.openxmlformats.org/officeDocument/2006/relationships/tags" Target="../tags/tag514.xml"/><Relationship Id="rId91" Type="http://schemas.openxmlformats.org/officeDocument/2006/relationships/tags" Target="../tags/tag517.xml"/><Relationship Id="rId96" Type="http://schemas.openxmlformats.org/officeDocument/2006/relationships/tags" Target="../tags/tag522.xml"/><Relationship Id="rId111" Type="http://schemas.openxmlformats.org/officeDocument/2006/relationships/tags" Target="../tags/tag537.xml"/><Relationship Id="rId132" Type="http://schemas.openxmlformats.org/officeDocument/2006/relationships/tags" Target="../tags/tag558.xml"/><Relationship Id="rId1" Type="http://schemas.openxmlformats.org/officeDocument/2006/relationships/tags" Target="../tags/tag427.xml"/><Relationship Id="rId6" Type="http://schemas.openxmlformats.org/officeDocument/2006/relationships/tags" Target="../tags/tag432.xml"/><Relationship Id="rId15" Type="http://schemas.openxmlformats.org/officeDocument/2006/relationships/tags" Target="../tags/tag441.xml"/><Relationship Id="rId23" Type="http://schemas.openxmlformats.org/officeDocument/2006/relationships/tags" Target="../tags/tag449.xml"/><Relationship Id="rId28" Type="http://schemas.openxmlformats.org/officeDocument/2006/relationships/tags" Target="../tags/tag454.xml"/><Relationship Id="rId36" Type="http://schemas.openxmlformats.org/officeDocument/2006/relationships/tags" Target="../tags/tag462.xml"/><Relationship Id="rId49" Type="http://schemas.openxmlformats.org/officeDocument/2006/relationships/tags" Target="../tags/tag475.xml"/><Relationship Id="rId57" Type="http://schemas.openxmlformats.org/officeDocument/2006/relationships/tags" Target="../tags/tag483.xml"/><Relationship Id="rId106" Type="http://schemas.openxmlformats.org/officeDocument/2006/relationships/tags" Target="../tags/tag532.xml"/><Relationship Id="rId114" Type="http://schemas.openxmlformats.org/officeDocument/2006/relationships/tags" Target="../tags/tag540.xml"/><Relationship Id="rId119" Type="http://schemas.openxmlformats.org/officeDocument/2006/relationships/tags" Target="../tags/tag545.xml"/><Relationship Id="rId127" Type="http://schemas.openxmlformats.org/officeDocument/2006/relationships/tags" Target="../tags/tag553.xml"/><Relationship Id="rId10" Type="http://schemas.openxmlformats.org/officeDocument/2006/relationships/tags" Target="../tags/tag436.xml"/><Relationship Id="rId31" Type="http://schemas.openxmlformats.org/officeDocument/2006/relationships/tags" Target="../tags/tag457.xml"/><Relationship Id="rId44" Type="http://schemas.openxmlformats.org/officeDocument/2006/relationships/tags" Target="../tags/tag470.xml"/><Relationship Id="rId52" Type="http://schemas.openxmlformats.org/officeDocument/2006/relationships/tags" Target="../tags/tag478.xml"/><Relationship Id="rId60" Type="http://schemas.openxmlformats.org/officeDocument/2006/relationships/tags" Target="../tags/tag486.xml"/><Relationship Id="rId65" Type="http://schemas.openxmlformats.org/officeDocument/2006/relationships/tags" Target="../tags/tag491.xml"/><Relationship Id="rId73" Type="http://schemas.openxmlformats.org/officeDocument/2006/relationships/tags" Target="../tags/tag499.xml"/><Relationship Id="rId78" Type="http://schemas.openxmlformats.org/officeDocument/2006/relationships/tags" Target="../tags/tag504.xml"/><Relationship Id="rId81" Type="http://schemas.openxmlformats.org/officeDocument/2006/relationships/tags" Target="../tags/tag507.xml"/><Relationship Id="rId86" Type="http://schemas.openxmlformats.org/officeDocument/2006/relationships/tags" Target="../tags/tag512.xml"/><Relationship Id="rId94" Type="http://schemas.openxmlformats.org/officeDocument/2006/relationships/tags" Target="../tags/tag520.xml"/><Relationship Id="rId99" Type="http://schemas.openxmlformats.org/officeDocument/2006/relationships/tags" Target="../tags/tag525.xml"/><Relationship Id="rId101" Type="http://schemas.openxmlformats.org/officeDocument/2006/relationships/tags" Target="../tags/tag527.xml"/><Relationship Id="rId122" Type="http://schemas.openxmlformats.org/officeDocument/2006/relationships/tags" Target="../tags/tag548.xml"/><Relationship Id="rId130" Type="http://schemas.openxmlformats.org/officeDocument/2006/relationships/tags" Target="../tags/tag556.xml"/><Relationship Id="rId135" Type="http://schemas.openxmlformats.org/officeDocument/2006/relationships/slideLayout" Target="../slideLayouts/slideLayout7.xml"/><Relationship Id="rId4" Type="http://schemas.openxmlformats.org/officeDocument/2006/relationships/tags" Target="../tags/tag430.xml"/><Relationship Id="rId9" Type="http://schemas.openxmlformats.org/officeDocument/2006/relationships/tags" Target="../tags/tag435.xml"/><Relationship Id="rId13" Type="http://schemas.openxmlformats.org/officeDocument/2006/relationships/tags" Target="../tags/tag439.xml"/><Relationship Id="rId18" Type="http://schemas.openxmlformats.org/officeDocument/2006/relationships/tags" Target="../tags/tag444.xml"/><Relationship Id="rId39" Type="http://schemas.openxmlformats.org/officeDocument/2006/relationships/tags" Target="../tags/tag465.xml"/><Relationship Id="rId109" Type="http://schemas.openxmlformats.org/officeDocument/2006/relationships/tags" Target="../tags/tag535.xml"/><Relationship Id="rId34" Type="http://schemas.openxmlformats.org/officeDocument/2006/relationships/tags" Target="../tags/tag460.xml"/><Relationship Id="rId50" Type="http://schemas.openxmlformats.org/officeDocument/2006/relationships/tags" Target="../tags/tag476.xml"/><Relationship Id="rId55" Type="http://schemas.openxmlformats.org/officeDocument/2006/relationships/tags" Target="../tags/tag481.xml"/><Relationship Id="rId76" Type="http://schemas.openxmlformats.org/officeDocument/2006/relationships/tags" Target="../tags/tag502.xml"/><Relationship Id="rId97" Type="http://schemas.openxmlformats.org/officeDocument/2006/relationships/tags" Target="../tags/tag523.xml"/><Relationship Id="rId104" Type="http://schemas.openxmlformats.org/officeDocument/2006/relationships/tags" Target="../tags/tag530.xml"/><Relationship Id="rId120" Type="http://schemas.openxmlformats.org/officeDocument/2006/relationships/tags" Target="../tags/tag546.xml"/><Relationship Id="rId125" Type="http://schemas.openxmlformats.org/officeDocument/2006/relationships/tags" Target="../tags/tag551.xml"/><Relationship Id="rId7" Type="http://schemas.openxmlformats.org/officeDocument/2006/relationships/tags" Target="../tags/tag433.xml"/><Relationship Id="rId71" Type="http://schemas.openxmlformats.org/officeDocument/2006/relationships/tags" Target="../tags/tag497.xml"/><Relationship Id="rId92" Type="http://schemas.openxmlformats.org/officeDocument/2006/relationships/tags" Target="../tags/tag518.xml"/><Relationship Id="rId2" Type="http://schemas.openxmlformats.org/officeDocument/2006/relationships/tags" Target="../tags/tag428.xml"/><Relationship Id="rId29" Type="http://schemas.openxmlformats.org/officeDocument/2006/relationships/tags" Target="../tags/tag455.xml"/><Relationship Id="rId24" Type="http://schemas.openxmlformats.org/officeDocument/2006/relationships/tags" Target="../tags/tag450.xml"/><Relationship Id="rId40" Type="http://schemas.openxmlformats.org/officeDocument/2006/relationships/tags" Target="../tags/tag466.xml"/><Relationship Id="rId45" Type="http://schemas.openxmlformats.org/officeDocument/2006/relationships/tags" Target="../tags/tag471.xml"/><Relationship Id="rId66" Type="http://schemas.openxmlformats.org/officeDocument/2006/relationships/tags" Target="../tags/tag492.xml"/><Relationship Id="rId87" Type="http://schemas.openxmlformats.org/officeDocument/2006/relationships/tags" Target="../tags/tag513.xml"/><Relationship Id="rId110" Type="http://schemas.openxmlformats.org/officeDocument/2006/relationships/tags" Target="../tags/tag536.xml"/><Relationship Id="rId115" Type="http://schemas.openxmlformats.org/officeDocument/2006/relationships/tags" Target="../tags/tag541.xml"/><Relationship Id="rId131" Type="http://schemas.openxmlformats.org/officeDocument/2006/relationships/tags" Target="../tags/tag557.xml"/><Relationship Id="rId136" Type="http://schemas.openxmlformats.org/officeDocument/2006/relationships/image" Target="../media/image10.jpeg"/><Relationship Id="rId61" Type="http://schemas.openxmlformats.org/officeDocument/2006/relationships/tags" Target="../tags/tag487.xml"/><Relationship Id="rId82" Type="http://schemas.openxmlformats.org/officeDocument/2006/relationships/tags" Target="../tags/tag508.xml"/><Relationship Id="rId19" Type="http://schemas.openxmlformats.org/officeDocument/2006/relationships/tags" Target="../tags/tag445.xml"/><Relationship Id="rId14" Type="http://schemas.openxmlformats.org/officeDocument/2006/relationships/tags" Target="../tags/tag440.xml"/><Relationship Id="rId30" Type="http://schemas.openxmlformats.org/officeDocument/2006/relationships/tags" Target="../tags/tag456.xml"/><Relationship Id="rId35" Type="http://schemas.openxmlformats.org/officeDocument/2006/relationships/tags" Target="../tags/tag461.xml"/><Relationship Id="rId56" Type="http://schemas.openxmlformats.org/officeDocument/2006/relationships/tags" Target="../tags/tag482.xml"/><Relationship Id="rId77" Type="http://schemas.openxmlformats.org/officeDocument/2006/relationships/tags" Target="../tags/tag503.xml"/><Relationship Id="rId100" Type="http://schemas.openxmlformats.org/officeDocument/2006/relationships/tags" Target="../tags/tag526.xml"/><Relationship Id="rId105" Type="http://schemas.openxmlformats.org/officeDocument/2006/relationships/tags" Target="../tags/tag531.xml"/><Relationship Id="rId126" Type="http://schemas.openxmlformats.org/officeDocument/2006/relationships/tags" Target="../tags/tag5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矩形 9217"/>
          <p:cNvSpPr/>
          <p:nvPr>
            <p:custDataLst>
              <p:tags r:id="rId2"/>
            </p:custDataLst>
          </p:nvPr>
        </p:nvSpPr>
        <p:spPr>
          <a:xfrm>
            <a:off x="1691680" y="3284984"/>
            <a:ext cx="6409382" cy="477837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  <a:effectLst>
            <a:outerShdw dist="563969" dir="14049730" sx="125000" sy="125000" algn="tl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36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第一节 长度、时间及其测量</a:t>
            </a:r>
          </a:p>
        </p:txBody>
      </p:sp>
      <p:sp>
        <p:nvSpPr>
          <p:cNvPr id="20483" name="TextBox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92458" y="2060848"/>
            <a:ext cx="3908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>
              <a:buFont typeface="Arial" charset="0"/>
              <a:buNone/>
            </a:pPr>
            <a:r>
              <a:rPr lang="zh-CN" altLang="en-US" sz="3200" b="1" dirty="0">
                <a:solidFill>
                  <a:srgbClr val="111111"/>
                </a:solidFill>
                <a:latin typeface="楷体_GB2312" pitchFamily="1" charset="-122"/>
                <a:ea typeface="楷体_GB2312" pitchFamily="1" charset="-122"/>
              </a:rPr>
              <a:t>第一章</a:t>
            </a:r>
            <a:r>
              <a:rPr lang="zh-CN" altLang="en-US" sz="2800" b="1" dirty="0">
                <a:solidFill>
                  <a:srgbClr val="111111"/>
                </a:solidFill>
                <a:latin typeface="楷体_GB2312" pitchFamily="1" charset="-122"/>
                <a:ea typeface="楷体_GB2312" pitchFamily="1" charset="-122"/>
              </a:rPr>
              <a:t> </a:t>
            </a:r>
            <a:r>
              <a:rPr lang="zh-CN" altLang="en-US" sz="3200" b="1" dirty="0">
                <a:solidFill>
                  <a:srgbClr val="111111"/>
                </a:solidFill>
                <a:latin typeface="楷体_GB2312" pitchFamily="1" charset="-122"/>
                <a:ea typeface="楷体_GB2312" pitchFamily="1" charset="-122"/>
              </a:rPr>
              <a:t>机械</a:t>
            </a:r>
            <a:r>
              <a:rPr lang="zh-CN" altLang="en-US" sz="3600" b="1" dirty="0">
                <a:solidFill>
                  <a:srgbClr val="111111"/>
                </a:solidFill>
                <a:latin typeface="楷体_GB2312" pitchFamily="1" charset="-122"/>
                <a:ea typeface="楷体_GB2312" pitchFamily="1" charset="-122"/>
              </a:rPr>
              <a:t>运动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5665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3059113" cy="76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altLang="zh-CN" sz="4400" b="1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4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4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、会读：</a:t>
            </a:r>
          </a:p>
        </p:txBody>
      </p:sp>
      <p:pic>
        <p:nvPicPr>
          <p:cNvPr id="29699" name="Picture 12" descr="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85693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647" name="Text Box 14"/>
          <p:cNvSpPr/>
          <p:nvPr>
            <p:custDataLst>
              <p:tags r:id="rId4"/>
            </p:custDataLst>
          </p:nvPr>
        </p:nvSpPr>
        <p:spPr>
          <a:xfrm>
            <a:off x="468313" y="908050"/>
            <a:ext cx="7812087" cy="64135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 sz="3600" b="1">
                <a:latin typeface="宋体" pitchFamily="2" charset="-122"/>
              </a:rPr>
              <a:t>读数时，要</a:t>
            </a:r>
            <a:r>
              <a:rPr lang="zh-CN" altLang="en-US" sz="36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估读</a:t>
            </a:r>
            <a:r>
              <a:rPr lang="zh-CN" altLang="en-US" sz="3600" b="1">
                <a:latin typeface="宋体" pitchFamily="2" charset="-122"/>
              </a:rPr>
              <a:t>到</a:t>
            </a:r>
            <a:r>
              <a:rPr lang="zh-CN" altLang="en-US" sz="3600" b="1">
                <a:solidFill>
                  <a:srgbClr val="FF0000"/>
                </a:solidFill>
                <a:latin typeface="宋体" pitchFamily="2" charset="-122"/>
              </a:rPr>
              <a:t>分度值的下一位</a:t>
            </a:r>
            <a:r>
              <a:rPr lang="en-US" altLang="zh-CN" sz="3600" b="1">
                <a:latin typeface="宋体" pitchFamily="2" charset="-122"/>
              </a:rPr>
              <a:t>.</a:t>
            </a:r>
          </a:p>
        </p:txBody>
      </p:sp>
      <p:sp>
        <p:nvSpPr>
          <p:cNvPr id="2648" name="Text Box 15"/>
          <p:cNvSpPr/>
          <p:nvPr>
            <p:custDataLst>
              <p:tags r:id="rId5"/>
            </p:custDataLst>
          </p:nvPr>
        </p:nvSpPr>
        <p:spPr>
          <a:xfrm>
            <a:off x="3184525" y="2168525"/>
            <a:ext cx="1908175" cy="701675"/>
          </a:xfrm>
          <a:prstGeom prst="rect">
            <a:avLst/>
          </a:prstGeom>
          <a:solidFill>
            <a:srgbClr val="F8E928"/>
          </a:solidFill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4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2.78cm</a:t>
            </a:r>
            <a:endParaRPr lang="en-US" altLang="zh-CN" sz="4000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6883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7" grpId="0" animBg="1"/>
      <p:bldP spid="26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9388" y="5229225"/>
            <a:ext cx="8353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zh-CN" altLang="en-US" sz="2800" b="1"/>
              <a:t>准确值为：</a:t>
            </a:r>
            <a:r>
              <a:rPr lang="zh-CN" altLang="en-US" sz="2800" b="1" u="sng"/>
              <a:t>           </a:t>
            </a:r>
            <a:r>
              <a:rPr lang="zh-CN" altLang="en-US" sz="2800" b="1"/>
              <a:t>估读值为</a:t>
            </a:r>
            <a:r>
              <a:rPr lang="zh-CN" altLang="en-US" sz="2800" b="1" u="sng"/>
              <a:t>：        </a:t>
            </a:r>
            <a:r>
              <a:rPr lang="zh-CN" altLang="en-US" sz="2800" b="1"/>
              <a:t>单位为</a:t>
            </a:r>
            <a:r>
              <a:rPr lang="zh-CN" altLang="en-US" sz="2800" b="1" u="sng"/>
              <a:t>：                                                                     </a:t>
            </a:r>
            <a:r>
              <a:rPr lang="zh-CN" altLang="en-US" sz="2800" b="1"/>
              <a:t>                    </a:t>
            </a:r>
            <a:r>
              <a:rPr lang="zh-CN" altLang="en-US" sz="2800"/>
              <a:t>                                       </a:t>
            </a:r>
          </a:p>
        </p:txBody>
      </p:sp>
      <p:sp>
        <p:nvSpPr>
          <p:cNvPr id="30723" name="Rectangle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9750" y="6021388"/>
            <a:ext cx="58848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/>
          <a:lstStyle/>
          <a:p>
            <a:r>
              <a:rPr lang="zh-CN" altLang="en-US" sz="3200" b="1"/>
              <a:t>此时物体长度为：</a:t>
            </a:r>
            <a:r>
              <a:rPr lang="zh-CN" altLang="en-US" sz="3200" b="1" u="sng"/>
              <a:t>                  。</a:t>
            </a:r>
          </a:p>
        </p:txBody>
      </p:sp>
      <p:sp>
        <p:nvSpPr>
          <p:cNvPr id="2653" name="Text Box 13"/>
          <p:cNvSpPr/>
          <p:nvPr>
            <p:custDataLst>
              <p:tags r:id="rId4"/>
            </p:custDataLst>
          </p:nvPr>
        </p:nvSpPr>
        <p:spPr>
          <a:xfrm>
            <a:off x="2268538" y="5084763"/>
            <a:ext cx="679450" cy="519112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2.7</a:t>
            </a:r>
            <a:endParaRPr lang="en-US" altLang="zh-CN" sz="2800" b="1"/>
          </a:p>
        </p:txBody>
      </p:sp>
      <p:sp>
        <p:nvSpPr>
          <p:cNvPr id="2654" name="Text Box 14"/>
          <p:cNvSpPr/>
          <p:nvPr>
            <p:custDataLst>
              <p:tags r:id="rId5"/>
            </p:custDataLst>
          </p:nvPr>
        </p:nvSpPr>
        <p:spPr>
          <a:xfrm>
            <a:off x="4211638" y="5876925"/>
            <a:ext cx="1392237" cy="519113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2.78cm</a:t>
            </a:r>
            <a:endParaRPr lang="en-US" altLang="zh-CN" sz="2800" b="1"/>
          </a:p>
        </p:txBody>
      </p:sp>
      <p:sp>
        <p:nvSpPr>
          <p:cNvPr id="2655" name="Text Box 15"/>
          <p:cNvSpPr/>
          <p:nvPr>
            <p:custDataLst>
              <p:tags r:id="rId6"/>
            </p:custDataLst>
          </p:nvPr>
        </p:nvSpPr>
        <p:spPr>
          <a:xfrm>
            <a:off x="7092950" y="5229225"/>
            <a:ext cx="698500" cy="519113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cm</a:t>
            </a:r>
            <a:endParaRPr lang="en-US" altLang="zh-CN" sz="2800" b="1"/>
          </a:p>
        </p:txBody>
      </p:sp>
      <p:sp>
        <p:nvSpPr>
          <p:cNvPr id="2656" name="Text Box 16"/>
          <p:cNvSpPr/>
          <p:nvPr>
            <p:custDataLst>
              <p:tags r:id="rId7"/>
            </p:custDataLst>
          </p:nvPr>
        </p:nvSpPr>
        <p:spPr>
          <a:xfrm>
            <a:off x="4787900" y="5157788"/>
            <a:ext cx="877888" cy="519112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0.08</a:t>
            </a:r>
            <a:endParaRPr lang="en-US" altLang="zh-CN" sz="2800" b="1"/>
          </a:p>
        </p:txBody>
      </p:sp>
      <p:pic>
        <p:nvPicPr>
          <p:cNvPr id="30728" name="Picture 17" descr="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8281988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0729" name="Text Box 1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95288" y="260350"/>
            <a:ext cx="7921625" cy="1371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altLang="zh-CN" sz="4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4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、会记：</a:t>
            </a:r>
            <a:r>
              <a:rPr lang="zh-CN" altLang="en-US" sz="4000" b="1"/>
              <a:t>记录的测量结果应由</a:t>
            </a:r>
            <a:r>
              <a:rPr lang="zh-CN" altLang="en-US" sz="4000" b="1">
                <a:solidFill>
                  <a:srgbClr val="FF0000"/>
                </a:solidFill>
              </a:rPr>
              <a:t>准确值</a:t>
            </a:r>
            <a:r>
              <a:rPr lang="zh-CN" altLang="en-US" sz="4000" b="1"/>
              <a:t>、</a:t>
            </a:r>
            <a:r>
              <a:rPr lang="zh-CN" altLang="en-US" sz="4000" b="1">
                <a:solidFill>
                  <a:srgbClr val="FF0000"/>
                </a:solidFill>
              </a:rPr>
              <a:t>估读值</a:t>
            </a:r>
            <a:r>
              <a:rPr lang="zh-CN" altLang="en-US" sz="4000" b="1"/>
              <a:t>和</a:t>
            </a:r>
            <a:r>
              <a:rPr lang="zh-CN" altLang="en-US" sz="4000" b="1">
                <a:solidFill>
                  <a:srgbClr val="FF0000"/>
                </a:solidFill>
              </a:rPr>
              <a:t>单位</a:t>
            </a:r>
            <a:r>
              <a:rPr lang="zh-CN" altLang="en-US" sz="4000" b="1"/>
              <a:t>组成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949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3" grpId="0" animBg="1"/>
      <p:bldP spid="2654" grpId="0" animBg="1"/>
      <p:bldP spid="2655" grpId="0" animBg="1"/>
      <p:bldP spid="26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Text Box 13"/>
          <p:cNvSpPr/>
          <p:nvPr>
            <p:custDataLst>
              <p:tags r:id="rId2"/>
            </p:custDataLst>
          </p:nvPr>
        </p:nvSpPr>
        <p:spPr>
          <a:xfrm>
            <a:off x="1042988" y="3284538"/>
            <a:ext cx="6157912" cy="58420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楷体_GB2312" pitchFamily="1" charset="-122"/>
                <a:ea typeface="楷体_GB2312" pitchFamily="1" charset="-122"/>
              </a:rPr>
              <a:t>木块</a:t>
            </a:r>
            <a:r>
              <a:rPr lang="en-US" altLang="zh-CN" sz="3200" b="1">
                <a:latin typeface="楷体_GB2312" pitchFamily="1" charset="-122"/>
                <a:ea typeface="楷体_GB2312" pitchFamily="1" charset="-122"/>
              </a:rPr>
              <a:t>B</a:t>
            </a:r>
            <a:r>
              <a:rPr lang="zh-CN" altLang="en-US" sz="3200" b="1">
                <a:latin typeface="楷体_GB2312" pitchFamily="1" charset="-122"/>
                <a:ea typeface="楷体_GB2312" pitchFamily="1" charset="-122"/>
              </a:rPr>
              <a:t>的长度是</a:t>
            </a:r>
            <a:r>
              <a:rPr lang="en-US" altLang="zh-CN" sz="3200" b="1">
                <a:latin typeface="楷体_GB2312" pitchFamily="1" charset="-122"/>
                <a:ea typeface="楷体_GB2312" pitchFamily="1" charset="-122"/>
              </a:rPr>
              <a:t>: </a:t>
            </a:r>
            <a:r>
              <a:rPr lang="en-US" altLang="zh-CN" sz="32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1.8cm</a:t>
            </a:r>
            <a:r>
              <a:rPr lang="en-US" altLang="zh-CN" sz="3200" b="1">
                <a:latin typeface="楷体_GB2312" pitchFamily="1" charset="-122"/>
                <a:ea typeface="楷体_GB2312" pitchFamily="1" charset="-122"/>
              </a:rPr>
              <a:t> </a:t>
            </a:r>
            <a:r>
              <a:rPr lang="zh-CN" altLang="en-US" sz="3200" b="1">
                <a:latin typeface="楷体_GB2312" pitchFamily="1" charset="-122"/>
                <a:ea typeface="楷体_GB2312" pitchFamily="1" charset="-122"/>
              </a:rPr>
              <a:t>；</a:t>
            </a:r>
          </a:p>
        </p:txBody>
      </p:sp>
      <p:pic>
        <p:nvPicPr>
          <p:cNvPr id="31747" name="Picture 1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860800"/>
            <a:ext cx="6408737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663" name="Text Box 18"/>
          <p:cNvSpPr/>
          <p:nvPr>
            <p:custDataLst>
              <p:tags r:id="rId4"/>
            </p:custDataLst>
          </p:nvPr>
        </p:nvSpPr>
        <p:spPr>
          <a:xfrm>
            <a:off x="1187450" y="5805488"/>
            <a:ext cx="5256213" cy="58420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木块</a:t>
            </a:r>
            <a:r>
              <a:rPr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B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的长度是</a:t>
            </a:r>
            <a:r>
              <a:rPr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:</a:t>
            </a:r>
            <a:r>
              <a:rPr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1.85cm</a:t>
            </a:r>
            <a:r>
              <a:rPr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.</a:t>
            </a:r>
            <a:endParaRPr lang="en-US" altLang="zh-CN" sz="3200" b="1">
              <a:latin typeface="楷体_GB2312" pitchFamily="1" charset="-122"/>
              <a:ea typeface="楷体_GB2312" pitchFamily="1" charset="-122"/>
            </a:endParaRPr>
          </a:p>
        </p:txBody>
      </p:sp>
      <p:pic>
        <p:nvPicPr>
          <p:cNvPr id="31749" name="Picture 1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33475"/>
            <a:ext cx="7127875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grpSp>
        <p:nvGrpSpPr>
          <p:cNvPr id="31750" name="组合 24581"/>
          <p:cNvGrpSpPr>
            <a:grpSpLocks/>
          </p:cNvGrpSpPr>
          <p:nvPr/>
        </p:nvGrpSpPr>
        <p:grpSpPr bwMode="auto">
          <a:xfrm>
            <a:off x="215900" y="115888"/>
            <a:ext cx="2339975" cy="1152525"/>
            <a:chOff x="0" y="0"/>
            <a:chExt cx="970" cy="540"/>
          </a:xfrm>
        </p:grpSpPr>
        <p:pic>
          <p:nvPicPr>
            <p:cNvPr id="31751" name="Picture 23" descr="b_ED638BDFA71AF4BE996921E1CFA3F82A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714" name="WordArt 2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54" y="136"/>
              <a:ext cx="516" cy="27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 cap="flat" algn="ctr">
              <a:solidFill>
                <a:srgbClr val="FFCC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35921" dir="2700000" algn="ctr" rotWithShape="0">
                <a:srgbClr val="C0C0C0">
                  <a:alpha val="75000"/>
                </a:srgbClr>
              </a:outerShdw>
            </a:effectLst>
          </p:spPr>
          <p:txBody>
            <a:bodyPr wrap="none"/>
            <a:lstStyle/>
            <a:p>
              <a:pPr algn="ctr" eaLnBrk="0" hangingPunct="0"/>
              <a:r>
                <a:rPr lang="zh-CN" sz="3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隶书" pitchFamily="49" charset="-122"/>
                </a:rPr>
                <a:t>训练</a:t>
              </a:r>
            </a:p>
          </p:txBody>
        </p:sp>
      </p:grpSp>
      <p:sp>
        <p:nvSpPr>
          <p:cNvPr id="31753" name="Rectangle 2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35238" y="361950"/>
            <a:ext cx="6429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r>
              <a:rPr lang="zh-CN" altLang="en-US" sz="3600" b="1">
                <a:latin typeface="楷体_GB2312" pitchFamily="1" charset="-122"/>
                <a:ea typeface="楷体_GB2312" pitchFamily="1" charset="-122"/>
              </a:rPr>
              <a:t>你能读出下列物体的长度吗？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8633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 fill="hold"/>
                                        <p:tgtEl>
                                          <p:spTgt spid="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2" dur="500" fill="hold"/>
                                        <p:tgtEl>
                                          <p:spTgt spid="2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1" grpId="0" animBg="1"/>
      <p:bldP spid="26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0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725" y="3141663"/>
            <a:ext cx="91249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2771" name="Text Box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9388" y="188913"/>
            <a:ext cx="8093075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zh-CN" sz="3200" b="1">
                <a:latin typeface="Times New Roman" pitchFamily="18" charset="0"/>
              </a:rPr>
              <a:t> </a:t>
            </a:r>
            <a:r>
              <a:rPr lang="zh-CN" altLang="en-US" sz="3200" b="1">
                <a:latin typeface="Times New Roman" pitchFamily="18" charset="0"/>
              </a:rPr>
              <a:t>1、用最小刻度是毫米的刻度尺，测量一木块的长度，如图</a:t>
            </a:r>
            <a:r>
              <a:rPr lang="en-US" altLang="zh-CN" sz="3200" b="1">
                <a:latin typeface="Times New Roman" pitchFamily="18" charset="0"/>
              </a:rPr>
              <a:t>1</a:t>
            </a:r>
            <a:r>
              <a:rPr lang="zh-CN" altLang="en-US" sz="3200" b="1">
                <a:latin typeface="Times New Roman" pitchFamily="18" charset="0"/>
              </a:rPr>
              <a:t>所示，则此木块长度是（      ）</a:t>
            </a:r>
          </a:p>
          <a:p>
            <a:pPr eaLnBrk="0" hangingPunct="0"/>
            <a:r>
              <a:rPr lang="en-US" altLang="zh-CN" sz="3200" b="1">
                <a:latin typeface="Times New Roman" pitchFamily="18" charset="0"/>
              </a:rPr>
              <a:t>A</a:t>
            </a:r>
            <a:r>
              <a:rPr lang="zh-CN" altLang="en-US" sz="3200" b="1">
                <a:latin typeface="Times New Roman" pitchFamily="18" charset="0"/>
              </a:rPr>
              <a:t>、</a:t>
            </a:r>
            <a:r>
              <a:rPr lang="en-US" altLang="zh-CN" sz="3200" b="1">
                <a:latin typeface="Times New Roman" pitchFamily="18" charset="0"/>
              </a:rPr>
              <a:t>1.8</a:t>
            </a:r>
            <a:r>
              <a:rPr lang="zh-CN" altLang="en-US" sz="3200" b="1">
                <a:latin typeface="Times New Roman" pitchFamily="18" charset="0"/>
              </a:rPr>
              <a:t>厘米      </a:t>
            </a:r>
            <a:r>
              <a:rPr lang="en-US" altLang="zh-CN" sz="3200" b="1">
                <a:latin typeface="Times New Roman" pitchFamily="18" charset="0"/>
              </a:rPr>
              <a:t>B</a:t>
            </a:r>
            <a:r>
              <a:rPr lang="zh-CN" altLang="en-US" sz="3200" b="1">
                <a:latin typeface="Times New Roman" pitchFamily="18" charset="0"/>
              </a:rPr>
              <a:t>、</a:t>
            </a:r>
            <a:r>
              <a:rPr lang="en-US" altLang="zh-CN" sz="3200" b="1">
                <a:latin typeface="Times New Roman" pitchFamily="18" charset="0"/>
              </a:rPr>
              <a:t>1.85</a:t>
            </a:r>
            <a:r>
              <a:rPr lang="zh-CN" altLang="en-US" sz="3200" b="1">
                <a:latin typeface="Times New Roman" pitchFamily="18" charset="0"/>
              </a:rPr>
              <a:t>厘米</a:t>
            </a:r>
          </a:p>
          <a:p>
            <a:pPr eaLnBrk="0" hangingPunct="0"/>
            <a:r>
              <a:rPr lang="en-US" altLang="zh-CN" sz="3200" b="1">
                <a:latin typeface="Times New Roman" pitchFamily="18" charset="0"/>
              </a:rPr>
              <a:t>C</a:t>
            </a:r>
            <a:r>
              <a:rPr lang="zh-CN" altLang="en-US" sz="3200" b="1">
                <a:latin typeface="Times New Roman" pitchFamily="18" charset="0"/>
              </a:rPr>
              <a:t>、</a:t>
            </a:r>
            <a:r>
              <a:rPr lang="en-US" altLang="zh-CN" sz="3200" b="1">
                <a:latin typeface="Times New Roman" pitchFamily="18" charset="0"/>
              </a:rPr>
              <a:t>7.85</a:t>
            </a:r>
            <a:r>
              <a:rPr lang="zh-CN" altLang="en-US" sz="3200" b="1">
                <a:latin typeface="Times New Roman" pitchFamily="18" charset="0"/>
              </a:rPr>
              <a:t>厘米    </a:t>
            </a:r>
            <a:r>
              <a:rPr lang="en-US" altLang="zh-CN" sz="3200" b="1">
                <a:latin typeface="Times New Roman" pitchFamily="18" charset="0"/>
              </a:rPr>
              <a:t>D</a:t>
            </a:r>
            <a:r>
              <a:rPr lang="zh-CN" altLang="en-US" sz="3200" b="1">
                <a:latin typeface="Times New Roman" pitchFamily="18" charset="0"/>
              </a:rPr>
              <a:t>、</a:t>
            </a:r>
            <a:r>
              <a:rPr lang="en-US" altLang="zh-CN" sz="3200" b="1">
                <a:latin typeface="Times New Roman" pitchFamily="18" charset="0"/>
              </a:rPr>
              <a:t>7.8</a:t>
            </a:r>
            <a:r>
              <a:rPr lang="zh-CN" altLang="en-US" sz="3200" b="1">
                <a:latin typeface="Times New Roman" pitchFamily="18" charset="0"/>
              </a:rPr>
              <a:t>厘米</a:t>
            </a:r>
          </a:p>
          <a:p>
            <a:endParaRPr lang="en-US" altLang="zh-CN" sz="3200" b="1">
              <a:latin typeface="Times New Roman" pitchFamily="18" charset="0"/>
            </a:endParaRPr>
          </a:p>
        </p:txBody>
      </p:sp>
      <p:sp>
        <p:nvSpPr>
          <p:cNvPr id="2673" name="Text Box 6"/>
          <p:cNvSpPr/>
          <p:nvPr>
            <p:custDataLst>
              <p:tags r:id="rId4"/>
            </p:custDataLst>
          </p:nvPr>
        </p:nvSpPr>
        <p:spPr>
          <a:xfrm>
            <a:off x="755650" y="1125538"/>
            <a:ext cx="576263" cy="1006475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altLang="zh-CN" sz="3600" b="1">
                <a:solidFill>
                  <a:srgbClr val="FF33CC"/>
                </a:solidFill>
                <a:latin typeface="Times New Roman" pitchFamily="18" charset="0"/>
              </a:rPr>
              <a:t>B</a:t>
            </a:r>
          </a:p>
          <a:p>
            <a:endParaRPr lang="en-US" altLang="zh-CN" sz="2400">
              <a:solidFill>
                <a:srgbClr val="FFFF66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12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125538"/>
            <a:ext cx="76771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zh-CN" sz="4000" b="1">
                <a:latin typeface="Times New Roman" pitchFamily="18" charset="0"/>
              </a:rPr>
              <a:t>2.</a:t>
            </a:r>
            <a:r>
              <a:rPr lang="zh-CN" altLang="en-US" sz="4000" b="1">
                <a:latin typeface="Times New Roman" pitchFamily="18" charset="0"/>
              </a:rPr>
              <a:t>刻度尺分度值为</a:t>
            </a:r>
            <a:r>
              <a:rPr lang="zh-CN" altLang="en-US" sz="4000" b="1" u="sng">
                <a:latin typeface="Times New Roman" pitchFamily="18" charset="0"/>
              </a:rPr>
              <a:t>           </a:t>
            </a:r>
            <a:r>
              <a:rPr lang="zh-CN" altLang="en-US" sz="4000" b="1">
                <a:latin typeface="Times New Roman" pitchFamily="18" charset="0"/>
              </a:rPr>
              <a:t>木块</a:t>
            </a:r>
            <a:r>
              <a:rPr lang="en-US" altLang="zh-CN" sz="4000" b="1">
                <a:latin typeface="Times New Roman" pitchFamily="18" charset="0"/>
              </a:rPr>
              <a:t>A</a:t>
            </a:r>
            <a:r>
              <a:rPr lang="zh-CN" altLang="en-US" sz="4000" b="1">
                <a:latin typeface="Times New Roman" pitchFamily="18" charset="0"/>
              </a:rPr>
              <a:t>的长度是</a:t>
            </a:r>
            <a:r>
              <a:rPr lang="en-US" altLang="zh-CN" sz="4000" b="1">
                <a:latin typeface="Times New Roman" pitchFamily="18" charset="0"/>
              </a:rPr>
              <a:t>_______</a:t>
            </a:r>
            <a:r>
              <a:rPr lang="zh-CN" altLang="en-US" sz="4000" b="1">
                <a:latin typeface="Times New Roman" pitchFamily="18" charset="0"/>
              </a:rPr>
              <a:t>厘米</a:t>
            </a:r>
          </a:p>
        </p:txBody>
      </p:sp>
      <p:sp>
        <p:nvSpPr>
          <p:cNvPr id="2677" name="Text Box 6"/>
          <p:cNvSpPr/>
          <p:nvPr>
            <p:custDataLst>
              <p:tags r:id="rId3"/>
            </p:custDataLst>
          </p:nvPr>
        </p:nvSpPr>
        <p:spPr>
          <a:xfrm>
            <a:off x="4140200" y="1052513"/>
            <a:ext cx="1512888" cy="639762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itchFamily="18" charset="0"/>
                <a:sym typeface="Wingdings"/>
              </a:rPr>
              <a:t>1mm</a:t>
            </a:r>
            <a:endParaRPr lang="en-US" altLang="zh-CN" sz="3600" b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3796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100"/>
            <a:ext cx="91440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679" name="Text Box 9"/>
          <p:cNvSpPr/>
          <p:nvPr>
            <p:custDataLst>
              <p:tags r:id="rId5"/>
            </p:custDataLst>
          </p:nvPr>
        </p:nvSpPr>
        <p:spPr>
          <a:xfrm>
            <a:off x="1762125" y="1700213"/>
            <a:ext cx="1800225" cy="64135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itchFamily="18" charset="0"/>
                <a:sym typeface="Wingdings"/>
              </a:rPr>
              <a:t>2.35cm</a:t>
            </a:r>
            <a:endParaRPr lang="en-US" altLang="zh-CN" sz="36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59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7" dur="500" fill="hold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12" dur="500" fill="hold"/>
                                        <p:tgtEl>
                                          <p:spTgt spid="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7" grpId="0" animBg="1"/>
      <p:bldP spid="26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65400"/>
            <a:ext cx="8856663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683" name="Text Box 9"/>
          <p:cNvSpPr/>
          <p:nvPr>
            <p:custDataLst>
              <p:tags r:id="rId3"/>
            </p:custDataLst>
          </p:nvPr>
        </p:nvSpPr>
        <p:spPr>
          <a:xfrm>
            <a:off x="2527300" y="1628775"/>
            <a:ext cx="819150" cy="701675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4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CC"/>
                </a:solidFill>
                <a:latin typeface="Times New Roman" pitchFamily="18" charset="0"/>
                <a:sym typeface="Wingdings"/>
              </a:rPr>
              <a:t>2.4</a:t>
            </a:r>
            <a:endParaRPr lang="en-US" altLang="zh-CN" sz="4000" b="1">
              <a:solidFill>
                <a:srgbClr val="FF33CC"/>
              </a:solidFill>
              <a:latin typeface="Times New Roman" pitchFamily="18" charset="0"/>
            </a:endParaRPr>
          </a:p>
        </p:txBody>
      </p:sp>
      <p:sp>
        <p:nvSpPr>
          <p:cNvPr id="34820" name="Text Box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8313" y="1125538"/>
            <a:ext cx="7704137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zh-CN" sz="3600" b="1">
                <a:latin typeface="Times New Roman" pitchFamily="18" charset="0"/>
              </a:rPr>
              <a:t>3</a:t>
            </a:r>
            <a:r>
              <a:rPr lang="zh-CN" altLang="en-US" sz="3600" b="1">
                <a:latin typeface="Times New Roman" pitchFamily="18" charset="0"/>
              </a:rPr>
              <a:t>、</a:t>
            </a:r>
            <a:r>
              <a:rPr lang="en-US" altLang="zh-CN" sz="3600" b="1">
                <a:latin typeface="Times New Roman" pitchFamily="18" charset="0"/>
              </a:rPr>
              <a:t>.</a:t>
            </a:r>
            <a:r>
              <a:rPr lang="zh-CN" altLang="en-US" sz="3600" b="1">
                <a:latin typeface="Times New Roman" pitchFamily="18" charset="0"/>
              </a:rPr>
              <a:t>刻度尺分度值为</a:t>
            </a:r>
            <a:r>
              <a:rPr lang="zh-CN" altLang="en-US" sz="3600" b="1" u="sng">
                <a:latin typeface="Times New Roman" pitchFamily="18" charset="0"/>
              </a:rPr>
              <a:t>              </a:t>
            </a:r>
            <a:r>
              <a:rPr lang="zh-CN" altLang="en-US" sz="3600" b="1">
                <a:latin typeface="Times New Roman" pitchFamily="18" charset="0"/>
              </a:rPr>
              <a:t>木块</a:t>
            </a:r>
            <a:r>
              <a:rPr lang="en-US" altLang="zh-CN" sz="3600" b="1">
                <a:latin typeface="Times New Roman" pitchFamily="18" charset="0"/>
              </a:rPr>
              <a:t>A</a:t>
            </a:r>
            <a:r>
              <a:rPr lang="zh-CN" altLang="en-US" sz="3600" b="1">
                <a:latin typeface="Times New Roman" pitchFamily="18" charset="0"/>
              </a:rPr>
              <a:t>的长度是</a:t>
            </a:r>
            <a:r>
              <a:rPr lang="en-US" altLang="zh-CN" sz="3600" b="1">
                <a:latin typeface="Times New Roman" pitchFamily="18" charset="0"/>
              </a:rPr>
              <a:t>_________ </a:t>
            </a:r>
            <a:r>
              <a:rPr lang="zh-CN" altLang="en-US" sz="3600" b="1">
                <a:latin typeface="Times New Roman" pitchFamily="18" charset="0"/>
              </a:rPr>
              <a:t>厘米</a:t>
            </a:r>
          </a:p>
        </p:txBody>
      </p:sp>
      <p:sp>
        <p:nvSpPr>
          <p:cNvPr id="2685" name="Text Box 13"/>
          <p:cNvSpPr/>
          <p:nvPr>
            <p:custDataLst>
              <p:tags r:id="rId5"/>
            </p:custDataLst>
          </p:nvPr>
        </p:nvSpPr>
        <p:spPr>
          <a:xfrm>
            <a:off x="4643438" y="1052513"/>
            <a:ext cx="1512887" cy="64135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itchFamily="18" charset="0"/>
                <a:sym typeface="Wingdings"/>
              </a:rPr>
              <a:t>1cm</a:t>
            </a:r>
            <a:endParaRPr lang="en-US" altLang="zh-CN" sz="36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7165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7" dur="500" fill="hold"/>
                                        <p:tgtEl>
                                          <p:spTgt spid="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2" dur="500" fill="hold"/>
                                        <p:tgtEl>
                                          <p:spTgt spid="2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3" grpId="0" animBg="1"/>
      <p:bldP spid="26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3850" y="693738"/>
            <a:ext cx="8353425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rgbClr val="FF0000"/>
                </a:solidFill>
                <a:ea typeface="方正姚体" pitchFamily="2" charset="-122"/>
              </a:rPr>
              <a:t>想一想：</a:t>
            </a:r>
            <a:r>
              <a:rPr lang="zh-CN" altLang="en-US" sz="4800" b="1"/>
              <a:t>如何测出一张纸的厚度？铁丝的直径，乒乓球的直径，地图上上海到北京铁路线长与同学交流，确定自己的方案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9049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组合 227345"/>
          <p:cNvGrpSpPr>
            <a:grpSpLocks/>
          </p:cNvGrpSpPr>
          <p:nvPr/>
        </p:nvGrpSpPr>
        <p:grpSpPr bwMode="auto">
          <a:xfrm>
            <a:off x="611188" y="3498850"/>
            <a:ext cx="3167062" cy="2603500"/>
            <a:chOff x="3241" y="1979"/>
            <a:chExt cx="1811" cy="1830"/>
          </a:xfrm>
        </p:grpSpPr>
        <p:sp>
          <p:nvSpPr>
            <p:cNvPr id="2692" name="矩形 227346"/>
            <p:cNvSpPr/>
            <p:nvPr>
              <p:custDataLst>
                <p:tags r:id="rId13"/>
              </p:custDataLst>
            </p:nvPr>
          </p:nvSpPr>
          <p:spPr>
            <a:xfrm>
              <a:off x="3251" y="1990"/>
              <a:ext cx="1801" cy="1819"/>
            </a:xfrm>
            <a:prstGeom prst="rect">
              <a:avLst/>
            </a:prstGeom>
            <a:noFill/>
            <a:ln w="57150" cap="flat">
              <a:solidFill>
                <a:srgbClr val="111111">
                  <a:alpha val="27843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zh-CN"/>
            </a:p>
          </p:txBody>
        </p:sp>
        <p:grpSp>
          <p:nvGrpSpPr>
            <p:cNvPr id="36868" name="矩形 227347"/>
            <p:cNvGrpSpPr>
              <a:grpSpLocks/>
            </p:cNvGrpSpPr>
            <p:nvPr/>
          </p:nvGrpSpPr>
          <p:grpSpPr bwMode="auto">
            <a:xfrm>
              <a:off x="3240" y="1979"/>
              <a:ext cx="1795" cy="1813"/>
              <a:chOff x="609600" y="3499104"/>
              <a:chExt cx="3139440" cy="2578608"/>
            </a:xfrm>
          </p:grpSpPr>
          <p:pic>
            <p:nvPicPr>
              <p:cNvPr id="36869" name="矩形 227347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" y="3499104"/>
                <a:ext cx="3139440" cy="2578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</p:pic>
          <p:sp>
            <p:nvSpPr>
              <p:cNvPr id="36870" name="Rectangle 6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611188" y="3498850"/>
                <a:ext cx="3135584" cy="2576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zh-CN"/>
              </a:p>
            </p:txBody>
          </p:sp>
        </p:grpSp>
      </p:grpSp>
      <p:grpSp>
        <p:nvGrpSpPr>
          <p:cNvPr id="36871" name="组合 227363"/>
          <p:cNvGrpSpPr>
            <a:grpSpLocks/>
          </p:cNvGrpSpPr>
          <p:nvPr/>
        </p:nvGrpSpPr>
        <p:grpSpPr bwMode="auto">
          <a:xfrm>
            <a:off x="3889375" y="3498850"/>
            <a:ext cx="2265363" cy="2603500"/>
            <a:chOff x="3241" y="1979"/>
            <a:chExt cx="1811" cy="1830"/>
          </a:xfrm>
        </p:grpSpPr>
        <p:sp>
          <p:nvSpPr>
            <p:cNvPr id="2697" name="矩形 227364"/>
            <p:cNvSpPr/>
            <p:nvPr>
              <p:custDataLst>
                <p:tags r:id="rId10"/>
              </p:custDataLst>
            </p:nvPr>
          </p:nvSpPr>
          <p:spPr>
            <a:xfrm>
              <a:off x="3251" y="1990"/>
              <a:ext cx="1801" cy="1819"/>
            </a:xfrm>
            <a:prstGeom prst="rect">
              <a:avLst/>
            </a:prstGeom>
            <a:noFill/>
            <a:ln w="57150" cap="flat">
              <a:solidFill>
                <a:srgbClr val="111111">
                  <a:alpha val="27843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zh-CN"/>
            </a:p>
          </p:txBody>
        </p:sp>
        <p:grpSp>
          <p:nvGrpSpPr>
            <p:cNvPr id="36873" name="矩形 227365"/>
            <p:cNvGrpSpPr>
              <a:grpSpLocks/>
            </p:cNvGrpSpPr>
            <p:nvPr/>
          </p:nvGrpSpPr>
          <p:grpSpPr bwMode="auto">
            <a:xfrm>
              <a:off x="3241" y="1979"/>
              <a:ext cx="1793" cy="1813"/>
              <a:chOff x="3889248" y="3499104"/>
              <a:chExt cx="2243328" cy="2578608"/>
            </a:xfrm>
          </p:grpSpPr>
          <p:pic>
            <p:nvPicPr>
              <p:cNvPr id="36874" name="矩形 227365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9248" y="3499104"/>
                <a:ext cx="2243328" cy="2578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</p:pic>
          <p:sp>
            <p:nvSpPr>
              <p:cNvPr id="36875" name="Rectangle 11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889375" y="3498850"/>
                <a:ext cx="2242847" cy="2576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zh-CN"/>
              </a:p>
            </p:txBody>
          </p:sp>
        </p:grpSp>
      </p:grpSp>
      <p:grpSp>
        <p:nvGrpSpPr>
          <p:cNvPr id="36876" name="组合 227366"/>
          <p:cNvGrpSpPr>
            <a:grpSpLocks/>
          </p:cNvGrpSpPr>
          <p:nvPr/>
        </p:nvGrpSpPr>
        <p:grpSpPr bwMode="auto">
          <a:xfrm>
            <a:off x="6267450" y="3498850"/>
            <a:ext cx="2265363" cy="2603500"/>
            <a:chOff x="3241" y="1979"/>
            <a:chExt cx="1811" cy="1830"/>
          </a:xfrm>
        </p:grpSpPr>
        <p:sp>
          <p:nvSpPr>
            <p:cNvPr id="2702" name="矩形 227367"/>
            <p:cNvSpPr/>
            <p:nvPr>
              <p:custDataLst>
                <p:tags r:id="rId7"/>
              </p:custDataLst>
            </p:nvPr>
          </p:nvSpPr>
          <p:spPr>
            <a:xfrm>
              <a:off x="3251" y="1990"/>
              <a:ext cx="1801" cy="1819"/>
            </a:xfrm>
            <a:prstGeom prst="rect">
              <a:avLst/>
            </a:prstGeom>
            <a:noFill/>
            <a:ln w="57150" cap="flat">
              <a:solidFill>
                <a:srgbClr val="111111">
                  <a:alpha val="27843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zh-CN"/>
            </a:p>
          </p:txBody>
        </p:sp>
        <p:grpSp>
          <p:nvGrpSpPr>
            <p:cNvPr id="36878" name="矩形 227368"/>
            <p:cNvGrpSpPr>
              <a:grpSpLocks/>
            </p:cNvGrpSpPr>
            <p:nvPr/>
          </p:nvGrpSpPr>
          <p:grpSpPr bwMode="auto">
            <a:xfrm>
              <a:off x="3240" y="1979"/>
              <a:ext cx="1793" cy="1813"/>
              <a:chOff x="6266688" y="3499104"/>
              <a:chExt cx="2243328" cy="2578608"/>
            </a:xfrm>
          </p:grpSpPr>
          <p:pic>
            <p:nvPicPr>
              <p:cNvPr id="36879" name="矩形 227368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6688" y="3499104"/>
                <a:ext cx="2243328" cy="2578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</p:pic>
          <p:sp>
            <p:nvSpPr>
              <p:cNvPr id="36880" name="Rectangle 16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6267450" y="3498850"/>
                <a:ext cx="2242847" cy="2576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zh-CN"/>
              </a:p>
            </p:txBody>
          </p:sp>
        </p:grpSp>
      </p:grpSp>
      <p:sp>
        <p:nvSpPr>
          <p:cNvPr id="36881" name="矩形 22732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9750" y="1706563"/>
            <a:ext cx="756126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92075" tIns="46038" rIns="92075" bIns="46038"/>
          <a:lstStyle/>
          <a:p>
            <a:pPr>
              <a:lnSpc>
                <a:spcPct val="160000"/>
              </a:lnSpc>
            </a:pPr>
            <a:r>
              <a:rPr lang="en-US" altLang="zh-CN" sz="2600" b="1">
                <a:latin typeface="Times New Roman" pitchFamily="18" charset="0"/>
                <a:ea typeface="黑体" pitchFamily="49" charset="-122"/>
              </a:rPr>
              <a:t>1. </a:t>
            </a:r>
            <a:r>
              <a:rPr lang="zh-CN" altLang="en-US" sz="2600" b="1">
                <a:latin typeface="Times New Roman" pitchFamily="18" charset="0"/>
                <a:ea typeface="黑体" pitchFamily="49" charset="-122"/>
              </a:rPr>
              <a:t>辅助工具法</a:t>
            </a:r>
          </a:p>
          <a:p>
            <a:pPr>
              <a:lnSpc>
                <a:spcPct val="160000"/>
              </a:lnSpc>
            </a:pPr>
            <a:r>
              <a:rPr lang="zh-CN" altLang="en-US" sz="2600" b="1">
                <a:latin typeface="Times New Roman" pitchFamily="18" charset="0"/>
                <a:ea typeface="黑体" pitchFamily="49" charset="-122"/>
              </a:rPr>
              <a:t>    适用于测圆、圆柱体的直径和圆锥体的高等。</a:t>
            </a:r>
          </a:p>
        </p:txBody>
      </p:sp>
      <p:sp>
        <p:nvSpPr>
          <p:cNvPr id="36882" name="矩形 22733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74963" y="1139825"/>
            <a:ext cx="3352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92075" tIns="46038" rIns="92075" bIns="46038"/>
          <a:lstStyle/>
          <a:p>
            <a:r>
              <a:rPr lang="zh-CN" altLang="en-US" sz="2600" b="1">
                <a:latin typeface="Times New Roman" pitchFamily="18" charset="0"/>
                <a:ea typeface="黑体" pitchFamily="49" charset="-122"/>
              </a:rPr>
              <a:t>长度测量的特殊方法</a:t>
            </a:r>
          </a:p>
        </p:txBody>
      </p:sp>
      <p:pic>
        <p:nvPicPr>
          <p:cNvPr id="36883" name="图片 227336" descr="12-2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4140200"/>
            <a:ext cx="3059112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36884" name="图片 227337" descr="12-2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3689350"/>
            <a:ext cx="20828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36885" name="图片 227338" descr="12-2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3640138"/>
            <a:ext cx="2055813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9484197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组合 268311"/>
          <p:cNvGrpSpPr>
            <a:grpSpLocks/>
          </p:cNvGrpSpPr>
          <p:nvPr/>
        </p:nvGrpSpPr>
        <p:grpSpPr bwMode="auto">
          <a:xfrm>
            <a:off x="661988" y="3201988"/>
            <a:ext cx="3775075" cy="2938462"/>
            <a:chOff x="3241" y="1979"/>
            <a:chExt cx="1811" cy="1830"/>
          </a:xfrm>
        </p:grpSpPr>
        <p:sp>
          <p:nvSpPr>
            <p:cNvPr id="2714" name="矩形 268312"/>
            <p:cNvSpPr/>
            <p:nvPr>
              <p:custDataLst>
                <p:tags r:id="rId13"/>
              </p:custDataLst>
            </p:nvPr>
          </p:nvSpPr>
          <p:spPr>
            <a:xfrm>
              <a:off x="3251" y="1990"/>
              <a:ext cx="1801" cy="1819"/>
            </a:xfrm>
            <a:prstGeom prst="rect">
              <a:avLst/>
            </a:prstGeom>
            <a:noFill/>
            <a:ln w="57150" cap="flat">
              <a:solidFill>
                <a:srgbClr val="111111">
                  <a:alpha val="27843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zh-CN"/>
            </a:p>
          </p:txBody>
        </p:sp>
        <p:grpSp>
          <p:nvGrpSpPr>
            <p:cNvPr id="37892" name="矩形 268313"/>
            <p:cNvGrpSpPr>
              <a:grpSpLocks/>
            </p:cNvGrpSpPr>
            <p:nvPr/>
          </p:nvGrpSpPr>
          <p:grpSpPr bwMode="auto">
            <a:xfrm>
              <a:off x="3242" y="1978"/>
              <a:ext cx="1793" cy="1811"/>
              <a:chOff x="664464" y="3200400"/>
              <a:chExt cx="3736848" cy="2907792"/>
            </a:xfrm>
          </p:grpSpPr>
          <p:pic>
            <p:nvPicPr>
              <p:cNvPr id="37893" name="矩形 268313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464" y="3200400"/>
                <a:ext cx="3736848" cy="2907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</p:pic>
          <p:sp>
            <p:nvSpPr>
              <p:cNvPr id="37894" name="Rectangle 6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661988" y="3201988"/>
                <a:ext cx="3737554" cy="29079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zh-CN"/>
              </a:p>
            </p:txBody>
          </p:sp>
        </p:grpSp>
      </p:grpSp>
      <p:grpSp>
        <p:nvGrpSpPr>
          <p:cNvPr id="37895" name="组合 268314"/>
          <p:cNvGrpSpPr>
            <a:grpSpLocks/>
          </p:cNvGrpSpPr>
          <p:nvPr/>
        </p:nvGrpSpPr>
        <p:grpSpPr bwMode="auto">
          <a:xfrm>
            <a:off x="4757738" y="3201988"/>
            <a:ext cx="3775075" cy="2938462"/>
            <a:chOff x="3241" y="1979"/>
            <a:chExt cx="1811" cy="1830"/>
          </a:xfrm>
        </p:grpSpPr>
        <p:sp>
          <p:nvSpPr>
            <p:cNvPr id="2719" name="矩形 268315"/>
            <p:cNvSpPr/>
            <p:nvPr>
              <p:custDataLst>
                <p:tags r:id="rId10"/>
              </p:custDataLst>
            </p:nvPr>
          </p:nvSpPr>
          <p:spPr>
            <a:xfrm>
              <a:off x="3251" y="1990"/>
              <a:ext cx="1801" cy="1819"/>
            </a:xfrm>
            <a:prstGeom prst="rect">
              <a:avLst/>
            </a:prstGeom>
            <a:noFill/>
            <a:ln w="57150" cap="flat">
              <a:solidFill>
                <a:srgbClr val="111111">
                  <a:alpha val="27843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zh-CN"/>
            </a:p>
          </p:txBody>
        </p:sp>
        <p:grpSp>
          <p:nvGrpSpPr>
            <p:cNvPr id="37897" name="矩形 268316"/>
            <p:cNvGrpSpPr>
              <a:grpSpLocks/>
            </p:cNvGrpSpPr>
            <p:nvPr/>
          </p:nvGrpSpPr>
          <p:grpSpPr bwMode="auto">
            <a:xfrm>
              <a:off x="3240" y="1978"/>
              <a:ext cx="1796" cy="1811"/>
              <a:chOff x="4754880" y="3200400"/>
              <a:chExt cx="3742944" cy="2907792"/>
            </a:xfrm>
          </p:grpSpPr>
          <p:pic>
            <p:nvPicPr>
              <p:cNvPr id="37898" name="矩形 268316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4880" y="3200400"/>
                <a:ext cx="3742944" cy="2907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</p:pic>
          <p:sp>
            <p:nvSpPr>
              <p:cNvPr id="37899" name="Rectangle 11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757738" y="3201988"/>
                <a:ext cx="3737554" cy="29079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zh-CN"/>
              </a:p>
            </p:txBody>
          </p:sp>
        </p:grpSp>
      </p:grpSp>
      <p:sp>
        <p:nvSpPr>
          <p:cNvPr id="37900" name="矩形 26828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9750" y="1052513"/>
            <a:ext cx="8177213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92075" tIns="46038" rIns="92075" bIns="46038"/>
          <a:lstStyle/>
          <a:p>
            <a:pPr>
              <a:lnSpc>
                <a:spcPct val="160000"/>
              </a:lnSpc>
            </a:pPr>
            <a:r>
              <a:rPr lang="en-US" altLang="zh-CN" sz="2600" b="1">
                <a:latin typeface="Times New Roman" pitchFamily="18" charset="0"/>
                <a:ea typeface="黑体" pitchFamily="49" charset="-122"/>
              </a:rPr>
              <a:t>        2. </a:t>
            </a:r>
            <a:r>
              <a:rPr lang="zh-CN" altLang="en-US" sz="2600" b="1">
                <a:latin typeface="Times New Roman" pitchFamily="18" charset="0"/>
                <a:ea typeface="黑体" pitchFamily="49" charset="-122"/>
              </a:rPr>
              <a:t>软线、轮子法（化曲为直）</a:t>
            </a:r>
          </a:p>
          <a:p>
            <a:pPr>
              <a:lnSpc>
                <a:spcPct val="160000"/>
              </a:lnSpc>
            </a:pPr>
            <a:r>
              <a:rPr lang="zh-CN" altLang="en-US" sz="2600" b="1">
                <a:latin typeface="Times New Roman" pitchFamily="18" charset="0"/>
                <a:ea typeface="黑体" pitchFamily="49" charset="-122"/>
              </a:rPr>
              <a:t>        软线法：适用于测较短的曲线长度，例如地图册上的铁路线长。</a:t>
            </a:r>
          </a:p>
        </p:txBody>
      </p:sp>
      <p:pic>
        <p:nvPicPr>
          <p:cNvPr id="37901" name="图片 268293" descr="12-2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3629025"/>
            <a:ext cx="3567112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725" name="矩形 268294"/>
          <p:cNvSpPr/>
          <p:nvPr>
            <p:custDataLst>
              <p:tags r:id="rId4"/>
            </p:custDataLst>
          </p:nvPr>
        </p:nvSpPr>
        <p:spPr>
          <a:xfrm>
            <a:off x="992188" y="4065588"/>
            <a:ext cx="736600" cy="488950"/>
          </a:xfrm>
          <a:prstGeom prst="rect">
            <a:avLst/>
          </a:prstGeom>
          <a:noFill/>
          <a:ln w="1587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lIns="92075" tIns="46038" rIns="92075" bIns="46038"/>
          <a:lstStyle/>
          <a:p>
            <a:r>
              <a:rPr lang="en-US" altLang="zh-CN" sz="2600" b="1" i="1">
                <a:solidFill>
                  <a:schemeClr val="bg1"/>
                </a:solidFill>
                <a:latin typeface="Times New Roman" pitchFamily="18" charset="0"/>
                <a:ea typeface="黑体" pitchFamily="49" charset="-122"/>
              </a:rPr>
              <a:t>A</a:t>
            </a:r>
            <a:r>
              <a:rPr lang="en-US" altLang="zh-CN" sz="2600" b="1">
                <a:solidFill>
                  <a:schemeClr val="bg1"/>
                </a:solidFill>
                <a:latin typeface="Times New Roman" pitchFamily="18" charset="0"/>
                <a:ea typeface="黑体" pitchFamily="49" charset="-122"/>
              </a:rPr>
              <a:t>′</a:t>
            </a:r>
          </a:p>
        </p:txBody>
      </p:sp>
      <p:sp>
        <p:nvSpPr>
          <p:cNvPr id="2726" name="矩形 268295"/>
          <p:cNvSpPr/>
          <p:nvPr>
            <p:custDataLst>
              <p:tags r:id="rId5"/>
            </p:custDataLst>
          </p:nvPr>
        </p:nvSpPr>
        <p:spPr>
          <a:xfrm>
            <a:off x="3271838" y="4065588"/>
            <a:ext cx="736600" cy="488950"/>
          </a:xfrm>
          <a:prstGeom prst="rect">
            <a:avLst/>
          </a:prstGeom>
          <a:noFill/>
          <a:ln w="1587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lIns="92075" tIns="46038" rIns="92075" bIns="46038"/>
          <a:lstStyle/>
          <a:p>
            <a:r>
              <a:rPr lang="en-US" altLang="zh-CN" sz="2600" b="1" i="1">
                <a:solidFill>
                  <a:schemeClr val="bg1"/>
                </a:solidFill>
                <a:latin typeface="Times New Roman" pitchFamily="18" charset="0"/>
                <a:ea typeface="黑体" pitchFamily="49" charset="-122"/>
              </a:rPr>
              <a:t>B</a:t>
            </a:r>
            <a:r>
              <a:rPr lang="en-US" altLang="zh-CN" sz="2600" b="1">
                <a:solidFill>
                  <a:schemeClr val="bg1"/>
                </a:solidFill>
                <a:latin typeface="Times New Roman" pitchFamily="18" charset="0"/>
                <a:ea typeface="黑体" pitchFamily="49" charset="-122"/>
              </a:rPr>
              <a:t>′</a:t>
            </a:r>
          </a:p>
        </p:txBody>
      </p:sp>
      <p:sp>
        <p:nvSpPr>
          <p:cNvPr id="37904" name="矩形 26829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71550" y="4657725"/>
            <a:ext cx="4048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92075" tIns="46038" rIns="92075" bIns="46038"/>
          <a:lstStyle/>
          <a:p>
            <a:r>
              <a:rPr lang="en-US" altLang="zh-CN" sz="2600" b="1" i="1">
                <a:solidFill>
                  <a:schemeClr val="bg1"/>
                </a:solidFill>
                <a:latin typeface="Times New Roman" pitchFamily="18" charset="0"/>
                <a:ea typeface="黑体" pitchFamily="49" charset="-122"/>
              </a:rPr>
              <a:t>A</a:t>
            </a:r>
          </a:p>
        </p:txBody>
      </p:sp>
      <p:sp>
        <p:nvSpPr>
          <p:cNvPr id="37905" name="矩形 26829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22588" y="5027613"/>
            <a:ext cx="5699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92075" tIns="46038" rIns="92075" bIns="46038"/>
          <a:lstStyle/>
          <a:p>
            <a:r>
              <a:rPr lang="en-US" altLang="zh-CN" sz="2600" b="1" i="1">
                <a:solidFill>
                  <a:schemeClr val="bg1"/>
                </a:solidFill>
                <a:latin typeface="Times New Roman" pitchFamily="18" charset="0"/>
                <a:ea typeface="黑体" pitchFamily="49" charset="-122"/>
              </a:rPr>
              <a:t>B  </a:t>
            </a:r>
          </a:p>
        </p:txBody>
      </p:sp>
      <p:pic>
        <p:nvPicPr>
          <p:cNvPr id="37906" name="图片 268299" descr="12-25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t="1003" r="2039" b="1845"/>
          <a:stretch>
            <a:fillRect/>
          </a:stretch>
        </p:blipFill>
        <p:spPr bwMode="auto">
          <a:xfrm>
            <a:off x="5003800" y="3332163"/>
            <a:ext cx="3338513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7907" name="矩形 26830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37238" y="5562600"/>
            <a:ext cx="28384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92075" tIns="46038" rIns="92075" bIns="46038"/>
          <a:lstStyle/>
          <a:p>
            <a:r>
              <a:rPr lang="zh-CN" altLang="en-US" sz="2600" b="1">
                <a:latin typeface="Times New Roman" pitchFamily="18" charset="0"/>
                <a:ea typeface="黑体" pitchFamily="49" charset="-122"/>
              </a:rPr>
              <a:t>地图测绘仪　　　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70846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矩形 23552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9750" y="1052513"/>
            <a:ext cx="817721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92075" tIns="46038" rIns="92075" bIns="46038"/>
          <a:lstStyle/>
          <a:p>
            <a:pPr>
              <a:lnSpc>
                <a:spcPct val="160000"/>
              </a:lnSpc>
            </a:pPr>
            <a:r>
              <a:rPr lang="zh-CN" altLang="en-US" sz="2600" b="1">
                <a:latin typeface="Times New Roman" pitchFamily="18" charset="0"/>
                <a:ea typeface="黑体" pitchFamily="49" charset="-122"/>
              </a:rPr>
              <a:t>轮子法：适于测较长的曲线长度，例如运动场的跑道。</a:t>
            </a:r>
          </a:p>
        </p:txBody>
      </p:sp>
      <p:grpSp>
        <p:nvGrpSpPr>
          <p:cNvPr id="38915" name="组合 235537"/>
          <p:cNvGrpSpPr>
            <a:grpSpLocks/>
          </p:cNvGrpSpPr>
          <p:nvPr/>
        </p:nvGrpSpPr>
        <p:grpSpPr bwMode="auto">
          <a:xfrm>
            <a:off x="2000250" y="2001838"/>
            <a:ext cx="5426075" cy="3582987"/>
            <a:chOff x="1186" y="1330"/>
            <a:chExt cx="3206" cy="2117"/>
          </a:xfrm>
        </p:grpSpPr>
        <p:grpSp>
          <p:nvGrpSpPr>
            <p:cNvPr id="38916" name="组合 235529"/>
            <p:cNvGrpSpPr>
              <a:grpSpLocks/>
            </p:cNvGrpSpPr>
            <p:nvPr/>
          </p:nvGrpSpPr>
          <p:grpSpPr bwMode="auto">
            <a:xfrm>
              <a:off x="1186" y="1330"/>
              <a:ext cx="3206" cy="2117"/>
              <a:chOff x="3241" y="1979"/>
              <a:chExt cx="1811" cy="1830"/>
            </a:xfrm>
          </p:grpSpPr>
          <p:sp>
            <p:nvSpPr>
              <p:cNvPr id="2736" name="矩形 235530"/>
              <p:cNvSpPr/>
              <p:nvPr>
                <p:custDataLst>
                  <p:tags r:id="rId5"/>
                </p:custDataLst>
              </p:nvPr>
            </p:nvSpPr>
            <p:spPr>
              <a:xfrm>
                <a:off x="3251" y="1990"/>
                <a:ext cx="1801" cy="1819"/>
              </a:xfrm>
              <a:prstGeom prst="rect">
                <a:avLst/>
              </a:prstGeom>
              <a:noFill/>
              <a:ln w="57150" cap="flat">
                <a:solidFill>
                  <a:srgbClr val="111111">
                    <a:alpha val="27843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zh-CN"/>
              </a:p>
            </p:txBody>
          </p:sp>
          <p:grpSp>
            <p:nvGrpSpPr>
              <p:cNvPr id="38918" name="矩形 235531"/>
              <p:cNvGrpSpPr>
                <a:grpSpLocks/>
              </p:cNvGrpSpPr>
              <p:nvPr/>
            </p:nvGrpSpPr>
            <p:grpSpPr bwMode="auto">
              <a:xfrm>
                <a:off x="3241" y="1978"/>
                <a:ext cx="1792" cy="1812"/>
                <a:chOff x="1999488" y="1999488"/>
                <a:chExt cx="5370576" cy="3547872"/>
              </a:xfrm>
            </p:grpSpPr>
            <p:pic>
              <p:nvPicPr>
                <p:cNvPr id="38919" name="矩形 235531"/>
                <p:cNvPicPr>
                  <a:picLocks noChangeAspect="1" noChangeArrowheads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99488" y="1999488"/>
                  <a:ext cx="5370576" cy="35478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</p:pic>
            <p:sp>
              <p:nvSpPr>
                <p:cNvPr id="38920" name="Rectangle 8"/>
                <p:cNvSpPr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2000250" y="2001838"/>
                  <a:ext cx="5372144" cy="3545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zh-CN" altLang="zh-CN"/>
                </a:p>
              </p:txBody>
            </p:sp>
          </p:grpSp>
        </p:grpSp>
        <p:pic>
          <p:nvPicPr>
            <p:cNvPr id="38921" name="图片 235526" descr="12-26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" t="835" r="1085" b="1671"/>
            <a:stretch>
              <a:fillRect/>
            </a:stretch>
          </p:blipFill>
          <p:spPr bwMode="auto">
            <a:xfrm>
              <a:off x="1256" y="1401"/>
              <a:ext cx="3079" cy="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</p:grpSp>
      <p:sp>
        <p:nvSpPr>
          <p:cNvPr id="38922" name="矩形 23552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71775" y="5708650"/>
            <a:ext cx="51117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92075" tIns="46038" rIns="92075" bIns="46038"/>
          <a:lstStyle/>
          <a:p>
            <a:r>
              <a:rPr lang="zh-CN" altLang="en-US" sz="2600" b="1">
                <a:latin typeface="Times New Roman" pitchFamily="18" charset="0"/>
                <a:ea typeface="黑体" pitchFamily="49" charset="-122"/>
              </a:rPr>
              <a:t>化曲为直</a:t>
            </a:r>
            <a:r>
              <a:rPr lang="en-US" altLang="zh-CN" sz="2600" b="1">
                <a:latin typeface="Times New Roman" pitchFamily="18" charset="0"/>
                <a:ea typeface="黑体" pitchFamily="49" charset="-122"/>
              </a:rPr>
              <a:t>:  </a:t>
            </a:r>
            <a:r>
              <a:rPr lang="zh-CN" altLang="en-US" sz="2600" b="1">
                <a:latin typeface="Times New Roman" pitchFamily="18" charset="0"/>
                <a:ea typeface="黑体" pitchFamily="49" charset="-122"/>
              </a:rPr>
              <a:t>把曲线变为直线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5848896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1265" descr="cuojue14_175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338455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1507" name="图片 11266" descr="48452d910103k7q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292600"/>
            <a:ext cx="554513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1508" name="图片 11267" descr="muller-layer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28775"/>
            <a:ext cx="36004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064" name="文本框 1"/>
          <p:cNvSpPr/>
          <p:nvPr>
            <p:custDataLst>
              <p:tags r:id="rId5"/>
            </p:custDataLst>
          </p:nvPr>
        </p:nvSpPr>
        <p:spPr>
          <a:xfrm>
            <a:off x="771525" y="546100"/>
            <a:ext cx="5905500" cy="644525"/>
          </a:xfrm>
          <a:prstGeom prst="rect">
            <a:avLst/>
          </a:prstGeom>
          <a:noFill/>
          <a:ln cap="flat">
            <a:noFill/>
            <a:prstDash val="solid"/>
            <a:miter lim="1000000"/>
            <a:headEnd type="none" w="med" len="med"/>
            <a:tailEnd type="none" w="med" len="med"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1" charset="-122"/>
              </a:rPr>
              <a:t>你的眼睛会欺骗你吗？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1609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组合 209935"/>
          <p:cNvGrpSpPr>
            <a:grpSpLocks/>
          </p:cNvGrpSpPr>
          <p:nvPr/>
        </p:nvGrpSpPr>
        <p:grpSpPr bwMode="auto">
          <a:xfrm>
            <a:off x="4643438" y="2936875"/>
            <a:ext cx="3863975" cy="2841625"/>
            <a:chOff x="3241" y="1979"/>
            <a:chExt cx="1811" cy="1830"/>
          </a:xfrm>
        </p:grpSpPr>
        <p:sp>
          <p:nvSpPr>
            <p:cNvPr id="2745" name="矩形 209936"/>
            <p:cNvSpPr/>
            <p:nvPr>
              <p:custDataLst>
                <p:tags r:id="rId8"/>
              </p:custDataLst>
            </p:nvPr>
          </p:nvSpPr>
          <p:spPr>
            <a:xfrm>
              <a:off x="3251" y="1990"/>
              <a:ext cx="1801" cy="1819"/>
            </a:xfrm>
            <a:prstGeom prst="rect">
              <a:avLst/>
            </a:prstGeom>
            <a:noFill/>
            <a:ln w="57150" cap="flat">
              <a:solidFill>
                <a:srgbClr val="111111">
                  <a:alpha val="27843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zh-CN"/>
            </a:p>
          </p:txBody>
        </p:sp>
        <p:grpSp>
          <p:nvGrpSpPr>
            <p:cNvPr id="39940" name="矩形 209937"/>
            <p:cNvGrpSpPr>
              <a:grpSpLocks/>
            </p:cNvGrpSpPr>
            <p:nvPr/>
          </p:nvGrpSpPr>
          <p:grpSpPr bwMode="auto">
            <a:xfrm>
              <a:off x="3242" y="1980"/>
              <a:ext cx="1791" cy="1810"/>
              <a:chOff x="4645152" y="2938272"/>
              <a:chExt cx="3822192" cy="2810256"/>
            </a:xfrm>
          </p:grpSpPr>
          <p:pic>
            <p:nvPicPr>
              <p:cNvPr id="39941" name="矩形 209937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5152" y="2938272"/>
                <a:ext cx="3822192" cy="2810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</p:pic>
          <p:sp>
            <p:nvSpPr>
              <p:cNvPr id="39942" name="Rectangle 6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643438" y="2936875"/>
                <a:ext cx="3825570" cy="2812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zh-CN"/>
              </a:p>
            </p:txBody>
          </p:sp>
        </p:grpSp>
      </p:grpSp>
      <p:sp>
        <p:nvSpPr>
          <p:cNvPr id="39943" name="矩形 20992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9750" y="1182688"/>
            <a:ext cx="817721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92075" tIns="46038" rIns="92075" bIns="46038"/>
          <a:lstStyle/>
          <a:p>
            <a:pPr>
              <a:lnSpc>
                <a:spcPct val="160000"/>
              </a:lnSpc>
            </a:pPr>
            <a:r>
              <a:rPr lang="en-US" altLang="zh-CN" sz="2600" b="1">
                <a:latin typeface="Times New Roman" pitchFamily="18" charset="0"/>
                <a:ea typeface="黑体" pitchFamily="49" charset="-122"/>
              </a:rPr>
              <a:t>3. </a:t>
            </a:r>
            <a:r>
              <a:rPr lang="zh-CN" altLang="en-US" sz="2600" b="1">
                <a:latin typeface="Times New Roman" pitchFamily="18" charset="0"/>
                <a:ea typeface="黑体" pitchFamily="49" charset="-122"/>
              </a:rPr>
              <a:t>累计法</a:t>
            </a:r>
          </a:p>
          <a:p>
            <a:pPr>
              <a:lnSpc>
                <a:spcPct val="160000"/>
              </a:lnSpc>
            </a:pPr>
            <a:r>
              <a:rPr lang="zh-CN" altLang="en-US" sz="2600" b="1">
                <a:latin typeface="Times New Roman" pitchFamily="18" charset="0"/>
                <a:ea typeface="黑体" pitchFamily="49" charset="-122"/>
              </a:rPr>
              <a:t>    适用于测量纸厚，细丝直径等。</a:t>
            </a:r>
          </a:p>
        </p:txBody>
      </p:sp>
      <p:pic>
        <p:nvPicPr>
          <p:cNvPr id="39944" name="图片 209924" descr="12-2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559175"/>
            <a:ext cx="360045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grpSp>
        <p:nvGrpSpPr>
          <p:cNvPr id="39945" name="组合 209927"/>
          <p:cNvGrpSpPr>
            <a:grpSpLocks/>
          </p:cNvGrpSpPr>
          <p:nvPr/>
        </p:nvGrpSpPr>
        <p:grpSpPr bwMode="auto">
          <a:xfrm>
            <a:off x="611188" y="2936875"/>
            <a:ext cx="3863975" cy="2841625"/>
            <a:chOff x="3241" y="1979"/>
            <a:chExt cx="1811" cy="1830"/>
          </a:xfrm>
        </p:grpSpPr>
        <p:sp>
          <p:nvSpPr>
            <p:cNvPr id="2752" name="矩形 209928"/>
            <p:cNvSpPr/>
            <p:nvPr>
              <p:custDataLst>
                <p:tags r:id="rId5"/>
              </p:custDataLst>
            </p:nvPr>
          </p:nvSpPr>
          <p:spPr>
            <a:xfrm>
              <a:off x="3251" y="1990"/>
              <a:ext cx="1801" cy="1819"/>
            </a:xfrm>
            <a:prstGeom prst="rect">
              <a:avLst/>
            </a:prstGeom>
            <a:noFill/>
            <a:ln w="57150" cap="flat">
              <a:solidFill>
                <a:srgbClr val="111111">
                  <a:alpha val="27843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zh-CN"/>
            </a:p>
          </p:txBody>
        </p:sp>
        <p:grpSp>
          <p:nvGrpSpPr>
            <p:cNvPr id="39947" name="矩形 209929"/>
            <p:cNvGrpSpPr>
              <a:grpSpLocks/>
            </p:cNvGrpSpPr>
            <p:nvPr/>
          </p:nvGrpSpPr>
          <p:grpSpPr bwMode="auto">
            <a:xfrm>
              <a:off x="3240" y="1980"/>
              <a:ext cx="1794" cy="1810"/>
              <a:chOff x="609600" y="2938272"/>
              <a:chExt cx="3828288" cy="2810256"/>
            </a:xfrm>
          </p:grpSpPr>
          <p:pic>
            <p:nvPicPr>
              <p:cNvPr id="39948" name="矩形 209929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" y="2938272"/>
                <a:ext cx="3828288" cy="2810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</p:pic>
          <p:sp>
            <p:nvSpPr>
              <p:cNvPr id="39949" name="Rectangle 13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11188" y="2936875"/>
                <a:ext cx="3825570" cy="2812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zh-CN"/>
              </a:p>
            </p:txBody>
          </p:sp>
        </p:grpSp>
      </p:grpSp>
      <p:pic>
        <p:nvPicPr>
          <p:cNvPr id="39950" name="图片 209925" descr="12-2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98838"/>
            <a:ext cx="35528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064409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矩形 430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4650" y="1747838"/>
            <a:ext cx="8077200" cy="3362325"/>
          </a:xfrm>
          <a:prstGeom prst="rect">
            <a:avLst/>
          </a:prstGeom>
          <a:gradFill rotWithShape="1">
            <a:gsLst>
              <a:gs pos="0">
                <a:srgbClr val="FFE701"/>
              </a:gs>
              <a:gs pos="100000">
                <a:srgbClr val="FE3E02"/>
              </a:gs>
            </a:gsLst>
            <a:lin ang="5400000"/>
          </a:gradFill>
          <a:ln w="9525" cap="flat" algn="ctr">
            <a:prstDash val="solid"/>
            <a:miter lim="800000"/>
            <a:headEnd type="none" w="med" len="med"/>
            <a:tailEnd type="none" w="med" len="med"/>
          </a:ln>
          <a:scene3d>
            <a:camera prst="legacyPerspectiveFront">
              <a:rot lat="20519999" lon="1080000" rev="0"/>
            </a:camera>
            <a:lightRig rig="legacyHarsh2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>
            <a:flatTx/>
          </a:bodyPr>
          <a:lstStyle/>
          <a:p>
            <a:pPr algn="ctr" eaLnBrk="0" hangingPunct="0"/>
            <a:r>
              <a:rPr lang="zh-CN" sz="3600">
                <a:latin typeface="宋体" pitchFamily="2" charset="-122"/>
              </a:rPr>
              <a:t>时间的测量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2855730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" name="矩形 66561"/>
          <p:cNvSpPr/>
          <p:nvPr>
            <p:custDataLst>
              <p:tags r:id="rId2"/>
            </p:custDataLst>
          </p:nvPr>
        </p:nvSpPr>
        <p:spPr>
          <a:xfrm>
            <a:off x="381000" y="3262313"/>
            <a:ext cx="8294688" cy="2563812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>
              <a:lnSpc>
                <a:spcPct val="150000"/>
              </a:lnSpc>
              <a:buFont typeface="宋体" pitchFamily="2" charset="-122"/>
              <a:buChar char="★"/>
              <a:tabLst>
                <a:tab pos="228600" algn="l"/>
              </a:tabLst>
            </a:pPr>
            <a:r>
              <a:rPr lang="zh-CN" altLang="en-US" sz="3600" b="1">
                <a:solidFill>
                  <a:srgbClr val="1C1C1C"/>
                </a:solidFill>
                <a:latin typeface="Times New Roman" pitchFamily="18" charset="0"/>
              </a:rPr>
              <a:t>单位换算关系</a:t>
            </a:r>
          </a:p>
          <a:p>
            <a:pPr eaLnBrk="0" hangingPunct="0">
              <a:lnSpc>
                <a:spcPct val="150000"/>
              </a:lnSpc>
              <a:tabLst>
                <a:tab pos="228600" algn="l"/>
              </a:tabLst>
            </a:pPr>
            <a:r>
              <a:rPr lang="zh-CN" altLang="en-US" sz="3600" b="1">
                <a:solidFill>
                  <a:srgbClr val="1C1C1C"/>
                </a:solidFill>
                <a:latin typeface="Times New Roman" pitchFamily="18" charset="0"/>
              </a:rPr>
              <a:t>    </a:t>
            </a:r>
            <a:r>
              <a:rPr lang="en-US" altLang="zh-CN" sz="3600" b="1">
                <a:solidFill>
                  <a:srgbClr val="1C1C1C"/>
                </a:solidFill>
                <a:latin typeface="Times New Roman" pitchFamily="18" charset="0"/>
              </a:rPr>
              <a:t>1</a:t>
            </a:r>
            <a:r>
              <a:rPr lang="zh-CN" altLang="en-US" sz="3600" b="1">
                <a:solidFill>
                  <a:srgbClr val="1C1C1C"/>
                </a:solidFill>
                <a:latin typeface="Times New Roman" pitchFamily="18" charset="0"/>
              </a:rPr>
              <a:t>天</a:t>
            </a:r>
            <a:r>
              <a:rPr lang="en-US" altLang="zh-CN" sz="3600" b="1">
                <a:solidFill>
                  <a:srgbClr val="1C1C1C"/>
                </a:solidFill>
                <a:latin typeface="Times New Roman" pitchFamily="18" charset="0"/>
              </a:rPr>
              <a:t>=24</a:t>
            </a:r>
            <a:r>
              <a:rPr lang="zh-CN" altLang="en-US" sz="3600" b="1">
                <a:solidFill>
                  <a:srgbClr val="1C1C1C"/>
                </a:solidFill>
                <a:latin typeface="Times New Roman" pitchFamily="18" charset="0"/>
              </a:rPr>
              <a:t>小时     </a:t>
            </a:r>
            <a:r>
              <a:rPr lang="en-US" altLang="zh-CN" sz="3600" b="1">
                <a:solidFill>
                  <a:srgbClr val="1C1C1C"/>
                </a:solidFill>
                <a:latin typeface="Times New Roman" pitchFamily="18" charset="0"/>
              </a:rPr>
              <a:t>1</a:t>
            </a:r>
            <a:r>
              <a:rPr lang="zh-CN" altLang="en-US" sz="3600" b="1">
                <a:solidFill>
                  <a:srgbClr val="1C1C1C"/>
                </a:solidFill>
                <a:latin typeface="Times New Roman" pitchFamily="18" charset="0"/>
              </a:rPr>
              <a:t>时</a:t>
            </a:r>
            <a:r>
              <a:rPr lang="en-US" altLang="zh-CN" sz="3600" b="1">
                <a:solidFill>
                  <a:srgbClr val="1C1C1C"/>
                </a:solidFill>
                <a:latin typeface="Times New Roman" pitchFamily="18" charset="0"/>
              </a:rPr>
              <a:t>=60</a:t>
            </a:r>
            <a:r>
              <a:rPr lang="zh-CN" altLang="en-US" sz="3600" b="1">
                <a:solidFill>
                  <a:srgbClr val="1C1C1C"/>
                </a:solidFill>
                <a:latin typeface="Times New Roman" pitchFamily="18" charset="0"/>
              </a:rPr>
              <a:t>分</a:t>
            </a:r>
            <a:r>
              <a:rPr lang="zh-CN" altLang="en-US" sz="2400" b="1">
                <a:solidFill>
                  <a:srgbClr val="1C1C1C"/>
                </a:solidFill>
                <a:latin typeface="Times New Roman" pitchFamily="18" charset="0"/>
              </a:rPr>
              <a:t>          </a:t>
            </a:r>
            <a:r>
              <a:rPr lang="en-US" altLang="zh-CN" sz="3600" b="1">
                <a:solidFill>
                  <a:srgbClr val="1C1C1C"/>
                </a:solidFill>
                <a:latin typeface="Times New Roman" pitchFamily="18" charset="0"/>
              </a:rPr>
              <a:t>1</a:t>
            </a:r>
            <a:r>
              <a:rPr lang="zh-CN" altLang="en-US" sz="3600" b="1">
                <a:solidFill>
                  <a:srgbClr val="1C1C1C"/>
                </a:solidFill>
                <a:latin typeface="Times New Roman" pitchFamily="18" charset="0"/>
              </a:rPr>
              <a:t>分</a:t>
            </a:r>
            <a:r>
              <a:rPr lang="en-US" altLang="zh-CN" sz="3600" b="1">
                <a:solidFill>
                  <a:srgbClr val="1C1C1C"/>
                </a:solidFill>
                <a:latin typeface="Times New Roman" pitchFamily="18" charset="0"/>
              </a:rPr>
              <a:t>=60</a:t>
            </a:r>
            <a:r>
              <a:rPr lang="zh-CN" altLang="en-US" sz="3600" b="1">
                <a:solidFill>
                  <a:srgbClr val="1C1C1C"/>
                </a:solidFill>
                <a:latin typeface="Times New Roman" pitchFamily="18" charset="0"/>
              </a:rPr>
              <a:t>秒</a:t>
            </a:r>
          </a:p>
          <a:p>
            <a:pPr eaLnBrk="0" hangingPunct="0">
              <a:lnSpc>
                <a:spcPct val="150000"/>
              </a:lnSpc>
              <a:tabLst>
                <a:tab pos="228600" algn="l"/>
              </a:tabLst>
            </a:pPr>
            <a:r>
              <a:rPr lang="zh-CN" altLang="en-US" sz="3600" b="1">
                <a:solidFill>
                  <a:srgbClr val="1C1C1C"/>
                </a:solidFill>
                <a:latin typeface="Times New Roman" pitchFamily="18" charset="0"/>
              </a:rPr>
              <a:t>     </a:t>
            </a:r>
            <a:r>
              <a:rPr lang="en-US" altLang="zh-CN" sz="3600" b="1">
                <a:solidFill>
                  <a:srgbClr val="FF3300"/>
                </a:solidFill>
                <a:latin typeface="Times New Roman" pitchFamily="18" charset="0"/>
              </a:rPr>
              <a:t>1d=24 h         1h =60min      1min =60s</a:t>
            </a:r>
          </a:p>
        </p:txBody>
      </p:sp>
      <p:sp>
        <p:nvSpPr>
          <p:cNvPr id="2763" name="矩形 66562"/>
          <p:cNvSpPr/>
          <p:nvPr>
            <p:custDataLst>
              <p:tags r:id="rId3"/>
            </p:custDataLst>
          </p:nvPr>
        </p:nvSpPr>
        <p:spPr>
          <a:xfrm>
            <a:off x="304800" y="120650"/>
            <a:ext cx="6127750" cy="64135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/>
          <a:lstStyle/>
          <a:p>
            <a:r>
              <a:rPr lang="zh-CN" altLang="en-US" sz="3600" b="1">
                <a:solidFill>
                  <a:srgbClr val="1C1C1C"/>
                </a:solidFill>
                <a:latin typeface="Times New Roman" pitchFamily="18" charset="0"/>
              </a:rPr>
              <a:t>★你知道时间有哪些单位吗？</a:t>
            </a:r>
          </a:p>
        </p:txBody>
      </p:sp>
      <p:sp>
        <p:nvSpPr>
          <p:cNvPr id="2764" name="矩形 66563"/>
          <p:cNvSpPr/>
          <p:nvPr>
            <p:custDataLst>
              <p:tags r:id="rId4"/>
            </p:custDataLst>
          </p:nvPr>
        </p:nvSpPr>
        <p:spPr>
          <a:xfrm>
            <a:off x="755650" y="836613"/>
            <a:ext cx="6908800" cy="579437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tabLst>
                <a:tab pos="228600" algn="l"/>
              </a:tabLst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CC"/>
                </a:solidFill>
                <a:latin typeface="Times New Roman" pitchFamily="18" charset="0"/>
                <a:sym typeface="Wingdings"/>
              </a:rPr>
              <a:t>年   月   日</a:t>
            </a:r>
            <a:r>
              <a:rPr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CC"/>
                </a:solidFill>
                <a:latin typeface="Times New Roman" pitchFamily="18" charset="0"/>
                <a:sym typeface="Wingdings"/>
              </a:rPr>
              <a:t>(d)   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itchFamily="18" charset="0"/>
                <a:sym typeface="Wingdings"/>
              </a:rPr>
              <a:t>时</a:t>
            </a:r>
            <a:r>
              <a:rPr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itchFamily="18" charset="0"/>
                <a:sym typeface="Wingdings"/>
              </a:rPr>
              <a:t>(h)   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itchFamily="18" charset="0"/>
                <a:sym typeface="Wingdings"/>
              </a:rPr>
              <a:t>分</a:t>
            </a:r>
            <a:r>
              <a:rPr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itchFamily="18" charset="0"/>
                <a:sym typeface="Wingdings"/>
              </a:rPr>
              <a:t>(min)   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itchFamily="18" charset="0"/>
                <a:sym typeface="Wingdings"/>
              </a:rPr>
              <a:t>秒</a:t>
            </a:r>
            <a:r>
              <a:rPr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itchFamily="18" charset="0"/>
                <a:sym typeface="Wingdings"/>
              </a:rPr>
              <a:t>(s)</a:t>
            </a:r>
            <a:endParaRPr lang="en-US" altLang="zh-CN" sz="32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41989" name="文本框 6657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8313" y="2492375"/>
            <a:ext cx="815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1C1C1C"/>
                </a:solidFill>
              </a:rPr>
              <a:t>时间的国际统一单位是</a:t>
            </a:r>
            <a:r>
              <a:rPr lang="en-US" altLang="zh-CN" sz="3200"/>
              <a:t>________</a:t>
            </a:r>
          </a:p>
        </p:txBody>
      </p:sp>
      <p:sp>
        <p:nvSpPr>
          <p:cNvPr id="2766" name="矩形 66573"/>
          <p:cNvSpPr/>
          <p:nvPr>
            <p:custDataLst>
              <p:tags r:id="rId6"/>
            </p:custDataLst>
          </p:nvPr>
        </p:nvSpPr>
        <p:spPr>
          <a:xfrm>
            <a:off x="5724525" y="2349500"/>
            <a:ext cx="1454150" cy="701675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4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隶书" pitchFamily="49" charset="-122"/>
                <a:ea typeface="隶书" panose="02010509060101010101" pitchFamily="49" charset="-122"/>
                <a:sym typeface="Wingdings"/>
              </a:rPr>
              <a:t>秒</a:t>
            </a:r>
            <a:r>
              <a:rPr lang="en-US" altLang="zh-CN" sz="4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隶书" pitchFamily="49" charset="-122"/>
                <a:ea typeface="隶书" panose="02010509060101010101" pitchFamily="49" charset="-122"/>
                <a:sym typeface="Wingdings"/>
              </a:rPr>
              <a:t>(s)</a:t>
            </a:r>
            <a:endParaRPr lang="en-US" altLang="zh-CN" sz="4000" b="1">
              <a:solidFill>
                <a:srgbClr val="FF3300"/>
              </a:solidFill>
              <a:latin typeface="隶书" pitchFamily="49" charset="-122"/>
              <a:ea typeface="隶书" panose="02010509060101010101" pitchFamily="49" charset="-122"/>
            </a:endParaRPr>
          </a:p>
        </p:txBody>
      </p:sp>
      <p:sp>
        <p:nvSpPr>
          <p:cNvPr id="2767" name="文本框 66574"/>
          <p:cNvSpPr/>
          <p:nvPr>
            <p:custDataLst>
              <p:tags r:id="rId7"/>
            </p:custDataLst>
          </p:nvPr>
        </p:nvSpPr>
        <p:spPr>
          <a:xfrm>
            <a:off x="611188" y="1484313"/>
            <a:ext cx="7620000" cy="64135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9900CC"/>
                </a:solidFill>
                <a:latin typeface="Times New Roman" pitchFamily="18" charset="0"/>
              </a:rPr>
              <a:t>毫秒</a:t>
            </a:r>
            <a:r>
              <a:rPr lang="en-US" altLang="zh-CN" sz="3600" b="1">
                <a:solidFill>
                  <a:srgbClr val="9900CC"/>
                </a:solidFill>
                <a:latin typeface="Times New Roman" pitchFamily="18" charset="0"/>
              </a:rPr>
              <a:t>(ms),</a:t>
            </a:r>
            <a:r>
              <a:rPr lang="zh-CN" altLang="en-US" sz="3600" b="1">
                <a:solidFill>
                  <a:srgbClr val="9900CC"/>
                </a:solidFill>
                <a:latin typeface="宋体" pitchFamily="2" charset="-122"/>
              </a:rPr>
              <a:t>刻，星期，季度，世纪等。</a:t>
            </a:r>
            <a:r>
              <a:rPr lang="zh-CN" altLang="en-US" sz="3200" b="1">
                <a:solidFill>
                  <a:srgbClr val="9900CC"/>
                </a:solidFill>
                <a:latin typeface="Times New Roman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897545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7" dur="500" fill="hold"/>
                                        <p:tgtEl>
                                          <p:spTgt spid="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2" grpId="0" animBg="1"/>
      <p:bldP spid="2764" grpId="0" animBg="1"/>
      <p:bldP spid="2766" grpId="0" animBg="1"/>
      <p:bldP spid="276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文本框 4505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55875" y="650875"/>
            <a:ext cx="41767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zh-CN" altLang="en-US" sz="6000" b="1">
                <a:solidFill>
                  <a:srgbClr val="FF0000"/>
                </a:solidFill>
                <a:ea typeface="隶书" pitchFamily="49" charset="-122"/>
              </a:rPr>
              <a:t>时间的历史</a:t>
            </a:r>
          </a:p>
        </p:txBody>
      </p:sp>
      <p:sp>
        <p:nvSpPr>
          <p:cNvPr id="2771" name="矩形 45058"/>
          <p:cNvSpPr/>
          <p:nvPr>
            <p:custDataLst>
              <p:tags r:id="rId3"/>
            </p:custDataLst>
          </p:nvPr>
        </p:nvSpPr>
        <p:spPr>
          <a:xfrm>
            <a:off x="971550" y="4324350"/>
            <a:ext cx="412750" cy="36830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r>
              <a:rPr lang="en-US" altLang="zh-CN" b="1">
                <a:solidFill>
                  <a:srgbClr val="0D0D0D"/>
                </a:solidFill>
              </a:rPr>
              <a:t>●</a:t>
            </a:r>
          </a:p>
        </p:txBody>
      </p:sp>
      <p:sp>
        <p:nvSpPr>
          <p:cNvPr id="2772" name="矩形 45059"/>
          <p:cNvSpPr/>
          <p:nvPr>
            <p:custDataLst>
              <p:tags r:id="rId4"/>
            </p:custDataLst>
          </p:nvPr>
        </p:nvSpPr>
        <p:spPr>
          <a:xfrm>
            <a:off x="1044575" y="2019300"/>
            <a:ext cx="412750" cy="368300"/>
          </a:xfrm>
          <a:prstGeom prst="rect">
            <a:avLst/>
          </a:prstGeom>
          <a:noFill/>
          <a:ln cap="flat">
            <a:noFill/>
            <a:prstDash val="solid"/>
            <a:miter lim="10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altLang="zh-CN" b="1">
                <a:effectLst>
                  <a:outerShdw blurRad="38100" dist="38100" dir="2700000" algn="tl">
                    <a:srgbClr val="C0C0C0"/>
                  </a:outerShdw>
                </a:effectLst>
              </a:rPr>
              <a:t>●</a:t>
            </a:r>
          </a:p>
        </p:txBody>
      </p:sp>
      <p:sp>
        <p:nvSpPr>
          <p:cNvPr id="2773" name="矩形 45060"/>
          <p:cNvSpPr/>
          <p:nvPr>
            <p:custDataLst>
              <p:tags r:id="rId5"/>
            </p:custDataLst>
          </p:nvPr>
        </p:nvSpPr>
        <p:spPr>
          <a:xfrm>
            <a:off x="971550" y="3171825"/>
            <a:ext cx="412750" cy="36830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altLang="zh-CN" b="1">
                <a:solidFill>
                  <a:srgbClr val="0D0D0D"/>
                </a:solidFill>
              </a:rPr>
              <a:t>●</a:t>
            </a:r>
          </a:p>
        </p:txBody>
      </p:sp>
      <p:sp>
        <p:nvSpPr>
          <p:cNvPr id="43014" name="文本框 4506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08175" y="1803400"/>
            <a:ext cx="1943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zh-CN" altLang="en-US" sz="4400" b="1">
                <a:solidFill>
                  <a:srgbClr val="0D0D0D"/>
                </a:solidFill>
                <a:ea typeface="隶书" pitchFamily="49" charset="-122"/>
              </a:rPr>
              <a:t>日晷</a:t>
            </a:r>
          </a:p>
        </p:txBody>
      </p:sp>
      <p:sp>
        <p:nvSpPr>
          <p:cNvPr id="43015" name="矩形 4506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47813" y="2811463"/>
            <a:ext cx="38989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4400" b="1">
                <a:solidFill>
                  <a:srgbClr val="0D0D0D"/>
                </a:solidFill>
                <a:latin typeface="Times New Roman" pitchFamily="18" charset="0"/>
                <a:ea typeface="隶书" pitchFamily="49" charset="-122"/>
              </a:rPr>
              <a:t>滴漏（水钟）</a:t>
            </a:r>
            <a:r>
              <a:rPr lang="zh-CN" altLang="en-US" sz="4400" b="1">
                <a:solidFill>
                  <a:srgbClr val="0D0D0D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776" name="矩形 45063"/>
          <p:cNvSpPr/>
          <p:nvPr>
            <p:custDataLst>
              <p:tags r:id="rId8"/>
            </p:custDataLst>
          </p:nvPr>
        </p:nvSpPr>
        <p:spPr>
          <a:xfrm>
            <a:off x="1908175" y="4106863"/>
            <a:ext cx="1300163" cy="768350"/>
          </a:xfrm>
          <a:prstGeom prst="rect">
            <a:avLst/>
          </a:prstGeom>
          <a:noFill/>
          <a:ln cap="flat">
            <a:noFill/>
            <a:prstDash val="solid"/>
            <a:miter lim="1000000"/>
            <a:headEnd type="none" w="med" len="med"/>
            <a:tailEnd type="none" w="med" len="med"/>
          </a:ln>
        </p:spPr>
        <p:txBody>
          <a:bodyPr wrap="none"/>
          <a:lstStyle/>
          <a:p>
            <a:r>
              <a:rPr lang="en-US" altLang="en-US" sz="4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火钟</a:t>
            </a:r>
          </a:p>
        </p:txBody>
      </p:sp>
      <p:sp>
        <p:nvSpPr>
          <p:cNvPr id="2777" name="矩形 45064"/>
          <p:cNvSpPr/>
          <p:nvPr>
            <p:custDataLst>
              <p:tags r:id="rId9"/>
            </p:custDataLst>
          </p:nvPr>
        </p:nvSpPr>
        <p:spPr>
          <a:xfrm>
            <a:off x="5292725" y="5475288"/>
            <a:ext cx="412750" cy="36830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altLang="zh-CN" b="1">
                <a:solidFill>
                  <a:srgbClr val="0D0D0D"/>
                </a:solidFill>
              </a:rPr>
              <a:t>●</a:t>
            </a:r>
          </a:p>
        </p:txBody>
      </p:sp>
      <p:sp>
        <p:nvSpPr>
          <p:cNvPr id="786" name="矩形 4506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flipV="1">
            <a:off x="971550" y="5403850"/>
            <a:ext cx="412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zh-CN" b="1">
                <a:solidFill>
                  <a:srgbClr val="0D0D0D"/>
                </a:solidFill>
              </a:rPr>
              <a:t>●</a:t>
            </a:r>
          </a:p>
        </p:txBody>
      </p:sp>
      <p:sp>
        <p:nvSpPr>
          <p:cNvPr id="2779" name="矩形 45066"/>
          <p:cNvSpPr/>
          <p:nvPr>
            <p:custDataLst>
              <p:tags r:id="rId11"/>
            </p:custDataLst>
          </p:nvPr>
        </p:nvSpPr>
        <p:spPr>
          <a:xfrm>
            <a:off x="1979613" y="5259388"/>
            <a:ext cx="1300162" cy="768350"/>
          </a:xfrm>
          <a:prstGeom prst="rect">
            <a:avLst/>
          </a:prstGeom>
          <a:noFill/>
          <a:ln cap="flat">
            <a:noFill/>
            <a:prstDash val="solid"/>
            <a:miter lim="1000000"/>
            <a:headEnd type="none" w="med" len="med"/>
            <a:tailEnd type="none" w="med" len="med"/>
          </a:ln>
        </p:spPr>
        <p:txBody>
          <a:bodyPr wrap="none"/>
          <a:lstStyle/>
          <a:p>
            <a:r>
              <a:rPr lang="en-US" altLang="en-US" sz="4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砂钟</a:t>
            </a:r>
          </a:p>
        </p:txBody>
      </p:sp>
      <p:sp>
        <p:nvSpPr>
          <p:cNvPr id="788" name="矩形 45067">
            <a:hlinkClick r:id="" action="ppaction://noaction"/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654800" y="1762125"/>
            <a:ext cx="13112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 sz="4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摆钟</a:t>
            </a:r>
          </a:p>
        </p:txBody>
      </p:sp>
      <p:sp>
        <p:nvSpPr>
          <p:cNvPr id="789" name="矩形 45068">
            <a:hlinkClick r:id="rId21" action="ppaction://hlinksldjump"/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84888" y="5259388"/>
            <a:ext cx="18589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none"/>
          <a:lstStyle/>
          <a:p>
            <a:r>
              <a:rPr lang="en-US" altLang="en-US" sz="4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原子钟</a:t>
            </a:r>
          </a:p>
        </p:txBody>
      </p:sp>
      <p:sp>
        <p:nvSpPr>
          <p:cNvPr id="2782" name="矩形 45069"/>
          <p:cNvSpPr/>
          <p:nvPr>
            <p:custDataLst>
              <p:tags r:id="rId14"/>
            </p:custDataLst>
          </p:nvPr>
        </p:nvSpPr>
        <p:spPr>
          <a:xfrm>
            <a:off x="5364163" y="4395788"/>
            <a:ext cx="412750" cy="36830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altLang="zh-CN" b="1">
                <a:solidFill>
                  <a:srgbClr val="0D0D0D"/>
                </a:solidFill>
              </a:rPr>
              <a:t>●</a:t>
            </a:r>
          </a:p>
        </p:txBody>
      </p:sp>
      <p:sp>
        <p:nvSpPr>
          <p:cNvPr id="791" name="矩形 45070">
            <a:hlinkClick r:id="" action="ppaction://noaction"/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726113" y="3027363"/>
            <a:ext cx="2978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none"/>
          <a:lstStyle/>
          <a:p>
            <a:r>
              <a:rPr lang="zh-CN" altLang="en-US" sz="4400" b="1"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近代机械钟</a:t>
            </a:r>
          </a:p>
        </p:txBody>
      </p:sp>
      <p:sp>
        <p:nvSpPr>
          <p:cNvPr id="792" name="矩形 45071">
            <a:hlinkClick r:id="" action="ppaction://noaction"/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372225" y="4106863"/>
            <a:ext cx="1858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none"/>
          <a:lstStyle/>
          <a:p>
            <a:r>
              <a:rPr lang="en-US" altLang="en-US" sz="4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电子钟</a:t>
            </a:r>
          </a:p>
        </p:txBody>
      </p:sp>
      <p:sp>
        <p:nvSpPr>
          <p:cNvPr id="2785" name="矩形 45072"/>
          <p:cNvSpPr/>
          <p:nvPr>
            <p:custDataLst>
              <p:tags r:id="rId17"/>
            </p:custDataLst>
          </p:nvPr>
        </p:nvSpPr>
        <p:spPr>
          <a:xfrm>
            <a:off x="5364163" y="2090738"/>
            <a:ext cx="412750" cy="36830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altLang="zh-CN" b="1">
                <a:solidFill>
                  <a:srgbClr val="0D0D0D"/>
                </a:solidFill>
              </a:rPr>
              <a:t>●</a:t>
            </a:r>
          </a:p>
        </p:txBody>
      </p:sp>
      <p:sp>
        <p:nvSpPr>
          <p:cNvPr id="2786" name="矩形 45073"/>
          <p:cNvSpPr/>
          <p:nvPr>
            <p:custDataLst>
              <p:tags r:id="rId18"/>
            </p:custDataLst>
          </p:nvPr>
        </p:nvSpPr>
        <p:spPr>
          <a:xfrm>
            <a:off x="5364163" y="3243263"/>
            <a:ext cx="412750" cy="36830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altLang="zh-CN" b="1">
                <a:solidFill>
                  <a:srgbClr val="0D0D0D"/>
                </a:solidFill>
              </a:rPr>
              <a:t>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3349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26625"/>
          <p:cNvSpPr>
            <a:spLocks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320675" y="165100"/>
            <a:ext cx="9296400" cy="1816100"/>
          </a:xfrm>
        </p:spPr>
        <p:txBody>
          <a:bodyPr lIns="91440" tIns="45720" rIns="91440" bIns="45720"/>
          <a:lstStyle/>
          <a:p>
            <a:pPr eaLnBrk="1" hangingPunct="1"/>
            <a:r>
              <a:rPr lang="zh-CN" altLang="en-US" sz="4400">
                <a:solidFill>
                  <a:srgbClr val="FF0066"/>
                </a:solidFill>
              </a:rPr>
              <a:t>日晷（</a:t>
            </a:r>
            <a:r>
              <a:rPr lang="en-US" altLang="zh-CN" sz="4400">
                <a:solidFill>
                  <a:srgbClr val="FF0066"/>
                </a:solidFill>
              </a:rPr>
              <a:t>gui</a:t>
            </a:r>
            <a:r>
              <a:rPr lang="zh-CN" altLang="en-US" sz="4400">
                <a:solidFill>
                  <a:srgbClr val="FF0066"/>
                </a:solidFill>
              </a:rPr>
              <a:t>）</a:t>
            </a:r>
            <a:r>
              <a:rPr lang="zh-CN" altLang="en-US">
                <a:solidFill>
                  <a:srgbClr val="FF0066"/>
                </a:solidFill>
              </a:rPr>
              <a:t/>
            </a:r>
            <a:br>
              <a:rPr lang="zh-CN" altLang="en-US">
                <a:solidFill>
                  <a:srgbClr val="FF0066"/>
                </a:solidFill>
              </a:rPr>
            </a:br>
            <a:r>
              <a:rPr lang="zh-CN" altLang="en-US" sz="3200"/>
              <a:t>我国古代</a:t>
            </a:r>
            <a:r>
              <a:rPr lang="zh-CN" altLang="en-US" sz="3200">
                <a:solidFill>
                  <a:srgbClr val="FF3300"/>
                </a:solidFill>
              </a:rPr>
              <a:t>利用日影</a:t>
            </a:r>
            <a:r>
              <a:rPr lang="zh-CN" altLang="en-US" sz="3200"/>
              <a:t>测得时刻的一种</a:t>
            </a:r>
            <a:r>
              <a:rPr lang="zh-CN" altLang="en-US" sz="3200">
                <a:solidFill>
                  <a:srgbClr val="FF3300"/>
                </a:solidFill>
              </a:rPr>
              <a:t>计时仪器</a:t>
            </a:r>
            <a:r>
              <a:rPr lang="zh-CN" altLang="en-US" sz="3200"/>
              <a:t>。</a:t>
            </a:r>
          </a:p>
        </p:txBody>
      </p:sp>
      <p:pic>
        <p:nvPicPr>
          <p:cNvPr id="44035" name="图片 26627" descr="3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4103688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44036" name="图片 26630" descr="xinsrc_57212022115351090394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3434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539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图片 48130" descr="zd000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1457325"/>
            <a:ext cx="33909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795" name="矩形 48132"/>
          <p:cNvSpPr/>
          <p:nvPr>
            <p:custDataLst>
              <p:tags r:id="rId3"/>
            </p:custDataLst>
          </p:nvPr>
        </p:nvSpPr>
        <p:spPr>
          <a:xfrm>
            <a:off x="1371600" y="0"/>
            <a:ext cx="2216150" cy="1311275"/>
          </a:xfrm>
          <a:prstGeom prst="rect">
            <a:avLst/>
          </a:prstGeom>
          <a:noFill/>
          <a:ln cap="flat">
            <a:noFill/>
            <a:prstDash val="solid"/>
            <a:miter lim="10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altLang="en-US" sz="8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火钟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8133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49153"/>
          <p:cNvSpPr>
            <a:spLocks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468313" y="0"/>
            <a:ext cx="1882775" cy="1384300"/>
          </a:xfrm>
        </p:spPr>
        <p:txBody>
          <a:bodyPr/>
          <a:lstStyle/>
          <a:p>
            <a:pPr eaLnBrk="1" hangingPunct="1"/>
            <a:r>
              <a:rPr lang="en-US" altLang="en-US" sz="6000">
                <a:solidFill>
                  <a:srgbClr val="FF0000"/>
                </a:solidFill>
                <a:ea typeface="隶书" pitchFamily="49" charset="-122"/>
                <a:sym typeface="微软雅黑" charset="-122"/>
              </a:rPr>
              <a:t>砂钟</a:t>
            </a:r>
            <a:r>
              <a:rPr lang="en-US" altLang="en-US">
                <a:sym typeface="微软雅黑" charset="-122"/>
              </a:rPr>
              <a:t> </a:t>
            </a:r>
          </a:p>
        </p:txBody>
      </p:sp>
      <p:pic>
        <p:nvPicPr>
          <p:cNvPr id="46083" name="图片 49157" descr="otime00010g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1260475"/>
            <a:ext cx="24701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3302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 50177"/>
          <p:cNvSpPr>
            <a:spLocks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971550" y="549275"/>
            <a:ext cx="2170113" cy="1384300"/>
          </a:xfrm>
        </p:spPr>
        <p:txBody>
          <a:bodyPr/>
          <a:lstStyle/>
          <a:p>
            <a:pPr eaLnBrk="1" hangingPunct="1"/>
            <a:r>
              <a:rPr lang="en-US" altLang="en-US" sz="6000">
                <a:solidFill>
                  <a:srgbClr val="FF0000"/>
                </a:solidFill>
                <a:latin typeface="宋体" pitchFamily="2" charset="-122"/>
                <a:sym typeface="微软雅黑" charset="-122"/>
              </a:rPr>
              <a:t>摆钟</a:t>
            </a:r>
            <a:r>
              <a:rPr lang="en-US" altLang="en-US" sz="6000">
                <a:latin typeface="宋体" pitchFamily="2" charset="-122"/>
                <a:sym typeface="微软雅黑" charset="-122"/>
              </a:rPr>
              <a:t> </a:t>
            </a:r>
          </a:p>
        </p:txBody>
      </p:sp>
      <p:pic>
        <p:nvPicPr>
          <p:cNvPr id="47107" name="图片 5018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892175"/>
            <a:ext cx="30099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2559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51201"/>
          <p:cNvSpPr>
            <a:spLocks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609600" y="304800"/>
            <a:ext cx="42672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0000"/>
                </a:solidFill>
                <a:ea typeface="隶书" pitchFamily="49" charset="-122"/>
                <a:sym typeface="微软雅黑" charset="-122"/>
              </a:rPr>
              <a:t>近代机械钟</a:t>
            </a:r>
            <a:r>
              <a:rPr lang="en-US" altLang="en-US" sz="4000">
                <a:sym typeface="微软雅黑" charset="-122"/>
              </a:rPr>
              <a:t>  </a:t>
            </a:r>
          </a:p>
        </p:txBody>
      </p:sp>
      <p:pic>
        <p:nvPicPr>
          <p:cNvPr id="48131" name="图片 51203" descr="2580">
            <a:hlinkClick r:id="rId7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1828800"/>
            <a:ext cx="2667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48132" name="图片 51205" descr="a40-">
            <a:hlinkClick r:id="rId9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2198688"/>
            <a:ext cx="2667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673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标题 52225"/>
          <p:cNvSpPr>
            <a:spLocks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2971800" y="0"/>
            <a:ext cx="2049463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0000"/>
                </a:solidFill>
                <a:ea typeface="黑体" pitchFamily="49" charset="-122"/>
                <a:sym typeface="微软雅黑" charset="-122"/>
              </a:rPr>
              <a:t>电子钟</a:t>
            </a:r>
          </a:p>
        </p:txBody>
      </p:sp>
      <p:sp>
        <p:nvSpPr>
          <p:cNvPr id="2812" name="文本占位符 52226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611188" y="1125538"/>
            <a:ext cx="8054975" cy="1296987"/>
          </a:xfrm>
          <a:ln cap="flat">
            <a:miter lim="1000000"/>
            <a:headEnd type="none" w="med" len="med"/>
            <a:tailEnd type="none" w="med" len="med"/>
          </a:ln>
        </p:spPr>
        <p:txBody>
          <a:bodyPr/>
          <a:lstStyle/>
          <a:p>
            <a:pPr eaLnBrk="1" hangingPunct="1"/>
            <a:r>
              <a:rPr lang="en-US" altLang="en-US" sz="3600" b="1">
                <a:sym typeface="微软雅黑" charset="-122"/>
              </a:rPr>
              <a:t>一般电子表每天的误差是</a:t>
            </a:r>
            <a:r>
              <a:rPr lang="en-US" altLang="zh-CN" sz="3600" b="1">
                <a:sym typeface="微软雅黑" charset="-122"/>
              </a:rPr>
              <a:t>±0.5</a:t>
            </a:r>
            <a:r>
              <a:rPr lang="en-US" altLang="en-US" sz="3600" b="1">
                <a:sym typeface="微软雅黑" charset="-122"/>
              </a:rPr>
              <a:t>秒。</a:t>
            </a:r>
          </a:p>
        </p:txBody>
      </p:sp>
      <p:pic>
        <p:nvPicPr>
          <p:cNvPr id="49156" name="图片 52227" descr="561909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133600"/>
            <a:ext cx="28765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49157" name="图片 52228" descr="定时表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05038"/>
            <a:ext cx="30781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1456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0"/>
            <a:ext cx="1798637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2531" name="Text Box 4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2875"/>
            <a:ext cx="7632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3200" b="1"/>
              <a:t>（</a:t>
            </a:r>
            <a:r>
              <a:rPr lang="en-US" altLang="zh-CN" sz="3200" b="1"/>
              <a:t>1</a:t>
            </a:r>
            <a:r>
              <a:rPr lang="zh-CN" altLang="en-US" sz="3200" b="1"/>
              <a:t>）长度的国际单位是</a:t>
            </a:r>
            <a:r>
              <a:rPr lang="zh-CN" altLang="en-US" sz="3600" b="1">
                <a:solidFill>
                  <a:srgbClr val="FF3300"/>
                </a:solidFill>
              </a:rPr>
              <a:t>米</a:t>
            </a:r>
            <a:r>
              <a:rPr lang="zh-CN" altLang="en-US" sz="3200" b="1"/>
              <a:t>，符号</a:t>
            </a:r>
            <a:r>
              <a:rPr lang="en-US" altLang="zh-CN" sz="3200" b="1">
                <a:solidFill>
                  <a:srgbClr val="FF3300"/>
                </a:solidFill>
              </a:rPr>
              <a:t>m</a:t>
            </a:r>
            <a:r>
              <a:rPr lang="en-US" altLang="zh-CN" sz="3200" b="1"/>
              <a:t>.</a:t>
            </a:r>
          </a:p>
        </p:txBody>
      </p:sp>
      <p:sp>
        <p:nvSpPr>
          <p:cNvPr id="22532" name="Text Box 4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492375"/>
            <a:ext cx="79200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3200" b="1"/>
              <a:t>（</a:t>
            </a:r>
            <a:r>
              <a:rPr lang="en-US" altLang="zh-CN" sz="3200" b="1"/>
              <a:t>2</a:t>
            </a:r>
            <a:r>
              <a:rPr lang="zh-CN" altLang="en-US" sz="3200" b="1"/>
              <a:t>）其它常见的长度单位及符号。</a:t>
            </a:r>
          </a:p>
        </p:txBody>
      </p:sp>
      <p:sp>
        <p:nvSpPr>
          <p:cNvPr id="2070" name="Text Box 48"/>
          <p:cNvSpPr/>
          <p:nvPr>
            <p:custDataLst>
              <p:tags r:id="rId5"/>
            </p:custDataLst>
          </p:nvPr>
        </p:nvSpPr>
        <p:spPr>
          <a:xfrm>
            <a:off x="250825" y="3644900"/>
            <a:ext cx="6372225" cy="2163763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 sz="3600" b="1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千米、 分米、 厘米、 毫米、</a:t>
            </a:r>
          </a:p>
          <a:p>
            <a:r>
              <a:rPr lang="zh-CN" altLang="en-US" sz="3600" b="1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km   </a:t>
            </a:r>
            <a:r>
              <a:rPr lang="zh-CN" altLang="en-US" sz="3600" b="1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 dm   </a:t>
            </a:r>
            <a:r>
              <a:rPr lang="zh-CN" altLang="en-US" sz="3600" b="1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 cm   </a:t>
            </a:r>
            <a:r>
              <a:rPr lang="zh-CN" altLang="en-US" sz="3600" b="1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 mm</a:t>
            </a:r>
            <a:r>
              <a:rPr lang="en-US" altLang="zh-CN" sz="3600" b="1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   </a:t>
            </a:r>
          </a:p>
          <a:p>
            <a:r>
              <a:rPr lang="zh-CN" altLang="en-US" sz="2800" b="1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微米、       纳米</a:t>
            </a:r>
          </a:p>
          <a:p>
            <a:r>
              <a:rPr lang="zh-CN" altLang="en-US" sz="3600" b="1">
                <a:solidFill>
                  <a:srgbClr val="FF0000"/>
                </a:solidFill>
                <a:latin typeface="Times New Roman" pitchFamily="18" charset="0"/>
                <a:ea typeface="隶书" pitchFamily="49" charset="-122"/>
              </a:rPr>
              <a:t>  </a:t>
            </a:r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  <a:ea typeface="隶书" pitchFamily="49" charset="-122"/>
              </a:rPr>
              <a:t>µ</a:t>
            </a:r>
            <a:r>
              <a:rPr lang="en-US" altLang="zh-CN" sz="3600" b="1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m       nm</a:t>
            </a:r>
          </a:p>
        </p:txBody>
      </p:sp>
      <p:pic>
        <p:nvPicPr>
          <p:cNvPr id="22534" name="Picture 58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989138"/>
            <a:ext cx="199231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2535" name="Picture 5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697413"/>
            <a:ext cx="174466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2536" name="Text Box 6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95288" y="333375"/>
            <a:ext cx="33972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/>
          <a:lstStyle/>
          <a:p>
            <a:r>
              <a:rPr lang="zh-CN" altLang="en-US" sz="3600" b="1">
                <a:solidFill>
                  <a:srgbClr val="FF0000"/>
                </a:solidFill>
              </a:rPr>
              <a:t>一、长度的单位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6524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标题 53249"/>
          <p:cNvSpPr>
            <a:spLocks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533400" y="304800"/>
            <a:ext cx="3352800" cy="685800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隶书" pitchFamily="49" charset="-122"/>
                <a:ea typeface="隶书" pitchFamily="49" charset="-122"/>
                <a:sym typeface="微软雅黑" charset="-122"/>
              </a:rPr>
              <a:t>原子钟 </a:t>
            </a:r>
          </a:p>
        </p:txBody>
      </p:sp>
      <p:sp>
        <p:nvSpPr>
          <p:cNvPr id="50179" name="文本占位符 53250"/>
          <p:cNvSpPr>
            <a:spLocks noChangeArrowheads="1"/>
          </p:cNvSpPr>
          <p:nvPr>
            <p:ph idx="4294967295"/>
            <p:custDataLst>
              <p:tags r:id="rId3"/>
            </p:custDataLst>
          </p:nvPr>
        </p:nvSpPr>
        <p:spPr>
          <a:xfrm>
            <a:off x="-52388" y="1462088"/>
            <a:ext cx="4876801" cy="5638800"/>
          </a:xfrm>
        </p:spPr>
        <p:txBody>
          <a:bodyPr/>
          <a:lstStyle/>
          <a:p>
            <a:pPr eaLnBrk="1" fontAlgn="t" hangingPunct="1">
              <a:lnSpc>
                <a:spcPct val="80000"/>
              </a:lnSpc>
              <a:buFont typeface="Arial" charset="0"/>
              <a:buNone/>
            </a:pPr>
            <a:r>
              <a:rPr lang="en-US" altLang="zh-CN" sz="3600" b="1">
                <a:sym typeface="微软雅黑" charset="-122"/>
              </a:rPr>
              <a:t>  </a:t>
            </a:r>
            <a:r>
              <a:rPr lang="en-US" altLang="en-US" sz="3200" b="1">
                <a:sym typeface="微软雅黑" charset="-122"/>
              </a:rPr>
              <a:t>更为</a:t>
            </a:r>
            <a:r>
              <a:rPr lang="en-US" altLang="en-US" sz="3200" b="1">
                <a:solidFill>
                  <a:srgbClr val="FF3300"/>
                </a:solidFill>
                <a:sym typeface="微软雅黑" charset="-122"/>
              </a:rPr>
              <a:t>准确的计时器</a:t>
            </a:r>
            <a:r>
              <a:rPr lang="en-US" altLang="en-US" sz="3200" b="1">
                <a:sym typeface="微软雅黑" charset="-122"/>
              </a:rPr>
              <a:t>当数原子钟。由</a:t>
            </a:r>
            <a:r>
              <a:rPr lang="en-US" altLang="en-US" sz="3200" b="1">
                <a:solidFill>
                  <a:srgbClr val="FF3300"/>
                </a:solidFill>
                <a:sym typeface="微软雅黑" charset="-122"/>
              </a:rPr>
              <a:t>美国</a:t>
            </a:r>
            <a:r>
              <a:rPr lang="en-US" altLang="en-US" sz="3200" b="1">
                <a:sym typeface="微软雅黑" charset="-122"/>
              </a:rPr>
              <a:t>国家标准局利用拉姆齐的分离振荡方法造出了第一台铯原子钟，它的精确度极高，</a:t>
            </a:r>
            <a:r>
              <a:rPr lang="en-US" altLang="zh-CN" sz="3200" b="1">
                <a:solidFill>
                  <a:srgbClr val="FF3300"/>
                </a:solidFill>
                <a:sym typeface="微软雅黑" charset="-122"/>
              </a:rPr>
              <a:t>30</a:t>
            </a:r>
            <a:r>
              <a:rPr lang="en-US" altLang="en-US" sz="3200" b="1">
                <a:solidFill>
                  <a:srgbClr val="FF3300"/>
                </a:solidFill>
                <a:sym typeface="微软雅黑" charset="-122"/>
              </a:rPr>
              <a:t>万年只差</a:t>
            </a:r>
            <a:r>
              <a:rPr lang="en-US" altLang="zh-CN" sz="3200" b="1">
                <a:solidFill>
                  <a:srgbClr val="FF3300"/>
                </a:solidFill>
                <a:sym typeface="微软雅黑" charset="-122"/>
              </a:rPr>
              <a:t>1</a:t>
            </a:r>
            <a:r>
              <a:rPr lang="en-US" altLang="en-US" sz="3200" b="1">
                <a:solidFill>
                  <a:srgbClr val="FF3300"/>
                </a:solidFill>
                <a:sym typeface="微软雅黑" charset="-122"/>
              </a:rPr>
              <a:t>秒</a:t>
            </a:r>
            <a:r>
              <a:rPr lang="en-US" altLang="en-US" sz="3200" b="1">
                <a:sym typeface="微软雅黑" charset="-122"/>
              </a:rPr>
              <a:t>。</a:t>
            </a:r>
            <a:r>
              <a:rPr lang="en-US" altLang="en-US" sz="3200" b="1">
                <a:solidFill>
                  <a:srgbClr val="FF3300"/>
                </a:solidFill>
                <a:sym typeface="微软雅黑" charset="-122"/>
              </a:rPr>
              <a:t>拉姆齐因此而获得</a:t>
            </a:r>
            <a:r>
              <a:rPr lang="en-US" altLang="zh-CN" sz="3200" b="1">
                <a:solidFill>
                  <a:srgbClr val="FF3300"/>
                </a:solidFill>
                <a:sym typeface="微软雅黑" charset="-122"/>
              </a:rPr>
              <a:t>1989</a:t>
            </a:r>
            <a:r>
              <a:rPr lang="en-US" altLang="en-US" sz="3200" b="1">
                <a:solidFill>
                  <a:srgbClr val="FF3300"/>
                </a:solidFill>
                <a:sym typeface="微软雅黑" charset="-122"/>
              </a:rPr>
              <a:t>年诺贝尔物理奖。</a:t>
            </a:r>
            <a:r>
              <a:rPr lang="en-US" altLang="en-US" sz="3200">
                <a:solidFill>
                  <a:srgbClr val="FF3300"/>
                </a:solidFill>
                <a:sym typeface="微软雅黑" charset="-122"/>
              </a:rPr>
              <a:t> </a:t>
            </a:r>
            <a:r>
              <a:rPr lang="en-US" altLang="en-US" sz="3200" b="1">
                <a:solidFill>
                  <a:srgbClr val="FF3300"/>
                </a:solidFill>
                <a:sym typeface="微软雅黑" charset="-122"/>
              </a:rPr>
              <a:t/>
            </a:r>
            <a:br>
              <a:rPr lang="en-US" altLang="en-US" sz="3200" b="1">
                <a:solidFill>
                  <a:srgbClr val="FF3300"/>
                </a:solidFill>
                <a:sym typeface="微软雅黑" charset="-122"/>
              </a:rPr>
            </a:br>
            <a:endParaRPr lang="en-US" altLang="en-US" sz="3200" b="1">
              <a:solidFill>
                <a:srgbClr val="FF3300"/>
              </a:solidFill>
              <a:sym typeface="微软雅黑" charset="-122"/>
            </a:endParaRPr>
          </a:p>
        </p:txBody>
      </p:sp>
      <p:pic>
        <p:nvPicPr>
          <p:cNvPr id="50180" name="图片 5325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990600"/>
            <a:ext cx="431958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98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组合 30724"/>
          <p:cNvGrpSpPr>
            <a:grpSpLocks/>
          </p:cNvGrpSpPr>
          <p:nvPr/>
        </p:nvGrpSpPr>
        <p:grpSpPr bwMode="auto">
          <a:xfrm>
            <a:off x="0" y="1700213"/>
            <a:ext cx="8305800" cy="1522412"/>
            <a:chOff x="384" y="1968"/>
            <a:chExt cx="5040" cy="1038"/>
          </a:xfrm>
        </p:grpSpPr>
        <p:sp>
          <p:nvSpPr>
            <p:cNvPr id="51203" name="文本框 3072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960" y="2112"/>
              <a:ext cx="4464" cy="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itchFamily="18" charset="0"/>
                </a:rPr>
                <a:t>       </a:t>
              </a:r>
              <a:r>
                <a:rPr lang="zh-CN" altLang="en-US" sz="4000" b="1">
                  <a:latin typeface="Times New Roman" pitchFamily="18" charset="0"/>
                </a:rPr>
                <a:t>在自然界，任何有</a:t>
              </a:r>
              <a:r>
                <a:rPr lang="zh-CN" altLang="en-US" sz="4000" b="1">
                  <a:solidFill>
                    <a:srgbClr val="FF3300"/>
                  </a:solidFill>
                  <a:latin typeface="Times New Roman" pitchFamily="18" charset="0"/>
                </a:rPr>
                <a:t>周期性</a:t>
              </a:r>
              <a:r>
                <a:rPr lang="zh-CN" altLang="en-US" sz="4000" b="1">
                  <a:latin typeface="Times New Roman" pitchFamily="18" charset="0"/>
                </a:rPr>
                <a:t>的运动都可以作为测量时间的标准。</a:t>
              </a:r>
            </a:p>
          </p:txBody>
        </p:sp>
        <p:sp>
          <p:nvSpPr>
            <p:cNvPr id="2824" name="矩形 30726"/>
            <p:cNvSpPr/>
            <p:nvPr>
              <p:custDataLst>
                <p:tags r:id="rId3"/>
              </p:custDataLst>
            </p:nvPr>
          </p:nvSpPr>
          <p:spPr>
            <a:xfrm>
              <a:off x="384" y="1968"/>
              <a:ext cx="912" cy="528"/>
            </a:xfrm>
            <a:prstGeom prst="rect">
              <a:avLst/>
            </a:prstGeom>
            <a:solidFill>
              <a:srgbClr val="FFFFFF"/>
            </a:solidFill>
            <a:ln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35921" dir="2700000" algn="ctr">
                <a:srgbClr val="808080"/>
              </a:outerShdw>
            </a:effectLst>
          </p:spPr>
          <p:txBody>
            <a:bodyPr wrap="none"/>
            <a:lstStyle/>
            <a:p>
              <a:pPr algn="ctr" eaLnBrk="0" hangingPunct="0"/>
              <a:r>
                <a:rPr lang="zh-CN" altLang="zh-CN" sz="36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</a:rPr>
                <a:t> </a:t>
              </a:r>
              <a:r>
                <a:rPr lang="zh-CN" sz="36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</a:rPr>
                <a:t>！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8936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7" name="矩形 71682"/>
          <p:cNvSpPr/>
          <p:nvPr>
            <p:custDataLst>
              <p:tags r:id="rId2"/>
            </p:custDataLst>
          </p:nvPr>
        </p:nvSpPr>
        <p:spPr>
          <a:xfrm>
            <a:off x="1143000" y="609600"/>
            <a:ext cx="6534150" cy="860425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lnSpc>
                <a:spcPct val="140000"/>
              </a:lnSpc>
            </a:pPr>
            <a:r>
              <a:rPr lang="zh-CN" altLang="en-US" sz="3200">
                <a:solidFill>
                  <a:srgbClr val="000000"/>
                </a:solidFill>
              </a:rPr>
              <a:t>★</a:t>
            </a:r>
            <a:r>
              <a:rPr lang="zh-CN" altLang="en-US" sz="3600" b="1">
                <a:latin typeface="Times New Roman" pitchFamily="18" charset="0"/>
              </a:rPr>
              <a:t>实验室常用的计时器是停表。</a:t>
            </a:r>
          </a:p>
        </p:txBody>
      </p:sp>
      <p:pic>
        <p:nvPicPr>
          <p:cNvPr id="52227" name="图片 7168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56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829" name="矩形 71685"/>
          <p:cNvSpPr/>
          <p:nvPr>
            <p:custDataLst>
              <p:tags r:id="rId4"/>
            </p:custDataLst>
          </p:nvPr>
        </p:nvSpPr>
        <p:spPr>
          <a:xfrm>
            <a:off x="1066800" y="1600200"/>
            <a:ext cx="7524750" cy="64135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r>
              <a:rPr lang="zh-CN" altLang="en-US" sz="3600" b="1">
                <a:solidFill>
                  <a:srgbClr val="000000"/>
                </a:solidFill>
              </a:rPr>
              <a:t>★</a:t>
            </a:r>
            <a:r>
              <a:rPr lang="zh-CN" altLang="en-US" sz="3600" b="1"/>
              <a:t>停表有</a:t>
            </a:r>
            <a:r>
              <a:rPr lang="zh-CN" altLang="en-US" sz="3600" b="1">
                <a:solidFill>
                  <a:srgbClr val="FF3300"/>
                </a:solidFill>
              </a:rPr>
              <a:t>机械停表</a:t>
            </a:r>
            <a:r>
              <a:rPr lang="zh-CN" altLang="en-US" sz="3600" b="1"/>
              <a:t>和</a:t>
            </a:r>
            <a:r>
              <a:rPr lang="zh-CN" altLang="en-US" sz="3600" b="1">
                <a:solidFill>
                  <a:srgbClr val="FF3300"/>
                </a:solidFill>
              </a:rPr>
              <a:t>电子停表</a:t>
            </a:r>
            <a:r>
              <a:rPr lang="zh-CN" altLang="en-US" sz="3600" b="1"/>
              <a:t>两种。</a:t>
            </a:r>
          </a:p>
        </p:txBody>
      </p:sp>
      <p:pic>
        <p:nvPicPr>
          <p:cNvPr id="52229" name="图片 71686" descr="机械停表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048144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7" dur="500" fill="hold"/>
                                        <p:tgtEl>
                                          <p:spTgt spid="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12" dur="500" fill="hold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base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16" dur="500" fill="hold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 lIns="91440" tIns="45720" rIns="91440" bIns="45720"/>
          <a:lstStyle/>
          <a:p>
            <a:pPr eaLnBrk="1" hangingPunct="1"/>
            <a:endParaRPr lang="zh-CN" altLang="zh-CN"/>
          </a:p>
        </p:txBody>
      </p:sp>
      <p:sp>
        <p:nvSpPr>
          <p:cNvPr id="53251" name="Rectangle 3"/>
          <p:cNvSpPr>
            <a:spLocks noChangeArrowheads="1"/>
          </p:cNvSpPr>
          <p:nvPr>
            <p:ph type="body" idx="4294967295"/>
            <p:custDataLst>
              <p:tags r:id="rId3"/>
            </p:custDataLst>
          </p:nvPr>
        </p:nvSpPr>
        <p:spPr/>
        <p:txBody>
          <a:bodyPr lIns="91440" tIns="45720" rIns="91440" bIns="45720"/>
          <a:lstStyle/>
          <a:p>
            <a:pPr eaLnBrk="1" hangingPunct="1"/>
            <a:endParaRPr lang="zh-CN" altLang="zh-CN"/>
          </a:p>
        </p:txBody>
      </p:sp>
      <p:pic>
        <p:nvPicPr>
          <p:cNvPr id="53252" name="Picture 4" descr="200712119364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-2235200"/>
            <a:ext cx="7183438" cy="928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435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 lIns="91440" tIns="45720" rIns="91440" bIns="45720"/>
          <a:lstStyle/>
          <a:p>
            <a:pPr eaLnBrk="1" hangingPunct="1"/>
            <a:endParaRPr lang="zh-CN" altLang="zh-CN"/>
          </a:p>
        </p:txBody>
      </p:sp>
      <p:sp>
        <p:nvSpPr>
          <p:cNvPr id="54275" name="Rectangle 3"/>
          <p:cNvSpPr>
            <a:spLocks noChangeArrowheads="1"/>
          </p:cNvSpPr>
          <p:nvPr>
            <p:ph type="body" idx="4294967295"/>
            <p:custDataLst>
              <p:tags r:id="rId3"/>
            </p:custDataLst>
          </p:nvPr>
        </p:nvSpPr>
        <p:spPr/>
        <p:txBody>
          <a:bodyPr lIns="91440" tIns="45720" rIns="91440" bIns="45720"/>
          <a:lstStyle/>
          <a:p>
            <a:pPr eaLnBrk="1" hangingPunct="1"/>
            <a:endParaRPr lang="zh-CN" altLang="zh-CN"/>
          </a:p>
        </p:txBody>
      </p:sp>
      <p:pic>
        <p:nvPicPr>
          <p:cNvPr id="54276" name="Picture 4" descr="20084114085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-2828925"/>
            <a:ext cx="7991475" cy="1067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978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矩形 72706"/>
          <p:cNvSpPr/>
          <p:nvPr>
            <p:custDataLst>
              <p:tags r:id="rId2"/>
            </p:custDataLst>
          </p:nvPr>
        </p:nvSpPr>
        <p:spPr>
          <a:xfrm>
            <a:off x="762000" y="777875"/>
            <a:ext cx="5334000" cy="823913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zh-CN" altLang="en-US" sz="4800" b="1">
                <a:solidFill>
                  <a:srgbClr val="3333CC"/>
                </a:solidFill>
              </a:rPr>
              <a:t>★</a:t>
            </a:r>
            <a:r>
              <a:rPr lang="zh-CN" altLang="en-US" sz="4800" b="1">
                <a:solidFill>
                  <a:srgbClr val="3333CC"/>
                </a:solidFill>
                <a:latin typeface="Times New Roman" pitchFamily="18" charset="0"/>
              </a:rPr>
              <a:t>机械停表的使用</a:t>
            </a:r>
          </a:p>
        </p:txBody>
      </p:sp>
      <p:sp>
        <p:nvSpPr>
          <p:cNvPr id="55299" name="矩形 7270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0" y="1447800"/>
            <a:ext cx="7219950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indent="333375">
              <a:lnSpc>
                <a:spcPct val="140000"/>
              </a:lnSpc>
            </a:pPr>
            <a:r>
              <a:rPr lang="zh-CN" altLang="en-US" sz="4800" b="1">
                <a:latin typeface="宋体" pitchFamily="2" charset="-122"/>
              </a:rPr>
              <a:t>用手握紧停表，大拇指按在按钮上，按停表分三步，</a:t>
            </a:r>
            <a:r>
              <a:rPr lang="zh-CN" altLang="en-US" sz="4800" b="1">
                <a:solidFill>
                  <a:srgbClr val="FF3300"/>
                </a:solidFill>
                <a:latin typeface="宋体" pitchFamily="2" charset="-122"/>
              </a:rPr>
              <a:t>启动、停止、回表。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874811"/>
      </p:ext>
    </p:extLst>
  </p:cSld>
  <p:clrMapOvr>
    <a:masterClrMapping/>
  </p:clrMapOvr>
  <p:transition spd="med"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图片 27651" descr="775843a98226cffc91d63830b9014a90f703ea5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0"/>
            <a:ext cx="6296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848" name="文本框 27652"/>
          <p:cNvSpPr/>
          <p:nvPr>
            <p:custDataLst>
              <p:tags r:id="rId3"/>
            </p:custDataLst>
          </p:nvPr>
        </p:nvSpPr>
        <p:spPr>
          <a:xfrm>
            <a:off x="6324600" y="1066800"/>
            <a:ext cx="2819400" cy="4968875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 sz="4000"/>
              <a:t>机械式秒表 小表盘表示分钟，大表盘表示秒，</a:t>
            </a:r>
          </a:p>
          <a:p>
            <a:r>
              <a:rPr lang="zh-CN" altLang="en-US" sz="4000"/>
              <a:t>大表盘一圈为 </a:t>
            </a:r>
            <a:r>
              <a:rPr lang="en-US" altLang="zh-CN" sz="4000"/>
              <a:t>60</a:t>
            </a:r>
            <a:r>
              <a:rPr lang="zh-CN" altLang="en-US" sz="4000"/>
              <a:t>秒（最小刻度</a:t>
            </a:r>
            <a:r>
              <a:rPr lang="en-US" altLang="zh-CN" sz="4000"/>
              <a:t>0.2</a:t>
            </a:r>
            <a:r>
              <a:rPr lang="zh-CN" altLang="en-US" sz="4000"/>
              <a:t>秒）。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3842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1" name="文本框 77827"/>
          <p:cNvSpPr/>
          <p:nvPr>
            <p:custDataLst>
              <p:tags r:id="rId2"/>
            </p:custDataLst>
          </p:nvPr>
        </p:nvSpPr>
        <p:spPr>
          <a:xfrm>
            <a:off x="533400" y="304800"/>
            <a:ext cx="3048000" cy="1030288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>
              <a:lnSpc>
                <a:spcPct val="140000"/>
              </a:lnSpc>
            </a:pPr>
            <a:r>
              <a:rPr lang="zh-CN" altLang="en-US" sz="4400" b="1"/>
              <a:t>★</a:t>
            </a:r>
            <a:r>
              <a:rPr lang="zh-CN" altLang="en-US" sz="4400" b="1">
                <a:latin typeface="宋体" pitchFamily="2" charset="-122"/>
              </a:rPr>
              <a:t>观察： </a:t>
            </a:r>
          </a:p>
        </p:txBody>
      </p:sp>
      <p:sp>
        <p:nvSpPr>
          <p:cNvPr id="2852" name="矩形 77828"/>
          <p:cNvSpPr/>
          <p:nvPr>
            <p:custDataLst>
              <p:tags r:id="rId3"/>
            </p:custDataLst>
          </p:nvPr>
        </p:nvSpPr>
        <p:spPr>
          <a:xfrm>
            <a:off x="533400" y="1295400"/>
            <a:ext cx="4572000" cy="1311275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zh-CN" altLang="en-US" sz="3200" b="1">
                <a:solidFill>
                  <a:srgbClr val="FF3300"/>
                </a:solidFill>
              </a:rPr>
              <a:t>长针</a:t>
            </a:r>
            <a:r>
              <a:rPr lang="en-US" altLang="zh-CN" sz="3200" b="1">
                <a:solidFill>
                  <a:srgbClr val="FF3300"/>
                </a:solidFill>
              </a:rPr>
              <a:t>----</a:t>
            </a:r>
            <a:r>
              <a:rPr lang="zh-CN" altLang="en-US" sz="3200" b="1">
                <a:solidFill>
                  <a:srgbClr val="FF3300"/>
                </a:solidFill>
              </a:rPr>
              <a:t>秒针</a:t>
            </a:r>
            <a:r>
              <a:rPr lang="en-US" altLang="zh-CN" sz="3200" b="1">
                <a:solidFill>
                  <a:srgbClr val="FF3300"/>
                </a:solidFill>
              </a:rPr>
              <a:t>,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zh-CN" altLang="en-US" sz="3200" b="1">
                <a:solidFill>
                  <a:srgbClr val="FF3300"/>
                </a:solidFill>
              </a:rPr>
              <a:t>短针</a:t>
            </a:r>
            <a:r>
              <a:rPr lang="en-US" altLang="zh-CN" sz="3200" b="1">
                <a:solidFill>
                  <a:srgbClr val="FF3300"/>
                </a:solidFill>
              </a:rPr>
              <a:t>----</a:t>
            </a:r>
            <a:r>
              <a:rPr lang="zh-CN" altLang="en-US" sz="3200" b="1">
                <a:solidFill>
                  <a:srgbClr val="FF3300"/>
                </a:solidFill>
              </a:rPr>
              <a:t>分针</a:t>
            </a:r>
          </a:p>
        </p:txBody>
      </p:sp>
      <p:sp>
        <p:nvSpPr>
          <p:cNvPr id="2853" name="爆炸形 1 77830"/>
          <p:cNvSpPr/>
          <p:nvPr>
            <p:custDataLst>
              <p:tags r:id="rId4"/>
            </p:custDataLst>
          </p:nvPr>
        </p:nvSpPr>
        <p:spPr>
          <a:xfrm>
            <a:off x="381000" y="2667000"/>
            <a:ext cx="1905000" cy="1143000"/>
          </a:xfrm>
          <a:prstGeom prst="irregularSeal1">
            <a:avLst/>
          </a:prstGeom>
          <a:solidFill>
            <a:srgbClr val="FFFFFF"/>
          </a:solidFill>
          <a:ln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3600" b="1"/>
              <a:t>注意</a:t>
            </a:r>
          </a:p>
        </p:txBody>
      </p:sp>
      <p:pic>
        <p:nvPicPr>
          <p:cNvPr id="57349" name="图片 77831" descr="未命名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5116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855" name="矩形 77829"/>
          <p:cNvSpPr/>
          <p:nvPr>
            <p:custDataLst>
              <p:tags r:id="rId6"/>
            </p:custDataLst>
          </p:nvPr>
        </p:nvSpPr>
        <p:spPr>
          <a:xfrm>
            <a:off x="228600" y="3962400"/>
            <a:ext cx="4953000" cy="2443163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</a:rPr>
              <a:t>分针</a:t>
            </a:r>
            <a:r>
              <a:rPr lang="zh-CN" altLang="en-US" sz="2800" b="1"/>
              <a:t>：转一圈</a:t>
            </a:r>
            <a:r>
              <a:rPr lang="zh-CN" altLang="en-US" sz="2800" b="1">
                <a:solidFill>
                  <a:srgbClr val="FF3300"/>
                </a:solidFill>
              </a:rPr>
              <a:t>１５</a:t>
            </a:r>
            <a:r>
              <a:rPr lang="zh-CN" altLang="en-US" sz="2800" b="1"/>
              <a:t>分钟；</a:t>
            </a: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</a:rPr>
              <a:t>秒针</a:t>
            </a:r>
            <a:r>
              <a:rPr lang="zh-CN" altLang="en-US" sz="2800" b="1"/>
              <a:t>：转一圈</a:t>
            </a:r>
            <a:r>
              <a:rPr lang="zh-CN" altLang="en-US" sz="2800" b="1">
                <a:solidFill>
                  <a:srgbClr val="FF3300"/>
                </a:solidFill>
              </a:rPr>
              <a:t>３０</a:t>
            </a:r>
            <a:r>
              <a:rPr lang="zh-CN" altLang="en-US" sz="2800" b="1"/>
              <a:t>秒；</a:t>
            </a: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</a:rPr>
              <a:t>最小刻度</a:t>
            </a:r>
            <a:r>
              <a:rPr lang="zh-CN" altLang="en-US" sz="2800" b="1"/>
              <a:t>：</a:t>
            </a:r>
            <a:r>
              <a:rPr lang="en-US" altLang="zh-CN" sz="2800" b="1">
                <a:solidFill>
                  <a:srgbClr val="FF3300"/>
                </a:solidFill>
              </a:rPr>
              <a:t>0.1</a:t>
            </a:r>
            <a:r>
              <a:rPr lang="zh-CN" altLang="en-US" sz="2800" b="1"/>
              <a:t>秒</a:t>
            </a: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</a:rPr>
              <a:t>小表盘的最小分度值</a:t>
            </a:r>
            <a:r>
              <a:rPr lang="zh-CN" altLang="en-US" sz="2800" b="1"/>
              <a:t>：</a:t>
            </a:r>
            <a:r>
              <a:rPr lang="en-US" altLang="zh-CN" sz="2800" b="1">
                <a:solidFill>
                  <a:srgbClr val="FF3300"/>
                </a:solidFill>
              </a:rPr>
              <a:t>0.5</a:t>
            </a:r>
            <a:r>
              <a:rPr lang="zh-CN" altLang="en-US" sz="2800" b="1">
                <a:solidFill>
                  <a:srgbClr val="000000"/>
                </a:solidFill>
              </a:rPr>
              <a:t>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0533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base">
                                        <p:cTn id="15" dur="500" fill="hold"/>
                                        <p:tgtEl>
                                          <p:spTgt spid="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2" grpId="0" animBg="1"/>
      <p:bldP spid="2853" grpId="0" animBg="1"/>
      <p:bldP spid="285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228600" y="381000"/>
            <a:ext cx="5638800" cy="6324600"/>
            <a:chOff x="0" y="0"/>
            <a:chExt cx="3216" cy="3504"/>
          </a:xfrm>
        </p:grpSpPr>
        <p:grpSp>
          <p:nvGrpSpPr>
            <p:cNvPr id="58371" name="Group 3"/>
            <p:cNvGrpSpPr>
              <a:grpSpLocks/>
            </p:cNvGrpSpPr>
            <p:nvPr/>
          </p:nvGrpSpPr>
          <p:grpSpPr bwMode="auto">
            <a:xfrm>
              <a:off x="1286" y="0"/>
              <a:ext cx="641" cy="548"/>
              <a:chOff x="0" y="0"/>
              <a:chExt cx="416" cy="368"/>
            </a:xfrm>
          </p:grpSpPr>
          <p:sp>
            <p:nvSpPr>
              <p:cNvPr id="2860" name="Rectangle 4"/>
              <p:cNvSpPr/>
              <p:nvPr>
                <p:custDataLst>
                  <p:tags r:id="rId389"/>
                </p:custDataLst>
              </p:nvPr>
            </p:nvSpPr>
            <p:spPr>
              <a:xfrm>
                <a:off x="0" y="0"/>
                <a:ext cx="416" cy="191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/>
              </a:gradFill>
              <a:ln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zh-CN" sz="2400"/>
              </a:p>
            </p:txBody>
          </p:sp>
          <p:sp>
            <p:nvSpPr>
              <p:cNvPr id="2861" name="Rectangle 5"/>
              <p:cNvSpPr/>
              <p:nvPr>
                <p:custDataLst>
                  <p:tags r:id="rId390"/>
                </p:custDataLst>
              </p:nvPr>
            </p:nvSpPr>
            <p:spPr>
              <a:xfrm>
                <a:off x="97" y="191"/>
                <a:ext cx="231" cy="177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0"/>
              </a:gradFill>
              <a:ln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zh-CN" sz="2400"/>
              </a:p>
            </p:txBody>
          </p:sp>
        </p:grpSp>
        <p:grpSp>
          <p:nvGrpSpPr>
            <p:cNvPr id="58374" name="Group 6"/>
            <p:cNvGrpSpPr>
              <a:grpSpLocks/>
            </p:cNvGrpSpPr>
            <p:nvPr/>
          </p:nvGrpSpPr>
          <p:grpSpPr bwMode="auto">
            <a:xfrm>
              <a:off x="0" y="429"/>
              <a:ext cx="3216" cy="3075"/>
              <a:chOff x="0" y="0"/>
              <a:chExt cx="3216" cy="3075"/>
            </a:xfrm>
          </p:grpSpPr>
          <p:sp>
            <p:nvSpPr>
              <p:cNvPr id="2863" name="Oval 7"/>
              <p:cNvSpPr/>
              <p:nvPr>
                <p:custDataLst>
                  <p:tags r:id="rId3"/>
                </p:custDataLst>
              </p:nvPr>
            </p:nvSpPr>
            <p:spPr>
              <a:xfrm>
                <a:off x="0" y="119"/>
                <a:ext cx="3216" cy="295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A9A9A9"/>
                  </a:gs>
                </a:gsLst>
                <a:lin ang="2700000"/>
              </a:gradFill>
              <a:ln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zh-CN" sz="2400"/>
              </a:p>
            </p:txBody>
          </p:sp>
          <p:sp>
            <p:nvSpPr>
              <p:cNvPr id="58376" name="Oval 8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96" y="195"/>
                <a:ext cx="3041" cy="2795"/>
              </a:xfrm>
              <a:prstGeom prst="ellipse">
                <a:avLst/>
              </a:prstGeom>
              <a:solidFill>
                <a:srgbClr val="FFFFFF"/>
              </a:solidFill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zh-CN" sz="2400"/>
              </a:p>
            </p:txBody>
          </p:sp>
          <p:grpSp>
            <p:nvGrpSpPr>
              <p:cNvPr id="58377" name="Group 9"/>
              <p:cNvGrpSpPr>
                <a:grpSpLocks/>
              </p:cNvGrpSpPr>
              <p:nvPr/>
            </p:nvGrpSpPr>
            <p:grpSpPr bwMode="auto">
              <a:xfrm>
                <a:off x="97" y="197"/>
                <a:ext cx="3043" cy="2796"/>
                <a:chOff x="0" y="0"/>
                <a:chExt cx="6400" cy="6400"/>
              </a:xfrm>
            </p:grpSpPr>
            <p:sp>
              <p:nvSpPr>
                <p:cNvPr id="58378" name="Line 10"/>
                <p:cNvSpPr>
                  <a:spLocks noChangeShapeType="1"/>
                </p:cNvSpPr>
                <p:nvPr>
                  <p:custDataLst>
                    <p:tags r:id="rId89"/>
                  </p:custDataLst>
                </p:nvPr>
              </p:nvSpPr>
              <p:spPr bwMode="auto">
                <a:xfrm flipH="1" flipV="1">
                  <a:off x="3200" y="0"/>
                  <a:ext cx="0" cy="44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79" name="Line 11"/>
                <p:cNvSpPr>
                  <a:spLocks noChangeShapeType="1"/>
                </p:cNvSpPr>
                <p:nvPr>
                  <p:custDataLst>
                    <p:tags r:id="rId90"/>
                  </p:custDataLst>
                </p:nvPr>
              </p:nvSpPr>
              <p:spPr bwMode="auto">
                <a:xfrm flipV="1">
                  <a:off x="3263" y="1"/>
                  <a:ext cx="4" cy="20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80" name="Line 12"/>
                <p:cNvSpPr>
                  <a:spLocks noChangeShapeType="1"/>
                </p:cNvSpPr>
                <p:nvPr>
                  <p:custDataLst>
                    <p:tags r:id="rId91"/>
                  </p:custDataLst>
                </p:nvPr>
              </p:nvSpPr>
              <p:spPr bwMode="auto">
                <a:xfrm flipV="1">
                  <a:off x="3326" y="3"/>
                  <a:ext cx="8" cy="20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81" name="Line 13"/>
                <p:cNvSpPr>
                  <a:spLocks noChangeShapeType="1"/>
                </p:cNvSpPr>
                <p:nvPr>
                  <p:custDataLst>
                    <p:tags r:id="rId92"/>
                  </p:custDataLst>
                </p:nvPr>
              </p:nvSpPr>
              <p:spPr bwMode="auto">
                <a:xfrm flipV="1">
                  <a:off x="3388" y="6"/>
                  <a:ext cx="13" cy="20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82" name="Line 14"/>
                <p:cNvSpPr>
                  <a:spLocks noChangeShapeType="1"/>
                </p:cNvSpPr>
                <p:nvPr>
                  <p:custDataLst>
                    <p:tags r:id="rId93"/>
                  </p:custDataLst>
                </p:nvPr>
              </p:nvSpPr>
              <p:spPr bwMode="auto">
                <a:xfrm flipV="1">
                  <a:off x="3451" y="11"/>
                  <a:ext cx="17" cy="20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83" name="Line 15"/>
                <p:cNvSpPr>
                  <a:spLocks noChangeShapeType="1"/>
                </p:cNvSpPr>
                <p:nvPr>
                  <p:custDataLst>
                    <p:tags r:id="rId94"/>
                  </p:custDataLst>
                </p:nvPr>
              </p:nvSpPr>
              <p:spPr bwMode="auto">
                <a:xfrm flipV="1">
                  <a:off x="3497" y="18"/>
                  <a:ext cx="37" cy="35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84" name="Line 16"/>
                <p:cNvSpPr>
                  <a:spLocks noChangeShapeType="1"/>
                </p:cNvSpPr>
                <p:nvPr>
                  <p:custDataLst>
                    <p:tags r:id="rId95"/>
                  </p:custDataLst>
                </p:nvPr>
              </p:nvSpPr>
              <p:spPr bwMode="auto">
                <a:xfrm flipV="1">
                  <a:off x="3576" y="25"/>
                  <a:ext cx="25" cy="19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85" name="Line 17"/>
                <p:cNvSpPr>
                  <a:spLocks noChangeShapeType="1"/>
                </p:cNvSpPr>
                <p:nvPr>
                  <p:custDataLst>
                    <p:tags r:id="rId96"/>
                  </p:custDataLst>
                </p:nvPr>
              </p:nvSpPr>
              <p:spPr bwMode="auto">
                <a:xfrm flipV="1">
                  <a:off x="3638" y="34"/>
                  <a:ext cx="29" cy="19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86" name="Line 18"/>
                <p:cNvSpPr>
                  <a:spLocks noChangeShapeType="1"/>
                </p:cNvSpPr>
                <p:nvPr>
                  <p:custDataLst>
                    <p:tags r:id="rId97"/>
                  </p:custDataLst>
                </p:nvPr>
              </p:nvSpPr>
              <p:spPr bwMode="auto">
                <a:xfrm flipV="1">
                  <a:off x="3700" y="45"/>
                  <a:ext cx="34" cy="19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87" name="Line 19"/>
                <p:cNvSpPr>
                  <a:spLocks noChangeShapeType="1"/>
                </p:cNvSpPr>
                <p:nvPr>
                  <p:custDataLst>
                    <p:tags r:id="rId98"/>
                  </p:custDataLst>
                </p:nvPr>
              </p:nvSpPr>
              <p:spPr bwMode="auto">
                <a:xfrm flipV="1">
                  <a:off x="3762" y="57"/>
                  <a:ext cx="38" cy="19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88" name="Line 20"/>
                <p:cNvSpPr>
                  <a:spLocks noChangeShapeType="1"/>
                </p:cNvSpPr>
                <p:nvPr>
                  <p:custDataLst>
                    <p:tags r:id="rId99"/>
                  </p:custDataLst>
                </p:nvPr>
              </p:nvSpPr>
              <p:spPr bwMode="auto">
                <a:xfrm flipV="1">
                  <a:off x="3774" y="70"/>
                  <a:ext cx="91" cy="43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89" name="Line 21"/>
                <p:cNvSpPr>
                  <a:spLocks noChangeShapeType="1"/>
                </p:cNvSpPr>
                <p:nvPr>
                  <p:custDataLst>
                    <p:tags r:id="rId100"/>
                  </p:custDataLst>
                </p:nvPr>
              </p:nvSpPr>
              <p:spPr bwMode="auto">
                <a:xfrm flipV="1">
                  <a:off x="3885" y="85"/>
                  <a:ext cx="46" cy="19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90" name="Line 22"/>
                <p:cNvSpPr>
                  <a:spLocks noChangeShapeType="1"/>
                </p:cNvSpPr>
                <p:nvPr>
                  <p:custDataLst>
                    <p:tags r:id="rId101"/>
                  </p:custDataLst>
                </p:nvPr>
              </p:nvSpPr>
              <p:spPr bwMode="auto">
                <a:xfrm flipV="1">
                  <a:off x="3946" y="101"/>
                  <a:ext cx="50" cy="19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91" name="Line 23"/>
                <p:cNvSpPr>
                  <a:spLocks noChangeShapeType="1"/>
                </p:cNvSpPr>
                <p:nvPr>
                  <p:custDataLst>
                    <p:tags r:id="rId102"/>
                  </p:custDataLst>
                </p:nvPr>
              </p:nvSpPr>
              <p:spPr bwMode="auto">
                <a:xfrm flipV="1">
                  <a:off x="4007" y="118"/>
                  <a:ext cx="54" cy="19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92" name="Line 24"/>
                <p:cNvSpPr>
                  <a:spLocks noChangeShapeType="1"/>
                </p:cNvSpPr>
                <p:nvPr>
                  <p:custDataLst>
                    <p:tags r:id="rId103"/>
                  </p:custDataLst>
                </p:nvPr>
              </p:nvSpPr>
              <p:spPr bwMode="auto">
                <a:xfrm flipV="1">
                  <a:off x="4067" y="137"/>
                  <a:ext cx="58" cy="19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93" name="Line 25"/>
                <p:cNvSpPr>
                  <a:spLocks noChangeShapeType="1"/>
                </p:cNvSpPr>
                <p:nvPr>
                  <p:custDataLst>
                    <p:tags r:id="rId104"/>
                  </p:custDataLst>
                </p:nvPr>
              </p:nvSpPr>
              <p:spPr bwMode="auto">
                <a:xfrm flipV="1">
                  <a:off x="4078" y="157"/>
                  <a:ext cx="111" cy="342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94" name="Line 26"/>
                <p:cNvSpPr>
                  <a:spLocks noChangeShapeType="1"/>
                </p:cNvSpPr>
                <p:nvPr>
                  <p:custDataLst>
                    <p:tags r:id="rId105"/>
                  </p:custDataLst>
                </p:nvPr>
              </p:nvSpPr>
              <p:spPr bwMode="auto">
                <a:xfrm flipV="1">
                  <a:off x="4187" y="178"/>
                  <a:ext cx="65" cy="18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95" name="Line 27"/>
                <p:cNvSpPr>
                  <a:spLocks noChangeShapeType="1"/>
                </p:cNvSpPr>
                <p:nvPr>
                  <p:custDataLst>
                    <p:tags r:id="rId106"/>
                  </p:custDataLst>
                </p:nvPr>
              </p:nvSpPr>
              <p:spPr bwMode="auto">
                <a:xfrm flipV="1">
                  <a:off x="4246" y="201"/>
                  <a:ext cx="69" cy="18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96" name="Line 28"/>
                <p:cNvSpPr>
                  <a:spLocks noChangeShapeType="1"/>
                </p:cNvSpPr>
                <p:nvPr>
                  <p:custDataLst>
                    <p:tags r:id="rId107"/>
                  </p:custDataLst>
                </p:nvPr>
              </p:nvSpPr>
              <p:spPr bwMode="auto">
                <a:xfrm flipV="1">
                  <a:off x="4304" y="225"/>
                  <a:ext cx="74" cy="18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97" name="Line 29"/>
                <p:cNvSpPr>
                  <a:spLocks noChangeShapeType="1"/>
                </p:cNvSpPr>
                <p:nvPr>
                  <p:custDataLst>
                    <p:tags r:id="rId108"/>
                  </p:custDataLst>
                </p:nvPr>
              </p:nvSpPr>
              <p:spPr bwMode="auto">
                <a:xfrm flipV="1">
                  <a:off x="4363" y="250"/>
                  <a:ext cx="77" cy="18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98" name="Line 30"/>
                <p:cNvSpPr>
                  <a:spLocks noChangeShapeType="1"/>
                </p:cNvSpPr>
                <p:nvPr>
                  <p:custDataLst>
                    <p:tags r:id="rId109"/>
                  </p:custDataLst>
                </p:nvPr>
              </p:nvSpPr>
              <p:spPr bwMode="auto">
                <a:xfrm flipV="1">
                  <a:off x="4323" y="277"/>
                  <a:ext cx="179" cy="402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99" name="Line 31"/>
                <p:cNvSpPr>
                  <a:spLocks noChangeShapeType="1"/>
                </p:cNvSpPr>
                <p:nvPr>
                  <p:custDataLst>
                    <p:tags r:id="rId110"/>
                  </p:custDataLst>
                </p:nvPr>
              </p:nvSpPr>
              <p:spPr bwMode="auto">
                <a:xfrm flipV="1">
                  <a:off x="4477" y="305"/>
                  <a:ext cx="85" cy="18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00" name="Line 32"/>
                <p:cNvSpPr>
                  <a:spLocks noChangeShapeType="1"/>
                </p:cNvSpPr>
                <p:nvPr>
                  <p:custDataLst>
                    <p:tags r:id="rId111"/>
                  </p:custDataLst>
                </p:nvPr>
              </p:nvSpPr>
              <p:spPr bwMode="auto">
                <a:xfrm flipV="1">
                  <a:off x="4534" y="334"/>
                  <a:ext cx="89" cy="17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01" name="Line 33"/>
                <p:cNvSpPr>
                  <a:spLocks noChangeShapeType="1"/>
                </p:cNvSpPr>
                <p:nvPr>
                  <p:custDataLst>
                    <p:tags r:id="rId112"/>
                  </p:custDataLst>
                </p:nvPr>
              </p:nvSpPr>
              <p:spPr bwMode="auto">
                <a:xfrm flipV="1">
                  <a:off x="4590" y="364"/>
                  <a:ext cx="93" cy="17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02" name="Line 34"/>
                <p:cNvSpPr>
                  <a:spLocks noChangeShapeType="1"/>
                </p:cNvSpPr>
                <p:nvPr>
                  <p:custDataLst>
                    <p:tags r:id="rId113"/>
                  </p:custDataLst>
                </p:nvPr>
              </p:nvSpPr>
              <p:spPr bwMode="auto">
                <a:xfrm flipV="1">
                  <a:off x="4645" y="396"/>
                  <a:ext cx="97" cy="17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03" name="Line 35"/>
                <p:cNvSpPr>
                  <a:spLocks noChangeShapeType="1"/>
                </p:cNvSpPr>
                <p:nvPr>
                  <p:custDataLst>
                    <p:tags r:id="rId114"/>
                  </p:custDataLst>
                </p:nvPr>
              </p:nvSpPr>
              <p:spPr bwMode="auto">
                <a:xfrm flipV="1">
                  <a:off x="4620" y="429"/>
                  <a:ext cx="180" cy="31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04" name="Line 36"/>
                <p:cNvSpPr>
                  <a:spLocks noChangeShapeType="1"/>
                </p:cNvSpPr>
                <p:nvPr>
                  <p:custDataLst>
                    <p:tags r:id="rId115"/>
                  </p:custDataLst>
                </p:nvPr>
              </p:nvSpPr>
              <p:spPr bwMode="auto">
                <a:xfrm flipV="1">
                  <a:off x="4754" y="463"/>
                  <a:ext cx="104" cy="17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05" name="Line 37"/>
                <p:cNvSpPr>
                  <a:spLocks noChangeShapeType="1"/>
                </p:cNvSpPr>
                <p:nvPr>
                  <p:custDataLst>
                    <p:tags r:id="rId116"/>
                  </p:custDataLst>
                </p:nvPr>
              </p:nvSpPr>
              <p:spPr bwMode="auto">
                <a:xfrm flipV="1">
                  <a:off x="4807" y="498"/>
                  <a:ext cx="108" cy="16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06" name="Line 38"/>
                <p:cNvSpPr>
                  <a:spLocks noChangeShapeType="1"/>
                </p:cNvSpPr>
                <p:nvPr>
                  <p:custDataLst>
                    <p:tags r:id="rId117"/>
                  </p:custDataLst>
                </p:nvPr>
              </p:nvSpPr>
              <p:spPr bwMode="auto">
                <a:xfrm flipV="1">
                  <a:off x="4860" y="535"/>
                  <a:ext cx="111" cy="16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07" name="Line 39"/>
                <p:cNvSpPr>
                  <a:spLocks noChangeShapeType="1"/>
                </p:cNvSpPr>
                <p:nvPr>
                  <p:custDataLst>
                    <p:tags r:id="rId118"/>
                  </p:custDataLst>
                </p:nvPr>
              </p:nvSpPr>
              <p:spPr bwMode="auto">
                <a:xfrm flipV="1">
                  <a:off x="4912" y="572"/>
                  <a:ext cx="114" cy="16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08" name="Line 40"/>
                <p:cNvSpPr>
                  <a:spLocks noChangeShapeType="1"/>
                </p:cNvSpPr>
                <p:nvPr>
                  <p:custDataLst>
                    <p:tags r:id="rId119"/>
                  </p:custDataLst>
                </p:nvPr>
              </p:nvSpPr>
              <p:spPr bwMode="auto">
                <a:xfrm flipV="1">
                  <a:off x="4822" y="611"/>
                  <a:ext cx="259" cy="35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09" name="Line 41"/>
                <p:cNvSpPr>
                  <a:spLocks noChangeShapeType="1"/>
                </p:cNvSpPr>
                <p:nvPr>
                  <p:custDataLst>
                    <p:tags r:id="rId120"/>
                  </p:custDataLst>
                </p:nvPr>
              </p:nvSpPr>
              <p:spPr bwMode="auto">
                <a:xfrm flipV="1">
                  <a:off x="5014" y="651"/>
                  <a:ext cx="121" cy="15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10" name="Line 42"/>
                <p:cNvSpPr>
                  <a:spLocks noChangeShapeType="1"/>
                </p:cNvSpPr>
                <p:nvPr>
                  <p:custDataLst>
                    <p:tags r:id="rId121"/>
                  </p:custDataLst>
                </p:nvPr>
              </p:nvSpPr>
              <p:spPr bwMode="auto">
                <a:xfrm flipV="1">
                  <a:off x="5063" y="692"/>
                  <a:ext cx="125" cy="15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11" name="Line 43"/>
                <p:cNvSpPr>
                  <a:spLocks noChangeShapeType="1"/>
                </p:cNvSpPr>
                <p:nvPr>
                  <p:custDataLst>
                    <p:tags r:id="rId122"/>
                  </p:custDataLst>
                </p:nvPr>
              </p:nvSpPr>
              <p:spPr bwMode="auto">
                <a:xfrm flipV="1">
                  <a:off x="5112" y="734"/>
                  <a:ext cx="128" cy="15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12" name="Line 44"/>
                <p:cNvSpPr>
                  <a:spLocks noChangeShapeType="1"/>
                </p:cNvSpPr>
                <p:nvPr>
                  <p:custDataLst>
                    <p:tags r:id="rId123"/>
                  </p:custDataLst>
                </p:nvPr>
              </p:nvSpPr>
              <p:spPr bwMode="auto">
                <a:xfrm flipV="1">
                  <a:off x="5160" y="778"/>
                  <a:ext cx="131" cy="15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13" name="Line 45"/>
                <p:cNvSpPr>
                  <a:spLocks noChangeShapeType="1"/>
                </p:cNvSpPr>
                <p:nvPr>
                  <p:custDataLst>
                    <p:tags r:id="rId124"/>
                  </p:custDataLst>
                </p:nvPr>
              </p:nvSpPr>
              <p:spPr bwMode="auto">
                <a:xfrm flipV="1">
                  <a:off x="5100" y="822"/>
                  <a:ext cx="241" cy="26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14" name="Line 46"/>
                <p:cNvSpPr>
                  <a:spLocks noChangeShapeType="1"/>
                </p:cNvSpPr>
                <p:nvPr>
                  <p:custDataLst>
                    <p:tags r:id="rId125"/>
                  </p:custDataLst>
                </p:nvPr>
              </p:nvSpPr>
              <p:spPr bwMode="auto">
                <a:xfrm flipV="1">
                  <a:off x="5254" y="867"/>
                  <a:ext cx="137" cy="14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15" name="Line 47"/>
                <p:cNvSpPr>
                  <a:spLocks noChangeShapeType="1"/>
                </p:cNvSpPr>
                <p:nvPr>
                  <p:custDataLst>
                    <p:tags r:id="rId126"/>
                  </p:custDataLst>
                </p:nvPr>
              </p:nvSpPr>
              <p:spPr bwMode="auto">
                <a:xfrm flipV="1">
                  <a:off x="5299" y="914"/>
                  <a:ext cx="140" cy="14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16" name="Line 48"/>
                <p:cNvSpPr>
                  <a:spLocks noChangeShapeType="1"/>
                </p:cNvSpPr>
                <p:nvPr>
                  <p:custDataLst>
                    <p:tags r:id="rId127"/>
                  </p:custDataLst>
                </p:nvPr>
              </p:nvSpPr>
              <p:spPr bwMode="auto">
                <a:xfrm flipV="1">
                  <a:off x="5343" y="961"/>
                  <a:ext cx="143" cy="14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17" name="Line 49"/>
                <p:cNvSpPr>
                  <a:spLocks noChangeShapeType="1"/>
                </p:cNvSpPr>
                <p:nvPr>
                  <p:custDataLst>
                    <p:tags r:id="rId128"/>
                  </p:custDataLst>
                </p:nvPr>
              </p:nvSpPr>
              <p:spPr bwMode="auto">
                <a:xfrm flipV="1">
                  <a:off x="5387" y="1009"/>
                  <a:ext cx="146" cy="13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18" name="Line 50"/>
                <p:cNvSpPr>
                  <a:spLocks noChangeShapeType="1"/>
                </p:cNvSpPr>
                <p:nvPr>
                  <p:custDataLst>
                    <p:tags r:id="rId129"/>
                  </p:custDataLst>
                </p:nvPr>
              </p:nvSpPr>
              <p:spPr bwMode="auto">
                <a:xfrm flipV="1">
                  <a:off x="5251" y="1059"/>
                  <a:ext cx="327" cy="29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19" name="Line 51"/>
                <p:cNvSpPr>
                  <a:spLocks noChangeShapeType="1"/>
                </p:cNvSpPr>
                <p:nvPr>
                  <p:custDataLst>
                    <p:tags r:id="rId130"/>
                  </p:custDataLst>
                </p:nvPr>
              </p:nvSpPr>
              <p:spPr bwMode="auto">
                <a:xfrm flipV="1">
                  <a:off x="5471" y="1109"/>
                  <a:ext cx="151" cy="13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20" name="Line 52"/>
                <p:cNvSpPr>
                  <a:spLocks noChangeShapeType="1"/>
                </p:cNvSpPr>
                <p:nvPr>
                  <p:custDataLst>
                    <p:tags r:id="rId131"/>
                  </p:custDataLst>
                </p:nvPr>
              </p:nvSpPr>
              <p:spPr bwMode="auto">
                <a:xfrm flipV="1">
                  <a:off x="5512" y="1160"/>
                  <a:ext cx="154" cy="12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21" name="Line 53"/>
                <p:cNvSpPr>
                  <a:spLocks noChangeShapeType="1"/>
                </p:cNvSpPr>
                <p:nvPr>
                  <p:custDataLst>
                    <p:tags r:id="rId132"/>
                  </p:custDataLst>
                </p:nvPr>
              </p:nvSpPr>
              <p:spPr bwMode="auto">
                <a:xfrm flipV="1">
                  <a:off x="5551" y="1212"/>
                  <a:ext cx="157" cy="12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22" name="Line 54"/>
                <p:cNvSpPr>
                  <a:spLocks noChangeShapeType="1"/>
                </p:cNvSpPr>
                <p:nvPr>
                  <p:custDataLst>
                    <p:tags r:id="rId133"/>
                  </p:custDataLst>
                </p:nvPr>
              </p:nvSpPr>
              <p:spPr bwMode="auto">
                <a:xfrm flipV="1">
                  <a:off x="5590" y="1265"/>
                  <a:ext cx="159" cy="12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23" name="Line 55"/>
                <p:cNvSpPr>
                  <a:spLocks noChangeShapeType="1"/>
                </p:cNvSpPr>
                <p:nvPr>
                  <p:custDataLst>
                    <p:tags r:id="rId134"/>
                  </p:custDataLst>
                </p:nvPr>
              </p:nvSpPr>
              <p:spPr bwMode="auto">
                <a:xfrm flipV="1">
                  <a:off x="5498" y="1319"/>
                  <a:ext cx="291" cy="212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24" name="Line 56"/>
                <p:cNvSpPr>
                  <a:spLocks noChangeShapeType="1"/>
                </p:cNvSpPr>
                <p:nvPr>
                  <p:custDataLst>
                    <p:tags r:id="rId135"/>
                  </p:custDataLst>
                </p:nvPr>
              </p:nvSpPr>
              <p:spPr bwMode="auto">
                <a:xfrm flipV="1">
                  <a:off x="5663" y="1374"/>
                  <a:ext cx="165" cy="11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25" name="Line 57"/>
                <p:cNvSpPr>
                  <a:spLocks noChangeShapeType="1"/>
                </p:cNvSpPr>
                <p:nvPr>
                  <p:custDataLst>
                    <p:tags r:id="rId136"/>
                  </p:custDataLst>
                </p:nvPr>
              </p:nvSpPr>
              <p:spPr bwMode="auto">
                <a:xfrm flipV="1">
                  <a:off x="5699" y="1429"/>
                  <a:ext cx="166" cy="11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26" name="Line 58"/>
                <p:cNvSpPr>
                  <a:spLocks noChangeShapeType="1"/>
                </p:cNvSpPr>
                <p:nvPr>
                  <p:custDataLst>
                    <p:tags r:id="rId137"/>
                  </p:custDataLst>
                </p:nvPr>
              </p:nvSpPr>
              <p:spPr bwMode="auto">
                <a:xfrm flipV="1">
                  <a:off x="5733" y="1485"/>
                  <a:ext cx="169" cy="10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27" name="Line 59"/>
                <p:cNvSpPr>
                  <a:spLocks noChangeShapeType="1"/>
                </p:cNvSpPr>
                <p:nvPr>
                  <p:custDataLst>
                    <p:tags r:id="rId138"/>
                  </p:custDataLst>
                </p:nvPr>
              </p:nvSpPr>
              <p:spPr bwMode="auto">
                <a:xfrm flipV="1">
                  <a:off x="5766" y="1542"/>
                  <a:ext cx="171" cy="10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28" name="Line 60"/>
                <p:cNvSpPr>
                  <a:spLocks noChangeShapeType="1"/>
                </p:cNvSpPr>
                <p:nvPr>
                  <p:custDataLst>
                    <p:tags r:id="rId139"/>
                  </p:custDataLst>
                </p:nvPr>
              </p:nvSpPr>
              <p:spPr bwMode="auto">
                <a:xfrm flipV="1">
                  <a:off x="5590" y="1600"/>
                  <a:ext cx="381" cy="2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29" name="Line 61"/>
                <p:cNvSpPr>
                  <a:spLocks noChangeShapeType="1"/>
                </p:cNvSpPr>
                <p:nvPr>
                  <p:custDataLst>
                    <p:tags r:id="rId140"/>
                  </p:custDataLst>
                </p:nvPr>
              </p:nvSpPr>
              <p:spPr bwMode="auto">
                <a:xfrm flipV="1">
                  <a:off x="5829" y="1658"/>
                  <a:ext cx="175" cy="9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30" name="Line 62"/>
                <p:cNvSpPr>
                  <a:spLocks noChangeShapeType="1"/>
                </p:cNvSpPr>
                <p:nvPr>
                  <p:custDataLst>
                    <p:tags r:id="rId141"/>
                  </p:custDataLst>
                </p:nvPr>
              </p:nvSpPr>
              <p:spPr bwMode="auto">
                <a:xfrm flipV="1">
                  <a:off x="5859" y="1717"/>
                  <a:ext cx="177" cy="9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31" name="Line 63"/>
                <p:cNvSpPr>
                  <a:spLocks noChangeShapeType="1"/>
                </p:cNvSpPr>
                <p:nvPr>
                  <p:custDataLst>
                    <p:tags r:id="rId142"/>
                  </p:custDataLst>
                </p:nvPr>
              </p:nvSpPr>
              <p:spPr bwMode="auto">
                <a:xfrm flipV="1">
                  <a:off x="5887" y="1777"/>
                  <a:ext cx="179" cy="8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32" name="Line 64"/>
                <p:cNvSpPr>
                  <a:spLocks noChangeShapeType="1"/>
                </p:cNvSpPr>
                <p:nvPr>
                  <p:custDataLst>
                    <p:tags r:id="rId143"/>
                  </p:custDataLst>
                </p:nvPr>
              </p:nvSpPr>
              <p:spPr bwMode="auto">
                <a:xfrm flipV="1">
                  <a:off x="5914" y="1838"/>
                  <a:ext cx="181" cy="8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33" name="Line 65"/>
                <p:cNvSpPr>
                  <a:spLocks noChangeShapeType="1"/>
                </p:cNvSpPr>
                <p:nvPr>
                  <p:custDataLst>
                    <p:tags r:id="rId144"/>
                  </p:custDataLst>
                </p:nvPr>
              </p:nvSpPr>
              <p:spPr bwMode="auto">
                <a:xfrm flipV="1">
                  <a:off x="5794" y="1898"/>
                  <a:ext cx="329" cy="14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34" name="Line 66"/>
                <p:cNvSpPr>
                  <a:spLocks noChangeShapeType="1"/>
                </p:cNvSpPr>
                <p:nvPr>
                  <p:custDataLst>
                    <p:tags r:id="rId145"/>
                  </p:custDataLst>
                </p:nvPr>
              </p:nvSpPr>
              <p:spPr bwMode="auto">
                <a:xfrm flipV="1">
                  <a:off x="5966" y="1960"/>
                  <a:ext cx="184" cy="7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35" name="Line 67"/>
                <p:cNvSpPr>
                  <a:spLocks noChangeShapeType="1"/>
                </p:cNvSpPr>
                <p:nvPr>
                  <p:custDataLst>
                    <p:tags r:id="rId146"/>
                  </p:custDataLst>
                </p:nvPr>
              </p:nvSpPr>
              <p:spPr bwMode="auto">
                <a:xfrm flipV="1">
                  <a:off x="5989" y="2022"/>
                  <a:ext cx="186" cy="7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36" name="Line 68"/>
                <p:cNvSpPr>
                  <a:spLocks noChangeShapeType="1"/>
                </p:cNvSpPr>
                <p:nvPr>
                  <p:custDataLst>
                    <p:tags r:id="rId147"/>
                  </p:custDataLst>
                </p:nvPr>
              </p:nvSpPr>
              <p:spPr bwMode="auto">
                <a:xfrm flipV="1">
                  <a:off x="6012" y="2085"/>
                  <a:ext cx="187" cy="6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37" name="Line 69"/>
                <p:cNvSpPr>
                  <a:spLocks noChangeShapeType="1"/>
                </p:cNvSpPr>
                <p:nvPr>
                  <p:custDataLst>
                    <p:tags r:id="rId148"/>
                  </p:custDataLst>
                </p:nvPr>
              </p:nvSpPr>
              <p:spPr bwMode="auto">
                <a:xfrm flipV="1">
                  <a:off x="6033" y="2148"/>
                  <a:ext cx="189" cy="6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38" name="Line 70"/>
                <p:cNvSpPr>
                  <a:spLocks noChangeShapeType="1"/>
                </p:cNvSpPr>
                <p:nvPr>
                  <p:custDataLst>
                    <p:tags r:id="rId149"/>
                  </p:custDataLst>
                </p:nvPr>
              </p:nvSpPr>
              <p:spPr bwMode="auto">
                <a:xfrm flipV="1">
                  <a:off x="5825" y="2211"/>
                  <a:ext cx="418" cy="13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39" name="Line 71"/>
                <p:cNvSpPr>
                  <a:spLocks noChangeShapeType="1"/>
                </p:cNvSpPr>
                <p:nvPr>
                  <p:custDataLst>
                    <p:tags r:id="rId150"/>
                  </p:custDataLst>
                </p:nvPr>
              </p:nvSpPr>
              <p:spPr bwMode="auto">
                <a:xfrm flipV="1">
                  <a:off x="6072" y="2275"/>
                  <a:ext cx="191" cy="5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40" name="Line 72"/>
                <p:cNvSpPr>
                  <a:spLocks noChangeShapeType="1"/>
                </p:cNvSpPr>
                <p:nvPr>
                  <p:custDataLst>
                    <p:tags r:id="rId151"/>
                  </p:custDataLst>
                </p:nvPr>
              </p:nvSpPr>
              <p:spPr bwMode="auto">
                <a:xfrm flipV="1">
                  <a:off x="6089" y="2339"/>
                  <a:ext cx="193" cy="5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41" name="Line 73"/>
                <p:cNvSpPr>
                  <a:spLocks noChangeShapeType="1"/>
                </p:cNvSpPr>
                <p:nvPr>
                  <p:custDataLst>
                    <p:tags r:id="rId152"/>
                  </p:custDataLst>
                </p:nvPr>
              </p:nvSpPr>
              <p:spPr bwMode="auto">
                <a:xfrm flipV="1">
                  <a:off x="6106" y="2404"/>
                  <a:ext cx="193" cy="5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42" name="Line 74"/>
                <p:cNvSpPr>
                  <a:spLocks noChangeShapeType="1"/>
                </p:cNvSpPr>
                <p:nvPr>
                  <p:custDataLst>
                    <p:tags r:id="rId153"/>
                  </p:custDataLst>
                </p:nvPr>
              </p:nvSpPr>
              <p:spPr bwMode="auto">
                <a:xfrm flipV="1">
                  <a:off x="6121" y="2469"/>
                  <a:ext cx="194" cy="4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43" name="Line 75"/>
                <p:cNvSpPr>
                  <a:spLocks noChangeShapeType="1"/>
                </p:cNvSpPr>
                <p:nvPr>
                  <p:custDataLst>
                    <p:tags r:id="rId154"/>
                  </p:custDataLst>
                </p:nvPr>
              </p:nvSpPr>
              <p:spPr bwMode="auto">
                <a:xfrm flipV="1">
                  <a:off x="5978" y="2535"/>
                  <a:ext cx="352" cy="7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44" name="Line 76"/>
                <p:cNvSpPr>
                  <a:spLocks noChangeShapeType="1"/>
                </p:cNvSpPr>
                <p:nvPr>
                  <p:custDataLst>
                    <p:tags r:id="rId155"/>
                  </p:custDataLst>
                </p:nvPr>
              </p:nvSpPr>
              <p:spPr bwMode="auto">
                <a:xfrm flipV="1">
                  <a:off x="6147" y="2600"/>
                  <a:ext cx="196" cy="3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45" name="Line 77"/>
                <p:cNvSpPr>
                  <a:spLocks noChangeShapeType="1"/>
                </p:cNvSpPr>
                <p:nvPr>
                  <p:custDataLst>
                    <p:tags r:id="rId156"/>
                  </p:custDataLst>
                </p:nvPr>
              </p:nvSpPr>
              <p:spPr bwMode="auto">
                <a:xfrm flipV="1">
                  <a:off x="6158" y="2666"/>
                  <a:ext cx="197" cy="3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46" name="Line 78"/>
                <p:cNvSpPr>
                  <a:spLocks noChangeShapeType="1"/>
                </p:cNvSpPr>
                <p:nvPr>
                  <p:custDataLst>
                    <p:tags r:id="rId157"/>
                  </p:custDataLst>
                </p:nvPr>
              </p:nvSpPr>
              <p:spPr bwMode="auto">
                <a:xfrm flipV="1">
                  <a:off x="6168" y="2733"/>
                  <a:ext cx="198" cy="2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47" name="Line 79"/>
                <p:cNvSpPr>
                  <a:spLocks noChangeShapeType="1"/>
                </p:cNvSpPr>
                <p:nvPr>
                  <p:custDataLst>
                    <p:tags r:id="rId158"/>
                  </p:custDataLst>
                </p:nvPr>
              </p:nvSpPr>
              <p:spPr bwMode="auto">
                <a:xfrm flipV="1">
                  <a:off x="6176" y="2799"/>
                  <a:ext cx="199" cy="2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48" name="Line 80"/>
                <p:cNvSpPr>
                  <a:spLocks noChangeShapeType="1"/>
                </p:cNvSpPr>
                <p:nvPr>
                  <p:custDataLst>
                    <p:tags r:id="rId159"/>
                  </p:custDataLst>
                </p:nvPr>
              </p:nvSpPr>
              <p:spPr bwMode="auto">
                <a:xfrm flipV="1">
                  <a:off x="5945" y="2866"/>
                  <a:ext cx="437" cy="4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49" name="Line 81"/>
                <p:cNvSpPr>
                  <a:spLocks noChangeShapeType="1"/>
                </p:cNvSpPr>
                <p:nvPr>
                  <p:custDataLst>
                    <p:tags r:id="rId160"/>
                  </p:custDataLst>
                </p:nvPr>
              </p:nvSpPr>
              <p:spPr bwMode="auto">
                <a:xfrm flipV="1">
                  <a:off x="6189" y="2932"/>
                  <a:ext cx="200" cy="1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50" name="Line 82"/>
                <p:cNvSpPr>
                  <a:spLocks noChangeShapeType="1"/>
                </p:cNvSpPr>
                <p:nvPr>
                  <p:custDataLst>
                    <p:tags r:id="rId161"/>
                  </p:custDataLst>
                </p:nvPr>
              </p:nvSpPr>
              <p:spPr bwMode="auto">
                <a:xfrm flipV="1">
                  <a:off x="6194" y="2999"/>
                  <a:ext cx="200" cy="1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51" name="Line 83"/>
                <p:cNvSpPr>
                  <a:spLocks noChangeShapeType="1"/>
                </p:cNvSpPr>
                <p:nvPr>
                  <p:custDataLst>
                    <p:tags r:id="rId162"/>
                  </p:custDataLst>
                </p:nvPr>
              </p:nvSpPr>
              <p:spPr bwMode="auto">
                <a:xfrm flipV="1">
                  <a:off x="6197" y="3066"/>
                  <a:ext cx="200" cy="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52" name="Line 84"/>
                <p:cNvSpPr>
                  <a:spLocks noChangeShapeType="1"/>
                </p:cNvSpPr>
                <p:nvPr>
                  <p:custDataLst>
                    <p:tags r:id="rId163"/>
                  </p:custDataLst>
                </p:nvPr>
              </p:nvSpPr>
              <p:spPr bwMode="auto">
                <a:xfrm flipV="1">
                  <a:off x="6199" y="3133"/>
                  <a:ext cx="200" cy="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53" name="Line 85"/>
                <p:cNvSpPr>
                  <a:spLocks noChangeShapeType="1"/>
                </p:cNvSpPr>
                <p:nvPr>
                  <p:custDataLst>
                    <p:tags r:id="rId164"/>
                  </p:custDataLst>
                </p:nvPr>
              </p:nvSpPr>
              <p:spPr bwMode="auto">
                <a:xfrm>
                  <a:off x="6040" y="3200"/>
                  <a:ext cx="360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54" name="Line 86"/>
                <p:cNvSpPr>
                  <a:spLocks noChangeShapeType="1"/>
                </p:cNvSpPr>
                <p:nvPr>
                  <p:custDataLst>
                    <p:tags r:id="rId165"/>
                  </p:custDataLst>
                </p:nvPr>
              </p:nvSpPr>
              <p:spPr bwMode="auto">
                <a:xfrm>
                  <a:off x="6199" y="3263"/>
                  <a:ext cx="200" cy="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55" name="Line 87"/>
                <p:cNvSpPr>
                  <a:spLocks noChangeShapeType="1"/>
                </p:cNvSpPr>
                <p:nvPr>
                  <p:custDataLst>
                    <p:tags r:id="rId166"/>
                  </p:custDataLst>
                </p:nvPr>
              </p:nvSpPr>
              <p:spPr bwMode="auto">
                <a:xfrm>
                  <a:off x="6197" y="3326"/>
                  <a:ext cx="200" cy="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56" name="Line 88"/>
                <p:cNvSpPr>
                  <a:spLocks noChangeShapeType="1"/>
                </p:cNvSpPr>
                <p:nvPr>
                  <p:custDataLst>
                    <p:tags r:id="rId167"/>
                  </p:custDataLst>
                </p:nvPr>
              </p:nvSpPr>
              <p:spPr bwMode="auto">
                <a:xfrm>
                  <a:off x="6194" y="3388"/>
                  <a:ext cx="200" cy="1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57" name="Line 89"/>
                <p:cNvSpPr>
                  <a:spLocks noChangeShapeType="1"/>
                </p:cNvSpPr>
                <p:nvPr>
                  <p:custDataLst>
                    <p:tags r:id="rId168"/>
                  </p:custDataLst>
                </p:nvPr>
              </p:nvSpPr>
              <p:spPr bwMode="auto">
                <a:xfrm>
                  <a:off x="6189" y="3451"/>
                  <a:ext cx="200" cy="1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58" name="Line 90"/>
                <p:cNvSpPr>
                  <a:spLocks noChangeShapeType="1"/>
                </p:cNvSpPr>
                <p:nvPr>
                  <p:custDataLst>
                    <p:tags r:id="rId169"/>
                  </p:custDataLst>
                </p:nvPr>
              </p:nvSpPr>
              <p:spPr bwMode="auto">
                <a:xfrm>
                  <a:off x="5945" y="3489"/>
                  <a:ext cx="437" cy="4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59" name="Line 91"/>
                <p:cNvSpPr>
                  <a:spLocks noChangeShapeType="1"/>
                </p:cNvSpPr>
                <p:nvPr>
                  <p:custDataLst>
                    <p:tags r:id="rId170"/>
                  </p:custDataLst>
                </p:nvPr>
              </p:nvSpPr>
              <p:spPr bwMode="auto">
                <a:xfrm>
                  <a:off x="6176" y="3576"/>
                  <a:ext cx="199" cy="2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60" name="Line 92"/>
                <p:cNvSpPr>
                  <a:spLocks noChangeShapeType="1"/>
                </p:cNvSpPr>
                <p:nvPr>
                  <p:custDataLst>
                    <p:tags r:id="rId171"/>
                  </p:custDataLst>
                </p:nvPr>
              </p:nvSpPr>
              <p:spPr bwMode="auto">
                <a:xfrm>
                  <a:off x="6168" y="3638"/>
                  <a:ext cx="198" cy="2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61" name="Line 93"/>
                <p:cNvSpPr>
                  <a:spLocks noChangeShapeType="1"/>
                </p:cNvSpPr>
                <p:nvPr>
                  <p:custDataLst>
                    <p:tags r:id="rId172"/>
                  </p:custDataLst>
                </p:nvPr>
              </p:nvSpPr>
              <p:spPr bwMode="auto">
                <a:xfrm>
                  <a:off x="6158" y="3700"/>
                  <a:ext cx="197" cy="3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62" name="Line 94"/>
                <p:cNvSpPr>
                  <a:spLocks noChangeShapeType="1"/>
                </p:cNvSpPr>
                <p:nvPr>
                  <p:custDataLst>
                    <p:tags r:id="rId173"/>
                  </p:custDataLst>
                </p:nvPr>
              </p:nvSpPr>
              <p:spPr bwMode="auto">
                <a:xfrm>
                  <a:off x="6147" y="3762"/>
                  <a:ext cx="196" cy="3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63" name="Line 95"/>
                <p:cNvSpPr>
                  <a:spLocks noChangeShapeType="1"/>
                </p:cNvSpPr>
                <p:nvPr>
                  <p:custDataLst>
                    <p:tags r:id="rId174"/>
                  </p:custDataLst>
                </p:nvPr>
              </p:nvSpPr>
              <p:spPr bwMode="auto">
                <a:xfrm>
                  <a:off x="5978" y="3790"/>
                  <a:ext cx="352" cy="7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64" name="Line 96"/>
                <p:cNvSpPr>
                  <a:spLocks noChangeShapeType="1"/>
                </p:cNvSpPr>
                <p:nvPr>
                  <p:custDataLst>
                    <p:tags r:id="rId175"/>
                  </p:custDataLst>
                </p:nvPr>
              </p:nvSpPr>
              <p:spPr bwMode="auto">
                <a:xfrm>
                  <a:off x="6121" y="3885"/>
                  <a:ext cx="194" cy="4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65" name="Line 97"/>
                <p:cNvSpPr>
                  <a:spLocks noChangeShapeType="1"/>
                </p:cNvSpPr>
                <p:nvPr>
                  <p:custDataLst>
                    <p:tags r:id="rId176"/>
                  </p:custDataLst>
                </p:nvPr>
              </p:nvSpPr>
              <p:spPr bwMode="auto">
                <a:xfrm>
                  <a:off x="6106" y="3946"/>
                  <a:ext cx="193" cy="5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66" name="Line 98"/>
                <p:cNvSpPr>
                  <a:spLocks noChangeShapeType="1"/>
                </p:cNvSpPr>
                <p:nvPr>
                  <p:custDataLst>
                    <p:tags r:id="rId177"/>
                  </p:custDataLst>
                </p:nvPr>
              </p:nvSpPr>
              <p:spPr bwMode="auto">
                <a:xfrm>
                  <a:off x="6089" y="4007"/>
                  <a:ext cx="193" cy="5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67" name="Line 99"/>
                <p:cNvSpPr>
                  <a:spLocks noChangeShapeType="1"/>
                </p:cNvSpPr>
                <p:nvPr>
                  <p:custDataLst>
                    <p:tags r:id="rId178"/>
                  </p:custDataLst>
                </p:nvPr>
              </p:nvSpPr>
              <p:spPr bwMode="auto">
                <a:xfrm>
                  <a:off x="6072" y="4067"/>
                  <a:ext cx="191" cy="5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68" name="Line 100"/>
                <p:cNvSpPr>
                  <a:spLocks noChangeShapeType="1"/>
                </p:cNvSpPr>
                <p:nvPr>
                  <p:custDataLst>
                    <p:tags r:id="rId179"/>
                  </p:custDataLst>
                </p:nvPr>
              </p:nvSpPr>
              <p:spPr bwMode="auto">
                <a:xfrm>
                  <a:off x="5825" y="4053"/>
                  <a:ext cx="418" cy="13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69" name="Line 101"/>
                <p:cNvSpPr>
                  <a:spLocks noChangeShapeType="1"/>
                </p:cNvSpPr>
                <p:nvPr>
                  <p:custDataLst>
                    <p:tags r:id="rId180"/>
                  </p:custDataLst>
                </p:nvPr>
              </p:nvSpPr>
              <p:spPr bwMode="auto">
                <a:xfrm>
                  <a:off x="6033" y="4187"/>
                  <a:ext cx="189" cy="6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70" name="Line 102"/>
                <p:cNvSpPr>
                  <a:spLocks noChangeShapeType="1"/>
                </p:cNvSpPr>
                <p:nvPr>
                  <p:custDataLst>
                    <p:tags r:id="rId181"/>
                  </p:custDataLst>
                </p:nvPr>
              </p:nvSpPr>
              <p:spPr bwMode="auto">
                <a:xfrm>
                  <a:off x="6012" y="4246"/>
                  <a:ext cx="187" cy="6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71" name="Line 103"/>
                <p:cNvSpPr>
                  <a:spLocks noChangeShapeType="1"/>
                </p:cNvSpPr>
                <p:nvPr>
                  <p:custDataLst>
                    <p:tags r:id="rId182"/>
                  </p:custDataLst>
                </p:nvPr>
              </p:nvSpPr>
              <p:spPr bwMode="auto">
                <a:xfrm>
                  <a:off x="5989" y="4304"/>
                  <a:ext cx="186" cy="7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72" name="Line 104"/>
                <p:cNvSpPr>
                  <a:spLocks noChangeShapeType="1"/>
                </p:cNvSpPr>
                <p:nvPr>
                  <p:custDataLst>
                    <p:tags r:id="rId183"/>
                  </p:custDataLst>
                </p:nvPr>
              </p:nvSpPr>
              <p:spPr bwMode="auto">
                <a:xfrm>
                  <a:off x="5966" y="4363"/>
                  <a:ext cx="184" cy="7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73" name="Line 105"/>
                <p:cNvSpPr>
                  <a:spLocks noChangeShapeType="1"/>
                </p:cNvSpPr>
                <p:nvPr>
                  <p:custDataLst>
                    <p:tags r:id="rId184"/>
                  </p:custDataLst>
                </p:nvPr>
              </p:nvSpPr>
              <p:spPr bwMode="auto">
                <a:xfrm>
                  <a:off x="5794" y="4355"/>
                  <a:ext cx="329" cy="14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74" name="Line 106"/>
                <p:cNvSpPr>
                  <a:spLocks noChangeShapeType="1"/>
                </p:cNvSpPr>
                <p:nvPr>
                  <p:custDataLst>
                    <p:tags r:id="rId185"/>
                  </p:custDataLst>
                </p:nvPr>
              </p:nvSpPr>
              <p:spPr bwMode="auto">
                <a:xfrm>
                  <a:off x="5914" y="4477"/>
                  <a:ext cx="181" cy="8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75" name="Line 107"/>
                <p:cNvSpPr>
                  <a:spLocks noChangeShapeType="1"/>
                </p:cNvSpPr>
                <p:nvPr>
                  <p:custDataLst>
                    <p:tags r:id="rId186"/>
                  </p:custDataLst>
                </p:nvPr>
              </p:nvSpPr>
              <p:spPr bwMode="auto">
                <a:xfrm>
                  <a:off x="5887" y="4534"/>
                  <a:ext cx="179" cy="8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76" name="Line 108"/>
                <p:cNvSpPr>
                  <a:spLocks noChangeShapeType="1"/>
                </p:cNvSpPr>
                <p:nvPr>
                  <p:custDataLst>
                    <p:tags r:id="rId187"/>
                  </p:custDataLst>
                </p:nvPr>
              </p:nvSpPr>
              <p:spPr bwMode="auto">
                <a:xfrm>
                  <a:off x="5859" y="4590"/>
                  <a:ext cx="177" cy="9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77" name="Line 109"/>
                <p:cNvSpPr>
                  <a:spLocks noChangeShapeType="1"/>
                </p:cNvSpPr>
                <p:nvPr>
                  <p:custDataLst>
                    <p:tags r:id="rId188"/>
                  </p:custDataLst>
                </p:nvPr>
              </p:nvSpPr>
              <p:spPr bwMode="auto">
                <a:xfrm>
                  <a:off x="5829" y="4645"/>
                  <a:ext cx="175" cy="9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78" name="Line 110"/>
                <p:cNvSpPr>
                  <a:spLocks noChangeShapeType="1"/>
                </p:cNvSpPr>
                <p:nvPr>
                  <p:custDataLst>
                    <p:tags r:id="rId189"/>
                  </p:custDataLst>
                </p:nvPr>
              </p:nvSpPr>
              <p:spPr bwMode="auto">
                <a:xfrm>
                  <a:off x="5590" y="4580"/>
                  <a:ext cx="381" cy="2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79" name="Line 111"/>
                <p:cNvSpPr>
                  <a:spLocks noChangeShapeType="1"/>
                </p:cNvSpPr>
                <p:nvPr>
                  <p:custDataLst>
                    <p:tags r:id="rId190"/>
                  </p:custDataLst>
                </p:nvPr>
              </p:nvSpPr>
              <p:spPr bwMode="auto">
                <a:xfrm>
                  <a:off x="5766" y="4754"/>
                  <a:ext cx="171" cy="10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80" name="Line 112"/>
                <p:cNvSpPr>
                  <a:spLocks noChangeShapeType="1"/>
                </p:cNvSpPr>
                <p:nvPr>
                  <p:custDataLst>
                    <p:tags r:id="rId191"/>
                  </p:custDataLst>
                </p:nvPr>
              </p:nvSpPr>
              <p:spPr bwMode="auto">
                <a:xfrm>
                  <a:off x="5733" y="4807"/>
                  <a:ext cx="169" cy="10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81" name="Line 113"/>
                <p:cNvSpPr>
                  <a:spLocks noChangeShapeType="1"/>
                </p:cNvSpPr>
                <p:nvPr>
                  <p:custDataLst>
                    <p:tags r:id="rId192"/>
                  </p:custDataLst>
                </p:nvPr>
              </p:nvSpPr>
              <p:spPr bwMode="auto">
                <a:xfrm>
                  <a:off x="5699" y="4860"/>
                  <a:ext cx="166" cy="11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82" name="Line 114"/>
                <p:cNvSpPr>
                  <a:spLocks noChangeShapeType="1"/>
                </p:cNvSpPr>
                <p:nvPr>
                  <p:custDataLst>
                    <p:tags r:id="rId193"/>
                  </p:custDataLst>
                </p:nvPr>
              </p:nvSpPr>
              <p:spPr bwMode="auto">
                <a:xfrm>
                  <a:off x="5663" y="4912"/>
                  <a:ext cx="165" cy="11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83" name="Line 115"/>
                <p:cNvSpPr>
                  <a:spLocks noChangeShapeType="1"/>
                </p:cNvSpPr>
                <p:nvPr>
                  <p:custDataLst>
                    <p:tags r:id="rId194"/>
                  </p:custDataLst>
                </p:nvPr>
              </p:nvSpPr>
              <p:spPr bwMode="auto">
                <a:xfrm>
                  <a:off x="5498" y="4869"/>
                  <a:ext cx="291" cy="212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84" name="Line 116"/>
                <p:cNvSpPr>
                  <a:spLocks noChangeShapeType="1"/>
                </p:cNvSpPr>
                <p:nvPr>
                  <p:custDataLst>
                    <p:tags r:id="rId195"/>
                  </p:custDataLst>
                </p:nvPr>
              </p:nvSpPr>
              <p:spPr bwMode="auto">
                <a:xfrm>
                  <a:off x="5590" y="5014"/>
                  <a:ext cx="159" cy="12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85" name="Line 117"/>
                <p:cNvSpPr>
                  <a:spLocks noChangeShapeType="1"/>
                </p:cNvSpPr>
                <p:nvPr>
                  <p:custDataLst>
                    <p:tags r:id="rId196"/>
                  </p:custDataLst>
                </p:nvPr>
              </p:nvSpPr>
              <p:spPr bwMode="auto">
                <a:xfrm>
                  <a:off x="5551" y="5063"/>
                  <a:ext cx="157" cy="12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86" name="Line 118"/>
                <p:cNvSpPr>
                  <a:spLocks noChangeShapeType="1"/>
                </p:cNvSpPr>
                <p:nvPr>
                  <p:custDataLst>
                    <p:tags r:id="rId197"/>
                  </p:custDataLst>
                </p:nvPr>
              </p:nvSpPr>
              <p:spPr bwMode="auto">
                <a:xfrm>
                  <a:off x="5512" y="5112"/>
                  <a:ext cx="154" cy="12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87" name="Line 119"/>
                <p:cNvSpPr>
                  <a:spLocks noChangeShapeType="1"/>
                </p:cNvSpPr>
                <p:nvPr>
                  <p:custDataLst>
                    <p:tags r:id="rId198"/>
                  </p:custDataLst>
                </p:nvPr>
              </p:nvSpPr>
              <p:spPr bwMode="auto">
                <a:xfrm>
                  <a:off x="5471" y="5160"/>
                  <a:ext cx="151" cy="13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88" name="Line 120"/>
                <p:cNvSpPr>
                  <a:spLocks noChangeShapeType="1"/>
                </p:cNvSpPr>
                <p:nvPr>
                  <p:custDataLst>
                    <p:tags r:id="rId199"/>
                  </p:custDataLst>
                </p:nvPr>
              </p:nvSpPr>
              <p:spPr bwMode="auto">
                <a:xfrm>
                  <a:off x="5251" y="5047"/>
                  <a:ext cx="327" cy="29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89" name="Line 121"/>
                <p:cNvSpPr>
                  <a:spLocks noChangeShapeType="1"/>
                </p:cNvSpPr>
                <p:nvPr>
                  <p:custDataLst>
                    <p:tags r:id="rId200"/>
                  </p:custDataLst>
                </p:nvPr>
              </p:nvSpPr>
              <p:spPr bwMode="auto">
                <a:xfrm>
                  <a:off x="5387" y="5254"/>
                  <a:ext cx="146" cy="13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90" name="Line 122"/>
                <p:cNvSpPr>
                  <a:spLocks noChangeShapeType="1"/>
                </p:cNvSpPr>
                <p:nvPr>
                  <p:custDataLst>
                    <p:tags r:id="rId201"/>
                  </p:custDataLst>
                </p:nvPr>
              </p:nvSpPr>
              <p:spPr bwMode="auto">
                <a:xfrm>
                  <a:off x="5343" y="5299"/>
                  <a:ext cx="143" cy="14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91" name="Line 123"/>
                <p:cNvSpPr>
                  <a:spLocks noChangeShapeType="1"/>
                </p:cNvSpPr>
                <p:nvPr>
                  <p:custDataLst>
                    <p:tags r:id="rId202"/>
                  </p:custDataLst>
                </p:nvPr>
              </p:nvSpPr>
              <p:spPr bwMode="auto">
                <a:xfrm>
                  <a:off x="5299" y="5343"/>
                  <a:ext cx="140" cy="14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92" name="Line 124"/>
                <p:cNvSpPr>
                  <a:spLocks noChangeShapeType="1"/>
                </p:cNvSpPr>
                <p:nvPr>
                  <p:custDataLst>
                    <p:tags r:id="rId203"/>
                  </p:custDataLst>
                </p:nvPr>
              </p:nvSpPr>
              <p:spPr bwMode="auto">
                <a:xfrm>
                  <a:off x="5254" y="5387"/>
                  <a:ext cx="137" cy="14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93" name="Line 125"/>
                <p:cNvSpPr>
                  <a:spLocks noChangeShapeType="1"/>
                </p:cNvSpPr>
                <p:nvPr>
                  <p:custDataLst>
                    <p:tags r:id="rId204"/>
                  </p:custDataLst>
                </p:nvPr>
              </p:nvSpPr>
              <p:spPr bwMode="auto">
                <a:xfrm>
                  <a:off x="5100" y="5311"/>
                  <a:ext cx="241" cy="26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94" name="Line 126"/>
                <p:cNvSpPr>
                  <a:spLocks noChangeShapeType="1"/>
                </p:cNvSpPr>
                <p:nvPr>
                  <p:custDataLst>
                    <p:tags r:id="rId205"/>
                  </p:custDataLst>
                </p:nvPr>
              </p:nvSpPr>
              <p:spPr bwMode="auto">
                <a:xfrm>
                  <a:off x="5160" y="5471"/>
                  <a:ext cx="131" cy="15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95" name="Line 127"/>
                <p:cNvSpPr>
                  <a:spLocks noChangeShapeType="1"/>
                </p:cNvSpPr>
                <p:nvPr>
                  <p:custDataLst>
                    <p:tags r:id="rId206"/>
                  </p:custDataLst>
                </p:nvPr>
              </p:nvSpPr>
              <p:spPr bwMode="auto">
                <a:xfrm>
                  <a:off x="5112" y="5512"/>
                  <a:ext cx="128" cy="15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96" name="Line 128"/>
                <p:cNvSpPr>
                  <a:spLocks noChangeShapeType="1"/>
                </p:cNvSpPr>
                <p:nvPr>
                  <p:custDataLst>
                    <p:tags r:id="rId207"/>
                  </p:custDataLst>
                </p:nvPr>
              </p:nvSpPr>
              <p:spPr bwMode="auto">
                <a:xfrm>
                  <a:off x="5063" y="5551"/>
                  <a:ext cx="125" cy="15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97" name="Line 129"/>
                <p:cNvSpPr>
                  <a:spLocks noChangeShapeType="1"/>
                </p:cNvSpPr>
                <p:nvPr>
                  <p:custDataLst>
                    <p:tags r:id="rId208"/>
                  </p:custDataLst>
                </p:nvPr>
              </p:nvSpPr>
              <p:spPr bwMode="auto">
                <a:xfrm>
                  <a:off x="5014" y="5590"/>
                  <a:ext cx="121" cy="15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98" name="Line 130"/>
                <p:cNvSpPr>
                  <a:spLocks noChangeShapeType="1"/>
                </p:cNvSpPr>
                <p:nvPr>
                  <p:custDataLst>
                    <p:tags r:id="rId209"/>
                  </p:custDataLst>
                </p:nvPr>
              </p:nvSpPr>
              <p:spPr bwMode="auto">
                <a:xfrm>
                  <a:off x="4822" y="5433"/>
                  <a:ext cx="259" cy="35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99" name="Line 131"/>
                <p:cNvSpPr>
                  <a:spLocks noChangeShapeType="1"/>
                </p:cNvSpPr>
                <p:nvPr>
                  <p:custDataLst>
                    <p:tags r:id="rId210"/>
                  </p:custDataLst>
                </p:nvPr>
              </p:nvSpPr>
              <p:spPr bwMode="auto">
                <a:xfrm>
                  <a:off x="4912" y="5663"/>
                  <a:ext cx="114" cy="16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00" name="Line 132"/>
                <p:cNvSpPr>
                  <a:spLocks noChangeShapeType="1"/>
                </p:cNvSpPr>
                <p:nvPr>
                  <p:custDataLst>
                    <p:tags r:id="rId211"/>
                  </p:custDataLst>
                </p:nvPr>
              </p:nvSpPr>
              <p:spPr bwMode="auto">
                <a:xfrm>
                  <a:off x="4860" y="5699"/>
                  <a:ext cx="111" cy="16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01" name="Line 133"/>
                <p:cNvSpPr>
                  <a:spLocks noChangeShapeType="1"/>
                </p:cNvSpPr>
                <p:nvPr>
                  <p:custDataLst>
                    <p:tags r:id="rId212"/>
                  </p:custDataLst>
                </p:nvPr>
              </p:nvSpPr>
              <p:spPr bwMode="auto">
                <a:xfrm>
                  <a:off x="4807" y="5733"/>
                  <a:ext cx="108" cy="16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02" name="Line 134"/>
                <p:cNvSpPr>
                  <a:spLocks noChangeShapeType="1"/>
                </p:cNvSpPr>
                <p:nvPr>
                  <p:custDataLst>
                    <p:tags r:id="rId213"/>
                  </p:custDataLst>
                </p:nvPr>
              </p:nvSpPr>
              <p:spPr bwMode="auto">
                <a:xfrm>
                  <a:off x="4754" y="5766"/>
                  <a:ext cx="104" cy="17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03" name="Line 135"/>
                <p:cNvSpPr>
                  <a:spLocks noChangeShapeType="1"/>
                </p:cNvSpPr>
                <p:nvPr>
                  <p:custDataLst>
                    <p:tags r:id="rId214"/>
                  </p:custDataLst>
                </p:nvPr>
              </p:nvSpPr>
              <p:spPr bwMode="auto">
                <a:xfrm>
                  <a:off x="4620" y="5660"/>
                  <a:ext cx="180" cy="31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04" name="Line 136"/>
                <p:cNvSpPr>
                  <a:spLocks noChangeShapeType="1"/>
                </p:cNvSpPr>
                <p:nvPr>
                  <p:custDataLst>
                    <p:tags r:id="rId215"/>
                  </p:custDataLst>
                </p:nvPr>
              </p:nvSpPr>
              <p:spPr bwMode="auto">
                <a:xfrm>
                  <a:off x="4645" y="5829"/>
                  <a:ext cx="97" cy="17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05" name="Line 137"/>
                <p:cNvSpPr>
                  <a:spLocks noChangeShapeType="1"/>
                </p:cNvSpPr>
                <p:nvPr>
                  <p:custDataLst>
                    <p:tags r:id="rId216"/>
                  </p:custDataLst>
                </p:nvPr>
              </p:nvSpPr>
              <p:spPr bwMode="auto">
                <a:xfrm>
                  <a:off x="4590" y="5859"/>
                  <a:ext cx="93" cy="17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06" name="Line 138"/>
                <p:cNvSpPr>
                  <a:spLocks noChangeShapeType="1"/>
                </p:cNvSpPr>
                <p:nvPr>
                  <p:custDataLst>
                    <p:tags r:id="rId217"/>
                  </p:custDataLst>
                </p:nvPr>
              </p:nvSpPr>
              <p:spPr bwMode="auto">
                <a:xfrm>
                  <a:off x="4534" y="5887"/>
                  <a:ext cx="89" cy="17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07" name="Line 139"/>
                <p:cNvSpPr>
                  <a:spLocks noChangeShapeType="1"/>
                </p:cNvSpPr>
                <p:nvPr>
                  <p:custDataLst>
                    <p:tags r:id="rId218"/>
                  </p:custDataLst>
                </p:nvPr>
              </p:nvSpPr>
              <p:spPr bwMode="auto">
                <a:xfrm>
                  <a:off x="4477" y="5914"/>
                  <a:ext cx="85" cy="18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08" name="Line 140"/>
                <p:cNvSpPr>
                  <a:spLocks noChangeShapeType="1"/>
                </p:cNvSpPr>
                <p:nvPr>
                  <p:custDataLst>
                    <p:tags r:id="rId219"/>
                  </p:custDataLst>
                </p:nvPr>
              </p:nvSpPr>
              <p:spPr bwMode="auto">
                <a:xfrm>
                  <a:off x="4323" y="5721"/>
                  <a:ext cx="179" cy="402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09" name="Line 141"/>
                <p:cNvSpPr>
                  <a:spLocks noChangeShapeType="1"/>
                </p:cNvSpPr>
                <p:nvPr>
                  <p:custDataLst>
                    <p:tags r:id="rId220"/>
                  </p:custDataLst>
                </p:nvPr>
              </p:nvSpPr>
              <p:spPr bwMode="auto">
                <a:xfrm>
                  <a:off x="4363" y="5966"/>
                  <a:ext cx="77" cy="18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10" name="Line 142"/>
                <p:cNvSpPr>
                  <a:spLocks noChangeShapeType="1"/>
                </p:cNvSpPr>
                <p:nvPr>
                  <p:custDataLst>
                    <p:tags r:id="rId221"/>
                  </p:custDataLst>
                </p:nvPr>
              </p:nvSpPr>
              <p:spPr bwMode="auto">
                <a:xfrm>
                  <a:off x="4304" y="5989"/>
                  <a:ext cx="74" cy="18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11" name="Line 143"/>
                <p:cNvSpPr>
                  <a:spLocks noChangeShapeType="1"/>
                </p:cNvSpPr>
                <p:nvPr>
                  <p:custDataLst>
                    <p:tags r:id="rId222"/>
                  </p:custDataLst>
                </p:nvPr>
              </p:nvSpPr>
              <p:spPr bwMode="auto">
                <a:xfrm>
                  <a:off x="4246" y="6012"/>
                  <a:ext cx="69" cy="18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12" name="Line 144"/>
                <p:cNvSpPr>
                  <a:spLocks noChangeShapeType="1"/>
                </p:cNvSpPr>
                <p:nvPr>
                  <p:custDataLst>
                    <p:tags r:id="rId223"/>
                  </p:custDataLst>
                </p:nvPr>
              </p:nvSpPr>
              <p:spPr bwMode="auto">
                <a:xfrm>
                  <a:off x="4187" y="6033"/>
                  <a:ext cx="65" cy="18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13" name="Line 145"/>
                <p:cNvSpPr>
                  <a:spLocks noChangeShapeType="1"/>
                </p:cNvSpPr>
                <p:nvPr>
                  <p:custDataLst>
                    <p:tags r:id="rId224"/>
                  </p:custDataLst>
                </p:nvPr>
              </p:nvSpPr>
              <p:spPr bwMode="auto">
                <a:xfrm>
                  <a:off x="4078" y="5901"/>
                  <a:ext cx="111" cy="342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14" name="Line 146"/>
                <p:cNvSpPr>
                  <a:spLocks noChangeShapeType="1"/>
                </p:cNvSpPr>
                <p:nvPr>
                  <p:custDataLst>
                    <p:tags r:id="rId225"/>
                  </p:custDataLst>
                </p:nvPr>
              </p:nvSpPr>
              <p:spPr bwMode="auto">
                <a:xfrm>
                  <a:off x="4067" y="6072"/>
                  <a:ext cx="58" cy="19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15" name="Line 147"/>
                <p:cNvSpPr>
                  <a:spLocks noChangeShapeType="1"/>
                </p:cNvSpPr>
                <p:nvPr>
                  <p:custDataLst>
                    <p:tags r:id="rId226"/>
                  </p:custDataLst>
                </p:nvPr>
              </p:nvSpPr>
              <p:spPr bwMode="auto">
                <a:xfrm>
                  <a:off x="4007" y="6089"/>
                  <a:ext cx="54" cy="19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16" name="Line 148"/>
                <p:cNvSpPr>
                  <a:spLocks noChangeShapeType="1"/>
                </p:cNvSpPr>
                <p:nvPr>
                  <p:custDataLst>
                    <p:tags r:id="rId227"/>
                  </p:custDataLst>
                </p:nvPr>
              </p:nvSpPr>
              <p:spPr bwMode="auto">
                <a:xfrm>
                  <a:off x="3946" y="6106"/>
                  <a:ext cx="50" cy="19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17" name="Line 149"/>
                <p:cNvSpPr>
                  <a:spLocks noChangeShapeType="1"/>
                </p:cNvSpPr>
                <p:nvPr>
                  <p:custDataLst>
                    <p:tags r:id="rId228"/>
                  </p:custDataLst>
                </p:nvPr>
              </p:nvSpPr>
              <p:spPr bwMode="auto">
                <a:xfrm>
                  <a:off x="3885" y="6121"/>
                  <a:ext cx="46" cy="19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18" name="Line 150"/>
                <p:cNvSpPr>
                  <a:spLocks noChangeShapeType="1"/>
                </p:cNvSpPr>
                <p:nvPr>
                  <p:custDataLst>
                    <p:tags r:id="rId229"/>
                  </p:custDataLst>
                </p:nvPr>
              </p:nvSpPr>
              <p:spPr bwMode="auto">
                <a:xfrm>
                  <a:off x="3774" y="5900"/>
                  <a:ext cx="91" cy="43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19" name="Line 151"/>
                <p:cNvSpPr>
                  <a:spLocks noChangeShapeType="1"/>
                </p:cNvSpPr>
                <p:nvPr>
                  <p:custDataLst>
                    <p:tags r:id="rId230"/>
                  </p:custDataLst>
                </p:nvPr>
              </p:nvSpPr>
              <p:spPr bwMode="auto">
                <a:xfrm>
                  <a:off x="3762" y="6147"/>
                  <a:ext cx="38" cy="19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20" name="Line 152"/>
                <p:cNvSpPr>
                  <a:spLocks noChangeShapeType="1"/>
                </p:cNvSpPr>
                <p:nvPr>
                  <p:custDataLst>
                    <p:tags r:id="rId231"/>
                  </p:custDataLst>
                </p:nvPr>
              </p:nvSpPr>
              <p:spPr bwMode="auto">
                <a:xfrm>
                  <a:off x="3700" y="6158"/>
                  <a:ext cx="34" cy="19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21" name="Line 153"/>
                <p:cNvSpPr>
                  <a:spLocks noChangeShapeType="1"/>
                </p:cNvSpPr>
                <p:nvPr>
                  <p:custDataLst>
                    <p:tags r:id="rId232"/>
                  </p:custDataLst>
                </p:nvPr>
              </p:nvSpPr>
              <p:spPr bwMode="auto">
                <a:xfrm>
                  <a:off x="3638" y="6168"/>
                  <a:ext cx="29" cy="19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22" name="Line 154"/>
                <p:cNvSpPr>
                  <a:spLocks noChangeShapeType="1"/>
                </p:cNvSpPr>
                <p:nvPr>
                  <p:custDataLst>
                    <p:tags r:id="rId233"/>
                  </p:custDataLst>
                </p:nvPr>
              </p:nvSpPr>
              <p:spPr bwMode="auto">
                <a:xfrm>
                  <a:off x="3576" y="6176"/>
                  <a:ext cx="25" cy="19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23" name="Line 155"/>
                <p:cNvSpPr>
                  <a:spLocks noChangeShapeType="1"/>
                </p:cNvSpPr>
                <p:nvPr>
                  <p:custDataLst>
                    <p:tags r:id="rId234"/>
                  </p:custDataLst>
                </p:nvPr>
              </p:nvSpPr>
              <p:spPr bwMode="auto">
                <a:xfrm>
                  <a:off x="3497" y="6024"/>
                  <a:ext cx="37" cy="35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24" name="Line 156"/>
                <p:cNvSpPr>
                  <a:spLocks noChangeShapeType="1"/>
                </p:cNvSpPr>
                <p:nvPr>
                  <p:custDataLst>
                    <p:tags r:id="rId235"/>
                  </p:custDataLst>
                </p:nvPr>
              </p:nvSpPr>
              <p:spPr bwMode="auto">
                <a:xfrm>
                  <a:off x="3451" y="6189"/>
                  <a:ext cx="17" cy="20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25" name="Line 157"/>
                <p:cNvSpPr>
                  <a:spLocks noChangeShapeType="1"/>
                </p:cNvSpPr>
                <p:nvPr>
                  <p:custDataLst>
                    <p:tags r:id="rId236"/>
                  </p:custDataLst>
                </p:nvPr>
              </p:nvSpPr>
              <p:spPr bwMode="auto">
                <a:xfrm>
                  <a:off x="3388" y="6194"/>
                  <a:ext cx="13" cy="20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26" name="Line 158"/>
                <p:cNvSpPr>
                  <a:spLocks noChangeShapeType="1"/>
                </p:cNvSpPr>
                <p:nvPr>
                  <p:custDataLst>
                    <p:tags r:id="rId237"/>
                  </p:custDataLst>
                </p:nvPr>
              </p:nvSpPr>
              <p:spPr bwMode="auto">
                <a:xfrm>
                  <a:off x="3326" y="6197"/>
                  <a:ext cx="8" cy="20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27" name="Line 159"/>
                <p:cNvSpPr>
                  <a:spLocks noChangeShapeType="1"/>
                </p:cNvSpPr>
                <p:nvPr>
                  <p:custDataLst>
                    <p:tags r:id="rId238"/>
                  </p:custDataLst>
                </p:nvPr>
              </p:nvSpPr>
              <p:spPr bwMode="auto">
                <a:xfrm>
                  <a:off x="3263" y="6199"/>
                  <a:ext cx="4" cy="20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28" name="Line 160"/>
                <p:cNvSpPr>
                  <a:spLocks noChangeShapeType="1"/>
                </p:cNvSpPr>
                <p:nvPr>
                  <p:custDataLst>
                    <p:tags r:id="rId239"/>
                  </p:custDataLst>
                </p:nvPr>
              </p:nvSpPr>
              <p:spPr bwMode="auto">
                <a:xfrm flipH="1">
                  <a:off x="3200" y="5960"/>
                  <a:ext cx="0" cy="44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29" name="Line 161"/>
                <p:cNvSpPr>
                  <a:spLocks noChangeShapeType="1"/>
                </p:cNvSpPr>
                <p:nvPr>
                  <p:custDataLst>
                    <p:tags r:id="rId240"/>
                  </p:custDataLst>
                </p:nvPr>
              </p:nvSpPr>
              <p:spPr bwMode="auto">
                <a:xfrm flipH="1">
                  <a:off x="3133" y="6199"/>
                  <a:ext cx="4" cy="20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30" name="Line 162"/>
                <p:cNvSpPr>
                  <a:spLocks noChangeShapeType="1"/>
                </p:cNvSpPr>
                <p:nvPr>
                  <p:custDataLst>
                    <p:tags r:id="rId241"/>
                  </p:custDataLst>
                </p:nvPr>
              </p:nvSpPr>
              <p:spPr bwMode="auto">
                <a:xfrm flipH="1">
                  <a:off x="3066" y="6197"/>
                  <a:ext cx="8" cy="20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31" name="Line 163"/>
                <p:cNvSpPr>
                  <a:spLocks noChangeShapeType="1"/>
                </p:cNvSpPr>
                <p:nvPr>
                  <p:custDataLst>
                    <p:tags r:id="rId242"/>
                  </p:custDataLst>
                </p:nvPr>
              </p:nvSpPr>
              <p:spPr bwMode="auto">
                <a:xfrm flipH="1">
                  <a:off x="2999" y="6194"/>
                  <a:ext cx="13" cy="20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32" name="Line 164"/>
                <p:cNvSpPr>
                  <a:spLocks noChangeShapeType="1"/>
                </p:cNvSpPr>
                <p:nvPr>
                  <p:custDataLst>
                    <p:tags r:id="rId243"/>
                  </p:custDataLst>
                </p:nvPr>
              </p:nvSpPr>
              <p:spPr bwMode="auto">
                <a:xfrm flipH="1">
                  <a:off x="2932" y="6189"/>
                  <a:ext cx="17" cy="20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33" name="Line 165"/>
                <p:cNvSpPr>
                  <a:spLocks noChangeShapeType="1"/>
                </p:cNvSpPr>
                <p:nvPr>
                  <p:custDataLst>
                    <p:tags r:id="rId244"/>
                  </p:custDataLst>
                </p:nvPr>
              </p:nvSpPr>
              <p:spPr bwMode="auto">
                <a:xfrm flipH="1">
                  <a:off x="2865" y="6024"/>
                  <a:ext cx="38" cy="35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34" name="Line 166"/>
                <p:cNvSpPr>
                  <a:spLocks noChangeShapeType="1"/>
                </p:cNvSpPr>
                <p:nvPr>
                  <p:custDataLst>
                    <p:tags r:id="rId245"/>
                  </p:custDataLst>
                </p:nvPr>
              </p:nvSpPr>
              <p:spPr bwMode="auto">
                <a:xfrm flipH="1">
                  <a:off x="2799" y="6176"/>
                  <a:ext cx="25" cy="19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35" name="Line 167"/>
                <p:cNvSpPr>
                  <a:spLocks noChangeShapeType="1"/>
                </p:cNvSpPr>
                <p:nvPr>
                  <p:custDataLst>
                    <p:tags r:id="rId246"/>
                  </p:custDataLst>
                </p:nvPr>
              </p:nvSpPr>
              <p:spPr bwMode="auto">
                <a:xfrm flipH="1">
                  <a:off x="2733" y="6168"/>
                  <a:ext cx="29" cy="19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36" name="Line 168"/>
                <p:cNvSpPr>
                  <a:spLocks noChangeShapeType="1"/>
                </p:cNvSpPr>
                <p:nvPr>
                  <p:custDataLst>
                    <p:tags r:id="rId247"/>
                  </p:custDataLst>
                </p:nvPr>
              </p:nvSpPr>
              <p:spPr bwMode="auto">
                <a:xfrm flipH="1">
                  <a:off x="2666" y="6158"/>
                  <a:ext cx="34" cy="19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37" name="Line 169"/>
                <p:cNvSpPr>
                  <a:spLocks noChangeShapeType="1"/>
                </p:cNvSpPr>
                <p:nvPr>
                  <p:custDataLst>
                    <p:tags r:id="rId248"/>
                  </p:custDataLst>
                </p:nvPr>
              </p:nvSpPr>
              <p:spPr bwMode="auto">
                <a:xfrm flipH="1">
                  <a:off x="2600" y="6147"/>
                  <a:ext cx="38" cy="19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38" name="Line 170"/>
                <p:cNvSpPr>
                  <a:spLocks noChangeShapeType="1"/>
                </p:cNvSpPr>
                <p:nvPr>
                  <p:custDataLst>
                    <p:tags r:id="rId249"/>
                  </p:custDataLst>
                </p:nvPr>
              </p:nvSpPr>
              <p:spPr bwMode="auto">
                <a:xfrm flipH="1">
                  <a:off x="2535" y="5900"/>
                  <a:ext cx="91" cy="43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39" name="Line 171"/>
                <p:cNvSpPr>
                  <a:spLocks noChangeShapeType="1"/>
                </p:cNvSpPr>
                <p:nvPr>
                  <p:custDataLst>
                    <p:tags r:id="rId250"/>
                  </p:custDataLst>
                </p:nvPr>
              </p:nvSpPr>
              <p:spPr bwMode="auto">
                <a:xfrm flipH="1">
                  <a:off x="2469" y="6121"/>
                  <a:ext cx="46" cy="19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40" name="Line 172"/>
                <p:cNvSpPr>
                  <a:spLocks noChangeShapeType="1"/>
                </p:cNvSpPr>
                <p:nvPr>
                  <p:custDataLst>
                    <p:tags r:id="rId251"/>
                  </p:custDataLst>
                </p:nvPr>
              </p:nvSpPr>
              <p:spPr bwMode="auto">
                <a:xfrm flipH="1">
                  <a:off x="2404" y="6106"/>
                  <a:ext cx="50" cy="19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41" name="Line 173"/>
                <p:cNvSpPr>
                  <a:spLocks noChangeShapeType="1"/>
                </p:cNvSpPr>
                <p:nvPr>
                  <p:custDataLst>
                    <p:tags r:id="rId252"/>
                  </p:custDataLst>
                </p:nvPr>
              </p:nvSpPr>
              <p:spPr bwMode="auto">
                <a:xfrm flipH="1">
                  <a:off x="2339" y="6089"/>
                  <a:ext cx="54" cy="19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42" name="Line 174"/>
                <p:cNvSpPr>
                  <a:spLocks noChangeShapeType="1"/>
                </p:cNvSpPr>
                <p:nvPr>
                  <p:custDataLst>
                    <p:tags r:id="rId253"/>
                  </p:custDataLst>
                </p:nvPr>
              </p:nvSpPr>
              <p:spPr bwMode="auto">
                <a:xfrm flipH="1">
                  <a:off x="2275" y="6072"/>
                  <a:ext cx="58" cy="19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43" name="Line 175"/>
                <p:cNvSpPr>
                  <a:spLocks noChangeShapeType="1"/>
                </p:cNvSpPr>
                <p:nvPr>
                  <p:custDataLst>
                    <p:tags r:id="rId254"/>
                  </p:custDataLst>
                </p:nvPr>
              </p:nvSpPr>
              <p:spPr bwMode="auto">
                <a:xfrm flipH="1">
                  <a:off x="2211" y="5901"/>
                  <a:ext cx="111" cy="342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44" name="Line 176"/>
                <p:cNvSpPr>
                  <a:spLocks noChangeShapeType="1"/>
                </p:cNvSpPr>
                <p:nvPr>
                  <p:custDataLst>
                    <p:tags r:id="rId255"/>
                  </p:custDataLst>
                </p:nvPr>
              </p:nvSpPr>
              <p:spPr bwMode="auto">
                <a:xfrm flipH="1">
                  <a:off x="2148" y="6033"/>
                  <a:ext cx="65" cy="18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45" name="Line 177"/>
                <p:cNvSpPr>
                  <a:spLocks noChangeShapeType="1"/>
                </p:cNvSpPr>
                <p:nvPr>
                  <p:custDataLst>
                    <p:tags r:id="rId256"/>
                  </p:custDataLst>
                </p:nvPr>
              </p:nvSpPr>
              <p:spPr bwMode="auto">
                <a:xfrm flipH="1">
                  <a:off x="2085" y="6012"/>
                  <a:ext cx="69" cy="18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46" name="Line 178"/>
                <p:cNvSpPr>
                  <a:spLocks noChangeShapeType="1"/>
                </p:cNvSpPr>
                <p:nvPr>
                  <p:custDataLst>
                    <p:tags r:id="rId257"/>
                  </p:custDataLst>
                </p:nvPr>
              </p:nvSpPr>
              <p:spPr bwMode="auto">
                <a:xfrm flipH="1">
                  <a:off x="2022" y="5989"/>
                  <a:ext cx="74" cy="18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47" name="Line 179"/>
                <p:cNvSpPr>
                  <a:spLocks noChangeShapeType="1"/>
                </p:cNvSpPr>
                <p:nvPr>
                  <p:custDataLst>
                    <p:tags r:id="rId258"/>
                  </p:custDataLst>
                </p:nvPr>
              </p:nvSpPr>
              <p:spPr bwMode="auto">
                <a:xfrm flipH="1">
                  <a:off x="1960" y="5966"/>
                  <a:ext cx="77" cy="18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48" name="Line 180"/>
                <p:cNvSpPr>
                  <a:spLocks noChangeShapeType="1"/>
                </p:cNvSpPr>
                <p:nvPr>
                  <p:custDataLst>
                    <p:tags r:id="rId259"/>
                  </p:custDataLst>
                </p:nvPr>
              </p:nvSpPr>
              <p:spPr bwMode="auto">
                <a:xfrm flipH="1">
                  <a:off x="1898" y="5721"/>
                  <a:ext cx="179" cy="402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49" name="Line 181"/>
                <p:cNvSpPr>
                  <a:spLocks noChangeShapeType="1"/>
                </p:cNvSpPr>
                <p:nvPr>
                  <p:custDataLst>
                    <p:tags r:id="rId260"/>
                  </p:custDataLst>
                </p:nvPr>
              </p:nvSpPr>
              <p:spPr bwMode="auto">
                <a:xfrm flipH="1">
                  <a:off x="1837" y="5914"/>
                  <a:ext cx="86" cy="18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50" name="Line 182"/>
                <p:cNvSpPr>
                  <a:spLocks noChangeShapeType="1"/>
                </p:cNvSpPr>
                <p:nvPr>
                  <p:custDataLst>
                    <p:tags r:id="rId261"/>
                  </p:custDataLst>
                </p:nvPr>
              </p:nvSpPr>
              <p:spPr bwMode="auto">
                <a:xfrm flipH="1">
                  <a:off x="1777" y="5887"/>
                  <a:ext cx="89" cy="17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51" name="Line 183"/>
                <p:cNvSpPr>
                  <a:spLocks noChangeShapeType="1"/>
                </p:cNvSpPr>
                <p:nvPr>
                  <p:custDataLst>
                    <p:tags r:id="rId262"/>
                  </p:custDataLst>
                </p:nvPr>
              </p:nvSpPr>
              <p:spPr bwMode="auto">
                <a:xfrm flipH="1">
                  <a:off x="1717" y="5859"/>
                  <a:ext cx="93" cy="17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52" name="Line 184"/>
                <p:cNvSpPr>
                  <a:spLocks noChangeShapeType="1"/>
                </p:cNvSpPr>
                <p:nvPr>
                  <p:custDataLst>
                    <p:tags r:id="rId263"/>
                  </p:custDataLst>
                </p:nvPr>
              </p:nvSpPr>
              <p:spPr bwMode="auto">
                <a:xfrm flipH="1">
                  <a:off x="1658" y="5829"/>
                  <a:ext cx="97" cy="17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53" name="Line 185"/>
                <p:cNvSpPr>
                  <a:spLocks noChangeShapeType="1"/>
                </p:cNvSpPr>
                <p:nvPr>
                  <p:custDataLst>
                    <p:tags r:id="rId264"/>
                  </p:custDataLst>
                </p:nvPr>
              </p:nvSpPr>
              <p:spPr bwMode="auto">
                <a:xfrm flipH="1">
                  <a:off x="1600" y="5660"/>
                  <a:ext cx="180" cy="31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54" name="Line 186"/>
                <p:cNvSpPr>
                  <a:spLocks noChangeShapeType="1"/>
                </p:cNvSpPr>
                <p:nvPr>
                  <p:custDataLst>
                    <p:tags r:id="rId265"/>
                  </p:custDataLst>
                </p:nvPr>
              </p:nvSpPr>
              <p:spPr bwMode="auto">
                <a:xfrm flipH="1">
                  <a:off x="1542" y="5766"/>
                  <a:ext cx="104" cy="17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55" name="Line 187"/>
                <p:cNvSpPr>
                  <a:spLocks noChangeShapeType="1"/>
                </p:cNvSpPr>
                <p:nvPr>
                  <p:custDataLst>
                    <p:tags r:id="rId266"/>
                  </p:custDataLst>
                </p:nvPr>
              </p:nvSpPr>
              <p:spPr bwMode="auto">
                <a:xfrm flipH="1">
                  <a:off x="1485" y="5733"/>
                  <a:ext cx="107" cy="16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56" name="Line 188"/>
                <p:cNvSpPr>
                  <a:spLocks noChangeShapeType="1"/>
                </p:cNvSpPr>
                <p:nvPr>
                  <p:custDataLst>
                    <p:tags r:id="rId267"/>
                  </p:custDataLst>
                </p:nvPr>
              </p:nvSpPr>
              <p:spPr bwMode="auto">
                <a:xfrm flipH="1">
                  <a:off x="1429" y="5699"/>
                  <a:ext cx="111" cy="16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57" name="Line 189"/>
                <p:cNvSpPr>
                  <a:spLocks noChangeShapeType="1"/>
                </p:cNvSpPr>
                <p:nvPr>
                  <p:custDataLst>
                    <p:tags r:id="rId268"/>
                  </p:custDataLst>
                </p:nvPr>
              </p:nvSpPr>
              <p:spPr bwMode="auto">
                <a:xfrm flipH="1">
                  <a:off x="1374" y="5663"/>
                  <a:ext cx="114" cy="16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58" name="Line 190"/>
                <p:cNvSpPr>
                  <a:spLocks noChangeShapeType="1"/>
                </p:cNvSpPr>
                <p:nvPr>
                  <p:custDataLst>
                    <p:tags r:id="rId269"/>
                  </p:custDataLst>
                </p:nvPr>
              </p:nvSpPr>
              <p:spPr bwMode="auto">
                <a:xfrm flipH="1">
                  <a:off x="1319" y="5433"/>
                  <a:ext cx="259" cy="35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59" name="Line 191"/>
                <p:cNvSpPr>
                  <a:spLocks noChangeShapeType="1"/>
                </p:cNvSpPr>
                <p:nvPr>
                  <p:custDataLst>
                    <p:tags r:id="rId270"/>
                  </p:custDataLst>
                </p:nvPr>
              </p:nvSpPr>
              <p:spPr bwMode="auto">
                <a:xfrm flipH="1">
                  <a:off x="1265" y="5590"/>
                  <a:ext cx="121" cy="15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60" name="Line 192"/>
                <p:cNvSpPr>
                  <a:spLocks noChangeShapeType="1"/>
                </p:cNvSpPr>
                <p:nvPr>
                  <p:custDataLst>
                    <p:tags r:id="rId271"/>
                  </p:custDataLst>
                </p:nvPr>
              </p:nvSpPr>
              <p:spPr bwMode="auto">
                <a:xfrm flipH="1">
                  <a:off x="1212" y="5551"/>
                  <a:ext cx="125" cy="15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61" name="Line 193"/>
                <p:cNvSpPr>
                  <a:spLocks noChangeShapeType="1"/>
                </p:cNvSpPr>
                <p:nvPr>
                  <p:custDataLst>
                    <p:tags r:id="rId272"/>
                  </p:custDataLst>
                </p:nvPr>
              </p:nvSpPr>
              <p:spPr bwMode="auto">
                <a:xfrm flipH="1">
                  <a:off x="1160" y="5512"/>
                  <a:ext cx="128" cy="15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62" name="Line 194"/>
                <p:cNvSpPr>
                  <a:spLocks noChangeShapeType="1"/>
                </p:cNvSpPr>
                <p:nvPr>
                  <p:custDataLst>
                    <p:tags r:id="rId273"/>
                  </p:custDataLst>
                </p:nvPr>
              </p:nvSpPr>
              <p:spPr bwMode="auto">
                <a:xfrm flipH="1">
                  <a:off x="1109" y="5471"/>
                  <a:ext cx="131" cy="15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63" name="Line 195"/>
                <p:cNvSpPr>
                  <a:spLocks noChangeShapeType="1"/>
                </p:cNvSpPr>
                <p:nvPr>
                  <p:custDataLst>
                    <p:tags r:id="rId274"/>
                  </p:custDataLst>
                </p:nvPr>
              </p:nvSpPr>
              <p:spPr bwMode="auto">
                <a:xfrm flipH="1">
                  <a:off x="1059" y="5311"/>
                  <a:ext cx="241" cy="26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64" name="Line 196"/>
                <p:cNvSpPr>
                  <a:spLocks noChangeShapeType="1"/>
                </p:cNvSpPr>
                <p:nvPr>
                  <p:custDataLst>
                    <p:tags r:id="rId275"/>
                  </p:custDataLst>
                </p:nvPr>
              </p:nvSpPr>
              <p:spPr bwMode="auto">
                <a:xfrm flipH="1">
                  <a:off x="1009" y="5387"/>
                  <a:ext cx="137" cy="14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65" name="Line 197"/>
                <p:cNvSpPr>
                  <a:spLocks noChangeShapeType="1"/>
                </p:cNvSpPr>
                <p:nvPr>
                  <p:custDataLst>
                    <p:tags r:id="rId276"/>
                  </p:custDataLst>
                </p:nvPr>
              </p:nvSpPr>
              <p:spPr bwMode="auto">
                <a:xfrm flipH="1">
                  <a:off x="961" y="5343"/>
                  <a:ext cx="140" cy="14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66" name="Line 198"/>
                <p:cNvSpPr>
                  <a:spLocks noChangeShapeType="1"/>
                </p:cNvSpPr>
                <p:nvPr>
                  <p:custDataLst>
                    <p:tags r:id="rId277"/>
                  </p:custDataLst>
                </p:nvPr>
              </p:nvSpPr>
              <p:spPr bwMode="auto">
                <a:xfrm flipH="1">
                  <a:off x="914" y="5299"/>
                  <a:ext cx="143" cy="14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67" name="Line 199"/>
                <p:cNvSpPr>
                  <a:spLocks noChangeShapeType="1"/>
                </p:cNvSpPr>
                <p:nvPr>
                  <p:custDataLst>
                    <p:tags r:id="rId278"/>
                  </p:custDataLst>
                </p:nvPr>
              </p:nvSpPr>
              <p:spPr bwMode="auto">
                <a:xfrm flipH="1">
                  <a:off x="867" y="5254"/>
                  <a:ext cx="146" cy="13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68" name="Line 200"/>
                <p:cNvSpPr>
                  <a:spLocks noChangeShapeType="1"/>
                </p:cNvSpPr>
                <p:nvPr>
                  <p:custDataLst>
                    <p:tags r:id="rId279"/>
                  </p:custDataLst>
                </p:nvPr>
              </p:nvSpPr>
              <p:spPr bwMode="auto">
                <a:xfrm flipH="1">
                  <a:off x="822" y="5047"/>
                  <a:ext cx="327" cy="29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69" name="Line 201"/>
                <p:cNvSpPr>
                  <a:spLocks noChangeShapeType="1"/>
                </p:cNvSpPr>
                <p:nvPr>
                  <p:custDataLst>
                    <p:tags r:id="rId280"/>
                  </p:custDataLst>
                </p:nvPr>
              </p:nvSpPr>
              <p:spPr bwMode="auto">
                <a:xfrm flipH="1">
                  <a:off x="778" y="5160"/>
                  <a:ext cx="151" cy="13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70" name="Line 202"/>
                <p:cNvSpPr>
                  <a:spLocks noChangeShapeType="1"/>
                </p:cNvSpPr>
                <p:nvPr>
                  <p:custDataLst>
                    <p:tags r:id="rId281"/>
                  </p:custDataLst>
                </p:nvPr>
              </p:nvSpPr>
              <p:spPr bwMode="auto">
                <a:xfrm flipH="1">
                  <a:off x="734" y="5112"/>
                  <a:ext cx="154" cy="12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71" name="Line 203"/>
                <p:cNvSpPr>
                  <a:spLocks noChangeShapeType="1"/>
                </p:cNvSpPr>
                <p:nvPr>
                  <p:custDataLst>
                    <p:tags r:id="rId282"/>
                  </p:custDataLst>
                </p:nvPr>
              </p:nvSpPr>
              <p:spPr bwMode="auto">
                <a:xfrm flipH="1">
                  <a:off x="692" y="5063"/>
                  <a:ext cx="157" cy="12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72" name="Line 204"/>
                <p:cNvSpPr>
                  <a:spLocks noChangeShapeType="1"/>
                </p:cNvSpPr>
                <p:nvPr>
                  <p:custDataLst>
                    <p:tags r:id="rId283"/>
                  </p:custDataLst>
                </p:nvPr>
              </p:nvSpPr>
              <p:spPr bwMode="auto">
                <a:xfrm flipH="1">
                  <a:off x="651" y="5014"/>
                  <a:ext cx="159" cy="12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73" name="Line 205"/>
                <p:cNvSpPr>
                  <a:spLocks noChangeShapeType="1"/>
                </p:cNvSpPr>
                <p:nvPr>
                  <p:custDataLst>
                    <p:tags r:id="rId284"/>
                  </p:custDataLst>
                </p:nvPr>
              </p:nvSpPr>
              <p:spPr bwMode="auto">
                <a:xfrm flipH="1">
                  <a:off x="611" y="4869"/>
                  <a:ext cx="291" cy="212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74" name="Line 206"/>
                <p:cNvSpPr>
                  <a:spLocks noChangeShapeType="1"/>
                </p:cNvSpPr>
                <p:nvPr>
                  <p:custDataLst>
                    <p:tags r:id="rId285"/>
                  </p:custDataLst>
                </p:nvPr>
              </p:nvSpPr>
              <p:spPr bwMode="auto">
                <a:xfrm flipH="1">
                  <a:off x="572" y="4912"/>
                  <a:ext cx="165" cy="11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75" name="Line 207"/>
                <p:cNvSpPr>
                  <a:spLocks noChangeShapeType="1"/>
                </p:cNvSpPr>
                <p:nvPr>
                  <p:custDataLst>
                    <p:tags r:id="rId286"/>
                  </p:custDataLst>
                </p:nvPr>
              </p:nvSpPr>
              <p:spPr bwMode="auto">
                <a:xfrm flipH="1">
                  <a:off x="535" y="4860"/>
                  <a:ext cx="166" cy="11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76" name="Line 208"/>
                <p:cNvSpPr>
                  <a:spLocks noChangeShapeType="1"/>
                </p:cNvSpPr>
                <p:nvPr>
                  <p:custDataLst>
                    <p:tags r:id="rId287"/>
                  </p:custDataLst>
                </p:nvPr>
              </p:nvSpPr>
              <p:spPr bwMode="auto">
                <a:xfrm flipH="1">
                  <a:off x="498" y="4807"/>
                  <a:ext cx="169" cy="10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77" name="Line 209"/>
                <p:cNvSpPr>
                  <a:spLocks noChangeShapeType="1"/>
                </p:cNvSpPr>
                <p:nvPr>
                  <p:custDataLst>
                    <p:tags r:id="rId288"/>
                  </p:custDataLst>
                </p:nvPr>
              </p:nvSpPr>
              <p:spPr bwMode="auto">
                <a:xfrm flipH="1">
                  <a:off x="463" y="4754"/>
                  <a:ext cx="171" cy="10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78" name="Line 210"/>
                <p:cNvSpPr>
                  <a:spLocks noChangeShapeType="1"/>
                </p:cNvSpPr>
                <p:nvPr>
                  <p:custDataLst>
                    <p:tags r:id="rId289"/>
                  </p:custDataLst>
                </p:nvPr>
              </p:nvSpPr>
              <p:spPr bwMode="auto">
                <a:xfrm flipH="1">
                  <a:off x="429" y="4580"/>
                  <a:ext cx="381" cy="2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79" name="Line 211"/>
                <p:cNvSpPr>
                  <a:spLocks noChangeShapeType="1"/>
                </p:cNvSpPr>
                <p:nvPr>
                  <p:custDataLst>
                    <p:tags r:id="rId290"/>
                  </p:custDataLst>
                </p:nvPr>
              </p:nvSpPr>
              <p:spPr bwMode="auto">
                <a:xfrm flipH="1">
                  <a:off x="396" y="4645"/>
                  <a:ext cx="175" cy="9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80" name="Line 212"/>
                <p:cNvSpPr>
                  <a:spLocks noChangeShapeType="1"/>
                </p:cNvSpPr>
                <p:nvPr>
                  <p:custDataLst>
                    <p:tags r:id="rId291"/>
                  </p:custDataLst>
                </p:nvPr>
              </p:nvSpPr>
              <p:spPr bwMode="auto">
                <a:xfrm flipH="1">
                  <a:off x="364" y="4590"/>
                  <a:ext cx="177" cy="9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81" name="Line 213"/>
                <p:cNvSpPr>
                  <a:spLocks noChangeShapeType="1"/>
                </p:cNvSpPr>
                <p:nvPr>
                  <p:custDataLst>
                    <p:tags r:id="rId292"/>
                  </p:custDataLst>
                </p:nvPr>
              </p:nvSpPr>
              <p:spPr bwMode="auto">
                <a:xfrm flipH="1">
                  <a:off x="334" y="4534"/>
                  <a:ext cx="179" cy="8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82" name="Line 214"/>
                <p:cNvSpPr>
                  <a:spLocks noChangeShapeType="1"/>
                </p:cNvSpPr>
                <p:nvPr>
                  <p:custDataLst>
                    <p:tags r:id="rId293"/>
                  </p:custDataLst>
                </p:nvPr>
              </p:nvSpPr>
              <p:spPr bwMode="auto">
                <a:xfrm flipH="1">
                  <a:off x="305" y="4477"/>
                  <a:ext cx="181" cy="8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83" name="Line 215"/>
                <p:cNvSpPr>
                  <a:spLocks noChangeShapeType="1"/>
                </p:cNvSpPr>
                <p:nvPr>
                  <p:custDataLst>
                    <p:tags r:id="rId294"/>
                  </p:custDataLst>
                </p:nvPr>
              </p:nvSpPr>
              <p:spPr bwMode="auto">
                <a:xfrm flipH="1">
                  <a:off x="277" y="4355"/>
                  <a:ext cx="329" cy="14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84" name="Line 216"/>
                <p:cNvSpPr>
                  <a:spLocks noChangeShapeType="1"/>
                </p:cNvSpPr>
                <p:nvPr>
                  <p:custDataLst>
                    <p:tags r:id="rId295"/>
                  </p:custDataLst>
                </p:nvPr>
              </p:nvSpPr>
              <p:spPr bwMode="auto">
                <a:xfrm flipH="1">
                  <a:off x="250" y="4363"/>
                  <a:ext cx="184" cy="7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85" name="Line 217"/>
                <p:cNvSpPr>
                  <a:spLocks noChangeShapeType="1"/>
                </p:cNvSpPr>
                <p:nvPr>
                  <p:custDataLst>
                    <p:tags r:id="rId296"/>
                  </p:custDataLst>
                </p:nvPr>
              </p:nvSpPr>
              <p:spPr bwMode="auto">
                <a:xfrm flipH="1">
                  <a:off x="225" y="4304"/>
                  <a:ext cx="186" cy="7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86" name="Line 218"/>
                <p:cNvSpPr>
                  <a:spLocks noChangeShapeType="1"/>
                </p:cNvSpPr>
                <p:nvPr>
                  <p:custDataLst>
                    <p:tags r:id="rId297"/>
                  </p:custDataLst>
                </p:nvPr>
              </p:nvSpPr>
              <p:spPr bwMode="auto">
                <a:xfrm flipH="1">
                  <a:off x="201" y="4246"/>
                  <a:ext cx="187" cy="6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87" name="Line 219"/>
                <p:cNvSpPr>
                  <a:spLocks noChangeShapeType="1"/>
                </p:cNvSpPr>
                <p:nvPr>
                  <p:custDataLst>
                    <p:tags r:id="rId298"/>
                  </p:custDataLst>
                </p:nvPr>
              </p:nvSpPr>
              <p:spPr bwMode="auto">
                <a:xfrm flipH="1">
                  <a:off x="178" y="4187"/>
                  <a:ext cx="189" cy="6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88" name="Line 220"/>
                <p:cNvSpPr>
                  <a:spLocks noChangeShapeType="1"/>
                </p:cNvSpPr>
                <p:nvPr>
                  <p:custDataLst>
                    <p:tags r:id="rId299"/>
                  </p:custDataLst>
                </p:nvPr>
              </p:nvSpPr>
              <p:spPr bwMode="auto">
                <a:xfrm flipH="1">
                  <a:off x="157" y="4053"/>
                  <a:ext cx="418" cy="13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89" name="Line 221"/>
                <p:cNvSpPr>
                  <a:spLocks noChangeShapeType="1"/>
                </p:cNvSpPr>
                <p:nvPr>
                  <p:custDataLst>
                    <p:tags r:id="rId300"/>
                  </p:custDataLst>
                </p:nvPr>
              </p:nvSpPr>
              <p:spPr bwMode="auto">
                <a:xfrm flipH="1">
                  <a:off x="137" y="4067"/>
                  <a:ext cx="191" cy="5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90" name="Line 222"/>
                <p:cNvSpPr>
                  <a:spLocks noChangeShapeType="1"/>
                </p:cNvSpPr>
                <p:nvPr>
                  <p:custDataLst>
                    <p:tags r:id="rId301"/>
                  </p:custDataLst>
                </p:nvPr>
              </p:nvSpPr>
              <p:spPr bwMode="auto">
                <a:xfrm flipH="1">
                  <a:off x="118" y="4007"/>
                  <a:ext cx="193" cy="5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91" name="Line 223"/>
                <p:cNvSpPr>
                  <a:spLocks noChangeShapeType="1"/>
                </p:cNvSpPr>
                <p:nvPr>
                  <p:custDataLst>
                    <p:tags r:id="rId302"/>
                  </p:custDataLst>
                </p:nvPr>
              </p:nvSpPr>
              <p:spPr bwMode="auto">
                <a:xfrm flipH="1">
                  <a:off x="101" y="3946"/>
                  <a:ext cx="193" cy="5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92" name="Line 224"/>
                <p:cNvSpPr>
                  <a:spLocks noChangeShapeType="1"/>
                </p:cNvSpPr>
                <p:nvPr>
                  <p:custDataLst>
                    <p:tags r:id="rId303"/>
                  </p:custDataLst>
                </p:nvPr>
              </p:nvSpPr>
              <p:spPr bwMode="auto">
                <a:xfrm flipH="1">
                  <a:off x="85" y="3885"/>
                  <a:ext cx="194" cy="4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93" name="Line 225"/>
                <p:cNvSpPr>
                  <a:spLocks noChangeShapeType="1"/>
                </p:cNvSpPr>
                <p:nvPr>
                  <p:custDataLst>
                    <p:tags r:id="rId304"/>
                  </p:custDataLst>
                </p:nvPr>
              </p:nvSpPr>
              <p:spPr bwMode="auto">
                <a:xfrm flipH="1">
                  <a:off x="70" y="3790"/>
                  <a:ext cx="352" cy="7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94" name="Line 226"/>
                <p:cNvSpPr>
                  <a:spLocks noChangeShapeType="1"/>
                </p:cNvSpPr>
                <p:nvPr>
                  <p:custDataLst>
                    <p:tags r:id="rId305"/>
                  </p:custDataLst>
                </p:nvPr>
              </p:nvSpPr>
              <p:spPr bwMode="auto">
                <a:xfrm flipH="1">
                  <a:off x="57" y="3762"/>
                  <a:ext cx="196" cy="3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95" name="Line 227"/>
                <p:cNvSpPr>
                  <a:spLocks noChangeShapeType="1"/>
                </p:cNvSpPr>
                <p:nvPr>
                  <p:custDataLst>
                    <p:tags r:id="rId306"/>
                  </p:custDataLst>
                </p:nvPr>
              </p:nvSpPr>
              <p:spPr bwMode="auto">
                <a:xfrm flipH="1">
                  <a:off x="45" y="3700"/>
                  <a:ext cx="197" cy="3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96" name="Line 228"/>
                <p:cNvSpPr>
                  <a:spLocks noChangeShapeType="1"/>
                </p:cNvSpPr>
                <p:nvPr>
                  <p:custDataLst>
                    <p:tags r:id="rId307"/>
                  </p:custDataLst>
                </p:nvPr>
              </p:nvSpPr>
              <p:spPr bwMode="auto">
                <a:xfrm flipH="1">
                  <a:off x="34" y="3638"/>
                  <a:ext cx="198" cy="2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97" name="Line 229"/>
                <p:cNvSpPr>
                  <a:spLocks noChangeShapeType="1"/>
                </p:cNvSpPr>
                <p:nvPr>
                  <p:custDataLst>
                    <p:tags r:id="rId308"/>
                  </p:custDataLst>
                </p:nvPr>
              </p:nvSpPr>
              <p:spPr bwMode="auto">
                <a:xfrm flipH="1">
                  <a:off x="25" y="3576"/>
                  <a:ext cx="199" cy="2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98" name="Line 230"/>
                <p:cNvSpPr>
                  <a:spLocks noChangeShapeType="1"/>
                </p:cNvSpPr>
                <p:nvPr>
                  <p:custDataLst>
                    <p:tags r:id="rId309"/>
                  </p:custDataLst>
                </p:nvPr>
              </p:nvSpPr>
              <p:spPr bwMode="auto">
                <a:xfrm flipH="1">
                  <a:off x="18" y="3488"/>
                  <a:ext cx="437" cy="4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99" name="Line 231"/>
                <p:cNvSpPr>
                  <a:spLocks noChangeShapeType="1"/>
                </p:cNvSpPr>
                <p:nvPr>
                  <p:custDataLst>
                    <p:tags r:id="rId310"/>
                  </p:custDataLst>
                </p:nvPr>
              </p:nvSpPr>
              <p:spPr bwMode="auto">
                <a:xfrm flipH="1">
                  <a:off x="11" y="3451"/>
                  <a:ext cx="200" cy="1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00" name="Line 232"/>
                <p:cNvSpPr>
                  <a:spLocks noChangeShapeType="1"/>
                </p:cNvSpPr>
                <p:nvPr>
                  <p:custDataLst>
                    <p:tags r:id="rId311"/>
                  </p:custDataLst>
                </p:nvPr>
              </p:nvSpPr>
              <p:spPr bwMode="auto">
                <a:xfrm flipH="1">
                  <a:off x="6" y="3388"/>
                  <a:ext cx="200" cy="1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01" name="Line 233"/>
                <p:cNvSpPr>
                  <a:spLocks noChangeShapeType="1"/>
                </p:cNvSpPr>
                <p:nvPr>
                  <p:custDataLst>
                    <p:tags r:id="rId312"/>
                  </p:custDataLst>
                </p:nvPr>
              </p:nvSpPr>
              <p:spPr bwMode="auto">
                <a:xfrm flipH="1">
                  <a:off x="3" y="3326"/>
                  <a:ext cx="200" cy="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02" name="Line 234"/>
                <p:cNvSpPr>
                  <a:spLocks noChangeShapeType="1"/>
                </p:cNvSpPr>
                <p:nvPr>
                  <p:custDataLst>
                    <p:tags r:id="rId313"/>
                  </p:custDataLst>
                </p:nvPr>
              </p:nvSpPr>
              <p:spPr bwMode="auto">
                <a:xfrm flipH="1">
                  <a:off x="1" y="3263"/>
                  <a:ext cx="200" cy="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03" name="Line 235"/>
                <p:cNvSpPr>
                  <a:spLocks noChangeShapeType="1"/>
                </p:cNvSpPr>
                <p:nvPr>
                  <p:custDataLst>
                    <p:tags r:id="rId314"/>
                  </p:custDataLst>
                </p:nvPr>
              </p:nvSpPr>
              <p:spPr bwMode="auto">
                <a:xfrm flipH="1" flipV="1">
                  <a:off x="0" y="3200"/>
                  <a:ext cx="360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04" name="Line 236"/>
                <p:cNvSpPr>
                  <a:spLocks noChangeShapeType="1"/>
                </p:cNvSpPr>
                <p:nvPr>
                  <p:custDataLst>
                    <p:tags r:id="rId315"/>
                  </p:custDataLst>
                </p:nvPr>
              </p:nvSpPr>
              <p:spPr bwMode="auto">
                <a:xfrm flipH="1" flipV="1">
                  <a:off x="1" y="3133"/>
                  <a:ext cx="200" cy="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05" name="Line 237"/>
                <p:cNvSpPr>
                  <a:spLocks noChangeShapeType="1"/>
                </p:cNvSpPr>
                <p:nvPr>
                  <p:custDataLst>
                    <p:tags r:id="rId316"/>
                  </p:custDataLst>
                </p:nvPr>
              </p:nvSpPr>
              <p:spPr bwMode="auto">
                <a:xfrm flipH="1" flipV="1">
                  <a:off x="3" y="3066"/>
                  <a:ext cx="200" cy="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06" name="Line 238"/>
                <p:cNvSpPr>
                  <a:spLocks noChangeShapeType="1"/>
                </p:cNvSpPr>
                <p:nvPr>
                  <p:custDataLst>
                    <p:tags r:id="rId317"/>
                  </p:custDataLst>
                </p:nvPr>
              </p:nvSpPr>
              <p:spPr bwMode="auto">
                <a:xfrm flipH="1" flipV="1">
                  <a:off x="6" y="2999"/>
                  <a:ext cx="200" cy="1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07" name="Line 239"/>
                <p:cNvSpPr>
                  <a:spLocks noChangeShapeType="1"/>
                </p:cNvSpPr>
                <p:nvPr>
                  <p:custDataLst>
                    <p:tags r:id="rId318"/>
                  </p:custDataLst>
                </p:nvPr>
              </p:nvSpPr>
              <p:spPr bwMode="auto">
                <a:xfrm flipH="1" flipV="1">
                  <a:off x="11" y="2932"/>
                  <a:ext cx="200" cy="1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08" name="Line 240"/>
                <p:cNvSpPr>
                  <a:spLocks noChangeShapeType="1"/>
                </p:cNvSpPr>
                <p:nvPr>
                  <p:custDataLst>
                    <p:tags r:id="rId319"/>
                  </p:custDataLst>
                </p:nvPr>
              </p:nvSpPr>
              <p:spPr bwMode="auto">
                <a:xfrm flipH="1" flipV="1">
                  <a:off x="18" y="2865"/>
                  <a:ext cx="437" cy="4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09" name="Line 241"/>
                <p:cNvSpPr>
                  <a:spLocks noChangeShapeType="1"/>
                </p:cNvSpPr>
                <p:nvPr>
                  <p:custDataLst>
                    <p:tags r:id="rId320"/>
                  </p:custDataLst>
                </p:nvPr>
              </p:nvSpPr>
              <p:spPr bwMode="auto">
                <a:xfrm flipH="1" flipV="1">
                  <a:off x="25" y="2799"/>
                  <a:ext cx="199" cy="2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10" name="Line 242"/>
                <p:cNvSpPr>
                  <a:spLocks noChangeShapeType="1"/>
                </p:cNvSpPr>
                <p:nvPr>
                  <p:custDataLst>
                    <p:tags r:id="rId321"/>
                  </p:custDataLst>
                </p:nvPr>
              </p:nvSpPr>
              <p:spPr bwMode="auto">
                <a:xfrm flipH="1" flipV="1">
                  <a:off x="34" y="2732"/>
                  <a:ext cx="198" cy="3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11" name="Line 243"/>
                <p:cNvSpPr>
                  <a:spLocks noChangeShapeType="1"/>
                </p:cNvSpPr>
                <p:nvPr>
                  <p:custDataLst>
                    <p:tags r:id="rId322"/>
                  </p:custDataLst>
                </p:nvPr>
              </p:nvSpPr>
              <p:spPr bwMode="auto">
                <a:xfrm flipH="1" flipV="1">
                  <a:off x="45" y="2666"/>
                  <a:ext cx="197" cy="3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12" name="Line 244"/>
                <p:cNvSpPr>
                  <a:spLocks noChangeShapeType="1"/>
                </p:cNvSpPr>
                <p:nvPr>
                  <p:custDataLst>
                    <p:tags r:id="rId323"/>
                  </p:custDataLst>
                </p:nvPr>
              </p:nvSpPr>
              <p:spPr bwMode="auto">
                <a:xfrm flipH="1" flipV="1">
                  <a:off x="57" y="2600"/>
                  <a:ext cx="196" cy="3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13" name="Line 245"/>
                <p:cNvSpPr>
                  <a:spLocks noChangeShapeType="1"/>
                </p:cNvSpPr>
                <p:nvPr>
                  <p:custDataLst>
                    <p:tags r:id="rId324"/>
                  </p:custDataLst>
                </p:nvPr>
              </p:nvSpPr>
              <p:spPr bwMode="auto">
                <a:xfrm flipH="1" flipV="1">
                  <a:off x="70" y="2535"/>
                  <a:ext cx="352" cy="7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14" name="Line 246"/>
                <p:cNvSpPr>
                  <a:spLocks noChangeShapeType="1"/>
                </p:cNvSpPr>
                <p:nvPr>
                  <p:custDataLst>
                    <p:tags r:id="rId325"/>
                  </p:custDataLst>
                </p:nvPr>
              </p:nvSpPr>
              <p:spPr bwMode="auto">
                <a:xfrm flipH="1" flipV="1">
                  <a:off x="85" y="2469"/>
                  <a:ext cx="194" cy="4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15" name="Line 247"/>
                <p:cNvSpPr>
                  <a:spLocks noChangeShapeType="1"/>
                </p:cNvSpPr>
                <p:nvPr>
                  <p:custDataLst>
                    <p:tags r:id="rId326"/>
                  </p:custDataLst>
                </p:nvPr>
              </p:nvSpPr>
              <p:spPr bwMode="auto">
                <a:xfrm flipH="1" flipV="1">
                  <a:off x="101" y="2404"/>
                  <a:ext cx="193" cy="5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16" name="Line 248"/>
                <p:cNvSpPr>
                  <a:spLocks noChangeShapeType="1"/>
                </p:cNvSpPr>
                <p:nvPr>
                  <p:custDataLst>
                    <p:tags r:id="rId327"/>
                  </p:custDataLst>
                </p:nvPr>
              </p:nvSpPr>
              <p:spPr bwMode="auto">
                <a:xfrm flipH="1" flipV="1">
                  <a:off x="118" y="2339"/>
                  <a:ext cx="193" cy="5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17" name="Line 249"/>
                <p:cNvSpPr>
                  <a:spLocks noChangeShapeType="1"/>
                </p:cNvSpPr>
                <p:nvPr>
                  <p:custDataLst>
                    <p:tags r:id="rId328"/>
                  </p:custDataLst>
                </p:nvPr>
              </p:nvSpPr>
              <p:spPr bwMode="auto">
                <a:xfrm flipH="1" flipV="1">
                  <a:off x="137" y="2275"/>
                  <a:ext cx="191" cy="5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18" name="Line 250"/>
                <p:cNvSpPr>
                  <a:spLocks noChangeShapeType="1"/>
                </p:cNvSpPr>
                <p:nvPr>
                  <p:custDataLst>
                    <p:tags r:id="rId329"/>
                  </p:custDataLst>
                </p:nvPr>
              </p:nvSpPr>
              <p:spPr bwMode="auto">
                <a:xfrm flipH="1" flipV="1">
                  <a:off x="157" y="2211"/>
                  <a:ext cx="418" cy="13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19" name="Line 251"/>
                <p:cNvSpPr>
                  <a:spLocks noChangeShapeType="1"/>
                </p:cNvSpPr>
                <p:nvPr>
                  <p:custDataLst>
                    <p:tags r:id="rId330"/>
                  </p:custDataLst>
                </p:nvPr>
              </p:nvSpPr>
              <p:spPr bwMode="auto">
                <a:xfrm flipH="1" flipV="1">
                  <a:off x="178" y="2148"/>
                  <a:ext cx="189" cy="6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20" name="Line 252"/>
                <p:cNvSpPr>
                  <a:spLocks noChangeShapeType="1"/>
                </p:cNvSpPr>
                <p:nvPr>
                  <p:custDataLst>
                    <p:tags r:id="rId331"/>
                  </p:custDataLst>
                </p:nvPr>
              </p:nvSpPr>
              <p:spPr bwMode="auto">
                <a:xfrm flipH="1" flipV="1">
                  <a:off x="201" y="2085"/>
                  <a:ext cx="187" cy="6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21" name="Line 253"/>
                <p:cNvSpPr>
                  <a:spLocks noChangeShapeType="1"/>
                </p:cNvSpPr>
                <p:nvPr>
                  <p:custDataLst>
                    <p:tags r:id="rId332"/>
                  </p:custDataLst>
                </p:nvPr>
              </p:nvSpPr>
              <p:spPr bwMode="auto">
                <a:xfrm flipH="1" flipV="1">
                  <a:off x="225" y="2022"/>
                  <a:ext cx="186" cy="7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22" name="Line 254"/>
                <p:cNvSpPr>
                  <a:spLocks noChangeShapeType="1"/>
                </p:cNvSpPr>
                <p:nvPr>
                  <p:custDataLst>
                    <p:tags r:id="rId333"/>
                  </p:custDataLst>
                </p:nvPr>
              </p:nvSpPr>
              <p:spPr bwMode="auto">
                <a:xfrm flipH="1" flipV="1">
                  <a:off x="250" y="1960"/>
                  <a:ext cx="184" cy="7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23" name="Line 255"/>
                <p:cNvSpPr>
                  <a:spLocks noChangeShapeType="1"/>
                </p:cNvSpPr>
                <p:nvPr>
                  <p:custDataLst>
                    <p:tags r:id="rId334"/>
                  </p:custDataLst>
                </p:nvPr>
              </p:nvSpPr>
              <p:spPr bwMode="auto">
                <a:xfrm flipH="1" flipV="1">
                  <a:off x="277" y="1898"/>
                  <a:ext cx="329" cy="14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24" name="Line 256"/>
                <p:cNvSpPr>
                  <a:spLocks noChangeShapeType="1"/>
                </p:cNvSpPr>
                <p:nvPr>
                  <p:custDataLst>
                    <p:tags r:id="rId335"/>
                  </p:custDataLst>
                </p:nvPr>
              </p:nvSpPr>
              <p:spPr bwMode="auto">
                <a:xfrm flipH="1" flipV="1">
                  <a:off x="305" y="1837"/>
                  <a:ext cx="181" cy="8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25" name="Line 257"/>
                <p:cNvSpPr>
                  <a:spLocks noChangeShapeType="1"/>
                </p:cNvSpPr>
                <p:nvPr>
                  <p:custDataLst>
                    <p:tags r:id="rId336"/>
                  </p:custDataLst>
                </p:nvPr>
              </p:nvSpPr>
              <p:spPr bwMode="auto">
                <a:xfrm flipH="1" flipV="1">
                  <a:off x="334" y="1777"/>
                  <a:ext cx="179" cy="8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26" name="Line 258"/>
                <p:cNvSpPr>
                  <a:spLocks noChangeShapeType="1"/>
                </p:cNvSpPr>
                <p:nvPr>
                  <p:custDataLst>
                    <p:tags r:id="rId337"/>
                  </p:custDataLst>
                </p:nvPr>
              </p:nvSpPr>
              <p:spPr bwMode="auto">
                <a:xfrm flipH="1" flipV="1">
                  <a:off x="364" y="1717"/>
                  <a:ext cx="177" cy="9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27" name="Line 259"/>
                <p:cNvSpPr>
                  <a:spLocks noChangeShapeType="1"/>
                </p:cNvSpPr>
                <p:nvPr>
                  <p:custDataLst>
                    <p:tags r:id="rId338"/>
                  </p:custDataLst>
                </p:nvPr>
              </p:nvSpPr>
              <p:spPr bwMode="auto">
                <a:xfrm flipH="1" flipV="1">
                  <a:off x="396" y="1658"/>
                  <a:ext cx="175" cy="9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28" name="Line 260"/>
                <p:cNvSpPr>
                  <a:spLocks noChangeShapeType="1"/>
                </p:cNvSpPr>
                <p:nvPr>
                  <p:custDataLst>
                    <p:tags r:id="rId339"/>
                  </p:custDataLst>
                </p:nvPr>
              </p:nvSpPr>
              <p:spPr bwMode="auto">
                <a:xfrm flipH="1" flipV="1">
                  <a:off x="429" y="1600"/>
                  <a:ext cx="381" cy="2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29" name="Line 261"/>
                <p:cNvSpPr>
                  <a:spLocks noChangeShapeType="1"/>
                </p:cNvSpPr>
                <p:nvPr>
                  <p:custDataLst>
                    <p:tags r:id="rId340"/>
                  </p:custDataLst>
                </p:nvPr>
              </p:nvSpPr>
              <p:spPr bwMode="auto">
                <a:xfrm flipH="1" flipV="1">
                  <a:off x="463" y="1542"/>
                  <a:ext cx="171" cy="10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30" name="Line 262"/>
                <p:cNvSpPr>
                  <a:spLocks noChangeShapeType="1"/>
                </p:cNvSpPr>
                <p:nvPr>
                  <p:custDataLst>
                    <p:tags r:id="rId341"/>
                  </p:custDataLst>
                </p:nvPr>
              </p:nvSpPr>
              <p:spPr bwMode="auto">
                <a:xfrm flipH="1" flipV="1">
                  <a:off x="498" y="1485"/>
                  <a:ext cx="169" cy="10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31" name="Line 263"/>
                <p:cNvSpPr>
                  <a:spLocks noChangeShapeType="1"/>
                </p:cNvSpPr>
                <p:nvPr>
                  <p:custDataLst>
                    <p:tags r:id="rId342"/>
                  </p:custDataLst>
                </p:nvPr>
              </p:nvSpPr>
              <p:spPr bwMode="auto">
                <a:xfrm flipH="1" flipV="1">
                  <a:off x="535" y="1429"/>
                  <a:ext cx="166" cy="11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32" name="Line 264"/>
                <p:cNvSpPr>
                  <a:spLocks noChangeShapeType="1"/>
                </p:cNvSpPr>
                <p:nvPr>
                  <p:custDataLst>
                    <p:tags r:id="rId343"/>
                  </p:custDataLst>
                </p:nvPr>
              </p:nvSpPr>
              <p:spPr bwMode="auto">
                <a:xfrm flipH="1" flipV="1">
                  <a:off x="572" y="1374"/>
                  <a:ext cx="165" cy="11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33" name="Line 265"/>
                <p:cNvSpPr>
                  <a:spLocks noChangeShapeType="1"/>
                </p:cNvSpPr>
                <p:nvPr>
                  <p:custDataLst>
                    <p:tags r:id="rId344"/>
                  </p:custDataLst>
                </p:nvPr>
              </p:nvSpPr>
              <p:spPr bwMode="auto">
                <a:xfrm flipH="1" flipV="1">
                  <a:off x="611" y="1319"/>
                  <a:ext cx="291" cy="212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34" name="Line 266"/>
                <p:cNvSpPr>
                  <a:spLocks noChangeShapeType="1"/>
                </p:cNvSpPr>
                <p:nvPr>
                  <p:custDataLst>
                    <p:tags r:id="rId345"/>
                  </p:custDataLst>
                </p:nvPr>
              </p:nvSpPr>
              <p:spPr bwMode="auto">
                <a:xfrm flipH="1" flipV="1">
                  <a:off x="651" y="1265"/>
                  <a:ext cx="159" cy="12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35" name="Line 267"/>
                <p:cNvSpPr>
                  <a:spLocks noChangeShapeType="1"/>
                </p:cNvSpPr>
                <p:nvPr>
                  <p:custDataLst>
                    <p:tags r:id="rId346"/>
                  </p:custDataLst>
                </p:nvPr>
              </p:nvSpPr>
              <p:spPr bwMode="auto">
                <a:xfrm flipH="1" flipV="1">
                  <a:off x="692" y="1212"/>
                  <a:ext cx="157" cy="12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36" name="Line 268"/>
                <p:cNvSpPr>
                  <a:spLocks noChangeShapeType="1"/>
                </p:cNvSpPr>
                <p:nvPr>
                  <p:custDataLst>
                    <p:tags r:id="rId347"/>
                  </p:custDataLst>
                </p:nvPr>
              </p:nvSpPr>
              <p:spPr bwMode="auto">
                <a:xfrm flipH="1" flipV="1">
                  <a:off x="734" y="1160"/>
                  <a:ext cx="154" cy="12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37" name="Line 269"/>
                <p:cNvSpPr>
                  <a:spLocks noChangeShapeType="1"/>
                </p:cNvSpPr>
                <p:nvPr>
                  <p:custDataLst>
                    <p:tags r:id="rId348"/>
                  </p:custDataLst>
                </p:nvPr>
              </p:nvSpPr>
              <p:spPr bwMode="auto">
                <a:xfrm flipH="1" flipV="1">
                  <a:off x="778" y="1109"/>
                  <a:ext cx="151" cy="13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38" name="Line 270"/>
                <p:cNvSpPr>
                  <a:spLocks noChangeShapeType="1"/>
                </p:cNvSpPr>
                <p:nvPr>
                  <p:custDataLst>
                    <p:tags r:id="rId349"/>
                  </p:custDataLst>
                </p:nvPr>
              </p:nvSpPr>
              <p:spPr bwMode="auto">
                <a:xfrm flipH="1" flipV="1">
                  <a:off x="822" y="1059"/>
                  <a:ext cx="327" cy="29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39" name="Line 271"/>
                <p:cNvSpPr>
                  <a:spLocks noChangeShapeType="1"/>
                </p:cNvSpPr>
                <p:nvPr>
                  <p:custDataLst>
                    <p:tags r:id="rId350"/>
                  </p:custDataLst>
                </p:nvPr>
              </p:nvSpPr>
              <p:spPr bwMode="auto">
                <a:xfrm flipH="1" flipV="1">
                  <a:off x="867" y="1009"/>
                  <a:ext cx="146" cy="13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40" name="Line 272"/>
                <p:cNvSpPr>
                  <a:spLocks noChangeShapeType="1"/>
                </p:cNvSpPr>
                <p:nvPr>
                  <p:custDataLst>
                    <p:tags r:id="rId351"/>
                  </p:custDataLst>
                </p:nvPr>
              </p:nvSpPr>
              <p:spPr bwMode="auto">
                <a:xfrm flipH="1" flipV="1">
                  <a:off x="914" y="961"/>
                  <a:ext cx="143" cy="14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41" name="Line 273"/>
                <p:cNvSpPr>
                  <a:spLocks noChangeShapeType="1"/>
                </p:cNvSpPr>
                <p:nvPr>
                  <p:custDataLst>
                    <p:tags r:id="rId352"/>
                  </p:custDataLst>
                </p:nvPr>
              </p:nvSpPr>
              <p:spPr bwMode="auto">
                <a:xfrm flipH="1" flipV="1">
                  <a:off x="961" y="914"/>
                  <a:ext cx="140" cy="14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42" name="Line 274"/>
                <p:cNvSpPr>
                  <a:spLocks noChangeShapeType="1"/>
                </p:cNvSpPr>
                <p:nvPr>
                  <p:custDataLst>
                    <p:tags r:id="rId353"/>
                  </p:custDataLst>
                </p:nvPr>
              </p:nvSpPr>
              <p:spPr bwMode="auto">
                <a:xfrm flipH="1" flipV="1">
                  <a:off x="1009" y="867"/>
                  <a:ext cx="137" cy="14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43" name="Line 275"/>
                <p:cNvSpPr>
                  <a:spLocks noChangeShapeType="1"/>
                </p:cNvSpPr>
                <p:nvPr>
                  <p:custDataLst>
                    <p:tags r:id="rId354"/>
                  </p:custDataLst>
                </p:nvPr>
              </p:nvSpPr>
              <p:spPr bwMode="auto">
                <a:xfrm flipH="1" flipV="1">
                  <a:off x="1059" y="822"/>
                  <a:ext cx="241" cy="26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44" name="Line 276"/>
                <p:cNvSpPr>
                  <a:spLocks noChangeShapeType="1"/>
                </p:cNvSpPr>
                <p:nvPr>
                  <p:custDataLst>
                    <p:tags r:id="rId355"/>
                  </p:custDataLst>
                </p:nvPr>
              </p:nvSpPr>
              <p:spPr bwMode="auto">
                <a:xfrm flipH="1" flipV="1">
                  <a:off x="1109" y="778"/>
                  <a:ext cx="131" cy="15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45" name="Line 277"/>
                <p:cNvSpPr>
                  <a:spLocks noChangeShapeType="1"/>
                </p:cNvSpPr>
                <p:nvPr>
                  <p:custDataLst>
                    <p:tags r:id="rId356"/>
                  </p:custDataLst>
                </p:nvPr>
              </p:nvSpPr>
              <p:spPr bwMode="auto">
                <a:xfrm flipH="1" flipV="1">
                  <a:off x="1160" y="734"/>
                  <a:ext cx="128" cy="15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46" name="Line 278"/>
                <p:cNvSpPr>
                  <a:spLocks noChangeShapeType="1"/>
                </p:cNvSpPr>
                <p:nvPr>
                  <p:custDataLst>
                    <p:tags r:id="rId357"/>
                  </p:custDataLst>
                </p:nvPr>
              </p:nvSpPr>
              <p:spPr bwMode="auto">
                <a:xfrm flipH="1" flipV="1">
                  <a:off x="1212" y="692"/>
                  <a:ext cx="125" cy="15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47" name="Line 279"/>
                <p:cNvSpPr>
                  <a:spLocks noChangeShapeType="1"/>
                </p:cNvSpPr>
                <p:nvPr>
                  <p:custDataLst>
                    <p:tags r:id="rId358"/>
                  </p:custDataLst>
                </p:nvPr>
              </p:nvSpPr>
              <p:spPr bwMode="auto">
                <a:xfrm flipH="1" flipV="1">
                  <a:off x="1265" y="651"/>
                  <a:ext cx="121" cy="15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48" name="Line 280"/>
                <p:cNvSpPr>
                  <a:spLocks noChangeShapeType="1"/>
                </p:cNvSpPr>
                <p:nvPr>
                  <p:custDataLst>
                    <p:tags r:id="rId359"/>
                  </p:custDataLst>
                </p:nvPr>
              </p:nvSpPr>
              <p:spPr bwMode="auto">
                <a:xfrm flipH="1" flipV="1">
                  <a:off x="1319" y="611"/>
                  <a:ext cx="259" cy="35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49" name="Line 281"/>
                <p:cNvSpPr>
                  <a:spLocks noChangeShapeType="1"/>
                </p:cNvSpPr>
                <p:nvPr>
                  <p:custDataLst>
                    <p:tags r:id="rId360"/>
                  </p:custDataLst>
                </p:nvPr>
              </p:nvSpPr>
              <p:spPr bwMode="auto">
                <a:xfrm flipH="1" flipV="1">
                  <a:off x="1374" y="572"/>
                  <a:ext cx="114" cy="16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50" name="Line 282"/>
                <p:cNvSpPr>
                  <a:spLocks noChangeShapeType="1"/>
                </p:cNvSpPr>
                <p:nvPr>
                  <p:custDataLst>
                    <p:tags r:id="rId361"/>
                  </p:custDataLst>
                </p:nvPr>
              </p:nvSpPr>
              <p:spPr bwMode="auto">
                <a:xfrm flipH="1" flipV="1">
                  <a:off x="1429" y="535"/>
                  <a:ext cx="111" cy="16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51" name="Line 283"/>
                <p:cNvSpPr>
                  <a:spLocks noChangeShapeType="1"/>
                </p:cNvSpPr>
                <p:nvPr>
                  <p:custDataLst>
                    <p:tags r:id="rId362"/>
                  </p:custDataLst>
                </p:nvPr>
              </p:nvSpPr>
              <p:spPr bwMode="auto">
                <a:xfrm flipH="1" flipV="1">
                  <a:off x="1485" y="498"/>
                  <a:ext cx="108" cy="16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52" name="Line 284"/>
                <p:cNvSpPr>
                  <a:spLocks noChangeShapeType="1"/>
                </p:cNvSpPr>
                <p:nvPr>
                  <p:custDataLst>
                    <p:tags r:id="rId363"/>
                  </p:custDataLst>
                </p:nvPr>
              </p:nvSpPr>
              <p:spPr bwMode="auto">
                <a:xfrm flipH="1" flipV="1">
                  <a:off x="1542" y="463"/>
                  <a:ext cx="104" cy="17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53" name="Line 285"/>
                <p:cNvSpPr>
                  <a:spLocks noChangeShapeType="1"/>
                </p:cNvSpPr>
                <p:nvPr>
                  <p:custDataLst>
                    <p:tags r:id="rId364"/>
                  </p:custDataLst>
                </p:nvPr>
              </p:nvSpPr>
              <p:spPr bwMode="auto">
                <a:xfrm flipH="1" flipV="1">
                  <a:off x="1600" y="429"/>
                  <a:ext cx="180" cy="31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54" name="Line 286"/>
                <p:cNvSpPr>
                  <a:spLocks noChangeShapeType="1"/>
                </p:cNvSpPr>
                <p:nvPr>
                  <p:custDataLst>
                    <p:tags r:id="rId365"/>
                  </p:custDataLst>
                </p:nvPr>
              </p:nvSpPr>
              <p:spPr bwMode="auto">
                <a:xfrm flipH="1" flipV="1">
                  <a:off x="1658" y="396"/>
                  <a:ext cx="97" cy="17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55" name="Line 287"/>
                <p:cNvSpPr>
                  <a:spLocks noChangeShapeType="1"/>
                </p:cNvSpPr>
                <p:nvPr>
                  <p:custDataLst>
                    <p:tags r:id="rId366"/>
                  </p:custDataLst>
                </p:nvPr>
              </p:nvSpPr>
              <p:spPr bwMode="auto">
                <a:xfrm flipH="1" flipV="1">
                  <a:off x="1717" y="364"/>
                  <a:ext cx="93" cy="17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56" name="Line 288"/>
                <p:cNvSpPr>
                  <a:spLocks noChangeShapeType="1"/>
                </p:cNvSpPr>
                <p:nvPr>
                  <p:custDataLst>
                    <p:tags r:id="rId367"/>
                  </p:custDataLst>
                </p:nvPr>
              </p:nvSpPr>
              <p:spPr bwMode="auto">
                <a:xfrm flipH="1" flipV="1">
                  <a:off x="1777" y="334"/>
                  <a:ext cx="89" cy="17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57" name="Line 289"/>
                <p:cNvSpPr>
                  <a:spLocks noChangeShapeType="1"/>
                </p:cNvSpPr>
                <p:nvPr>
                  <p:custDataLst>
                    <p:tags r:id="rId368"/>
                  </p:custDataLst>
                </p:nvPr>
              </p:nvSpPr>
              <p:spPr bwMode="auto">
                <a:xfrm flipH="1" flipV="1">
                  <a:off x="1838" y="305"/>
                  <a:ext cx="85" cy="18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58" name="Line 290"/>
                <p:cNvSpPr>
                  <a:spLocks noChangeShapeType="1"/>
                </p:cNvSpPr>
                <p:nvPr>
                  <p:custDataLst>
                    <p:tags r:id="rId369"/>
                  </p:custDataLst>
                </p:nvPr>
              </p:nvSpPr>
              <p:spPr bwMode="auto">
                <a:xfrm flipH="1" flipV="1">
                  <a:off x="1898" y="277"/>
                  <a:ext cx="179" cy="402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59" name="Line 291"/>
                <p:cNvSpPr>
                  <a:spLocks noChangeShapeType="1"/>
                </p:cNvSpPr>
                <p:nvPr>
                  <p:custDataLst>
                    <p:tags r:id="rId370"/>
                  </p:custDataLst>
                </p:nvPr>
              </p:nvSpPr>
              <p:spPr bwMode="auto">
                <a:xfrm flipH="1" flipV="1">
                  <a:off x="1960" y="250"/>
                  <a:ext cx="77" cy="18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60" name="Line 292"/>
                <p:cNvSpPr>
                  <a:spLocks noChangeShapeType="1"/>
                </p:cNvSpPr>
                <p:nvPr>
                  <p:custDataLst>
                    <p:tags r:id="rId371"/>
                  </p:custDataLst>
                </p:nvPr>
              </p:nvSpPr>
              <p:spPr bwMode="auto">
                <a:xfrm flipH="1" flipV="1">
                  <a:off x="2022" y="225"/>
                  <a:ext cx="74" cy="18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61" name="Line 293"/>
                <p:cNvSpPr>
                  <a:spLocks noChangeShapeType="1"/>
                </p:cNvSpPr>
                <p:nvPr>
                  <p:custDataLst>
                    <p:tags r:id="rId372"/>
                  </p:custDataLst>
                </p:nvPr>
              </p:nvSpPr>
              <p:spPr bwMode="auto">
                <a:xfrm flipH="1" flipV="1">
                  <a:off x="2085" y="201"/>
                  <a:ext cx="69" cy="18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62" name="Line 294"/>
                <p:cNvSpPr>
                  <a:spLocks noChangeShapeType="1"/>
                </p:cNvSpPr>
                <p:nvPr>
                  <p:custDataLst>
                    <p:tags r:id="rId373"/>
                  </p:custDataLst>
                </p:nvPr>
              </p:nvSpPr>
              <p:spPr bwMode="auto">
                <a:xfrm flipH="1" flipV="1">
                  <a:off x="2148" y="178"/>
                  <a:ext cx="65" cy="18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63" name="Line 295"/>
                <p:cNvSpPr>
                  <a:spLocks noChangeShapeType="1"/>
                </p:cNvSpPr>
                <p:nvPr>
                  <p:custDataLst>
                    <p:tags r:id="rId374"/>
                  </p:custDataLst>
                </p:nvPr>
              </p:nvSpPr>
              <p:spPr bwMode="auto">
                <a:xfrm flipH="1" flipV="1">
                  <a:off x="2211" y="157"/>
                  <a:ext cx="111" cy="342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64" name="Line 296"/>
                <p:cNvSpPr>
                  <a:spLocks noChangeShapeType="1"/>
                </p:cNvSpPr>
                <p:nvPr>
                  <p:custDataLst>
                    <p:tags r:id="rId375"/>
                  </p:custDataLst>
                </p:nvPr>
              </p:nvSpPr>
              <p:spPr bwMode="auto">
                <a:xfrm flipH="1" flipV="1">
                  <a:off x="2275" y="137"/>
                  <a:ext cx="58" cy="19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65" name="Line 297"/>
                <p:cNvSpPr>
                  <a:spLocks noChangeShapeType="1"/>
                </p:cNvSpPr>
                <p:nvPr>
                  <p:custDataLst>
                    <p:tags r:id="rId376"/>
                  </p:custDataLst>
                </p:nvPr>
              </p:nvSpPr>
              <p:spPr bwMode="auto">
                <a:xfrm flipH="1" flipV="1">
                  <a:off x="2339" y="118"/>
                  <a:ext cx="54" cy="19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66" name="Line 298"/>
                <p:cNvSpPr>
                  <a:spLocks noChangeShapeType="1"/>
                </p:cNvSpPr>
                <p:nvPr>
                  <p:custDataLst>
                    <p:tags r:id="rId377"/>
                  </p:custDataLst>
                </p:nvPr>
              </p:nvSpPr>
              <p:spPr bwMode="auto">
                <a:xfrm flipH="1" flipV="1">
                  <a:off x="2404" y="101"/>
                  <a:ext cx="50" cy="19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67" name="Line 299"/>
                <p:cNvSpPr>
                  <a:spLocks noChangeShapeType="1"/>
                </p:cNvSpPr>
                <p:nvPr>
                  <p:custDataLst>
                    <p:tags r:id="rId378"/>
                  </p:custDataLst>
                </p:nvPr>
              </p:nvSpPr>
              <p:spPr bwMode="auto">
                <a:xfrm flipH="1" flipV="1">
                  <a:off x="2469" y="85"/>
                  <a:ext cx="46" cy="19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68" name="Line 300"/>
                <p:cNvSpPr>
                  <a:spLocks noChangeShapeType="1"/>
                </p:cNvSpPr>
                <p:nvPr>
                  <p:custDataLst>
                    <p:tags r:id="rId379"/>
                  </p:custDataLst>
                </p:nvPr>
              </p:nvSpPr>
              <p:spPr bwMode="auto">
                <a:xfrm flipH="1" flipV="1">
                  <a:off x="2535" y="70"/>
                  <a:ext cx="91" cy="43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69" name="Line 301"/>
                <p:cNvSpPr>
                  <a:spLocks noChangeShapeType="1"/>
                </p:cNvSpPr>
                <p:nvPr>
                  <p:custDataLst>
                    <p:tags r:id="rId380"/>
                  </p:custDataLst>
                </p:nvPr>
              </p:nvSpPr>
              <p:spPr bwMode="auto">
                <a:xfrm flipH="1" flipV="1">
                  <a:off x="2600" y="57"/>
                  <a:ext cx="38" cy="19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70" name="Line 302"/>
                <p:cNvSpPr>
                  <a:spLocks noChangeShapeType="1"/>
                </p:cNvSpPr>
                <p:nvPr>
                  <p:custDataLst>
                    <p:tags r:id="rId381"/>
                  </p:custDataLst>
                </p:nvPr>
              </p:nvSpPr>
              <p:spPr bwMode="auto">
                <a:xfrm flipH="1" flipV="1">
                  <a:off x="2666" y="45"/>
                  <a:ext cx="34" cy="19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71" name="Line 303"/>
                <p:cNvSpPr>
                  <a:spLocks noChangeShapeType="1"/>
                </p:cNvSpPr>
                <p:nvPr>
                  <p:custDataLst>
                    <p:tags r:id="rId382"/>
                  </p:custDataLst>
                </p:nvPr>
              </p:nvSpPr>
              <p:spPr bwMode="auto">
                <a:xfrm flipH="1" flipV="1">
                  <a:off x="2733" y="34"/>
                  <a:ext cx="29" cy="19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72" name="Line 304"/>
                <p:cNvSpPr>
                  <a:spLocks noChangeShapeType="1"/>
                </p:cNvSpPr>
                <p:nvPr>
                  <p:custDataLst>
                    <p:tags r:id="rId383"/>
                  </p:custDataLst>
                </p:nvPr>
              </p:nvSpPr>
              <p:spPr bwMode="auto">
                <a:xfrm flipH="1" flipV="1">
                  <a:off x="2799" y="25"/>
                  <a:ext cx="25" cy="19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73" name="Line 305"/>
                <p:cNvSpPr>
                  <a:spLocks noChangeShapeType="1"/>
                </p:cNvSpPr>
                <p:nvPr>
                  <p:custDataLst>
                    <p:tags r:id="rId384"/>
                  </p:custDataLst>
                </p:nvPr>
              </p:nvSpPr>
              <p:spPr bwMode="auto">
                <a:xfrm flipH="1" flipV="1">
                  <a:off x="2866" y="18"/>
                  <a:ext cx="37" cy="35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74" name="Line 306"/>
                <p:cNvSpPr>
                  <a:spLocks noChangeShapeType="1"/>
                </p:cNvSpPr>
                <p:nvPr>
                  <p:custDataLst>
                    <p:tags r:id="rId385"/>
                  </p:custDataLst>
                </p:nvPr>
              </p:nvSpPr>
              <p:spPr bwMode="auto">
                <a:xfrm flipH="1" flipV="1">
                  <a:off x="2932" y="11"/>
                  <a:ext cx="17" cy="20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75" name="Line 307"/>
                <p:cNvSpPr>
                  <a:spLocks noChangeShapeType="1"/>
                </p:cNvSpPr>
                <p:nvPr>
                  <p:custDataLst>
                    <p:tags r:id="rId386"/>
                  </p:custDataLst>
                </p:nvPr>
              </p:nvSpPr>
              <p:spPr bwMode="auto">
                <a:xfrm flipH="1" flipV="1">
                  <a:off x="2999" y="6"/>
                  <a:ext cx="13" cy="20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76" name="Line 308"/>
                <p:cNvSpPr>
                  <a:spLocks noChangeShapeType="1"/>
                </p:cNvSpPr>
                <p:nvPr>
                  <p:custDataLst>
                    <p:tags r:id="rId387"/>
                  </p:custDataLst>
                </p:nvPr>
              </p:nvSpPr>
              <p:spPr bwMode="auto">
                <a:xfrm flipH="1" flipV="1">
                  <a:off x="3066" y="3"/>
                  <a:ext cx="8" cy="20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77" name="Line 309"/>
                <p:cNvSpPr>
                  <a:spLocks noChangeShapeType="1"/>
                </p:cNvSpPr>
                <p:nvPr>
                  <p:custDataLst>
                    <p:tags r:id="rId388"/>
                  </p:custDataLst>
                </p:nvPr>
              </p:nvSpPr>
              <p:spPr bwMode="auto">
                <a:xfrm flipH="1" flipV="1">
                  <a:off x="3133" y="1"/>
                  <a:ext cx="4" cy="20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8678" name="Group 310"/>
              <p:cNvGrpSpPr>
                <a:grpSpLocks/>
              </p:cNvGrpSpPr>
              <p:nvPr/>
            </p:nvGrpSpPr>
            <p:grpSpPr bwMode="auto">
              <a:xfrm>
                <a:off x="1041" y="437"/>
                <a:ext cx="1156" cy="1062"/>
                <a:chOff x="0" y="0"/>
                <a:chExt cx="1922" cy="1922"/>
              </a:xfrm>
            </p:grpSpPr>
            <p:grpSp>
              <p:nvGrpSpPr>
                <p:cNvPr id="58679" name="Group 3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2" cy="1922"/>
                  <a:chOff x="0" y="0"/>
                  <a:chExt cx="6364" cy="6400"/>
                </a:xfrm>
              </p:grpSpPr>
              <p:sp>
                <p:nvSpPr>
                  <p:cNvPr id="58680" name="Line 312"/>
                  <p:cNvSpPr>
                    <a:spLocks noChangeShapeType="1"/>
                  </p:cNvSpPr>
                  <p:nvPr>
                    <p:custDataLst>
                      <p:tags r:id="rId59"/>
                    </p:custDataLst>
                  </p:nvPr>
                </p:nvSpPr>
                <p:spPr bwMode="auto">
                  <a:xfrm flipH="1" flipV="1">
                    <a:off x="3182" y="0"/>
                    <a:ext cx="0" cy="60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681" name="Line 313"/>
                  <p:cNvSpPr>
                    <a:spLocks noChangeShapeType="1"/>
                  </p:cNvSpPr>
                  <p:nvPr>
                    <p:custDataLst>
                      <p:tags r:id="rId60"/>
                    </p:custDataLst>
                  </p:nvPr>
                </p:nvSpPr>
                <p:spPr bwMode="auto">
                  <a:xfrm flipV="1">
                    <a:off x="3764" y="70"/>
                    <a:ext cx="83" cy="391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682" name="Line 314"/>
                  <p:cNvSpPr>
                    <a:spLocks noChangeShapeType="1"/>
                  </p:cNvSpPr>
                  <p:nvPr>
                    <p:custDataLst>
                      <p:tags r:id="rId61"/>
                    </p:custDataLst>
                  </p:nvPr>
                </p:nvSpPr>
                <p:spPr bwMode="auto">
                  <a:xfrm flipV="1">
                    <a:off x="4240" y="277"/>
                    <a:ext cx="244" cy="548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683" name="Line 315"/>
                  <p:cNvSpPr>
                    <a:spLocks noChangeShapeType="1"/>
                  </p:cNvSpPr>
                  <p:nvPr>
                    <p:custDataLst>
                      <p:tags r:id="rId62"/>
                    </p:custDataLst>
                  </p:nvPr>
                </p:nvSpPr>
                <p:spPr bwMode="auto">
                  <a:xfrm flipV="1">
                    <a:off x="4828" y="611"/>
                    <a:ext cx="235" cy="324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684" name="Line 316"/>
                  <p:cNvSpPr>
                    <a:spLocks noChangeShapeType="1"/>
                  </p:cNvSpPr>
                  <p:nvPr>
                    <p:custDataLst>
                      <p:tags r:id="rId63"/>
                    </p:custDataLst>
                  </p:nvPr>
                </p:nvSpPr>
                <p:spPr bwMode="auto">
                  <a:xfrm flipV="1">
                    <a:off x="5114" y="1059"/>
                    <a:ext cx="446" cy="401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685" name="Line 317"/>
                  <p:cNvSpPr>
                    <a:spLocks noChangeShapeType="1"/>
                  </p:cNvSpPr>
                  <p:nvPr>
                    <p:custDataLst>
                      <p:tags r:id="rId64"/>
                    </p:custDataLst>
                  </p:nvPr>
                </p:nvSpPr>
                <p:spPr bwMode="auto">
                  <a:xfrm flipV="1">
                    <a:off x="5607" y="1600"/>
                    <a:ext cx="346" cy="20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686" name="Line 318"/>
                  <p:cNvSpPr>
                    <a:spLocks noChangeShapeType="1"/>
                  </p:cNvSpPr>
                  <p:nvPr>
                    <p:custDataLst>
                      <p:tags r:id="rId65"/>
                    </p:custDataLst>
                  </p:nvPr>
                </p:nvSpPr>
                <p:spPr bwMode="auto">
                  <a:xfrm flipV="1">
                    <a:off x="5655" y="2211"/>
                    <a:ext cx="570" cy="186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687" name="Line 319"/>
                  <p:cNvSpPr>
                    <a:spLocks noChangeShapeType="1"/>
                  </p:cNvSpPr>
                  <p:nvPr>
                    <p:custDataLst>
                      <p:tags r:id="rId66"/>
                    </p:custDataLst>
                  </p:nvPr>
                </p:nvSpPr>
                <p:spPr bwMode="auto">
                  <a:xfrm flipV="1">
                    <a:off x="5967" y="2866"/>
                    <a:ext cx="397" cy="41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688" name="Line 320"/>
                  <p:cNvSpPr>
                    <a:spLocks noChangeShapeType="1"/>
                  </p:cNvSpPr>
                  <p:nvPr>
                    <p:custDataLst>
                      <p:tags r:id="rId67"/>
                    </p:custDataLst>
                  </p:nvPr>
                </p:nvSpPr>
                <p:spPr bwMode="auto">
                  <a:xfrm>
                    <a:off x="5768" y="3472"/>
                    <a:ext cx="596" cy="63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689" name="Line 321"/>
                  <p:cNvSpPr>
                    <a:spLocks noChangeShapeType="1"/>
                  </p:cNvSpPr>
                  <p:nvPr>
                    <p:custDataLst>
                      <p:tags r:id="rId68"/>
                    </p:custDataLst>
                  </p:nvPr>
                </p:nvSpPr>
                <p:spPr bwMode="auto">
                  <a:xfrm>
                    <a:off x="5845" y="4065"/>
                    <a:ext cx="380" cy="124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690" name="Line 322"/>
                  <p:cNvSpPr>
                    <a:spLocks noChangeShapeType="1"/>
                  </p:cNvSpPr>
                  <p:nvPr>
                    <p:custDataLst>
                      <p:tags r:id="rId69"/>
                    </p:custDataLst>
                  </p:nvPr>
                </p:nvSpPr>
                <p:spPr bwMode="auto">
                  <a:xfrm>
                    <a:off x="5434" y="4500"/>
                    <a:ext cx="519" cy="30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691" name="Line 323"/>
                  <p:cNvSpPr>
                    <a:spLocks noChangeShapeType="1"/>
                  </p:cNvSpPr>
                  <p:nvPr>
                    <p:custDataLst>
                      <p:tags r:id="rId70"/>
                    </p:custDataLst>
                  </p:nvPr>
                </p:nvSpPr>
                <p:spPr bwMode="auto">
                  <a:xfrm>
                    <a:off x="5263" y="5074"/>
                    <a:ext cx="297" cy="267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692" name="Line 324"/>
                  <p:cNvSpPr>
                    <a:spLocks noChangeShapeType="1"/>
                  </p:cNvSpPr>
                  <p:nvPr>
                    <p:custDataLst>
                      <p:tags r:id="rId71"/>
                    </p:custDataLst>
                  </p:nvPr>
                </p:nvSpPr>
                <p:spPr bwMode="auto">
                  <a:xfrm>
                    <a:off x="4710" y="5303"/>
                    <a:ext cx="353" cy="486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693" name="Line 325"/>
                  <p:cNvSpPr>
                    <a:spLocks noChangeShapeType="1"/>
                  </p:cNvSpPr>
                  <p:nvPr>
                    <p:custDataLst>
                      <p:tags r:id="rId72"/>
                    </p:custDataLst>
                  </p:nvPr>
                </p:nvSpPr>
                <p:spPr bwMode="auto">
                  <a:xfrm>
                    <a:off x="4321" y="5758"/>
                    <a:ext cx="163" cy="365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694" name="Line 326"/>
                  <p:cNvSpPr>
                    <a:spLocks noChangeShapeType="1"/>
                  </p:cNvSpPr>
                  <p:nvPr>
                    <p:custDataLst>
                      <p:tags r:id="rId73"/>
                    </p:custDataLst>
                  </p:nvPr>
                </p:nvSpPr>
                <p:spPr bwMode="auto">
                  <a:xfrm>
                    <a:off x="3723" y="5743"/>
                    <a:ext cx="124" cy="587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695" name="Line 327"/>
                  <p:cNvSpPr>
                    <a:spLocks noChangeShapeType="1"/>
                  </p:cNvSpPr>
                  <p:nvPr>
                    <p:custDataLst>
                      <p:tags r:id="rId74"/>
                    </p:custDataLst>
                  </p:nvPr>
                </p:nvSpPr>
                <p:spPr bwMode="auto">
                  <a:xfrm flipH="1">
                    <a:off x="3182" y="6000"/>
                    <a:ext cx="0" cy="40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696" name="Line 328"/>
                  <p:cNvSpPr>
                    <a:spLocks noChangeShapeType="1"/>
                  </p:cNvSpPr>
                  <p:nvPr>
                    <p:custDataLst>
                      <p:tags r:id="rId75"/>
                    </p:custDataLst>
                  </p:nvPr>
                </p:nvSpPr>
                <p:spPr bwMode="auto">
                  <a:xfrm flipH="1">
                    <a:off x="2517" y="5743"/>
                    <a:ext cx="124" cy="587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697" name="Line 329"/>
                  <p:cNvSpPr>
                    <a:spLocks noChangeShapeType="1"/>
                  </p:cNvSpPr>
                  <p:nvPr>
                    <p:custDataLst>
                      <p:tags r:id="rId76"/>
                    </p:custDataLst>
                  </p:nvPr>
                </p:nvSpPr>
                <p:spPr bwMode="auto">
                  <a:xfrm flipH="1">
                    <a:off x="1880" y="5758"/>
                    <a:ext cx="163" cy="365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698" name="Line 330"/>
                  <p:cNvSpPr>
                    <a:spLocks noChangeShapeType="1"/>
                  </p:cNvSpPr>
                  <p:nvPr>
                    <p:custDataLst>
                      <p:tags r:id="rId77"/>
                    </p:custDataLst>
                  </p:nvPr>
                </p:nvSpPr>
                <p:spPr bwMode="auto">
                  <a:xfrm flipH="1">
                    <a:off x="1301" y="5303"/>
                    <a:ext cx="353" cy="486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699" name="Line 331"/>
                  <p:cNvSpPr>
                    <a:spLocks noChangeShapeType="1"/>
                  </p:cNvSpPr>
                  <p:nvPr>
                    <p:custDataLst>
                      <p:tags r:id="rId78"/>
                    </p:custDataLst>
                  </p:nvPr>
                </p:nvSpPr>
                <p:spPr bwMode="auto">
                  <a:xfrm flipH="1">
                    <a:off x="804" y="5074"/>
                    <a:ext cx="297" cy="267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700" name="Line 332"/>
                  <p:cNvSpPr>
                    <a:spLocks noChangeShapeType="1"/>
                  </p:cNvSpPr>
                  <p:nvPr>
                    <p:custDataLst>
                      <p:tags r:id="rId79"/>
                    </p:custDataLst>
                  </p:nvPr>
                </p:nvSpPr>
                <p:spPr bwMode="auto">
                  <a:xfrm flipH="1">
                    <a:off x="411" y="4500"/>
                    <a:ext cx="519" cy="30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701" name="Line 333"/>
                  <p:cNvSpPr>
                    <a:spLocks noChangeShapeType="1"/>
                  </p:cNvSpPr>
                  <p:nvPr>
                    <p:custDataLst>
                      <p:tags r:id="rId80"/>
                    </p:custDataLst>
                  </p:nvPr>
                </p:nvSpPr>
                <p:spPr bwMode="auto">
                  <a:xfrm flipH="1">
                    <a:off x="139" y="4065"/>
                    <a:ext cx="380" cy="124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702" name="Line 334"/>
                  <p:cNvSpPr>
                    <a:spLocks noChangeShapeType="1"/>
                  </p:cNvSpPr>
                  <p:nvPr>
                    <p:custDataLst>
                      <p:tags r:id="rId81"/>
                    </p:custDataLst>
                  </p:nvPr>
                </p:nvSpPr>
                <p:spPr bwMode="auto">
                  <a:xfrm flipH="1">
                    <a:off x="0" y="3472"/>
                    <a:ext cx="596" cy="62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703" name="Line 335"/>
                  <p:cNvSpPr>
                    <a:spLocks noChangeShapeType="1"/>
                  </p:cNvSpPr>
                  <p:nvPr>
                    <p:custDataLst>
                      <p:tags r:id="rId82"/>
                    </p:custDataLst>
                  </p:nvPr>
                </p:nvSpPr>
                <p:spPr bwMode="auto">
                  <a:xfrm flipH="1" flipV="1">
                    <a:off x="0" y="2865"/>
                    <a:ext cx="397" cy="42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704" name="Line 336"/>
                  <p:cNvSpPr>
                    <a:spLocks noChangeShapeType="1"/>
                  </p:cNvSpPr>
                  <p:nvPr>
                    <p:custDataLst>
                      <p:tags r:id="rId83"/>
                    </p:custDataLst>
                  </p:nvPr>
                </p:nvSpPr>
                <p:spPr bwMode="auto">
                  <a:xfrm flipH="1" flipV="1">
                    <a:off x="139" y="2211"/>
                    <a:ext cx="570" cy="186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705" name="Line 337"/>
                  <p:cNvSpPr>
                    <a:spLocks noChangeShapeType="1"/>
                  </p:cNvSpPr>
                  <p:nvPr>
                    <p:custDataLst>
                      <p:tags r:id="rId84"/>
                    </p:custDataLst>
                  </p:nvPr>
                </p:nvSpPr>
                <p:spPr bwMode="auto">
                  <a:xfrm flipH="1" flipV="1">
                    <a:off x="411" y="1600"/>
                    <a:ext cx="346" cy="20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706" name="Line 338"/>
                  <p:cNvSpPr>
                    <a:spLocks noChangeShapeType="1"/>
                  </p:cNvSpPr>
                  <p:nvPr>
                    <p:custDataLst>
                      <p:tags r:id="rId85"/>
                    </p:custDataLst>
                  </p:nvPr>
                </p:nvSpPr>
                <p:spPr bwMode="auto">
                  <a:xfrm flipH="1" flipV="1">
                    <a:off x="804" y="1059"/>
                    <a:ext cx="446" cy="401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707" name="Line 339"/>
                  <p:cNvSpPr>
                    <a:spLocks noChangeShapeType="1"/>
                  </p:cNvSpPr>
                  <p:nvPr>
                    <p:custDataLst>
                      <p:tags r:id="rId86"/>
                    </p:custDataLst>
                  </p:nvPr>
                </p:nvSpPr>
                <p:spPr bwMode="auto">
                  <a:xfrm flipH="1" flipV="1">
                    <a:off x="1301" y="611"/>
                    <a:ext cx="235" cy="324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708" name="Line 340"/>
                  <p:cNvSpPr>
                    <a:spLocks noChangeShapeType="1"/>
                  </p:cNvSpPr>
                  <p:nvPr>
                    <p:custDataLst>
                      <p:tags r:id="rId87"/>
                    </p:custDataLst>
                  </p:nvPr>
                </p:nvSpPr>
                <p:spPr bwMode="auto">
                  <a:xfrm flipH="1" flipV="1">
                    <a:off x="1880" y="277"/>
                    <a:ext cx="245" cy="548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709" name="Line 341"/>
                  <p:cNvSpPr>
                    <a:spLocks noChangeShapeType="1"/>
                  </p:cNvSpPr>
                  <p:nvPr>
                    <p:custDataLst>
                      <p:tags r:id="rId88"/>
                    </p:custDataLst>
                  </p:nvPr>
                </p:nvSpPr>
                <p:spPr bwMode="auto">
                  <a:xfrm flipH="1" flipV="1">
                    <a:off x="2517" y="70"/>
                    <a:ext cx="83" cy="391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8710" name="Oval 342"/>
                <p:cNvSpPr>
                  <a:spLocks noChangeArrowheads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0" y="0"/>
                  <a:ext cx="1922" cy="1922"/>
                </a:xfrm>
                <a:prstGeom prst="ellips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2400"/>
                </a:p>
              </p:txBody>
            </p:sp>
          </p:grpSp>
          <p:sp>
            <p:nvSpPr>
              <p:cNvPr id="58711" name="Oval 343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585" y="1569"/>
                <a:ext cx="72" cy="67"/>
              </a:xfrm>
              <a:prstGeom prst="ellipse">
                <a:avLst/>
              </a:prstGeom>
              <a:solidFill>
                <a:srgbClr val="000000"/>
              </a:solidFill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zh-CN" sz="2400"/>
              </a:p>
            </p:txBody>
          </p:sp>
          <p:sp>
            <p:nvSpPr>
              <p:cNvPr id="58712" name="Text Box 34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640" y="298"/>
                <a:ext cx="34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0</a:t>
                </a:r>
              </a:p>
            </p:txBody>
          </p:sp>
          <p:sp>
            <p:nvSpPr>
              <p:cNvPr id="58713" name="Text Box 345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872" y="377"/>
                <a:ext cx="226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solidFill>
                      <a:srgbClr val="FF0000"/>
                    </a:solidFill>
                    <a:latin typeface="Times New Roman" pitchFamily="18" charset="0"/>
                  </a:rPr>
                  <a:t>31</a:t>
                </a:r>
              </a:p>
            </p:txBody>
          </p:sp>
          <p:sp>
            <p:nvSpPr>
              <p:cNvPr id="58714" name="Text Box 346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100" y="477"/>
                <a:ext cx="347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58715" name="Text Box 34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320" y="627"/>
                <a:ext cx="34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solidFill>
                      <a:srgbClr val="FF0000"/>
                    </a:solidFill>
                    <a:latin typeface="Times New Roman" pitchFamily="18" charset="0"/>
                  </a:rPr>
                  <a:t>33</a:t>
                </a:r>
              </a:p>
            </p:txBody>
          </p:sp>
          <p:sp>
            <p:nvSpPr>
              <p:cNvPr id="58716" name="Text Box 348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516" y="758"/>
                <a:ext cx="347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4</a:t>
                </a:r>
              </a:p>
            </p:txBody>
          </p:sp>
          <p:sp>
            <p:nvSpPr>
              <p:cNvPr id="58717" name="Text Box 349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598" y="946"/>
                <a:ext cx="34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solidFill>
                      <a:srgbClr val="FF0000"/>
                    </a:solidFill>
                    <a:latin typeface="Times New Roman" pitchFamily="18" charset="0"/>
                  </a:rPr>
                  <a:t>35</a:t>
                </a:r>
              </a:p>
            </p:txBody>
          </p:sp>
          <p:sp>
            <p:nvSpPr>
              <p:cNvPr id="58718" name="Text Box 350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775" y="1167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6</a:t>
                </a:r>
              </a:p>
            </p:txBody>
          </p:sp>
          <p:sp>
            <p:nvSpPr>
              <p:cNvPr id="58719" name="Text Box 351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750" y="1403"/>
                <a:ext cx="295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solidFill>
                      <a:srgbClr val="FF0000"/>
                    </a:solidFill>
                    <a:latin typeface="Times New Roman" pitchFamily="18" charset="0"/>
                  </a:rPr>
                  <a:t>37</a:t>
                </a:r>
              </a:p>
            </p:txBody>
          </p:sp>
          <p:sp>
            <p:nvSpPr>
              <p:cNvPr id="58720" name="Text Box 352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840" y="1657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8</a:t>
                </a:r>
              </a:p>
            </p:txBody>
          </p:sp>
          <p:sp>
            <p:nvSpPr>
              <p:cNvPr id="58721" name="Text Box 353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712" y="1852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solidFill>
                      <a:srgbClr val="FF0000"/>
                    </a:solidFill>
                    <a:latin typeface="Times New Roman" pitchFamily="18" charset="0"/>
                  </a:rPr>
                  <a:t>39</a:t>
                </a:r>
              </a:p>
            </p:txBody>
          </p:sp>
          <p:sp>
            <p:nvSpPr>
              <p:cNvPr id="58722" name="Text Box 35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454" y="2282"/>
                <a:ext cx="347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solidFill>
                      <a:srgbClr val="FF0000"/>
                    </a:solidFill>
                    <a:latin typeface="Times New Roman" pitchFamily="18" charset="0"/>
                  </a:rPr>
                  <a:t>41</a:t>
                </a:r>
              </a:p>
            </p:txBody>
          </p:sp>
          <p:sp>
            <p:nvSpPr>
              <p:cNvPr id="58723" name="Text Box 35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612" y="2084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10</a:t>
                </a:r>
              </a:p>
            </p:txBody>
          </p:sp>
          <p:sp>
            <p:nvSpPr>
              <p:cNvPr id="58724" name="Text Box 35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023" y="2576"/>
                <a:ext cx="226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solidFill>
                      <a:srgbClr val="FF0000"/>
                    </a:solidFill>
                    <a:latin typeface="Times New Roman" pitchFamily="18" charset="0"/>
                  </a:rPr>
                  <a:t>43</a:t>
                </a:r>
              </a:p>
            </p:txBody>
          </p:sp>
          <p:sp>
            <p:nvSpPr>
              <p:cNvPr id="58725" name="Text Box 357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209" y="2458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12</a:t>
                </a:r>
              </a:p>
            </p:txBody>
          </p:sp>
          <p:sp>
            <p:nvSpPr>
              <p:cNvPr id="58726" name="Text Box 35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801" y="2646"/>
                <a:ext cx="34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14</a:t>
                </a:r>
              </a:p>
            </p:txBody>
          </p:sp>
          <p:sp>
            <p:nvSpPr>
              <p:cNvPr id="58727" name="Text Box 35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588" y="2655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solidFill>
                      <a:srgbClr val="FF0000"/>
                    </a:solidFill>
                    <a:latin typeface="Times New Roman" pitchFamily="18" charset="0"/>
                  </a:rPr>
                  <a:t>45</a:t>
                </a:r>
              </a:p>
            </p:txBody>
          </p:sp>
          <p:sp>
            <p:nvSpPr>
              <p:cNvPr id="58728" name="Text Box 36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300" y="2630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16</a:t>
                </a:r>
              </a:p>
            </p:txBody>
          </p:sp>
          <p:sp>
            <p:nvSpPr>
              <p:cNvPr id="58729" name="Text Box 361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055" y="2564"/>
                <a:ext cx="346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solidFill>
                      <a:srgbClr val="FF0000"/>
                    </a:solidFill>
                    <a:latin typeface="Times New Roman" pitchFamily="18" charset="0"/>
                  </a:rPr>
                  <a:t>47</a:t>
                </a:r>
              </a:p>
            </p:txBody>
          </p:sp>
          <p:sp>
            <p:nvSpPr>
              <p:cNvPr id="58730" name="Text Box 362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833" y="2442"/>
                <a:ext cx="346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18</a:t>
                </a:r>
              </a:p>
            </p:txBody>
          </p:sp>
          <p:sp>
            <p:nvSpPr>
              <p:cNvPr id="58731" name="Text Box 363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623" y="2272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solidFill>
                      <a:srgbClr val="FF0000"/>
                    </a:solidFill>
                    <a:latin typeface="Times New Roman" pitchFamily="18" charset="0"/>
                  </a:rPr>
                  <a:t>49</a:t>
                </a:r>
              </a:p>
            </p:txBody>
          </p:sp>
          <p:sp>
            <p:nvSpPr>
              <p:cNvPr id="58732" name="Text Box 364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95" y="2066"/>
                <a:ext cx="347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20</a:t>
                </a:r>
              </a:p>
            </p:txBody>
          </p:sp>
          <p:sp>
            <p:nvSpPr>
              <p:cNvPr id="58733" name="Text Box 365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76" y="1852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solidFill>
                      <a:srgbClr val="FF0000"/>
                    </a:solidFill>
                    <a:latin typeface="Times New Roman" pitchFamily="18" charset="0"/>
                  </a:rPr>
                  <a:t>51</a:t>
                </a:r>
              </a:p>
            </p:txBody>
          </p:sp>
          <p:sp>
            <p:nvSpPr>
              <p:cNvPr id="58734" name="Text Box 366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27" y="1657"/>
                <a:ext cx="294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22</a:t>
                </a:r>
              </a:p>
            </p:txBody>
          </p:sp>
          <p:sp>
            <p:nvSpPr>
              <p:cNvPr id="58735" name="Text Box 367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31" y="1409"/>
                <a:ext cx="347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solidFill>
                      <a:srgbClr val="FF0000"/>
                    </a:solidFill>
                    <a:latin typeface="Times New Roman" pitchFamily="18" charset="0"/>
                  </a:rPr>
                  <a:t>53</a:t>
                </a:r>
              </a:p>
            </p:txBody>
          </p:sp>
          <p:sp>
            <p:nvSpPr>
              <p:cNvPr id="58736" name="Text Box 368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78" y="1156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24</a:t>
                </a:r>
              </a:p>
            </p:txBody>
          </p:sp>
          <p:sp>
            <p:nvSpPr>
              <p:cNvPr id="58737" name="Text Box 369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652" y="769"/>
                <a:ext cx="349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26</a:t>
                </a:r>
              </a:p>
            </p:txBody>
          </p:sp>
          <p:sp>
            <p:nvSpPr>
              <p:cNvPr id="58738" name="Text Box 370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96" y="962"/>
                <a:ext cx="34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solidFill>
                      <a:srgbClr val="FF0000"/>
                    </a:solidFill>
                    <a:latin typeface="Times New Roman" pitchFamily="18" charset="0"/>
                  </a:rPr>
                  <a:t>55</a:t>
                </a:r>
              </a:p>
            </p:txBody>
          </p:sp>
          <p:sp>
            <p:nvSpPr>
              <p:cNvPr id="58739" name="Text Box 371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846" y="599"/>
                <a:ext cx="34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solidFill>
                      <a:srgbClr val="FF0000"/>
                    </a:solidFill>
                    <a:latin typeface="Times New Roman" pitchFamily="18" charset="0"/>
                  </a:rPr>
                  <a:t>57</a:t>
                </a:r>
              </a:p>
            </p:txBody>
          </p:sp>
          <p:sp>
            <p:nvSpPr>
              <p:cNvPr id="58740" name="Text Box 372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013" y="493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28</a:t>
                </a:r>
              </a:p>
            </p:txBody>
          </p:sp>
          <p:sp>
            <p:nvSpPr>
              <p:cNvPr id="58741" name="Text Box 373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215" y="368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solidFill>
                      <a:srgbClr val="FF0000"/>
                    </a:solidFill>
                    <a:latin typeface="Times New Roman" pitchFamily="18" charset="0"/>
                  </a:rPr>
                  <a:t>59</a:t>
                </a:r>
              </a:p>
            </p:txBody>
          </p:sp>
          <p:sp>
            <p:nvSpPr>
              <p:cNvPr id="58742" name="Text Box 37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597" y="538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0</a:t>
                </a:r>
              </a:p>
            </p:txBody>
          </p:sp>
          <p:sp>
            <p:nvSpPr>
              <p:cNvPr id="58743" name="Text Box 375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765" y="568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58744" name="Text Box 376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882" y="651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58745" name="Text Box 377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819" y="1207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6</a:t>
                </a:r>
              </a:p>
            </p:txBody>
          </p:sp>
          <p:sp>
            <p:nvSpPr>
              <p:cNvPr id="58746" name="Text Box 378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667" y="1266"/>
                <a:ext cx="296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7</a:t>
                </a:r>
              </a:p>
            </p:txBody>
          </p:sp>
          <p:sp>
            <p:nvSpPr>
              <p:cNvPr id="58747" name="Text Box 379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508" y="1257"/>
                <a:ext cx="174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8</a:t>
                </a:r>
              </a:p>
            </p:txBody>
          </p:sp>
          <p:sp>
            <p:nvSpPr>
              <p:cNvPr id="58748" name="Text Box 380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347" y="1193"/>
                <a:ext cx="347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9</a:t>
                </a:r>
              </a:p>
            </p:txBody>
          </p:sp>
          <p:sp>
            <p:nvSpPr>
              <p:cNvPr id="58749" name="Text Box 381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227" y="1080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10</a:t>
                </a:r>
              </a:p>
            </p:txBody>
          </p:sp>
          <p:sp>
            <p:nvSpPr>
              <p:cNvPr id="58750" name="Text Box 382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179" y="936"/>
                <a:ext cx="349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11</a:t>
                </a:r>
              </a:p>
            </p:txBody>
          </p:sp>
          <p:sp>
            <p:nvSpPr>
              <p:cNvPr id="58751" name="Text Box 383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963" y="778"/>
                <a:ext cx="348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58752" name="Text Box 384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976" y="933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4</a:t>
                </a:r>
              </a:p>
            </p:txBody>
          </p:sp>
          <p:sp>
            <p:nvSpPr>
              <p:cNvPr id="58753" name="Text Box 385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941" y="1086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5</a:t>
                </a:r>
              </a:p>
            </p:txBody>
          </p:sp>
          <p:sp>
            <p:nvSpPr>
              <p:cNvPr id="58754" name="Text Box 386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210" y="766"/>
                <a:ext cx="239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12</a:t>
                </a:r>
              </a:p>
            </p:txBody>
          </p:sp>
          <p:sp>
            <p:nvSpPr>
              <p:cNvPr id="58755" name="Text Box 387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272" y="659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13</a:t>
                </a:r>
              </a:p>
            </p:txBody>
          </p:sp>
          <p:sp>
            <p:nvSpPr>
              <p:cNvPr id="58756" name="Text Box 388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412" y="563"/>
                <a:ext cx="239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14</a:t>
                </a:r>
              </a:p>
            </p:txBody>
          </p:sp>
          <p:sp>
            <p:nvSpPr>
              <p:cNvPr id="58757" name="Oval 389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608" y="962"/>
                <a:ext cx="46" cy="42"/>
              </a:xfrm>
              <a:prstGeom prst="ellipse">
                <a:avLst/>
              </a:prstGeom>
              <a:solidFill>
                <a:srgbClr val="000000"/>
              </a:solidFill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zh-CN" sz="2400"/>
              </a:p>
            </p:txBody>
          </p:sp>
          <p:grpSp>
            <p:nvGrpSpPr>
              <p:cNvPr id="58758" name="Group 390"/>
              <p:cNvGrpSpPr>
                <a:grpSpLocks/>
              </p:cNvGrpSpPr>
              <p:nvPr/>
            </p:nvGrpSpPr>
            <p:grpSpPr bwMode="auto">
              <a:xfrm>
                <a:off x="1627" y="1599"/>
                <a:ext cx="1384" cy="0"/>
                <a:chOff x="0" y="0"/>
                <a:chExt cx="2038" cy="0"/>
              </a:xfrm>
            </p:grpSpPr>
            <p:sp>
              <p:nvSpPr>
                <p:cNvPr id="58759" name="Line 391"/>
                <p:cNvSpPr>
                  <a:spLocks noChangeShapeType="1"/>
                </p:cNvSpPr>
                <p:nvPr>
                  <p:custDataLst>
                    <p:tags r:id="rId56"/>
                  </p:custDataLst>
                </p:nvPr>
              </p:nvSpPr>
              <p:spPr bwMode="auto">
                <a:xfrm>
                  <a:off x="0" y="0"/>
                  <a:ext cx="1069" cy="0"/>
                </a:xfrm>
                <a:prstGeom prst="line">
                  <a:avLst/>
                </a:prstGeom>
                <a:noFill/>
                <a:ln w="2857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760" name="Line 392"/>
                <p:cNvSpPr>
                  <a:spLocks noChangeShapeType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985" y="0"/>
                  <a:ext cx="1053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8761" name="Group 393"/>
              <p:cNvGrpSpPr>
                <a:grpSpLocks/>
              </p:cNvGrpSpPr>
              <p:nvPr/>
            </p:nvGrpSpPr>
            <p:grpSpPr bwMode="auto">
              <a:xfrm rot="300000" flipV="1">
                <a:off x="1632" y="963"/>
                <a:ext cx="425" cy="1"/>
                <a:chOff x="0" y="0"/>
                <a:chExt cx="2038" cy="0"/>
              </a:xfrm>
            </p:grpSpPr>
            <p:sp>
              <p:nvSpPr>
                <p:cNvPr id="58762" name="Line 394"/>
                <p:cNvSpPr>
                  <a:spLocks noChangeShapeType="1"/>
                </p:cNvSpPr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0" y="0"/>
                  <a:ext cx="1069" cy="0"/>
                </a:xfrm>
                <a:prstGeom prst="line">
                  <a:avLst/>
                </a:prstGeom>
                <a:noFill/>
                <a:ln w="2857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763" name="Line 395"/>
                <p:cNvSpPr>
                  <a:spLocks noChangeShapeType="1"/>
                </p:cNvSpPr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985" y="0"/>
                  <a:ext cx="1053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8764" name="Group 396"/>
              <p:cNvGrpSpPr>
                <a:grpSpLocks/>
              </p:cNvGrpSpPr>
              <p:nvPr/>
            </p:nvGrpSpPr>
            <p:grpSpPr bwMode="auto">
              <a:xfrm rot="-1500000">
                <a:off x="518" y="0"/>
                <a:ext cx="345" cy="334"/>
                <a:chOff x="0" y="0"/>
                <a:chExt cx="416" cy="368"/>
              </a:xfrm>
            </p:grpSpPr>
            <p:sp>
              <p:nvSpPr>
                <p:cNvPr id="3253" name="Rectangle 397"/>
                <p:cNvSpPr/>
                <p:nvPr>
                  <p:custDataLst>
                    <p:tags r:id="rId52"/>
                  </p:custDataLst>
                </p:nvPr>
              </p:nvSpPr>
              <p:spPr>
                <a:xfrm>
                  <a:off x="0" y="-1"/>
                  <a:ext cx="416" cy="19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/>
                </a:gradFill>
                <a:ln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zh-CN" sz="2400"/>
                </a:p>
              </p:txBody>
            </p:sp>
            <p:sp>
              <p:nvSpPr>
                <p:cNvPr id="3254" name="Rectangle 398"/>
                <p:cNvSpPr/>
                <p:nvPr>
                  <p:custDataLst>
                    <p:tags r:id="rId53"/>
                  </p:custDataLst>
                </p:nvPr>
              </p:nvSpPr>
              <p:spPr>
                <a:xfrm>
                  <a:off x="97" y="191"/>
                  <a:ext cx="230" cy="177"/>
                </a:xfrm>
                <a:prstGeom prst="rect">
                  <a:avLst/>
                </a:prstGeom>
                <a:gradFill rotWithShape="0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0"/>
                </a:gradFill>
                <a:ln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zh-CN" sz="2400"/>
                </a:p>
              </p:txBody>
            </p:sp>
          </p:grpSp>
        </p:grpSp>
      </p:grpSp>
      <p:sp>
        <p:nvSpPr>
          <p:cNvPr id="3255" name="文本框 5523"/>
          <p:cNvSpPr/>
          <p:nvPr>
            <p:custDataLst>
              <p:tags r:id="rId2"/>
            </p:custDataLst>
          </p:nvPr>
        </p:nvSpPr>
        <p:spPr>
          <a:xfrm>
            <a:off x="6477000" y="0"/>
            <a:ext cx="2667000" cy="6188075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 sz="4000"/>
              <a:t>机械式秒表 小表盘表示分钟，大表盘表示秒，</a:t>
            </a:r>
          </a:p>
          <a:p>
            <a:r>
              <a:rPr lang="zh-CN" altLang="en-US" sz="4000"/>
              <a:t>大表盘一圈为</a:t>
            </a:r>
            <a:r>
              <a:rPr lang="en-US" altLang="zh-CN" sz="4000"/>
              <a:t>30</a:t>
            </a:r>
            <a:r>
              <a:rPr lang="zh-CN" altLang="en-US" sz="4000"/>
              <a:t>秒（最小刻度</a:t>
            </a:r>
            <a:r>
              <a:rPr lang="en-US" altLang="zh-CN" sz="4000"/>
              <a:t>0.1</a:t>
            </a:r>
            <a:r>
              <a:rPr lang="zh-CN" altLang="en-US" sz="4000"/>
              <a:t>秒）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0317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base">
                                        <p:cTn id="7" dur="2000" fill="hold"/>
                                        <p:tgtEl>
                                          <p:spTgt spid="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1828800" y="304800"/>
            <a:ext cx="5638800" cy="6324600"/>
            <a:chOff x="0" y="0"/>
            <a:chExt cx="3216" cy="3504"/>
          </a:xfrm>
        </p:grpSpPr>
        <p:grpSp>
          <p:nvGrpSpPr>
            <p:cNvPr id="59395" name="Group 3"/>
            <p:cNvGrpSpPr>
              <a:grpSpLocks/>
            </p:cNvGrpSpPr>
            <p:nvPr/>
          </p:nvGrpSpPr>
          <p:grpSpPr bwMode="auto">
            <a:xfrm>
              <a:off x="1286" y="0"/>
              <a:ext cx="641" cy="548"/>
              <a:chOff x="0" y="0"/>
              <a:chExt cx="416" cy="368"/>
            </a:xfrm>
          </p:grpSpPr>
          <p:sp>
            <p:nvSpPr>
              <p:cNvPr id="3260" name="Rectangle 4"/>
              <p:cNvSpPr/>
              <p:nvPr>
                <p:custDataLst>
                  <p:tags r:id="rId390"/>
                </p:custDataLst>
              </p:nvPr>
            </p:nvSpPr>
            <p:spPr>
              <a:xfrm>
                <a:off x="0" y="0"/>
                <a:ext cx="416" cy="191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/>
              </a:gradFill>
              <a:ln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zh-CN" sz="2400"/>
              </a:p>
            </p:txBody>
          </p:sp>
          <p:sp>
            <p:nvSpPr>
              <p:cNvPr id="3261" name="Rectangle 5"/>
              <p:cNvSpPr/>
              <p:nvPr>
                <p:custDataLst>
                  <p:tags r:id="rId391"/>
                </p:custDataLst>
              </p:nvPr>
            </p:nvSpPr>
            <p:spPr>
              <a:xfrm>
                <a:off x="97" y="191"/>
                <a:ext cx="231" cy="177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0"/>
              </a:gradFill>
              <a:ln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zh-CN" sz="2400"/>
              </a:p>
            </p:txBody>
          </p:sp>
        </p:grpSp>
        <p:grpSp>
          <p:nvGrpSpPr>
            <p:cNvPr id="59398" name="Group 6"/>
            <p:cNvGrpSpPr>
              <a:grpSpLocks/>
            </p:cNvGrpSpPr>
            <p:nvPr/>
          </p:nvGrpSpPr>
          <p:grpSpPr bwMode="auto">
            <a:xfrm>
              <a:off x="0" y="429"/>
              <a:ext cx="3216" cy="3075"/>
              <a:chOff x="0" y="0"/>
              <a:chExt cx="3216" cy="3075"/>
            </a:xfrm>
          </p:grpSpPr>
          <p:sp>
            <p:nvSpPr>
              <p:cNvPr id="3263" name="Oval 7"/>
              <p:cNvSpPr/>
              <p:nvPr>
                <p:custDataLst>
                  <p:tags r:id="rId4"/>
                </p:custDataLst>
              </p:nvPr>
            </p:nvSpPr>
            <p:spPr>
              <a:xfrm>
                <a:off x="0" y="119"/>
                <a:ext cx="3216" cy="295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A9A9A9"/>
                  </a:gs>
                </a:gsLst>
                <a:lin ang="2700000"/>
              </a:gradFill>
              <a:ln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zh-CN" sz="2400"/>
              </a:p>
            </p:txBody>
          </p:sp>
          <p:sp>
            <p:nvSpPr>
              <p:cNvPr id="59400" name="Oval 8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96" y="195"/>
                <a:ext cx="3041" cy="2795"/>
              </a:xfrm>
              <a:prstGeom prst="ellipse">
                <a:avLst/>
              </a:prstGeom>
              <a:solidFill>
                <a:srgbClr val="FFFFFF"/>
              </a:solidFill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zh-CN" sz="2400"/>
              </a:p>
            </p:txBody>
          </p:sp>
          <p:grpSp>
            <p:nvGrpSpPr>
              <p:cNvPr id="59401" name="Group 9"/>
              <p:cNvGrpSpPr>
                <a:grpSpLocks/>
              </p:cNvGrpSpPr>
              <p:nvPr/>
            </p:nvGrpSpPr>
            <p:grpSpPr bwMode="auto">
              <a:xfrm>
                <a:off x="97" y="197"/>
                <a:ext cx="3043" cy="2796"/>
                <a:chOff x="0" y="0"/>
                <a:chExt cx="6400" cy="6400"/>
              </a:xfrm>
            </p:grpSpPr>
            <p:sp>
              <p:nvSpPr>
                <p:cNvPr id="59402" name="Line 10"/>
                <p:cNvSpPr>
                  <a:spLocks noChangeShapeType="1"/>
                </p:cNvSpPr>
                <p:nvPr>
                  <p:custDataLst>
                    <p:tags r:id="rId90"/>
                  </p:custDataLst>
                </p:nvPr>
              </p:nvSpPr>
              <p:spPr bwMode="auto">
                <a:xfrm flipH="1" flipV="1">
                  <a:off x="3200" y="0"/>
                  <a:ext cx="0" cy="44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03" name="Line 11"/>
                <p:cNvSpPr>
                  <a:spLocks noChangeShapeType="1"/>
                </p:cNvSpPr>
                <p:nvPr>
                  <p:custDataLst>
                    <p:tags r:id="rId91"/>
                  </p:custDataLst>
                </p:nvPr>
              </p:nvSpPr>
              <p:spPr bwMode="auto">
                <a:xfrm flipV="1">
                  <a:off x="3263" y="1"/>
                  <a:ext cx="4" cy="20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04" name="Line 12"/>
                <p:cNvSpPr>
                  <a:spLocks noChangeShapeType="1"/>
                </p:cNvSpPr>
                <p:nvPr>
                  <p:custDataLst>
                    <p:tags r:id="rId92"/>
                  </p:custDataLst>
                </p:nvPr>
              </p:nvSpPr>
              <p:spPr bwMode="auto">
                <a:xfrm flipV="1">
                  <a:off x="3326" y="3"/>
                  <a:ext cx="8" cy="20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05" name="Line 13"/>
                <p:cNvSpPr>
                  <a:spLocks noChangeShapeType="1"/>
                </p:cNvSpPr>
                <p:nvPr>
                  <p:custDataLst>
                    <p:tags r:id="rId93"/>
                  </p:custDataLst>
                </p:nvPr>
              </p:nvSpPr>
              <p:spPr bwMode="auto">
                <a:xfrm flipV="1">
                  <a:off x="3388" y="6"/>
                  <a:ext cx="13" cy="20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06" name="Line 14"/>
                <p:cNvSpPr>
                  <a:spLocks noChangeShapeType="1"/>
                </p:cNvSpPr>
                <p:nvPr>
                  <p:custDataLst>
                    <p:tags r:id="rId94"/>
                  </p:custDataLst>
                </p:nvPr>
              </p:nvSpPr>
              <p:spPr bwMode="auto">
                <a:xfrm flipV="1">
                  <a:off x="3451" y="11"/>
                  <a:ext cx="17" cy="20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07" name="Line 15"/>
                <p:cNvSpPr>
                  <a:spLocks noChangeShapeType="1"/>
                </p:cNvSpPr>
                <p:nvPr>
                  <p:custDataLst>
                    <p:tags r:id="rId95"/>
                  </p:custDataLst>
                </p:nvPr>
              </p:nvSpPr>
              <p:spPr bwMode="auto">
                <a:xfrm flipV="1">
                  <a:off x="3497" y="18"/>
                  <a:ext cx="37" cy="35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08" name="Line 16"/>
                <p:cNvSpPr>
                  <a:spLocks noChangeShapeType="1"/>
                </p:cNvSpPr>
                <p:nvPr>
                  <p:custDataLst>
                    <p:tags r:id="rId96"/>
                  </p:custDataLst>
                </p:nvPr>
              </p:nvSpPr>
              <p:spPr bwMode="auto">
                <a:xfrm flipV="1">
                  <a:off x="3576" y="25"/>
                  <a:ext cx="25" cy="19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09" name="Line 17"/>
                <p:cNvSpPr>
                  <a:spLocks noChangeShapeType="1"/>
                </p:cNvSpPr>
                <p:nvPr>
                  <p:custDataLst>
                    <p:tags r:id="rId97"/>
                  </p:custDataLst>
                </p:nvPr>
              </p:nvSpPr>
              <p:spPr bwMode="auto">
                <a:xfrm flipV="1">
                  <a:off x="3638" y="34"/>
                  <a:ext cx="29" cy="19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10" name="Line 18"/>
                <p:cNvSpPr>
                  <a:spLocks noChangeShapeType="1"/>
                </p:cNvSpPr>
                <p:nvPr>
                  <p:custDataLst>
                    <p:tags r:id="rId98"/>
                  </p:custDataLst>
                </p:nvPr>
              </p:nvSpPr>
              <p:spPr bwMode="auto">
                <a:xfrm flipV="1">
                  <a:off x="3700" y="45"/>
                  <a:ext cx="34" cy="19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11" name="Line 19"/>
                <p:cNvSpPr>
                  <a:spLocks noChangeShapeType="1"/>
                </p:cNvSpPr>
                <p:nvPr>
                  <p:custDataLst>
                    <p:tags r:id="rId99"/>
                  </p:custDataLst>
                </p:nvPr>
              </p:nvSpPr>
              <p:spPr bwMode="auto">
                <a:xfrm flipV="1">
                  <a:off x="3762" y="57"/>
                  <a:ext cx="38" cy="19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12" name="Line 20"/>
                <p:cNvSpPr>
                  <a:spLocks noChangeShapeType="1"/>
                </p:cNvSpPr>
                <p:nvPr>
                  <p:custDataLst>
                    <p:tags r:id="rId100"/>
                  </p:custDataLst>
                </p:nvPr>
              </p:nvSpPr>
              <p:spPr bwMode="auto">
                <a:xfrm flipV="1">
                  <a:off x="3774" y="70"/>
                  <a:ext cx="91" cy="43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13" name="Line 21"/>
                <p:cNvSpPr>
                  <a:spLocks noChangeShapeType="1"/>
                </p:cNvSpPr>
                <p:nvPr>
                  <p:custDataLst>
                    <p:tags r:id="rId101"/>
                  </p:custDataLst>
                </p:nvPr>
              </p:nvSpPr>
              <p:spPr bwMode="auto">
                <a:xfrm flipV="1">
                  <a:off x="3885" y="85"/>
                  <a:ext cx="46" cy="19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14" name="Line 22"/>
                <p:cNvSpPr>
                  <a:spLocks noChangeShapeType="1"/>
                </p:cNvSpPr>
                <p:nvPr>
                  <p:custDataLst>
                    <p:tags r:id="rId102"/>
                  </p:custDataLst>
                </p:nvPr>
              </p:nvSpPr>
              <p:spPr bwMode="auto">
                <a:xfrm flipV="1">
                  <a:off x="3946" y="101"/>
                  <a:ext cx="50" cy="19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15" name="Line 23"/>
                <p:cNvSpPr>
                  <a:spLocks noChangeShapeType="1"/>
                </p:cNvSpPr>
                <p:nvPr>
                  <p:custDataLst>
                    <p:tags r:id="rId103"/>
                  </p:custDataLst>
                </p:nvPr>
              </p:nvSpPr>
              <p:spPr bwMode="auto">
                <a:xfrm flipV="1">
                  <a:off x="4007" y="118"/>
                  <a:ext cx="54" cy="19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16" name="Line 24"/>
                <p:cNvSpPr>
                  <a:spLocks noChangeShapeType="1"/>
                </p:cNvSpPr>
                <p:nvPr>
                  <p:custDataLst>
                    <p:tags r:id="rId104"/>
                  </p:custDataLst>
                </p:nvPr>
              </p:nvSpPr>
              <p:spPr bwMode="auto">
                <a:xfrm flipV="1">
                  <a:off x="4067" y="137"/>
                  <a:ext cx="58" cy="19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17" name="Line 25"/>
                <p:cNvSpPr>
                  <a:spLocks noChangeShapeType="1"/>
                </p:cNvSpPr>
                <p:nvPr>
                  <p:custDataLst>
                    <p:tags r:id="rId105"/>
                  </p:custDataLst>
                </p:nvPr>
              </p:nvSpPr>
              <p:spPr bwMode="auto">
                <a:xfrm flipV="1">
                  <a:off x="4078" y="157"/>
                  <a:ext cx="111" cy="342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18" name="Line 26"/>
                <p:cNvSpPr>
                  <a:spLocks noChangeShapeType="1"/>
                </p:cNvSpPr>
                <p:nvPr>
                  <p:custDataLst>
                    <p:tags r:id="rId106"/>
                  </p:custDataLst>
                </p:nvPr>
              </p:nvSpPr>
              <p:spPr bwMode="auto">
                <a:xfrm flipV="1">
                  <a:off x="4187" y="178"/>
                  <a:ext cx="65" cy="18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19" name="Line 27"/>
                <p:cNvSpPr>
                  <a:spLocks noChangeShapeType="1"/>
                </p:cNvSpPr>
                <p:nvPr>
                  <p:custDataLst>
                    <p:tags r:id="rId107"/>
                  </p:custDataLst>
                </p:nvPr>
              </p:nvSpPr>
              <p:spPr bwMode="auto">
                <a:xfrm flipV="1">
                  <a:off x="4246" y="201"/>
                  <a:ext cx="69" cy="18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20" name="Line 28"/>
                <p:cNvSpPr>
                  <a:spLocks noChangeShapeType="1"/>
                </p:cNvSpPr>
                <p:nvPr>
                  <p:custDataLst>
                    <p:tags r:id="rId108"/>
                  </p:custDataLst>
                </p:nvPr>
              </p:nvSpPr>
              <p:spPr bwMode="auto">
                <a:xfrm flipV="1">
                  <a:off x="4304" y="225"/>
                  <a:ext cx="74" cy="18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21" name="Line 29"/>
                <p:cNvSpPr>
                  <a:spLocks noChangeShapeType="1"/>
                </p:cNvSpPr>
                <p:nvPr>
                  <p:custDataLst>
                    <p:tags r:id="rId109"/>
                  </p:custDataLst>
                </p:nvPr>
              </p:nvSpPr>
              <p:spPr bwMode="auto">
                <a:xfrm flipV="1">
                  <a:off x="4363" y="250"/>
                  <a:ext cx="77" cy="18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22" name="Line 30"/>
                <p:cNvSpPr>
                  <a:spLocks noChangeShapeType="1"/>
                </p:cNvSpPr>
                <p:nvPr>
                  <p:custDataLst>
                    <p:tags r:id="rId110"/>
                  </p:custDataLst>
                </p:nvPr>
              </p:nvSpPr>
              <p:spPr bwMode="auto">
                <a:xfrm flipV="1">
                  <a:off x="4323" y="277"/>
                  <a:ext cx="179" cy="402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23" name="Line 31"/>
                <p:cNvSpPr>
                  <a:spLocks noChangeShapeType="1"/>
                </p:cNvSpPr>
                <p:nvPr>
                  <p:custDataLst>
                    <p:tags r:id="rId111"/>
                  </p:custDataLst>
                </p:nvPr>
              </p:nvSpPr>
              <p:spPr bwMode="auto">
                <a:xfrm flipV="1">
                  <a:off x="4477" y="305"/>
                  <a:ext cx="85" cy="18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24" name="Line 32"/>
                <p:cNvSpPr>
                  <a:spLocks noChangeShapeType="1"/>
                </p:cNvSpPr>
                <p:nvPr>
                  <p:custDataLst>
                    <p:tags r:id="rId112"/>
                  </p:custDataLst>
                </p:nvPr>
              </p:nvSpPr>
              <p:spPr bwMode="auto">
                <a:xfrm flipV="1">
                  <a:off x="4534" y="334"/>
                  <a:ext cx="89" cy="17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25" name="Line 33"/>
                <p:cNvSpPr>
                  <a:spLocks noChangeShapeType="1"/>
                </p:cNvSpPr>
                <p:nvPr>
                  <p:custDataLst>
                    <p:tags r:id="rId113"/>
                  </p:custDataLst>
                </p:nvPr>
              </p:nvSpPr>
              <p:spPr bwMode="auto">
                <a:xfrm flipV="1">
                  <a:off x="4590" y="364"/>
                  <a:ext cx="93" cy="17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26" name="Line 34"/>
                <p:cNvSpPr>
                  <a:spLocks noChangeShapeType="1"/>
                </p:cNvSpPr>
                <p:nvPr>
                  <p:custDataLst>
                    <p:tags r:id="rId114"/>
                  </p:custDataLst>
                </p:nvPr>
              </p:nvSpPr>
              <p:spPr bwMode="auto">
                <a:xfrm flipV="1">
                  <a:off x="4645" y="396"/>
                  <a:ext cx="97" cy="17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27" name="Line 35"/>
                <p:cNvSpPr>
                  <a:spLocks noChangeShapeType="1"/>
                </p:cNvSpPr>
                <p:nvPr>
                  <p:custDataLst>
                    <p:tags r:id="rId115"/>
                  </p:custDataLst>
                </p:nvPr>
              </p:nvSpPr>
              <p:spPr bwMode="auto">
                <a:xfrm flipV="1">
                  <a:off x="4620" y="429"/>
                  <a:ext cx="180" cy="31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28" name="Line 36"/>
                <p:cNvSpPr>
                  <a:spLocks noChangeShapeType="1"/>
                </p:cNvSpPr>
                <p:nvPr>
                  <p:custDataLst>
                    <p:tags r:id="rId116"/>
                  </p:custDataLst>
                </p:nvPr>
              </p:nvSpPr>
              <p:spPr bwMode="auto">
                <a:xfrm flipV="1">
                  <a:off x="4754" y="463"/>
                  <a:ext cx="104" cy="17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29" name="Line 37"/>
                <p:cNvSpPr>
                  <a:spLocks noChangeShapeType="1"/>
                </p:cNvSpPr>
                <p:nvPr>
                  <p:custDataLst>
                    <p:tags r:id="rId117"/>
                  </p:custDataLst>
                </p:nvPr>
              </p:nvSpPr>
              <p:spPr bwMode="auto">
                <a:xfrm flipV="1">
                  <a:off x="4807" y="498"/>
                  <a:ext cx="108" cy="16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30" name="Line 38"/>
                <p:cNvSpPr>
                  <a:spLocks noChangeShapeType="1"/>
                </p:cNvSpPr>
                <p:nvPr>
                  <p:custDataLst>
                    <p:tags r:id="rId118"/>
                  </p:custDataLst>
                </p:nvPr>
              </p:nvSpPr>
              <p:spPr bwMode="auto">
                <a:xfrm flipV="1">
                  <a:off x="4860" y="535"/>
                  <a:ext cx="111" cy="16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31" name="Line 39"/>
                <p:cNvSpPr>
                  <a:spLocks noChangeShapeType="1"/>
                </p:cNvSpPr>
                <p:nvPr>
                  <p:custDataLst>
                    <p:tags r:id="rId119"/>
                  </p:custDataLst>
                </p:nvPr>
              </p:nvSpPr>
              <p:spPr bwMode="auto">
                <a:xfrm flipV="1">
                  <a:off x="4912" y="572"/>
                  <a:ext cx="114" cy="16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32" name="Line 40"/>
                <p:cNvSpPr>
                  <a:spLocks noChangeShapeType="1"/>
                </p:cNvSpPr>
                <p:nvPr>
                  <p:custDataLst>
                    <p:tags r:id="rId120"/>
                  </p:custDataLst>
                </p:nvPr>
              </p:nvSpPr>
              <p:spPr bwMode="auto">
                <a:xfrm flipV="1">
                  <a:off x="4822" y="611"/>
                  <a:ext cx="259" cy="35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33" name="Line 41"/>
                <p:cNvSpPr>
                  <a:spLocks noChangeShapeType="1"/>
                </p:cNvSpPr>
                <p:nvPr>
                  <p:custDataLst>
                    <p:tags r:id="rId121"/>
                  </p:custDataLst>
                </p:nvPr>
              </p:nvSpPr>
              <p:spPr bwMode="auto">
                <a:xfrm flipV="1">
                  <a:off x="5014" y="651"/>
                  <a:ext cx="121" cy="15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34" name="Line 42"/>
                <p:cNvSpPr>
                  <a:spLocks noChangeShapeType="1"/>
                </p:cNvSpPr>
                <p:nvPr>
                  <p:custDataLst>
                    <p:tags r:id="rId122"/>
                  </p:custDataLst>
                </p:nvPr>
              </p:nvSpPr>
              <p:spPr bwMode="auto">
                <a:xfrm flipV="1">
                  <a:off x="5063" y="692"/>
                  <a:ext cx="125" cy="15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35" name="Line 43"/>
                <p:cNvSpPr>
                  <a:spLocks noChangeShapeType="1"/>
                </p:cNvSpPr>
                <p:nvPr>
                  <p:custDataLst>
                    <p:tags r:id="rId123"/>
                  </p:custDataLst>
                </p:nvPr>
              </p:nvSpPr>
              <p:spPr bwMode="auto">
                <a:xfrm flipV="1">
                  <a:off x="5112" y="734"/>
                  <a:ext cx="128" cy="15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36" name="Line 44"/>
                <p:cNvSpPr>
                  <a:spLocks noChangeShapeType="1"/>
                </p:cNvSpPr>
                <p:nvPr>
                  <p:custDataLst>
                    <p:tags r:id="rId124"/>
                  </p:custDataLst>
                </p:nvPr>
              </p:nvSpPr>
              <p:spPr bwMode="auto">
                <a:xfrm flipV="1">
                  <a:off x="5160" y="778"/>
                  <a:ext cx="131" cy="15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37" name="Line 45"/>
                <p:cNvSpPr>
                  <a:spLocks noChangeShapeType="1"/>
                </p:cNvSpPr>
                <p:nvPr>
                  <p:custDataLst>
                    <p:tags r:id="rId125"/>
                  </p:custDataLst>
                </p:nvPr>
              </p:nvSpPr>
              <p:spPr bwMode="auto">
                <a:xfrm flipV="1">
                  <a:off x="5100" y="822"/>
                  <a:ext cx="241" cy="26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38" name="Line 46"/>
                <p:cNvSpPr>
                  <a:spLocks noChangeShapeType="1"/>
                </p:cNvSpPr>
                <p:nvPr>
                  <p:custDataLst>
                    <p:tags r:id="rId126"/>
                  </p:custDataLst>
                </p:nvPr>
              </p:nvSpPr>
              <p:spPr bwMode="auto">
                <a:xfrm flipV="1">
                  <a:off x="5254" y="867"/>
                  <a:ext cx="137" cy="14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39" name="Line 47"/>
                <p:cNvSpPr>
                  <a:spLocks noChangeShapeType="1"/>
                </p:cNvSpPr>
                <p:nvPr>
                  <p:custDataLst>
                    <p:tags r:id="rId127"/>
                  </p:custDataLst>
                </p:nvPr>
              </p:nvSpPr>
              <p:spPr bwMode="auto">
                <a:xfrm flipV="1">
                  <a:off x="5299" y="914"/>
                  <a:ext cx="140" cy="14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40" name="Line 48"/>
                <p:cNvSpPr>
                  <a:spLocks noChangeShapeType="1"/>
                </p:cNvSpPr>
                <p:nvPr>
                  <p:custDataLst>
                    <p:tags r:id="rId128"/>
                  </p:custDataLst>
                </p:nvPr>
              </p:nvSpPr>
              <p:spPr bwMode="auto">
                <a:xfrm flipV="1">
                  <a:off x="5343" y="961"/>
                  <a:ext cx="143" cy="14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41" name="Line 49"/>
                <p:cNvSpPr>
                  <a:spLocks noChangeShapeType="1"/>
                </p:cNvSpPr>
                <p:nvPr>
                  <p:custDataLst>
                    <p:tags r:id="rId129"/>
                  </p:custDataLst>
                </p:nvPr>
              </p:nvSpPr>
              <p:spPr bwMode="auto">
                <a:xfrm flipV="1">
                  <a:off x="5387" y="1009"/>
                  <a:ext cx="146" cy="13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42" name="Line 50"/>
                <p:cNvSpPr>
                  <a:spLocks noChangeShapeType="1"/>
                </p:cNvSpPr>
                <p:nvPr>
                  <p:custDataLst>
                    <p:tags r:id="rId130"/>
                  </p:custDataLst>
                </p:nvPr>
              </p:nvSpPr>
              <p:spPr bwMode="auto">
                <a:xfrm flipV="1">
                  <a:off x="5251" y="1059"/>
                  <a:ext cx="327" cy="29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43" name="Line 51"/>
                <p:cNvSpPr>
                  <a:spLocks noChangeShapeType="1"/>
                </p:cNvSpPr>
                <p:nvPr>
                  <p:custDataLst>
                    <p:tags r:id="rId131"/>
                  </p:custDataLst>
                </p:nvPr>
              </p:nvSpPr>
              <p:spPr bwMode="auto">
                <a:xfrm flipV="1">
                  <a:off x="5471" y="1109"/>
                  <a:ext cx="151" cy="13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44" name="Line 52"/>
                <p:cNvSpPr>
                  <a:spLocks noChangeShapeType="1"/>
                </p:cNvSpPr>
                <p:nvPr>
                  <p:custDataLst>
                    <p:tags r:id="rId132"/>
                  </p:custDataLst>
                </p:nvPr>
              </p:nvSpPr>
              <p:spPr bwMode="auto">
                <a:xfrm flipV="1">
                  <a:off x="5512" y="1160"/>
                  <a:ext cx="154" cy="12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45" name="Line 53"/>
                <p:cNvSpPr>
                  <a:spLocks noChangeShapeType="1"/>
                </p:cNvSpPr>
                <p:nvPr>
                  <p:custDataLst>
                    <p:tags r:id="rId133"/>
                  </p:custDataLst>
                </p:nvPr>
              </p:nvSpPr>
              <p:spPr bwMode="auto">
                <a:xfrm flipV="1">
                  <a:off x="5551" y="1212"/>
                  <a:ext cx="157" cy="12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46" name="Line 54"/>
                <p:cNvSpPr>
                  <a:spLocks noChangeShapeType="1"/>
                </p:cNvSpPr>
                <p:nvPr>
                  <p:custDataLst>
                    <p:tags r:id="rId134"/>
                  </p:custDataLst>
                </p:nvPr>
              </p:nvSpPr>
              <p:spPr bwMode="auto">
                <a:xfrm flipV="1">
                  <a:off x="5590" y="1265"/>
                  <a:ext cx="159" cy="12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47" name="Line 55"/>
                <p:cNvSpPr>
                  <a:spLocks noChangeShapeType="1"/>
                </p:cNvSpPr>
                <p:nvPr>
                  <p:custDataLst>
                    <p:tags r:id="rId135"/>
                  </p:custDataLst>
                </p:nvPr>
              </p:nvSpPr>
              <p:spPr bwMode="auto">
                <a:xfrm flipV="1">
                  <a:off x="5498" y="1319"/>
                  <a:ext cx="291" cy="212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48" name="Line 56"/>
                <p:cNvSpPr>
                  <a:spLocks noChangeShapeType="1"/>
                </p:cNvSpPr>
                <p:nvPr>
                  <p:custDataLst>
                    <p:tags r:id="rId136"/>
                  </p:custDataLst>
                </p:nvPr>
              </p:nvSpPr>
              <p:spPr bwMode="auto">
                <a:xfrm flipV="1">
                  <a:off x="5663" y="1374"/>
                  <a:ext cx="165" cy="11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49" name="Line 57"/>
                <p:cNvSpPr>
                  <a:spLocks noChangeShapeType="1"/>
                </p:cNvSpPr>
                <p:nvPr>
                  <p:custDataLst>
                    <p:tags r:id="rId137"/>
                  </p:custDataLst>
                </p:nvPr>
              </p:nvSpPr>
              <p:spPr bwMode="auto">
                <a:xfrm flipV="1">
                  <a:off x="5699" y="1429"/>
                  <a:ext cx="166" cy="11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50" name="Line 58"/>
                <p:cNvSpPr>
                  <a:spLocks noChangeShapeType="1"/>
                </p:cNvSpPr>
                <p:nvPr>
                  <p:custDataLst>
                    <p:tags r:id="rId138"/>
                  </p:custDataLst>
                </p:nvPr>
              </p:nvSpPr>
              <p:spPr bwMode="auto">
                <a:xfrm flipV="1">
                  <a:off x="5733" y="1485"/>
                  <a:ext cx="169" cy="10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51" name="Line 59"/>
                <p:cNvSpPr>
                  <a:spLocks noChangeShapeType="1"/>
                </p:cNvSpPr>
                <p:nvPr>
                  <p:custDataLst>
                    <p:tags r:id="rId139"/>
                  </p:custDataLst>
                </p:nvPr>
              </p:nvSpPr>
              <p:spPr bwMode="auto">
                <a:xfrm flipV="1">
                  <a:off x="5766" y="1542"/>
                  <a:ext cx="171" cy="10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52" name="Line 60"/>
                <p:cNvSpPr>
                  <a:spLocks noChangeShapeType="1"/>
                </p:cNvSpPr>
                <p:nvPr>
                  <p:custDataLst>
                    <p:tags r:id="rId140"/>
                  </p:custDataLst>
                </p:nvPr>
              </p:nvSpPr>
              <p:spPr bwMode="auto">
                <a:xfrm flipV="1">
                  <a:off x="5590" y="1600"/>
                  <a:ext cx="381" cy="2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53" name="Line 61"/>
                <p:cNvSpPr>
                  <a:spLocks noChangeShapeType="1"/>
                </p:cNvSpPr>
                <p:nvPr>
                  <p:custDataLst>
                    <p:tags r:id="rId141"/>
                  </p:custDataLst>
                </p:nvPr>
              </p:nvSpPr>
              <p:spPr bwMode="auto">
                <a:xfrm flipV="1">
                  <a:off x="5829" y="1658"/>
                  <a:ext cx="175" cy="9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54" name="Line 62"/>
                <p:cNvSpPr>
                  <a:spLocks noChangeShapeType="1"/>
                </p:cNvSpPr>
                <p:nvPr>
                  <p:custDataLst>
                    <p:tags r:id="rId142"/>
                  </p:custDataLst>
                </p:nvPr>
              </p:nvSpPr>
              <p:spPr bwMode="auto">
                <a:xfrm flipV="1">
                  <a:off x="5859" y="1717"/>
                  <a:ext cx="177" cy="9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55" name="Line 63"/>
                <p:cNvSpPr>
                  <a:spLocks noChangeShapeType="1"/>
                </p:cNvSpPr>
                <p:nvPr>
                  <p:custDataLst>
                    <p:tags r:id="rId143"/>
                  </p:custDataLst>
                </p:nvPr>
              </p:nvSpPr>
              <p:spPr bwMode="auto">
                <a:xfrm flipV="1">
                  <a:off x="5887" y="1777"/>
                  <a:ext cx="179" cy="8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56" name="Line 64"/>
                <p:cNvSpPr>
                  <a:spLocks noChangeShapeType="1"/>
                </p:cNvSpPr>
                <p:nvPr>
                  <p:custDataLst>
                    <p:tags r:id="rId144"/>
                  </p:custDataLst>
                </p:nvPr>
              </p:nvSpPr>
              <p:spPr bwMode="auto">
                <a:xfrm flipV="1">
                  <a:off x="5914" y="1838"/>
                  <a:ext cx="181" cy="8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57" name="Line 65"/>
                <p:cNvSpPr>
                  <a:spLocks noChangeShapeType="1"/>
                </p:cNvSpPr>
                <p:nvPr>
                  <p:custDataLst>
                    <p:tags r:id="rId145"/>
                  </p:custDataLst>
                </p:nvPr>
              </p:nvSpPr>
              <p:spPr bwMode="auto">
                <a:xfrm flipV="1">
                  <a:off x="5794" y="1898"/>
                  <a:ext cx="329" cy="14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58" name="Line 66"/>
                <p:cNvSpPr>
                  <a:spLocks noChangeShapeType="1"/>
                </p:cNvSpPr>
                <p:nvPr>
                  <p:custDataLst>
                    <p:tags r:id="rId146"/>
                  </p:custDataLst>
                </p:nvPr>
              </p:nvSpPr>
              <p:spPr bwMode="auto">
                <a:xfrm flipV="1">
                  <a:off x="5966" y="1960"/>
                  <a:ext cx="184" cy="7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59" name="Line 67"/>
                <p:cNvSpPr>
                  <a:spLocks noChangeShapeType="1"/>
                </p:cNvSpPr>
                <p:nvPr>
                  <p:custDataLst>
                    <p:tags r:id="rId147"/>
                  </p:custDataLst>
                </p:nvPr>
              </p:nvSpPr>
              <p:spPr bwMode="auto">
                <a:xfrm flipV="1">
                  <a:off x="5989" y="2022"/>
                  <a:ext cx="186" cy="7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60" name="Line 68"/>
                <p:cNvSpPr>
                  <a:spLocks noChangeShapeType="1"/>
                </p:cNvSpPr>
                <p:nvPr>
                  <p:custDataLst>
                    <p:tags r:id="rId148"/>
                  </p:custDataLst>
                </p:nvPr>
              </p:nvSpPr>
              <p:spPr bwMode="auto">
                <a:xfrm flipV="1">
                  <a:off x="6012" y="2085"/>
                  <a:ext cx="187" cy="6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61" name="Line 69"/>
                <p:cNvSpPr>
                  <a:spLocks noChangeShapeType="1"/>
                </p:cNvSpPr>
                <p:nvPr>
                  <p:custDataLst>
                    <p:tags r:id="rId149"/>
                  </p:custDataLst>
                </p:nvPr>
              </p:nvSpPr>
              <p:spPr bwMode="auto">
                <a:xfrm flipV="1">
                  <a:off x="6033" y="2148"/>
                  <a:ext cx="189" cy="6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62" name="Line 70"/>
                <p:cNvSpPr>
                  <a:spLocks noChangeShapeType="1"/>
                </p:cNvSpPr>
                <p:nvPr>
                  <p:custDataLst>
                    <p:tags r:id="rId150"/>
                  </p:custDataLst>
                </p:nvPr>
              </p:nvSpPr>
              <p:spPr bwMode="auto">
                <a:xfrm flipV="1">
                  <a:off x="5825" y="2211"/>
                  <a:ext cx="418" cy="13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63" name="Line 71"/>
                <p:cNvSpPr>
                  <a:spLocks noChangeShapeType="1"/>
                </p:cNvSpPr>
                <p:nvPr>
                  <p:custDataLst>
                    <p:tags r:id="rId151"/>
                  </p:custDataLst>
                </p:nvPr>
              </p:nvSpPr>
              <p:spPr bwMode="auto">
                <a:xfrm flipV="1">
                  <a:off x="6072" y="2275"/>
                  <a:ext cx="191" cy="5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64" name="Line 72"/>
                <p:cNvSpPr>
                  <a:spLocks noChangeShapeType="1"/>
                </p:cNvSpPr>
                <p:nvPr>
                  <p:custDataLst>
                    <p:tags r:id="rId152"/>
                  </p:custDataLst>
                </p:nvPr>
              </p:nvSpPr>
              <p:spPr bwMode="auto">
                <a:xfrm flipV="1">
                  <a:off x="6089" y="2339"/>
                  <a:ext cx="193" cy="5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65" name="Line 73"/>
                <p:cNvSpPr>
                  <a:spLocks noChangeShapeType="1"/>
                </p:cNvSpPr>
                <p:nvPr>
                  <p:custDataLst>
                    <p:tags r:id="rId153"/>
                  </p:custDataLst>
                </p:nvPr>
              </p:nvSpPr>
              <p:spPr bwMode="auto">
                <a:xfrm flipV="1">
                  <a:off x="6106" y="2404"/>
                  <a:ext cx="193" cy="5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66" name="Line 74"/>
                <p:cNvSpPr>
                  <a:spLocks noChangeShapeType="1"/>
                </p:cNvSpPr>
                <p:nvPr>
                  <p:custDataLst>
                    <p:tags r:id="rId154"/>
                  </p:custDataLst>
                </p:nvPr>
              </p:nvSpPr>
              <p:spPr bwMode="auto">
                <a:xfrm flipV="1">
                  <a:off x="6121" y="2469"/>
                  <a:ext cx="194" cy="4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67" name="Line 75"/>
                <p:cNvSpPr>
                  <a:spLocks noChangeShapeType="1"/>
                </p:cNvSpPr>
                <p:nvPr>
                  <p:custDataLst>
                    <p:tags r:id="rId155"/>
                  </p:custDataLst>
                </p:nvPr>
              </p:nvSpPr>
              <p:spPr bwMode="auto">
                <a:xfrm flipV="1">
                  <a:off x="5978" y="2535"/>
                  <a:ext cx="352" cy="7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68" name="Line 76"/>
                <p:cNvSpPr>
                  <a:spLocks noChangeShapeType="1"/>
                </p:cNvSpPr>
                <p:nvPr>
                  <p:custDataLst>
                    <p:tags r:id="rId156"/>
                  </p:custDataLst>
                </p:nvPr>
              </p:nvSpPr>
              <p:spPr bwMode="auto">
                <a:xfrm flipV="1">
                  <a:off x="6147" y="2600"/>
                  <a:ext cx="196" cy="3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69" name="Line 77"/>
                <p:cNvSpPr>
                  <a:spLocks noChangeShapeType="1"/>
                </p:cNvSpPr>
                <p:nvPr>
                  <p:custDataLst>
                    <p:tags r:id="rId157"/>
                  </p:custDataLst>
                </p:nvPr>
              </p:nvSpPr>
              <p:spPr bwMode="auto">
                <a:xfrm flipV="1">
                  <a:off x="6158" y="2666"/>
                  <a:ext cx="197" cy="3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70" name="Line 78"/>
                <p:cNvSpPr>
                  <a:spLocks noChangeShapeType="1"/>
                </p:cNvSpPr>
                <p:nvPr>
                  <p:custDataLst>
                    <p:tags r:id="rId158"/>
                  </p:custDataLst>
                </p:nvPr>
              </p:nvSpPr>
              <p:spPr bwMode="auto">
                <a:xfrm flipV="1">
                  <a:off x="6168" y="2733"/>
                  <a:ext cx="198" cy="2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71" name="Line 79"/>
                <p:cNvSpPr>
                  <a:spLocks noChangeShapeType="1"/>
                </p:cNvSpPr>
                <p:nvPr>
                  <p:custDataLst>
                    <p:tags r:id="rId159"/>
                  </p:custDataLst>
                </p:nvPr>
              </p:nvSpPr>
              <p:spPr bwMode="auto">
                <a:xfrm flipV="1">
                  <a:off x="6176" y="2799"/>
                  <a:ext cx="199" cy="2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72" name="Line 80"/>
                <p:cNvSpPr>
                  <a:spLocks noChangeShapeType="1"/>
                </p:cNvSpPr>
                <p:nvPr>
                  <p:custDataLst>
                    <p:tags r:id="rId160"/>
                  </p:custDataLst>
                </p:nvPr>
              </p:nvSpPr>
              <p:spPr bwMode="auto">
                <a:xfrm flipV="1">
                  <a:off x="5945" y="2866"/>
                  <a:ext cx="437" cy="4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73" name="Line 81"/>
                <p:cNvSpPr>
                  <a:spLocks noChangeShapeType="1"/>
                </p:cNvSpPr>
                <p:nvPr>
                  <p:custDataLst>
                    <p:tags r:id="rId161"/>
                  </p:custDataLst>
                </p:nvPr>
              </p:nvSpPr>
              <p:spPr bwMode="auto">
                <a:xfrm flipV="1">
                  <a:off x="6189" y="2932"/>
                  <a:ext cx="200" cy="1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74" name="Line 82"/>
                <p:cNvSpPr>
                  <a:spLocks noChangeShapeType="1"/>
                </p:cNvSpPr>
                <p:nvPr>
                  <p:custDataLst>
                    <p:tags r:id="rId162"/>
                  </p:custDataLst>
                </p:nvPr>
              </p:nvSpPr>
              <p:spPr bwMode="auto">
                <a:xfrm flipV="1">
                  <a:off x="6194" y="2999"/>
                  <a:ext cx="200" cy="1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75" name="Line 83"/>
                <p:cNvSpPr>
                  <a:spLocks noChangeShapeType="1"/>
                </p:cNvSpPr>
                <p:nvPr>
                  <p:custDataLst>
                    <p:tags r:id="rId163"/>
                  </p:custDataLst>
                </p:nvPr>
              </p:nvSpPr>
              <p:spPr bwMode="auto">
                <a:xfrm flipV="1">
                  <a:off x="6197" y="3066"/>
                  <a:ext cx="200" cy="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76" name="Line 84"/>
                <p:cNvSpPr>
                  <a:spLocks noChangeShapeType="1"/>
                </p:cNvSpPr>
                <p:nvPr>
                  <p:custDataLst>
                    <p:tags r:id="rId164"/>
                  </p:custDataLst>
                </p:nvPr>
              </p:nvSpPr>
              <p:spPr bwMode="auto">
                <a:xfrm flipV="1">
                  <a:off x="6199" y="3133"/>
                  <a:ext cx="200" cy="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77" name="Line 85"/>
                <p:cNvSpPr>
                  <a:spLocks noChangeShapeType="1"/>
                </p:cNvSpPr>
                <p:nvPr>
                  <p:custDataLst>
                    <p:tags r:id="rId165"/>
                  </p:custDataLst>
                </p:nvPr>
              </p:nvSpPr>
              <p:spPr bwMode="auto">
                <a:xfrm>
                  <a:off x="6040" y="3200"/>
                  <a:ext cx="360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78" name="Line 86"/>
                <p:cNvSpPr>
                  <a:spLocks noChangeShapeType="1"/>
                </p:cNvSpPr>
                <p:nvPr>
                  <p:custDataLst>
                    <p:tags r:id="rId166"/>
                  </p:custDataLst>
                </p:nvPr>
              </p:nvSpPr>
              <p:spPr bwMode="auto">
                <a:xfrm>
                  <a:off x="6199" y="3263"/>
                  <a:ext cx="200" cy="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79" name="Line 87"/>
                <p:cNvSpPr>
                  <a:spLocks noChangeShapeType="1"/>
                </p:cNvSpPr>
                <p:nvPr>
                  <p:custDataLst>
                    <p:tags r:id="rId167"/>
                  </p:custDataLst>
                </p:nvPr>
              </p:nvSpPr>
              <p:spPr bwMode="auto">
                <a:xfrm>
                  <a:off x="6197" y="3326"/>
                  <a:ext cx="200" cy="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80" name="Line 88"/>
                <p:cNvSpPr>
                  <a:spLocks noChangeShapeType="1"/>
                </p:cNvSpPr>
                <p:nvPr>
                  <p:custDataLst>
                    <p:tags r:id="rId168"/>
                  </p:custDataLst>
                </p:nvPr>
              </p:nvSpPr>
              <p:spPr bwMode="auto">
                <a:xfrm>
                  <a:off x="6194" y="3388"/>
                  <a:ext cx="200" cy="1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81" name="Line 89"/>
                <p:cNvSpPr>
                  <a:spLocks noChangeShapeType="1"/>
                </p:cNvSpPr>
                <p:nvPr>
                  <p:custDataLst>
                    <p:tags r:id="rId169"/>
                  </p:custDataLst>
                </p:nvPr>
              </p:nvSpPr>
              <p:spPr bwMode="auto">
                <a:xfrm>
                  <a:off x="6189" y="3451"/>
                  <a:ext cx="200" cy="1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82" name="Line 90"/>
                <p:cNvSpPr>
                  <a:spLocks noChangeShapeType="1"/>
                </p:cNvSpPr>
                <p:nvPr>
                  <p:custDataLst>
                    <p:tags r:id="rId170"/>
                  </p:custDataLst>
                </p:nvPr>
              </p:nvSpPr>
              <p:spPr bwMode="auto">
                <a:xfrm>
                  <a:off x="5945" y="3489"/>
                  <a:ext cx="437" cy="4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83" name="Line 91"/>
                <p:cNvSpPr>
                  <a:spLocks noChangeShapeType="1"/>
                </p:cNvSpPr>
                <p:nvPr>
                  <p:custDataLst>
                    <p:tags r:id="rId171"/>
                  </p:custDataLst>
                </p:nvPr>
              </p:nvSpPr>
              <p:spPr bwMode="auto">
                <a:xfrm>
                  <a:off x="6176" y="3576"/>
                  <a:ext cx="199" cy="2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84" name="Line 92"/>
                <p:cNvSpPr>
                  <a:spLocks noChangeShapeType="1"/>
                </p:cNvSpPr>
                <p:nvPr>
                  <p:custDataLst>
                    <p:tags r:id="rId172"/>
                  </p:custDataLst>
                </p:nvPr>
              </p:nvSpPr>
              <p:spPr bwMode="auto">
                <a:xfrm>
                  <a:off x="6168" y="3638"/>
                  <a:ext cx="198" cy="2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85" name="Line 93"/>
                <p:cNvSpPr>
                  <a:spLocks noChangeShapeType="1"/>
                </p:cNvSpPr>
                <p:nvPr>
                  <p:custDataLst>
                    <p:tags r:id="rId173"/>
                  </p:custDataLst>
                </p:nvPr>
              </p:nvSpPr>
              <p:spPr bwMode="auto">
                <a:xfrm>
                  <a:off x="6158" y="3700"/>
                  <a:ext cx="197" cy="3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86" name="Line 94"/>
                <p:cNvSpPr>
                  <a:spLocks noChangeShapeType="1"/>
                </p:cNvSpPr>
                <p:nvPr>
                  <p:custDataLst>
                    <p:tags r:id="rId174"/>
                  </p:custDataLst>
                </p:nvPr>
              </p:nvSpPr>
              <p:spPr bwMode="auto">
                <a:xfrm>
                  <a:off x="6147" y="3762"/>
                  <a:ext cx="196" cy="3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87" name="Line 95"/>
                <p:cNvSpPr>
                  <a:spLocks noChangeShapeType="1"/>
                </p:cNvSpPr>
                <p:nvPr>
                  <p:custDataLst>
                    <p:tags r:id="rId175"/>
                  </p:custDataLst>
                </p:nvPr>
              </p:nvSpPr>
              <p:spPr bwMode="auto">
                <a:xfrm>
                  <a:off x="5978" y="3790"/>
                  <a:ext cx="352" cy="7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88" name="Line 96"/>
                <p:cNvSpPr>
                  <a:spLocks noChangeShapeType="1"/>
                </p:cNvSpPr>
                <p:nvPr>
                  <p:custDataLst>
                    <p:tags r:id="rId176"/>
                  </p:custDataLst>
                </p:nvPr>
              </p:nvSpPr>
              <p:spPr bwMode="auto">
                <a:xfrm>
                  <a:off x="6121" y="3885"/>
                  <a:ext cx="194" cy="4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89" name="Line 97"/>
                <p:cNvSpPr>
                  <a:spLocks noChangeShapeType="1"/>
                </p:cNvSpPr>
                <p:nvPr>
                  <p:custDataLst>
                    <p:tags r:id="rId177"/>
                  </p:custDataLst>
                </p:nvPr>
              </p:nvSpPr>
              <p:spPr bwMode="auto">
                <a:xfrm>
                  <a:off x="6106" y="3946"/>
                  <a:ext cx="193" cy="5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90" name="Line 98"/>
                <p:cNvSpPr>
                  <a:spLocks noChangeShapeType="1"/>
                </p:cNvSpPr>
                <p:nvPr>
                  <p:custDataLst>
                    <p:tags r:id="rId178"/>
                  </p:custDataLst>
                </p:nvPr>
              </p:nvSpPr>
              <p:spPr bwMode="auto">
                <a:xfrm>
                  <a:off x="6089" y="4007"/>
                  <a:ext cx="193" cy="5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91" name="Line 99"/>
                <p:cNvSpPr>
                  <a:spLocks noChangeShapeType="1"/>
                </p:cNvSpPr>
                <p:nvPr>
                  <p:custDataLst>
                    <p:tags r:id="rId179"/>
                  </p:custDataLst>
                </p:nvPr>
              </p:nvSpPr>
              <p:spPr bwMode="auto">
                <a:xfrm>
                  <a:off x="6072" y="4067"/>
                  <a:ext cx="191" cy="5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92" name="Line 100"/>
                <p:cNvSpPr>
                  <a:spLocks noChangeShapeType="1"/>
                </p:cNvSpPr>
                <p:nvPr>
                  <p:custDataLst>
                    <p:tags r:id="rId180"/>
                  </p:custDataLst>
                </p:nvPr>
              </p:nvSpPr>
              <p:spPr bwMode="auto">
                <a:xfrm>
                  <a:off x="5825" y="4053"/>
                  <a:ext cx="418" cy="13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93" name="Line 101"/>
                <p:cNvSpPr>
                  <a:spLocks noChangeShapeType="1"/>
                </p:cNvSpPr>
                <p:nvPr>
                  <p:custDataLst>
                    <p:tags r:id="rId181"/>
                  </p:custDataLst>
                </p:nvPr>
              </p:nvSpPr>
              <p:spPr bwMode="auto">
                <a:xfrm>
                  <a:off x="6033" y="4187"/>
                  <a:ext cx="189" cy="6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94" name="Line 102"/>
                <p:cNvSpPr>
                  <a:spLocks noChangeShapeType="1"/>
                </p:cNvSpPr>
                <p:nvPr>
                  <p:custDataLst>
                    <p:tags r:id="rId182"/>
                  </p:custDataLst>
                </p:nvPr>
              </p:nvSpPr>
              <p:spPr bwMode="auto">
                <a:xfrm>
                  <a:off x="6012" y="4246"/>
                  <a:ext cx="187" cy="6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95" name="Line 103"/>
                <p:cNvSpPr>
                  <a:spLocks noChangeShapeType="1"/>
                </p:cNvSpPr>
                <p:nvPr>
                  <p:custDataLst>
                    <p:tags r:id="rId183"/>
                  </p:custDataLst>
                </p:nvPr>
              </p:nvSpPr>
              <p:spPr bwMode="auto">
                <a:xfrm>
                  <a:off x="5989" y="4304"/>
                  <a:ext cx="186" cy="7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96" name="Line 104"/>
                <p:cNvSpPr>
                  <a:spLocks noChangeShapeType="1"/>
                </p:cNvSpPr>
                <p:nvPr>
                  <p:custDataLst>
                    <p:tags r:id="rId184"/>
                  </p:custDataLst>
                </p:nvPr>
              </p:nvSpPr>
              <p:spPr bwMode="auto">
                <a:xfrm>
                  <a:off x="5966" y="4363"/>
                  <a:ext cx="184" cy="7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97" name="Line 105"/>
                <p:cNvSpPr>
                  <a:spLocks noChangeShapeType="1"/>
                </p:cNvSpPr>
                <p:nvPr>
                  <p:custDataLst>
                    <p:tags r:id="rId185"/>
                  </p:custDataLst>
                </p:nvPr>
              </p:nvSpPr>
              <p:spPr bwMode="auto">
                <a:xfrm>
                  <a:off x="5794" y="4355"/>
                  <a:ext cx="329" cy="14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98" name="Line 106"/>
                <p:cNvSpPr>
                  <a:spLocks noChangeShapeType="1"/>
                </p:cNvSpPr>
                <p:nvPr>
                  <p:custDataLst>
                    <p:tags r:id="rId186"/>
                  </p:custDataLst>
                </p:nvPr>
              </p:nvSpPr>
              <p:spPr bwMode="auto">
                <a:xfrm>
                  <a:off x="5914" y="4477"/>
                  <a:ext cx="181" cy="8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99" name="Line 107"/>
                <p:cNvSpPr>
                  <a:spLocks noChangeShapeType="1"/>
                </p:cNvSpPr>
                <p:nvPr>
                  <p:custDataLst>
                    <p:tags r:id="rId187"/>
                  </p:custDataLst>
                </p:nvPr>
              </p:nvSpPr>
              <p:spPr bwMode="auto">
                <a:xfrm>
                  <a:off x="5887" y="4534"/>
                  <a:ext cx="179" cy="8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00" name="Line 108"/>
                <p:cNvSpPr>
                  <a:spLocks noChangeShapeType="1"/>
                </p:cNvSpPr>
                <p:nvPr>
                  <p:custDataLst>
                    <p:tags r:id="rId188"/>
                  </p:custDataLst>
                </p:nvPr>
              </p:nvSpPr>
              <p:spPr bwMode="auto">
                <a:xfrm>
                  <a:off x="5859" y="4590"/>
                  <a:ext cx="177" cy="9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01" name="Line 109"/>
                <p:cNvSpPr>
                  <a:spLocks noChangeShapeType="1"/>
                </p:cNvSpPr>
                <p:nvPr>
                  <p:custDataLst>
                    <p:tags r:id="rId189"/>
                  </p:custDataLst>
                </p:nvPr>
              </p:nvSpPr>
              <p:spPr bwMode="auto">
                <a:xfrm>
                  <a:off x="5829" y="4645"/>
                  <a:ext cx="175" cy="9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02" name="Line 110"/>
                <p:cNvSpPr>
                  <a:spLocks noChangeShapeType="1"/>
                </p:cNvSpPr>
                <p:nvPr>
                  <p:custDataLst>
                    <p:tags r:id="rId190"/>
                  </p:custDataLst>
                </p:nvPr>
              </p:nvSpPr>
              <p:spPr bwMode="auto">
                <a:xfrm>
                  <a:off x="5590" y="4580"/>
                  <a:ext cx="381" cy="2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03" name="Line 111"/>
                <p:cNvSpPr>
                  <a:spLocks noChangeShapeType="1"/>
                </p:cNvSpPr>
                <p:nvPr>
                  <p:custDataLst>
                    <p:tags r:id="rId191"/>
                  </p:custDataLst>
                </p:nvPr>
              </p:nvSpPr>
              <p:spPr bwMode="auto">
                <a:xfrm>
                  <a:off x="5766" y="4754"/>
                  <a:ext cx="171" cy="10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04" name="Line 112"/>
                <p:cNvSpPr>
                  <a:spLocks noChangeShapeType="1"/>
                </p:cNvSpPr>
                <p:nvPr>
                  <p:custDataLst>
                    <p:tags r:id="rId192"/>
                  </p:custDataLst>
                </p:nvPr>
              </p:nvSpPr>
              <p:spPr bwMode="auto">
                <a:xfrm>
                  <a:off x="5733" y="4807"/>
                  <a:ext cx="169" cy="10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05" name="Line 113"/>
                <p:cNvSpPr>
                  <a:spLocks noChangeShapeType="1"/>
                </p:cNvSpPr>
                <p:nvPr>
                  <p:custDataLst>
                    <p:tags r:id="rId193"/>
                  </p:custDataLst>
                </p:nvPr>
              </p:nvSpPr>
              <p:spPr bwMode="auto">
                <a:xfrm>
                  <a:off x="5699" y="4860"/>
                  <a:ext cx="166" cy="11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06" name="Line 114"/>
                <p:cNvSpPr>
                  <a:spLocks noChangeShapeType="1"/>
                </p:cNvSpPr>
                <p:nvPr>
                  <p:custDataLst>
                    <p:tags r:id="rId194"/>
                  </p:custDataLst>
                </p:nvPr>
              </p:nvSpPr>
              <p:spPr bwMode="auto">
                <a:xfrm>
                  <a:off x="5663" y="4912"/>
                  <a:ext cx="165" cy="11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07" name="Line 115"/>
                <p:cNvSpPr>
                  <a:spLocks noChangeShapeType="1"/>
                </p:cNvSpPr>
                <p:nvPr>
                  <p:custDataLst>
                    <p:tags r:id="rId195"/>
                  </p:custDataLst>
                </p:nvPr>
              </p:nvSpPr>
              <p:spPr bwMode="auto">
                <a:xfrm>
                  <a:off x="5498" y="4869"/>
                  <a:ext cx="291" cy="212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08" name="Line 116"/>
                <p:cNvSpPr>
                  <a:spLocks noChangeShapeType="1"/>
                </p:cNvSpPr>
                <p:nvPr>
                  <p:custDataLst>
                    <p:tags r:id="rId196"/>
                  </p:custDataLst>
                </p:nvPr>
              </p:nvSpPr>
              <p:spPr bwMode="auto">
                <a:xfrm>
                  <a:off x="5590" y="5014"/>
                  <a:ext cx="159" cy="12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09" name="Line 117"/>
                <p:cNvSpPr>
                  <a:spLocks noChangeShapeType="1"/>
                </p:cNvSpPr>
                <p:nvPr>
                  <p:custDataLst>
                    <p:tags r:id="rId197"/>
                  </p:custDataLst>
                </p:nvPr>
              </p:nvSpPr>
              <p:spPr bwMode="auto">
                <a:xfrm>
                  <a:off x="5551" y="5063"/>
                  <a:ext cx="157" cy="12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10" name="Line 118"/>
                <p:cNvSpPr>
                  <a:spLocks noChangeShapeType="1"/>
                </p:cNvSpPr>
                <p:nvPr>
                  <p:custDataLst>
                    <p:tags r:id="rId198"/>
                  </p:custDataLst>
                </p:nvPr>
              </p:nvSpPr>
              <p:spPr bwMode="auto">
                <a:xfrm>
                  <a:off x="5512" y="5112"/>
                  <a:ext cx="154" cy="12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11" name="Line 119"/>
                <p:cNvSpPr>
                  <a:spLocks noChangeShapeType="1"/>
                </p:cNvSpPr>
                <p:nvPr>
                  <p:custDataLst>
                    <p:tags r:id="rId199"/>
                  </p:custDataLst>
                </p:nvPr>
              </p:nvSpPr>
              <p:spPr bwMode="auto">
                <a:xfrm>
                  <a:off x="5471" y="5160"/>
                  <a:ext cx="151" cy="13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12" name="Line 120"/>
                <p:cNvSpPr>
                  <a:spLocks noChangeShapeType="1"/>
                </p:cNvSpPr>
                <p:nvPr>
                  <p:custDataLst>
                    <p:tags r:id="rId200"/>
                  </p:custDataLst>
                </p:nvPr>
              </p:nvSpPr>
              <p:spPr bwMode="auto">
                <a:xfrm>
                  <a:off x="5251" y="5047"/>
                  <a:ext cx="327" cy="29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13" name="Line 121"/>
                <p:cNvSpPr>
                  <a:spLocks noChangeShapeType="1"/>
                </p:cNvSpPr>
                <p:nvPr>
                  <p:custDataLst>
                    <p:tags r:id="rId201"/>
                  </p:custDataLst>
                </p:nvPr>
              </p:nvSpPr>
              <p:spPr bwMode="auto">
                <a:xfrm>
                  <a:off x="5387" y="5254"/>
                  <a:ext cx="146" cy="13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14" name="Line 122"/>
                <p:cNvSpPr>
                  <a:spLocks noChangeShapeType="1"/>
                </p:cNvSpPr>
                <p:nvPr>
                  <p:custDataLst>
                    <p:tags r:id="rId202"/>
                  </p:custDataLst>
                </p:nvPr>
              </p:nvSpPr>
              <p:spPr bwMode="auto">
                <a:xfrm>
                  <a:off x="5343" y="5299"/>
                  <a:ext cx="143" cy="14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15" name="Line 123"/>
                <p:cNvSpPr>
                  <a:spLocks noChangeShapeType="1"/>
                </p:cNvSpPr>
                <p:nvPr>
                  <p:custDataLst>
                    <p:tags r:id="rId203"/>
                  </p:custDataLst>
                </p:nvPr>
              </p:nvSpPr>
              <p:spPr bwMode="auto">
                <a:xfrm>
                  <a:off x="5299" y="5343"/>
                  <a:ext cx="140" cy="14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16" name="Line 124"/>
                <p:cNvSpPr>
                  <a:spLocks noChangeShapeType="1"/>
                </p:cNvSpPr>
                <p:nvPr>
                  <p:custDataLst>
                    <p:tags r:id="rId204"/>
                  </p:custDataLst>
                </p:nvPr>
              </p:nvSpPr>
              <p:spPr bwMode="auto">
                <a:xfrm>
                  <a:off x="5254" y="5387"/>
                  <a:ext cx="137" cy="14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17" name="Line 125"/>
                <p:cNvSpPr>
                  <a:spLocks noChangeShapeType="1"/>
                </p:cNvSpPr>
                <p:nvPr>
                  <p:custDataLst>
                    <p:tags r:id="rId205"/>
                  </p:custDataLst>
                </p:nvPr>
              </p:nvSpPr>
              <p:spPr bwMode="auto">
                <a:xfrm>
                  <a:off x="5100" y="5311"/>
                  <a:ext cx="241" cy="26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18" name="Line 126"/>
                <p:cNvSpPr>
                  <a:spLocks noChangeShapeType="1"/>
                </p:cNvSpPr>
                <p:nvPr>
                  <p:custDataLst>
                    <p:tags r:id="rId206"/>
                  </p:custDataLst>
                </p:nvPr>
              </p:nvSpPr>
              <p:spPr bwMode="auto">
                <a:xfrm>
                  <a:off x="5160" y="5471"/>
                  <a:ext cx="131" cy="15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19" name="Line 127"/>
                <p:cNvSpPr>
                  <a:spLocks noChangeShapeType="1"/>
                </p:cNvSpPr>
                <p:nvPr>
                  <p:custDataLst>
                    <p:tags r:id="rId207"/>
                  </p:custDataLst>
                </p:nvPr>
              </p:nvSpPr>
              <p:spPr bwMode="auto">
                <a:xfrm>
                  <a:off x="5112" y="5512"/>
                  <a:ext cx="128" cy="15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20" name="Line 128"/>
                <p:cNvSpPr>
                  <a:spLocks noChangeShapeType="1"/>
                </p:cNvSpPr>
                <p:nvPr>
                  <p:custDataLst>
                    <p:tags r:id="rId208"/>
                  </p:custDataLst>
                </p:nvPr>
              </p:nvSpPr>
              <p:spPr bwMode="auto">
                <a:xfrm>
                  <a:off x="5063" y="5551"/>
                  <a:ext cx="125" cy="15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21" name="Line 129"/>
                <p:cNvSpPr>
                  <a:spLocks noChangeShapeType="1"/>
                </p:cNvSpPr>
                <p:nvPr>
                  <p:custDataLst>
                    <p:tags r:id="rId209"/>
                  </p:custDataLst>
                </p:nvPr>
              </p:nvSpPr>
              <p:spPr bwMode="auto">
                <a:xfrm>
                  <a:off x="5014" y="5590"/>
                  <a:ext cx="121" cy="15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22" name="Line 130"/>
                <p:cNvSpPr>
                  <a:spLocks noChangeShapeType="1"/>
                </p:cNvSpPr>
                <p:nvPr>
                  <p:custDataLst>
                    <p:tags r:id="rId210"/>
                  </p:custDataLst>
                </p:nvPr>
              </p:nvSpPr>
              <p:spPr bwMode="auto">
                <a:xfrm>
                  <a:off x="4822" y="5433"/>
                  <a:ext cx="259" cy="35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23" name="Line 131"/>
                <p:cNvSpPr>
                  <a:spLocks noChangeShapeType="1"/>
                </p:cNvSpPr>
                <p:nvPr>
                  <p:custDataLst>
                    <p:tags r:id="rId211"/>
                  </p:custDataLst>
                </p:nvPr>
              </p:nvSpPr>
              <p:spPr bwMode="auto">
                <a:xfrm>
                  <a:off x="4912" y="5663"/>
                  <a:ext cx="114" cy="16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24" name="Line 132"/>
                <p:cNvSpPr>
                  <a:spLocks noChangeShapeType="1"/>
                </p:cNvSpPr>
                <p:nvPr>
                  <p:custDataLst>
                    <p:tags r:id="rId212"/>
                  </p:custDataLst>
                </p:nvPr>
              </p:nvSpPr>
              <p:spPr bwMode="auto">
                <a:xfrm>
                  <a:off x="4860" y="5699"/>
                  <a:ext cx="111" cy="16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25" name="Line 133"/>
                <p:cNvSpPr>
                  <a:spLocks noChangeShapeType="1"/>
                </p:cNvSpPr>
                <p:nvPr>
                  <p:custDataLst>
                    <p:tags r:id="rId213"/>
                  </p:custDataLst>
                </p:nvPr>
              </p:nvSpPr>
              <p:spPr bwMode="auto">
                <a:xfrm>
                  <a:off x="4807" y="5733"/>
                  <a:ext cx="108" cy="16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26" name="Line 134"/>
                <p:cNvSpPr>
                  <a:spLocks noChangeShapeType="1"/>
                </p:cNvSpPr>
                <p:nvPr>
                  <p:custDataLst>
                    <p:tags r:id="rId214"/>
                  </p:custDataLst>
                </p:nvPr>
              </p:nvSpPr>
              <p:spPr bwMode="auto">
                <a:xfrm>
                  <a:off x="4754" y="5766"/>
                  <a:ext cx="104" cy="17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27" name="Line 135"/>
                <p:cNvSpPr>
                  <a:spLocks noChangeShapeType="1"/>
                </p:cNvSpPr>
                <p:nvPr>
                  <p:custDataLst>
                    <p:tags r:id="rId215"/>
                  </p:custDataLst>
                </p:nvPr>
              </p:nvSpPr>
              <p:spPr bwMode="auto">
                <a:xfrm>
                  <a:off x="4620" y="5660"/>
                  <a:ext cx="180" cy="31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28" name="Line 136"/>
                <p:cNvSpPr>
                  <a:spLocks noChangeShapeType="1"/>
                </p:cNvSpPr>
                <p:nvPr>
                  <p:custDataLst>
                    <p:tags r:id="rId216"/>
                  </p:custDataLst>
                </p:nvPr>
              </p:nvSpPr>
              <p:spPr bwMode="auto">
                <a:xfrm>
                  <a:off x="4645" y="5829"/>
                  <a:ext cx="97" cy="17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29" name="Line 137"/>
                <p:cNvSpPr>
                  <a:spLocks noChangeShapeType="1"/>
                </p:cNvSpPr>
                <p:nvPr>
                  <p:custDataLst>
                    <p:tags r:id="rId217"/>
                  </p:custDataLst>
                </p:nvPr>
              </p:nvSpPr>
              <p:spPr bwMode="auto">
                <a:xfrm>
                  <a:off x="4590" y="5859"/>
                  <a:ext cx="93" cy="17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30" name="Line 138"/>
                <p:cNvSpPr>
                  <a:spLocks noChangeShapeType="1"/>
                </p:cNvSpPr>
                <p:nvPr>
                  <p:custDataLst>
                    <p:tags r:id="rId218"/>
                  </p:custDataLst>
                </p:nvPr>
              </p:nvSpPr>
              <p:spPr bwMode="auto">
                <a:xfrm>
                  <a:off x="4534" y="5887"/>
                  <a:ext cx="89" cy="17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31" name="Line 139"/>
                <p:cNvSpPr>
                  <a:spLocks noChangeShapeType="1"/>
                </p:cNvSpPr>
                <p:nvPr>
                  <p:custDataLst>
                    <p:tags r:id="rId219"/>
                  </p:custDataLst>
                </p:nvPr>
              </p:nvSpPr>
              <p:spPr bwMode="auto">
                <a:xfrm>
                  <a:off x="4477" y="5914"/>
                  <a:ext cx="85" cy="18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32" name="Line 140"/>
                <p:cNvSpPr>
                  <a:spLocks noChangeShapeType="1"/>
                </p:cNvSpPr>
                <p:nvPr>
                  <p:custDataLst>
                    <p:tags r:id="rId220"/>
                  </p:custDataLst>
                </p:nvPr>
              </p:nvSpPr>
              <p:spPr bwMode="auto">
                <a:xfrm>
                  <a:off x="4323" y="5721"/>
                  <a:ext cx="179" cy="402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33" name="Line 141"/>
                <p:cNvSpPr>
                  <a:spLocks noChangeShapeType="1"/>
                </p:cNvSpPr>
                <p:nvPr>
                  <p:custDataLst>
                    <p:tags r:id="rId221"/>
                  </p:custDataLst>
                </p:nvPr>
              </p:nvSpPr>
              <p:spPr bwMode="auto">
                <a:xfrm>
                  <a:off x="4363" y="5966"/>
                  <a:ext cx="77" cy="18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34" name="Line 142"/>
                <p:cNvSpPr>
                  <a:spLocks noChangeShapeType="1"/>
                </p:cNvSpPr>
                <p:nvPr>
                  <p:custDataLst>
                    <p:tags r:id="rId222"/>
                  </p:custDataLst>
                </p:nvPr>
              </p:nvSpPr>
              <p:spPr bwMode="auto">
                <a:xfrm>
                  <a:off x="4304" y="5989"/>
                  <a:ext cx="74" cy="18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35" name="Line 143"/>
                <p:cNvSpPr>
                  <a:spLocks noChangeShapeType="1"/>
                </p:cNvSpPr>
                <p:nvPr>
                  <p:custDataLst>
                    <p:tags r:id="rId223"/>
                  </p:custDataLst>
                </p:nvPr>
              </p:nvSpPr>
              <p:spPr bwMode="auto">
                <a:xfrm>
                  <a:off x="4246" y="6012"/>
                  <a:ext cx="69" cy="18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36" name="Line 144"/>
                <p:cNvSpPr>
                  <a:spLocks noChangeShapeType="1"/>
                </p:cNvSpPr>
                <p:nvPr>
                  <p:custDataLst>
                    <p:tags r:id="rId224"/>
                  </p:custDataLst>
                </p:nvPr>
              </p:nvSpPr>
              <p:spPr bwMode="auto">
                <a:xfrm>
                  <a:off x="4187" y="6033"/>
                  <a:ext cx="65" cy="18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37" name="Line 145"/>
                <p:cNvSpPr>
                  <a:spLocks noChangeShapeType="1"/>
                </p:cNvSpPr>
                <p:nvPr>
                  <p:custDataLst>
                    <p:tags r:id="rId225"/>
                  </p:custDataLst>
                </p:nvPr>
              </p:nvSpPr>
              <p:spPr bwMode="auto">
                <a:xfrm>
                  <a:off x="4078" y="5901"/>
                  <a:ext cx="111" cy="342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38" name="Line 146"/>
                <p:cNvSpPr>
                  <a:spLocks noChangeShapeType="1"/>
                </p:cNvSpPr>
                <p:nvPr>
                  <p:custDataLst>
                    <p:tags r:id="rId226"/>
                  </p:custDataLst>
                </p:nvPr>
              </p:nvSpPr>
              <p:spPr bwMode="auto">
                <a:xfrm>
                  <a:off x="4067" y="6072"/>
                  <a:ext cx="58" cy="19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39" name="Line 147"/>
                <p:cNvSpPr>
                  <a:spLocks noChangeShapeType="1"/>
                </p:cNvSpPr>
                <p:nvPr>
                  <p:custDataLst>
                    <p:tags r:id="rId227"/>
                  </p:custDataLst>
                </p:nvPr>
              </p:nvSpPr>
              <p:spPr bwMode="auto">
                <a:xfrm>
                  <a:off x="4007" y="6089"/>
                  <a:ext cx="54" cy="19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40" name="Line 148"/>
                <p:cNvSpPr>
                  <a:spLocks noChangeShapeType="1"/>
                </p:cNvSpPr>
                <p:nvPr>
                  <p:custDataLst>
                    <p:tags r:id="rId228"/>
                  </p:custDataLst>
                </p:nvPr>
              </p:nvSpPr>
              <p:spPr bwMode="auto">
                <a:xfrm>
                  <a:off x="3946" y="6106"/>
                  <a:ext cx="50" cy="19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41" name="Line 149"/>
                <p:cNvSpPr>
                  <a:spLocks noChangeShapeType="1"/>
                </p:cNvSpPr>
                <p:nvPr>
                  <p:custDataLst>
                    <p:tags r:id="rId229"/>
                  </p:custDataLst>
                </p:nvPr>
              </p:nvSpPr>
              <p:spPr bwMode="auto">
                <a:xfrm>
                  <a:off x="3885" y="6121"/>
                  <a:ext cx="46" cy="19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42" name="Line 150"/>
                <p:cNvSpPr>
                  <a:spLocks noChangeShapeType="1"/>
                </p:cNvSpPr>
                <p:nvPr>
                  <p:custDataLst>
                    <p:tags r:id="rId230"/>
                  </p:custDataLst>
                </p:nvPr>
              </p:nvSpPr>
              <p:spPr bwMode="auto">
                <a:xfrm>
                  <a:off x="3774" y="5900"/>
                  <a:ext cx="91" cy="43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43" name="Line 151"/>
                <p:cNvSpPr>
                  <a:spLocks noChangeShapeType="1"/>
                </p:cNvSpPr>
                <p:nvPr>
                  <p:custDataLst>
                    <p:tags r:id="rId231"/>
                  </p:custDataLst>
                </p:nvPr>
              </p:nvSpPr>
              <p:spPr bwMode="auto">
                <a:xfrm>
                  <a:off x="3762" y="6147"/>
                  <a:ext cx="38" cy="19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44" name="Line 152"/>
                <p:cNvSpPr>
                  <a:spLocks noChangeShapeType="1"/>
                </p:cNvSpPr>
                <p:nvPr>
                  <p:custDataLst>
                    <p:tags r:id="rId232"/>
                  </p:custDataLst>
                </p:nvPr>
              </p:nvSpPr>
              <p:spPr bwMode="auto">
                <a:xfrm>
                  <a:off x="3700" y="6158"/>
                  <a:ext cx="34" cy="19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45" name="Line 153"/>
                <p:cNvSpPr>
                  <a:spLocks noChangeShapeType="1"/>
                </p:cNvSpPr>
                <p:nvPr>
                  <p:custDataLst>
                    <p:tags r:id="rId233"/>
                  </p:custDataLst>
                </p:nvPr>
              </p:nvSpPr>
              <p:spPr bwMode="auto">
                <a:xfrm>
                  <a:off x="3638" y="6168"/>
                  <a:ext cx="29" cy="19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46" name="Line 154"/>
                <p:cNvSpPr>
                  <a:spLocks noChangeShapeType="1"/>
                </p:cNvSpPr>
                <p:nvPr>
                  <p:custDataLst>
                    <p:tags r:id="rId234"/>
                  </p:custDataLst>
                </p:nvPr>
              </p:nvSpPr>
              <p:spPr bwMode="auto">
                <a:xfrm>
                  <a:off x="3576" y="6176"/>
                  <a:ext cx="25" cy="19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47" name="Line 155"/>
                <p:cNvSpPr>
                  <a:spLocks noChangeShapeType="1"/>
                </p:cNvSpPr>
                <p:nvPr>
                  <p:custDataLst>
                    <p:tags r:id="rId235"/>
                  </p:custDataLst>
                </p:nvPr>
              </p:nvSpPr>
              <p:spPr bwMode="auto">
                <a:xfrm>
                  <a:off x="3497" y="6024"/>
                  <a:ext cx="37" cy="35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48" name="Line 156"/>
                <p:cNvSpPr>
                  <a:spLocks noChangeShapeType="1"/>
                </p:cNvSpPr>
                <p:nvPr>
                  <p:custDataLst>
                    <p:tags r:id="rId236"/>
                  </p:custDataLst>
                </p:nvPr>
              </p:nvSpPr>
              <p:spPr bwMode="auto">
                <a:xfrm>
                  <a:off x="3451" y="6189"/>
                  <a:ext cx="17" cy="20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49" name="Line 157"/>
                <p:cNvSpPr>
                  <a:spLocks noChangeShapeType="1"/>
                </p:cNvSpPr>
                <p:nvPr>
                  <p:custDataLst>
                    <p:tags r:id="rId237"/>
                  </p:custDataLst>
                </p:nvPr>
              </p:nvSpPr>
              <p:spPr bwMode="auto">
                <a:xfrm>
                  <a:off x="3388" y="6194"/>
                  <a:ext cx="13" cy="20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50" name="Line 158"/>
                <p:cNvSpPr>
                  <a:spLocks noChangeShapeType="1"/>
                </p:cNvSpPr>
                <p:nvPr>
                  <p:custDataLst>
                    <p:tags r:id="rId238"/>
                  </p:custDataLst>
                </p:nvPr>
              </p:nvSpPr>
              <p:spPr bwMode="auto">
                <a:xfrm>
                  <a:off x="3326" y="6197"/>
                  <a:ext cx="8" cy="20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51" name="Line 159"/>
                <p:cNvSpPr>
                  <a:spLocks noChangeShapeType="1"/>
                </p:cNvSpPr>
                <p:nvPr>
                  <p:custDataLst>
                    <p:tags r:id="rId239"/>
                  </p:custDataLst>
                </p:nvPr>
              </p:nvSpPr>
              <p:spPr bwMode="auto">
                <a:xfrm>
                  <a:off x="3263" y="6199"/>
                  <a:ext cx="4" cy="20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52" name="Line 160"/>
                <p:cNvSpPr>
                  <a:spLocks noChangeShapeType="1"/>
                </p:cNvSpPr>
                <p:nvPr>
                  <p:custDataLst>
                    <p:tags r:id="rId240"/>
                  </p:custDataLst>
                </p:nvPr>
              </p:nvSpPr>
              <p:spPr bwMode="auto">
                <a:xfrm flipH="1">
                  <a:off x="3200" y="5960"/>
                  <a:ext cx="0" cy="44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53" name="Line 161"/>
                <p:cNvSpPr>
                  <a:spLocks noChangeShapeType="1"/>
                </p:cNvSpPr>
                <p:nvPr>
                  <p:custDataLst>
                    <p:tags r:id="rId241"/>
                  </p:custDataLst>
                </p:nvPr>
              </p:nvSpPr>
              <p:spPr bwMode="auto">
                <a:xfrm flipH="1">
                  <a:off x="3133" y="6199"/>
                  <a:ext cx="4" cy="20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54" name="Line 162"/>
                <p:cNvSpPr>
                  <a:spLocks noChangeShapeType="1"/>
                </p:cNvSpPr>
                <p:nvPr>
                  <p:custDataLst>
                    <p:tags r:id="rId242"/>
                  </p:custDataLst>
                </p:nvPr>
              </p:nvSpPr>
              <p:spPr bwMode="auto">
                <a:xfrm flipH="1">
                  <a:off x="3066" y="6197"/>
                  <a:ext cx="8" cy="20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55" name="Line 163"/>
                <p:cNvSpPr>
                  <a:spLocks noChangeShapeType="1"/>
                </p:cNvSpPr>
                <p:nvPr>
                  <p:custDataLst>
                    <p:tags r:id="rId243"/>
                  </p:custDataLst>
                </p:nvPr>
              </p:nvSpPr>
              <p:spPr bwMode="auto">
                <a:xfrm flipH="1">
                  <a:off x="2999" y="6194"/>
                  <a:ext cx="13" cy="20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56" name="Line 164"/>
                <p:cNvSpPr>
                  <a:spLocks noChangeShapeType="1"/>
                </p:cNvSpPr>
                <p:nvPr>
                  <p:custDataLst>
                    <p:tags r:id="rId244"/>
                  </p:custDataLst>
                </p:nvPr>
              </p:nvSpPr>
              <p:spPr bwMode="auto">
                <a:xfrm flipH="1">
                  <a:off x="2932" y="6189"/>
                  <a:ext cx="17" cy="20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57" name="Line 165"/>
                <p:cNvSpPr>
                  <a:spLocks noChangeShapeType="1"/>
                </p:cNvSpPr>
                <p:nvPr>
                  <p:custDataLst>
                    <p:tags r:id="rId245"/>
                  </p:custDataLst>
                </p:nvPr>
              </p:nvSpPr>
              <p:spPr bwMode="auto">
                <a:xfrm flipH="1">
                  <a:off x="2865" y="6024"/>
                  <a:ext cx="38" cy="35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58" name="Line 166"/>
                <p:cNvSpPr>
                  <a:spLocks noChangeShapeType="1"/>
                </p:cNvSpPr>
                <p:nvPr>
                  <p:custDataLst>
                    <p:tags r:id="rId246"/>
                  </p:custDataLst>
                </p:nvPr>
              </p:nvSpPr>
              <p:spPr bwMode="auto">
                <a:xfrm flipH="1">
                  <a:off x="2799" y="6176"/>
                  <a:ext cx="25" cy="19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59" name="Line 167"/>
                <p:cNvSpPr>
                  <a:spLocks noChangeShapeType="1"/>
                </p:cNvSpPr>
                <p:nvPr>
                  <p:custDataLst>
                    <p:tags r:id="rId247"/>
                  </p:custDataLst>
                </p:nvPr>
              </p:nvSpPr>
              <p:spPr bwMode="auto">
                <a:xfrm flipH="1">
                  <a:off x="2733" y="6168"/>
                  <a:ext cx="29" cy="19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60" name="Line 168"/>
                <p:cNvSpPr>
                  <a:spLocks noChangeShapeType="1"/>
                </p:cNvSpPr>
                <p:nvPr>
                  <p:custDataLst>
                    <p:tags r:id="rId248"/>
                  </p:custDataLst>
                </p:nvPr>
              </p:nvSpPr>
              <p:spPr bwMode="auto">
                <a:xfrm flipH="1">
                  <a:off x="2666" y="6158"/>
                  <a:ext cx="34" cy="19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61" name="Line 169"/>
                <p:cNvSpPr>
                  <a:spLocks noChangeShapeType="1"/>
                </p:cNvSpPr>
                <p:nvPr>
                  <p:custDataLst>
                    <p:tags r:id="rId249"/>
                  </p:custDataLst>
                </p:nvPr>
              </p:nvSpPr>
              <p:spPr bwMode="auto">
                <a:xfrm flipH="1">
                  <a:off x="2600" y="6147"/>
                  <a:ext cx="38" cy="19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62" name="Line 170"/>
                <p:cNvSpPr>
                  <a:spLocks noChangeShapeType="1"/>
                </p:cNvSpPr>
                <p:nvPr>
                  <p:custDataLst>
                    <p:tags r:id="rId250"/>
                  </p:custDataLst>
                </p:nvPr>
              </p:nvSpPr>
              <p:spPr bwMode="auto">
                <a:xfrm flipH="1">
                  <a:off x="2535" y="5900"/>
                  <a:ext cx="91" cy="43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63" name="Line 171"/>
                <p:cNvSpPr>
                  <a:spLocks noChangeShapeType="1"/>
                </p:cNvSpPr>
                <p:nvPr>
                  <p:custDataLst>
                    <p:tags r:id="rId251"/>
                  </p:custDataLst>
                </p:nvPr>
              </p:nvSpPr>
              <p:spPr bwMode="auto">
                <a:xfrm flipH="1">
                  <a:off x="2469" y="6121"/>
                  <a:ext cx="46" cy="19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64" name="Line 172"/>
                <p:cNvSpPr>
                  <a:spLocks noChangeShapeType="1"/>
                </p:cNvSpPr>
                <p:nvPr>
                  <p:custDataLst>
                    <p:tags r:id="rId252"/>
                  </p:custDataLst>
                </p:nvPr>
              </p:nvSpPr>
              <p:spPr bwMode="auto">
                <a:xfrm flipH="1">
                  <a:off x="2404" y="6106"/>
                  <a:ext cx="50" cy="19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65" name="Line 173"/>
                <p:cNvSpPr>
                  <a:spLocks noChangeShapeType="1"/>
                </p:cNvSpPr>
                <p:nvPr>
                  <p:custDataLst>
                    <p:tags r:id="rId253"/>
                  </p:custDataLst>
                </p:nvPr>
              </p:nvSpPr>
              <p:spPr bwMode="auto">
                <a:xfrm flipH="1">
                  <a:off x="2339" y="6089"/>
                  <a:ext cx="54" cy="19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66" name="Line 174"/>
                <p:cNvSpPr>
                  <a:spLocks noChangeShapeType="1"/>
                </p:cNvSpPr>
                <p:nvPr>
                  <p:custDataLst>
                    <p:tags r:id="rId254"/>
                  </p:custDataLst>
                </p:nvPr>
              </p:nvSpPr>
              <p:spPr bwMode="auto">
                <a:xfrm flipH="1">
                  <a:off x="2275" y="6072"/>
                  <a:ext cx="58" cy="19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67" name="Line 175"/>
                <p:cNvSpPr>
                  <a:spLocks noChangeShapeType="1"/>
                </p:cNvSpPr>
                <p:nvPr>
                  <p:custDataLst>
                    <p:tags r:id="rId255"/>
                  </p:custDataLst>
                </p:nvPr>
              </p:nvSpPr>
              <p:spPr bwMode="auto">
                <a:xfrm flipH="1">
                  <a:off x="2211" y="5901"/>
                  <a:ext cx="111" cy="342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68" name="Line 176"/>
                <p:cNvSpPr>
                  <a:spLocks noChangeShapeType="1"/>
                </p:cNvSpPr>
                <p:nvPr>
                  <p:custDataLst>
                    <p:tags r:id="rId256"/>
                  </p:custDataLst>
                </p:nvPr>
              </p:nvSpPr>
              <p:spPr bwMode="auto">
                <a:xfrm flipH="1">
                  <a:off x="2148" y="6033"/>
                  <a:ext cx="65" cy="18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69" name="Line 177"/>
                <p:cNvSpPr>
                  <a:spLocks noChangeShapeType="1"/>
                </p:cNvSpPr>
                <p:nvPr>
                  <p:custDataLst>
                    <p:tags r:id="rId257"/>
                  </p:custDataLst>
                </p:nvPr>
              </p:nvSpPr>
              <p:spPr bwMode="auto">
                <a:xfrm flipH="1">
                  <a:off x="2085" y="6012"/>
                  <a:ext cx="69" cy="18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70" name="Line 178"/>
                <p:cNvSpPr>
                  <a:spLocks noChangeShapeType="1"/>
                </p:cNvSpPr>
                <p:nvPr>
                  <p:custDataLst>
                    <p:tags r:id="rId258"/>
                  </p:custDataLst>
                </p:nvPr>
              </p:nvSpPr>
              <p:spPr bwMode="auto">
                <a:xfrm flipH="1">
                  <a:off x="2022" y="5989"/>
                  <a:ext cx="74" cy="18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71" name="Line 179"/>
                <p:cNvSpPr>
                  <a:spLocks noChangeShapeType="1"/>
                </p:cNvSpPr>
                <p:nvPr>
                  <p:custDataLst>
                    <p:tags r:id="rId259"/>
                  </p:custDataLst>
                </p:nvPr>
              </p:nvSpPr>
              <p:spPr bwMode="auto">
                <a:xfrm flipH="1">
                  <a:off x="1960" y="5966"/>
                  <a:ext cx="77" cy="18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72" name="Line 180"/>
                <p:cNvSpPr>
                  <a:spLocks noChangeShapeType="1"/>
                </p:cNvSpPr>
                <p:nvPr>
                  <p:custDataLst>
                    <p:tags r:id="rId260"/>
                  </p:custDataLst>
                </p:nvPr>
              </p:nvSpPr>
              <p:spPr bwMode="auto">
                <a:xfrm flipH="1">
                  <a:off x="1898" y="5721"/>
                  <a:ext cx="179" cy="402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73" name="Line 181"/>
                <p:cNvSpPr>
                  <a:spLocks noChangeShapeType="1"/>
                </p:cNvSpPr>
                <p:nvPr>
                  <p:custDataLst>
                    <p:tags r:id="rId261"/>
                  </p:custDataLst>
                </p:nvPr>
              </p:nvSpPr>
              <p:spPr bwMode="auto">
                <a:xfrm flipH="1">
                  <a:off x="1837" y="5914"/>
                  <a:ext cx="86" cy="18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74" name="Line 182"/>
                <p:cNvSpPr>
                  <a:spLocks noChangeShapeType="1"/>
                </p:cNvSpPr>
                <p:nvPr>
                  <p:custDataLst>
                    <p:tags r:id="rId262"/>
                  </p:custDataLst>
                </p:nvPr>
              </p:nvSpPr>
              <p:spPr bwMode="auto">
                <a:xfrm flipH="1">
                  <a:off x="1777" y="5887"/>
                  <a:ext cx="89" cy="17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75" name="Line 183"/>
                <p:cNvSpPr>
                  <a:spLocks noChangeShapeType="1"/>
                </p:cNvSpPr>
                <p:nvPr>
                  <p:custDataLst>
                    <p:tags r:id="rId263"/>
                  </p:custDataLst>
                </p:nvPr>
              </p:nvSpPr>
              <p:spPr bwMode="auto">
                <a:xfrm flipH="1">
                  <a:off x="1717" y="5859"/>
                  <a:ext cx="93" cy="17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76" name="Line 184"/>
                <p:cNvSpPr>
                  <a:spLocks noChangeShapeType="1"/>
                </p:cNvSpPr>
                <p:nvPr>
                  <p:custDataLst>
                    <p:tags r:id="rId264"/>
                  </p:custDataLst>
                </p:nvPr>
              </p:nvSpPr>
              <p:spPr bwMode="auto">
                <a:xfrm flipH="1">
                  <a:off x="1658" y="5829"/>
                  <a:ext cx="97" cy="17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77" name="Line 185"/>
                <p:cNvSpPr>
                  <a:spLocks noChangeShapeType="1"/>
                </p:cNvSpPr>
                <p:nvPr>
                  <p:custDataLst>
                    <p:tags r:id="rId265"/>
                  </p:custDataLst>
                </p:nvPr>
              </p:nvSpPr>
              <p:spPr bwMode="auto">
                <a:xfrm flipH="1">
                  <a:off x="1600" y="5660"/>
                  <a:ext cx="180" cy="31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78" name="Line 186"/>
                <p:cNvSpPr>
                  <a:spLocks noChangeShapeType="1"/>
                </p:cNvSpPr>
                <p:nvPr>
                  <p:custDataLst>
                    <p:tags r:id="rId266"/>
                  </p:custDataLst>
                </p:nvPr>
              </p:nvSpPr>
              <p:spPr bwMode="auto">
                <a:xfrm flipH="1">
                  <a:off x="1542" y="5766"/>
                  <a:ext cx="104" cy="17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79" name="Line 187"/>
                <p:cNvSpPr>
                  <a:spLocks noChangeShapeType="1"/>
                </p:cNvSpPr>
                <p:nvPr>
                  <p:custDataLst>
                    <p:tags r:id="rId267"/>
                  </p:custDataLst>
                </p:nvPr>
              </p:nvSpPr>
              <p:spPr bwMode="auto">
                <a:xfrm flipH="1">
                  <a:off x="1485" y="5733"/>
                  <a:ext cx="107" cy="16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80" name="Line 188"/>
                <p:cNvSpPr>
                  <a:spLocks noChangeShapeType="1"/>
                </p:cNvSpPr>
                <p:nvPr>
                  <p:custDataLst>
                    <p:tags r:id="rId268"/>
                  </p:custDataLst>
                </p:nvPr>
              </p:nvSpPr>
              <p:spPr bwMode="auto">
                <a:xfrm flipH="1">
                  <a:off x="1429" y="5699"/>
                  <a:ext cx="111" cy="16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81" name="Line 189"/>
                <p:cNvSpPr>
                  <a:spLocks noChangeShapeType="1"/>
                </p:cNvSpPr>
                <p:nvPr>
                  <p:custDataLst>
                    <p:tags r:id="rId269"/>
                  </p:custDataLst>
                </p:nvPr>
              </p:nvSpPr>
              <p:spPr bwMode="auto">
                <a:xfrm flipH="1">
                  <a:off x="1374" y="5663"/>
                  <a:ext cx="114" cy="16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82" name="Line 190"/>
                <p:cNvSpPr>
                  <a:spLocks noChangeShapeType="1"/>
                </p:cNvSpPr>
                <p:nvPr>
                  <p:custDataLst>
                    <p:tags r:id="rId270"/>
                  </p:custDataLst>
                </p:nvPr>
              </p:nvSpPr>
              <p:spPr bwMode="auto">
                <a:xfrm flipH="1">
                  <a:off x="1319" y="5433"/>
                  <a:ext cx="259" cy="35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83" name="Line 191"/>
                <p:cNvSpPr>
                  <a:spLocks noChangeShapeType="1"/>
                </p:cNvSpPr>
                <p:nvPr>
                  <p:custDataLst>
                    <p:tags r:id="rId271"/>
                  </p:custDataLst>
                </p:nvPr>
              </p:nvSpPr>
              <p:spPr bwMode="auto">
                <a:xfrm flipH="1">
                  <a:off x="1265" y="5590"/>
                  <a:ext cx="121" cy="15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84" name="Line 192"/>
                <p:cNvSpPr>
                  <a:spLocks noChangeShapeType="1"/>
                </p:cNvSpPr>
                <p:nvPr>
                  <p:custDataLst>
                    <p:tags r:id="rId272"/>
                  </p:custDataLst>
                </p:nvPr>
              </p:nvSpPr>
              <p:spPr bwMode="auto">
                <a:xfrm flipH="1">
                  <a:off x="1212" y="5551"/>
                  <a:ext cx="125" cy="15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85" name="Line 193"/>
                <p:cNvSpPr>
                  <a:spLocks noChangeShapeType="1"/>
                </p:cNvSpPr>
                <p:nvPr>
                  <p:custDataLst>
                    <p:tags r:id="rId273"/>
                  </p:custDataLst>
                </p:nvPr>
              </p:nvSpPr>
              <p:spPr bwMode="auto">
                <a:xfrm flipH="1">
                  <a:off x="1160" y="5512"/>
                  <a:ext cx="128" cy="15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86" name="Line 194"/>
                <p:cNvSpPr>
                  <a:spLocks noChangeShapeType="1"/>
                </p:cNvSpPr>
                <p:nvPr>
                  <p:custDataLst>
                    <p:tags r:id="rId274"/>
                  </p:custDataLst>
                </p:nvPr>
              </p:nvSpPr>
              <p:spPr bwMode="auto">
                <a:xfrm flipH="1">
                  <a:off x="1109" y="5471"/>
                  <a:ext cx="131" cy="15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87" name="Line 195"/>
                <p:cNvSpPr>
                  <a:spLocks noChangeShapeType="1"/>
                </p:cNvSpPr>
                <p:nvPr>
                  <p:custDataLst>
                    <p:tags r:id="rId275"/>
                  </p:custDataLst>
                </p:nvPr>
              </p:nvSpPr>
              <p:spPr bwMode="auto">
                <a:xfrm flipH="1">
                  <a:off x="1059" y="5311"/>
                  <a:ext cx="241" cy="26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88" name="Line 196"/>
                <p:cNvSpPr>
                  <a:spLocks noChangeShapeType="1"/>
                </p:cNvSpPr>
                <p:nvPr>
                  <p:custDataLst>
                    <p:tags r:id="rId276"/>
                  </p:custDataLst>
                </p:nvPr>
              </p:nvSpPr>
              <p:spPr bwMode="auto">
                <a:xfrm flipH="1">
                  <a:off x="1009" y="5387"/>
                  <a:ext cx="137" cy="14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89" name="Line 197"/>
                <p:cNvSpPr>
                  <a:spLocks noChangeShapeType="1"/>
                </p:cNvSpPr>
                <p:nvPr>
                  <p:custDataLst>
                    <p:tags r:id="rId277"/>
                  </p:custDataLst>
                </p:nvPr>
              </p:nvSpPr>
              <p:spPr bwMode="auto">
                <a:xfrm flipH="1">
                  <a:off x="961" y="5343"/>
                  <a:ext cx="140" cy="14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90" name="Line 198"/>
                <p:cNvSpPr>
                  <a:spLocks noChangeShapeType="1"/>
                </p:cNvSpPr>
                <p:nvPr>
                  <p:custDataLst>
                    <p:tags r:id="rId278"/>
                  </p:custDataLst>
                </p:nvPr>
              </p:nvSpPr>
              <p:spPr bwMode="auto">
                <a:xfrm flipH="1">
                  <a:off x="914" y="5299"/>
                  <a:ext cx="143" cy="14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91" name="Line 199"/>
                <p:cNvSpPr>
                  <a:spLocks noChangeShapeType="1"/>
                </p:cNvSpPr>
                <p:nvPr>
                  <p:custDataLst>
                    <p:tags r:id="rId279"/>
                  </p:custDataLst>
                </p:nvPr>
              </p:nvSpPr>
              <p:spPr bwMode="auto">
                <a:xfrm flipH="1">
                  <a:off x="867" y="5254"/>
                  <a:ext cx="146" cy="13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92" name="Line 200"/>
                <p:cNvSpPr>
                  <a:spLocks noChangeShapeType="1"/>
                </p:cNvSpPr>
                <p:nvPr>
                  <p:custDataLst>
                    <p:tags r:id="rId280"/>
                  </p:custDataLst>
                </p:nvPr>
              </p:nvSpPr>
              <p:spPr bwMode="auto">
                <a:xfrm flipH="1">
                  <a:off x="822" y="5047"/>
                  <a:ext cx="327" cy="29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93" name="Line 201"/>
                <p:cNvSpPr>
                  <a:spLocks noChangeShapeType="1"/>
                </p:cNvSpPr>
                <p:nvPr>
                  <p:custDataLst>
                    <p:tags r:id="rId281"/>
                  </p:custDataLst>
                </p:nvPr>
              </p:nvSpPr>
              <p:spPr bwMode="auto">
                <a:xfrm flipH="1">
                  <a:off x="778" y="5160"/>
                  <a:ext cx="151" cy="13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94" name="Line 202"/>
                <p:cNvSpPr>
                  <a:spLocks noChangeShapeType="1"/>
                </p:cNvSpPr>
                <p:nvPr>
                  <p:custDataLst>
                    <p:tags r:id="rId282"/>
                  </p:custDataLst>
                </p:nvPr>
              </p:nvSpPr>
              <p:spPr bwMode="auto">
                <a:xfrm flipH="1">
                  <a:off x="734" y="5112"/>
                  <a:ext cx="154" cy="12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95" name="Line 203"/>
                <p:cNvSpPr>
                  <a:spLocks noChangeShapeType="1"/>
                </p:cNvSpPr>
                <p:nvPr>
                  <p:custDataLst>
                    <p:tags r:id="rId283"/>
                  </p:custDataLst>
                </p:nvPr>
              </p:nvSpPr>
              <p:spPr bwMode="auto">
                <a:xfrm flipH="1">
                  <a:off x="692" y="5063"/>
                  <a:ext cx="157" cy="12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96" name="Line 204"/>
                <p:cNvSpPr>
                  <a:spLocks noChangeShapeType="1"/>
                </p:cNvSpPr>
                <p:nvPr>
                  <p:custDataLst>
                    <p:tags r:id="rId284"/>
                  </p:custDataLst>
                </p:nvPr>
              </p:nvSpPr>
              <p:spPr bwMode="auto">
                <a:xfrm flipH="1">
                  <a:off x="651" y="5014"/>
                  <a:ext cx="159" cy="12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97" name="Line 205"/>
                <p:cNvSpPr>
                  <a:spLocks noChangeShapeType="1"/>
                </p:cNvSpPr>
                <p:nvPr>
                  <p:custDataLst>
                    <p:tags r:id="rId285"/>
                  </p:custDataLst>
                </p:nvPr>
              </p:nvSpPr>
              <p:spPr bwMode="auto">
                <a:xfrm flipH="1">
                  <a:off x="611" y="4869"/>
                  <a:ext cx="291" cy="212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98" name="Line 206"/>
                <p:cNvSpPr>
                  <a:spLocks noChangeShapeType="1"/>
                </p:cNvSpPr>
                <p:nvPr>
                  <p:custDataLst>
                    <p:tags r:id="rId286"/>
                  </p:custDataLst>
                </p:nvPr>
              </p:nvSpPr>
              <p:spPr bwMode="auto">
                <a:xfrm flipH="1">
                  <a:off x="572" y="4912"/>
                  <a:ext cx="165" cy="11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99" name="Line 207"/>
                <p:cNvSpPr>
                  <a:spLocks noChangeShapeType="1"/>
                </p:cNvSpPr>
                <p:nvPr>
                  <p:custDataLst>
                    <p:tags r:id="rId287"/>
                  </p:custDataLst>
                </p:nvPr>
              </p:nvSpPr>
              <p:spPr bwMode="auto">
                <a:xfrm flipH="1">
                  <a:off x="535" y="4860"/>
                  <a:ext cx="166" cy="11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00" name="Line 208"/>
                <p:cNvSpPr>
                  <a:spLocks noChangeShapeType="1"/>
                </p:cNvSpPr>
                <p:nvPr>
                  <p:custDataLst>
                    <p:tags r:id="rId288"/>
                  </p:custDataLst>
                </p:nvPr>
              </p:nvSpPr>
              <p:spPr bwMode="auto">
                <a:xfrm flipH="1">
                  <a:off x="498" y="4807"/>
                  <a:ext cx="169" cy="10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01" name="Line 209"/>
                <p:cNvSpPr>
                  <a:spLocks noChangeShapeType="1"/>
                </p:cNvSpPr>
                <p:nvPr>
                  <p:custDataLst>
                    <p:tags r:id="rId289"/>
                  </p:custDataLst>
                </p:nvPr>
              </p:nvSpPr>
              <p:spPr bwMode="auto">
                <a:xfrm flipH="1">
                  <a:off x="463" y="4754"/>
                  <a:ext cx="171" cy="10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02" name="Line 210"/>
                <p:cNvSpPr>
                  <a:spLocks noChangeShapeType="1"/>
                </p:cNvSpPr>
                <p:nvPr>
                  <p:custDataLst>
                    <p:tags r:id="rId290"/>
                  </p:custDataLst>
                </p:nvPr>
              </p:nvSpPr>
              <p:spPr bwMode="auto">
                <a:xfrm flipH="1">
                  <a:off x="429" y="4580"/>
                  <a:ext cx="381" cy="2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03" name="Line 211"/>
                <p:cNvSpPr>
                  <a:spLocks noChangeShapeType="1"/>
                </p:cNvSpPr>
                <p:nvPr>
                  <p:custDataLst>
                    <p:tags r:id="rId291"/>
                  </p:custDataLst>
                </p:nvPr>
              </p:nvSpPr>
              <p:spPr bwMode="auto">
                <a:xfrm flipH="1">
                  <a:off x="396" y="4645"/>
                  <a:ext cx="175" cy="9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04" name="Line 212"/>
                <p:cNvSpPr>
                  <a:spLocks noChangeShapeType="1"/>
                </p:cNvSpPr>
                <p:nvPr>
                  <p:custDataLst>
                    <p:tags r:id="rId292"/>
                  </p:custDataLst>
                </p:nvPr>
              </p:nvSpPr>
              <p:spPr bwMode="auto">
                <a:xfrm flipH="1">
                  <a:off x="364" y="4590"/>
                  <a:ext cx="177" cy="9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05" name="Line 213"/>
                <p:cNvSpPr>
                  <a:spLocks noChangeShapeType="1"/>
                </p:cNvSpPr>
                <p:nvPr>
                  <p:custDataLst>
                    <p:tags r:id="rId293"/>
                  </p:custDataLst>
                </p:nvPr>
              </p:nvSpPr>
              <p:spPr bwMode="auto">
                <a:xfrm flipH="1">
                  <a:off x="334" y="4534"/>
                  <a:ext cx="179" cy="8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06" name="Line 214"/>
                <p:cNvSpPr>
                  <a:spLocks noChangeShapeType="1"/>
                </p:cNvSpPr>
                <p:nvPr>
                  <p:custDataLst>
                    <p:tags r:id="rId294"/>
                  </p:custDataLst>
                </p:nvPr>
              </p:nvSpPr>
              <p:spPr bwMode="auto">
                <a:xfrm flipH="1">
                  <a:off x="305" y="4477"/>
                  <a:ext cx="181" cy="8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07" name="Line 215"/>
                <p:cNvSpPr>
                  <a:spLocks noChangeShapeType="1"/>
                </p:cNvSpPr>
                <p:nvPr>
                  <p:custDataLst>
                    <p:tags r:id="rId295"/>
                  </p:custDataLst>
                </p:nvPr>
              </p:nvSpPr>
              <p:spPr bwMode="auto">
                <a:xfrm flipH="1">
                  <a:off x="277" y="4355"/>
                  <a:ext cx="329" cy="14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08" name="Line 216"/>
                <p:cNvSpPr>
                  <a:spLocks noChangeShapeType="1"/>
                </p:cNvSpPr>
                <p:nvPr>
                  <p:custDataLst>
                    <p:tags r:id="rId296"/>
                  </p:custDataLst>
                </p:nvPr>
              </p:nvSpPr>
              <p:spPr bwMode="auto">
                <a:xfrm flipH="1">
                  <a:off x="250" y="4363"/>
                  <a:ext cx="184" cy="7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09" name="Line 217"/>
                <p:cNvSpPr>
                  <a:spLocks noChangeShapeType="1"/>
                </p:cNvSpPr>
                <p:nvPr>
                  <p:custDataLst>
                    <p:tags r:id="rId297"/>
                  </p:custDataLst>
                </p:nvPr>
              </p:nvSpPr>
              <p:spPr bwMode="auto">
                <a:xfrm flipH="1">
                  <a:off x="225" y="4304"/>
                  <a:ext cx="186" cy="7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10" name="Line 218"/>
                <p:cNvSpPr>
                  <a:spLocks noChangeShapeType="1"/>
                </p:cNvSpPr>
                <p:nvPr>
                  <p:custDataLst>
                    <p:tags r:id="rId298"/>
                  </p:custDataLst>
                </p:nvPr>
              </p:nvSpPr>
              <p:spPr bwMode="auto">
                <a:xfrm flipH="1">
                  <a:off x="201" y="4246"/>
                  <a:ext cx="187" cy="6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11" name="Line 219"/>
                <p:cNvSpPr>
                  <a:spLocks noChangeShapeType="1"/>
                </p:cNvSpPr>
                <p:nvPr>
                  <p:custDataLst>
                    <p:tags r:id="rId299"/>
                  </p:custDataLst>
                </p:nvPr>
              </p:nvSpPr>
              <p:spPr bwMode="auto">
                <a:xfrm flipH="1">
                  <a:off x="178" y="4187"/>
                  <a:ext cx="189" cy="6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12" name="Line 220"/>
                <p:cNvSpPr>
                  <a:spLocks noChangeShapeType="1"/>
                </p:cNvSpPr>
                <p:nvPr>
                  <p:custDataLst>
                    <p:tags r:id="rId300"/>
                  </p:custDataLst>
                </p:nvPr>
              </p:nvSpPr>
              <p:spPr bwMode="auto">
                <a:xfrm flipH="1">
                  <a:off x="157" y="4053"/>
                  <a:ext cx="418" cy="13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13" name="Line 221"/>
                <p:cNvSpPr>
                  <a:spLocks noChangeShapeType="1"/>
                </p:cNvSpPr>
                <p:nvPr>
                  <p:custDataLst>
                    <p:tags r:id="rId301"/>
                  </p:custDataLst>
                </p:nvPr>
              </p:nvSpPr>
              <p:spPr bwMode="auto">
                <a:xfrm flipH="1">
                  <a:off x="137" y="4067"/>
                  <a:ext cx="191" cy="5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14" name="Line 222"/>
                <p:cNvSpPr>
                  <a:spLocks noChangeShapeType="1"/>
                </p:cNvSpPr>
                <p:nvPr>
                  <p:custDataLst>
                    <p:tags r:id="rId302"/>
                  </p:custDataLst>
                </p:nvPr>
              </p:nvSpPr>
              <p:spPr bwMode="auto">
                <a:xfrm flipH="1">
                  <a:off x="118" y="4007"/>
                  <a:ext cx="193" cy="5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15" name="Line 223"/>
                <p:cNvSpPr>
                  <a:spLocks noChangeShapeType="1"/>
                </p:cNvSpPr>
                <p:nvPr>
                  <p:custDataLst>
                    <p:tags r:id="rId303"/>
                  </p:custDataLst>
                </p:nvPr>
              </p:nvSpPr>
              <p:spPr bwMode="auto">
                <a:xfrm flipH="1">
                  <a:off x="101" y="3946"/>
                  <a:ext cx="193" cy="5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16" name="Line 224"/>
                <p:cNvSpPr>
                  <a:spLocks noChangeShapeType="1"/>
                </p:cNvSpPr>
                <p:nvPr>
                  <p:custDataLst>
                    <p:tags r:id="rId304"/>
                  </p:custDataLst>
                </p:nvPr>
              </p:nvSpPr>
              <p:spPr bwMode="auto">
                <a:xfrm flipH="1">
                  <a:off x="85" y="3885"/>
                  <a:ext cx="194" cy="4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17" name="Line 225"/>
                <p:cNvSpPr>
                  <a:spLocks noChangeShapeType="1"/>
                </p:cNvSpPr>
                <p:nvPr>
                  <p:custDataLst>
                    <p:tags r:id="rId305"/>
                  </p:custDataLst>
                </p:nvPr>
              </p:nvSpPr>
              <p:spPr bwMode="auto">
                <a:xfrm flipH="1">
                  <a:off x="70" y="3790"/>
                  <a:ext cx="352" cy="7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18" name="Line 226"/>
                <p:cNvSpPr>
                  <a:spLocks noChangeShapeType="1"/>
                </p:cNvSpPr>
                <p:nvPr>
                  <p:custDataLst>
                    <p:tags r:id="rId306"/>
                  </p:custDataLst>
                </p:nvPr>
              </p:nvSpPr>
              <p:spPr bwMode="auto">
                <a:xfrm flipH="1">
                  <a:off x="57" y="3762"/>
                  <a:ext cx="196" cy="3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19" name="Line 227"/>
                <p:cNvSpPr>
                  <a:spLocks noChangeShapeType="1"/>
                </p:cNvSpPr>
                <p:nvPr>
                  <p:custDataLst>
                    <p:tags r:id="rId307"/>
                  </p:custDataLst>
                </p:nvPr>
              </p:nvSpPr>
              <p:spPr bwMode="auto">
                <a:xfrm flipH="1">
                  <a:off x="45" y="3700"/>
                  <a:ext cx="197" cy="3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20" name="Line 228"/>
                <p:cNvSpPr>
                  <a:spLocks noChangeShapeType="1"/>
                </p:cNvSpPr>
                <p:nvPr>
                  <p:custDataLst>
                    <p:tags r:id="rId308"/>
                  </p:custDataLst>
                </p:nvPr>
              </p:nvSpPr>
              <p:spPr bwMode="auto">
                <a:xfrm flipH="1">
                  <a:off x="34" y="3638"/>
                  <a:ext cx="198" cy="2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21" name="Line 229"/>
                <p:cNvSpPr>
                  <a:spLocks noChangeShapeType="1"/>
                </p:cNvSpPr>
                <p:nvPr>
                  <p:custDataLst>
                    <p:tags r:id="rId309"/>
                  </p:custDataLst>
                </p:nvPr>
              </p:nvSpPr>
              <p:spPr bwMode="auto">
                <a:xfrm flipH="1">
                  <a:off x="25" y="3576"/>
                  <a:ext cx="199" cy="2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22" name="Line 230"/>
                <p:cNvSpPr>
                  <a:spLocks noChangeShapeType="1"/>
                </p:cNvSpPr>
                <p:nvPr>
                  <p:custDataLst>
                    <p:tags r:id="rId310"/>
                  </p:custDataLst>
                </p:nvPr>
              </p:nvSpPr>
              <p:spPr bwMode="auto">
                <a:xfrm flipH="1">
                  <a:off x="18" y="3488"/>
                  <a:ext cx="437" cy="4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23" name="Line 231"/>
                <p:cNvSpPr>
                  <a:spLocks noChangeShapeType="1"/>
                </p:cNvSpPr>
                <p:nvPr>
                  <p:custDataLst>
                    <p:tags r:id="rId311"/>
                  </p:custDataLst>
                </p:nvPr>
              </p:nvSpPr>
              <p:spPr bwMode="auto">
                <a:xfrm flipH="1">
                  <a:off x="11" y="3451"/>
                  <a:ext cx="200" cy="1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24" name="Line 232"/>
                <p:cNvSpPr>
                  <a:spLocks noChangeShapeType="1"/>
                </p:cNvSpPr>
                <p:nvPr>
                  <p:custDataLst>
                    <p:tags r:id="rId312"/>
                  </p:custDataLst>
                </p:nvPr>
              </p:nvSpPr>
              <p:spPr bwMode="auto">
                <a:xfrm flipH="1">
                  <a:off x="6" y="3388"/>
                  <a:ext cx="200" cy="1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25" name="Line 233"/>
                <p:cNvSpPr>
                  <a:spLocks noChangeShapeType="1"/>
                </p:cNvSpPr>
                <p:nvPr>
                  <p:custDataLst>
                    <p:tags r:id="rId313"/>
                  </p:custDataLst>
                </p:nvPr>
              </p:nvSpPr>
              <p:spPr bwMode="auto">
                <a:xfrm flipH="1">
                  <a:off x="3" y="3326"/>
                  <a:ext cx="200" cy="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26" name="Line 234"/>
                <p:cNvSpPr>
                  <a:spLocks noChangeShapeType="1"/>
                </p:cNvSpPr>
                <p:nvPr>
                  <p:custDataLst>
                    <p:tags r:id="rId314"/>
                  </p:custDataLst>
                </p:nvPr>
              </p:nvSpPr>
              <p:spPr bwMode="auto">
                <a:xfrm flipH="1">
                  <a:off x="1" y="3263"/>
                  <a:ext cx="200" cy="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27" name="Line 235"/>
                <p:cNvSpPr>
                  <a:spLocks noChangeShapeType="1"/>
                </p:cNvSpPr>
                <p:nvPr>
                  <p:custDataLst>
                    <p:tags r:id="rId315"/>
                  </p:custDataLst>
                </p:nvPr>
              </p:nvSpPr>
              <p:spPr bwMode="auto">
                <a:xfrm flipH="1" flipV="1">
                  <a:off x="0" y="3200"/>
                  <a:ext cx="360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28" name="Line 236"/>
                <p:cNvSpPr>
                  <a:spLocks noChangeShapeType="1"/>
                </p:cNvSpPr>
                <p:nvPr>
                  <p:custDataLst>
                    <p:tags r:id="rId316"/>
                  </p:custDataLst>
                </p:nvPr>
              </p:nvSpPr>
              <p:spPr bwMode="auto">
                <a:xfrm flipH="1" flipV="1">
                  <a:off x="1" y="3133"/>
                  <a:ext cx="200" cy="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29" name="Line 237"/>
                <p:cNvSpPr>
                  <a:spLocks noChangeShapeType="1"/>
                </p:cNvSpPr>
                <p:nvPr>
                  <p:custDataLst>
                    <p:tags r:id="rId317"/>
                  </p:custDataLst>
                </p:nvPr>
              </p:nvSpPr>
              <p:spPr bwMode="auto">
                <a:xfrm flipH="1" flipV="1">
                  <a:off x="3" y="3066"/>
                  <a:ext cx="200" cy="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30" name="Line 238"/>
                <p:cNvSpPr>
                  <a:spLocks noChangeShapeType="1"/>
                </p:cNvSpPr>
                <p:nvPr>
                  <p:custDataLst>
                    <p:tags r:id="rId318"/>
                  </p:custDataLst>
                </p:nvPr>
              </p:nvSpPr>
              <p:spPr bwMode="auto">
                <a:xfrm flipH="1" flipV="1">
                  <a:off x="6" y="2999"/>
                  <a:ext cx="200" cy="1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31" name="Line 239"/>
                <p:cNvSpPr>
                  <a:spLocks noChangeShapeType="1"/>
                </p:cNvSpPr>
                <p:nvPr>
                  <p:custDataLst>
                    <p:tags r:id="rId319"/>
                  </p:custDataLst>
                </p:nvPr>
              </p:nvSpPr>
              <p:spPr bwMode="auto">
                <a:xfrm flipH="1" flipV="1">
                  <a:off x="11" y="2932"/>
                  <a:ext cx="200" cy="1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32" name="Line 240"/>
                <p:cNvSpPr>
                  <a:spLocks noChangeShapeType="1"/>
                </p:cNvSpPr>
                <p:nvPr>
                  <p:custDataLst>
                    <p:tags r:id="rId320"/>
                  </p:custDataLst>
                </p:nvPr>
              </p:nvSpPr>
              <p:spPr bwMode="auto">
                <a:xfrm flipH="1" flipV="1">
                  <a:off x="18" y="2865"/>
                  <a:ext cx="437" cy="4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33" name="Line 241"/>
                <p:cNvSpPr>
                  <a:spLocks noChangeShapeType="1"/>
                </p:cNvSpPr>
                <p:nvPr>
                  <p:custDataLst>
                    <p:tags r:id="rId321"/>
                  </p:custDataLst>
                </p:nvPr>
              </p:nvSpPr>
              <p:spPr bwMode="auto">
                <a:xfrm flipH="1" flipV="1">
                  <a:off x="25" y="2799"/>
                  <a:ext cx="199" cy="2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34" name="Line 242"/>
                <p:cNvSpPr>
                  <a:spLocks noChangeShapeType="1"/>
                </p:cNvSpPr>
                <p:nvPr>
                  <p:custDataLst>
                    <p:tags r:id="rId322"/>
                  </p:custDataLst>
                </p:nvPr>
              </p:nvSpPr>
              <p:spPr bwMode="auto">
                <a:xfrm flipH="1" flipV="1">
                  <a:off x="34" y="2732"/>
                  <a:ext cx="198" cy="3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35" name="Line 243"/>
                <p:cNvSpPr>
                  <a:spLocks noChangeShapeType="1"/>
                </p:cNvSpPr>
                <p:nvPr>
                  <p:custDataLst>
                    <p:tags r:id="rId323"/>
                  </p:custDataLst>
                </p:nvPr>
              </p:nvSpPr>
              <p:spPr bwMode="auto">
                <a:xfrm flipH="1" flipV="1">
                  <a:off x="45" y="2666"/>
                  <a:ext cx="197" cy="3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36" name="Line 244"/>
                <p:cNvSpPr>
                  <a:spLocks noChangeShapeType="1"/>
                </p:cNvSpPr>
                <p:nvPr>
                  <p:custDataLst>
                    <p:tags r:id="rId324"/>
                  </p:custDataLst>
                </p:nvPr>
              </p:nvSpPr>
              <p:spPr bwMode="auto">
                <a:xfrm flipH="1" flipV="1">
                  <a:off x="57" y="2600"/>
                  <a:ext cx="196" cy="3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37" name="Line 245"/>
                <p:cNvSpPr>
                  <a:spLocks noChangeShapeType="1"/>
                </p:cNvSpPr>
                <p:nvPr>
                  <p:custDataLst>
                    <p:tags r:id="rId325"/>
                  </p:custDataLst>
                </p:nvPr>
              </p:nvSpPr>
              <p:spPr bwMode="auto">
                <a:xfrm flipH="1" flipV="1">
                  <a:off x="70" y="2535"/>
                  <a:ext cx="352" cy="7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38" name="Line 246"/>
                <p:cNvSpPr>
                  <a:spLocks noChangeShapeType="1"/>
                </p:cNvSpPr>
                <p:nvPr>
                  <p:custDataLst>
                    <p:tags r:id="rId326"/>
                  </p:custDataLst>
                </p:nvPr>
              </p:nvSpPr>
              <p:spPr bwMode="auto">
                <a:xfrm flipH="1" flipV="1">
                  <a:off x="85" y="2469"/>
                  <a:ext cx="194" cy="4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39" name="Line 247"/>
                <p:cNvSpPr>
                  <a:spLocks noChangeShapeType="1"/>
                </p:cNvSpPr>
                <p:nvPr>
                  <p:custDataLst>
                    <p:tags r:id="rId327"/>
                  </p:custDataLst>
                </p:nvPr>
              </p:nvSpPr>
              <p:spPr bwMode="auto">
                <a:xfrm flipH="1" flipV="1">
                  <a:off x="101" y="2404"/>
                  <a:ext cx="193" cy="5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40" name="Line 248"/>
                <p:cNvSpPr>
                  <a:spLocks noChangeShapeType="1"/>
                </p:cNvSpPr>
                <p:nvPr>
                  <p:custDataLst>
                    <p:tags r:id="rId328"/>
                  </p:custDataLst>
                </p:nvPr>
              </p:nvSpPr>
              <p:spPr bwMode="auto">
                <a:xfrm flipH="1" flipV="1">
                  <a:off x="118" y="2339"/>
                  <a:ext cx="193" cy="5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41" name="Line 249"/>
                <p:cNvSpPr>
                  <a:spLocks noChangeShapeType="1"/>
                </p:cNvSpPr>
                <p:nvPr>
                  <p:custDataLst>
                    <p:tags r:id="rId329"/>
                  </p:custDataLst>
                </p:nvPr>
              </p:nvSpPr>
              <p:spPr bwMode="auto">
                <a:xfrm flipH="1" flipV="1">
                  <a:off x="137" y="2275"/>
                  <a:ext cx="191" cy="5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42" name="Line 250"/>
                <p:cNvSpPr>
                  <a:spLocks noChangeShapeType="1"/>
                </p:cNvSpPr>
                <p:nvPr>
                  <p:custDataLst>
                    <p:tags r:id="rId330"/>
                  </p:custDataLst>
                </p:nvPr>
              </p:nvSpPr>
              <p:spPr bwMode="auto">
                <a:xfrm flipH="1" flipV="1">
                  <a:off x="157" y="2211"/>
                  <a:ext cx="418" cy="13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43" name="Line 251"/>
                <p:cNvSpPr>
                  <a:spLocks noChangeShapeType="1"/>
                </p:cNvSpPr>
                <p:nvPr>
                  <p:custDataLst>
                    <p:tags r:id="rId331"/>
                  </p:custDataLst>
                </p:nvPr>
              </p:nvSpPr>
              <p:spPr bwMode="auto">
                <a:xfrm flipH="1" flipV="1">
                  <a:off x="178" y="2148"/>
                  <a:ext cx="189" cy="6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44" name="Line 252"/>
                <p:cNvSpPr>
                  <a:spLocks noChangeShapeType="1"/>
                </p:cNvSpPr>
                <p:nvPr>
                  <p:custDataLst>
                    <p:tags r:id="rId332"/>
                  </p:custDataLst>
                </p:nvPr>
              </p:nvSpPr>
              <p:spPr bwMode="auto">
                <a:xfrm flipH="1" flipV="1">
                  <a:off x="201" y="2085"/>
                  <a:ext cx="187" cy="6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45" name="Line 253"/>
                <p:cNvSpPr>
                  <a:spLocks noChangeShapeType="1"/>
                </p:cNvSpPr>
                <p:nvPr>
                  <p:custDataLst>
                    <p:tags r:id="rId333"/>
                  </p:custDataLst>
                </p:nvPr>
              </p:nvSpPr>
              <p:spPr bwMode="auto">
                <a:xfrm flipH="1" flipV="1">
                  <a:off x="225" y="2022"/>
                  <a:ext cx="186" cy="7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46" name="Line 254"/>
                <p:cNvSpPr>
                  <a:spLocks noChangeShapeType="1"/>
                </p:cNvSpPr>
                <p:nvPr>
                  <p:custDataLst>
                    <p:tags r:id="rId334"/>
                  </p:custDataLst>
                </p:nvPr>
              </p:nvSpPr>
              <p:spPr bwMode="auto">
                <a:xfrm flipH="1" flipV="1">
                  <a:off x="250" y="1960"/>
                  <a:ext cx="184" cy="7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47" name="Line 255"/>
                <p:cNvSpPr>
                  <a:spLocks noChangeShapeType="1"/>
                </p:cNvSpPr>
                <p:nvPr>
                  <p:custDataLst>
                    <p:tags r:id="rId335"/>
                  </p:custDataLst>
                </p:nvPr>
              </p:nvSpPr>
              <p:spPr bwMode="auto">
                <a:xfrm flipH="1" flipV="1">
                  <a:off x="277" y="1898"/>
                  <a:ext cx="329" cy="14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48" name="Line 256"/>
                <p:cNvSpPr>
                  <a:spLocks noChangeShapeType="1"/>
                </p:cNvSpPr>
                <p:nvPr>
                  <p:custDataLst>
                    <p:tags r:id="rId336"/>
                  </p:custDataLst>
                </p:nvPr>
              </p:nvSpPr>
              <p:spPr bwMode="auto">
                <a:xfrm flipH="1" flipV="1">
                  <a:off x="305" y="1837"/>
                  <a:ext cx="181" cy="8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49" name="Line 257"/>
                <p:cNvSpPr>
                  <a:spLocks noChangeShapeType="1"/>
                </p:cNvSpPr>
                <p:nvPr>
                  <p:custDataLst>
                    <p:tags r:id="rId337"/>
                  </p:custDataLst>
                </p:nvPr>
              </p:nvSpPr>
              <p:spPr bwMode="auto">
                <a:xfrm flipH="1" flipV="1">
                  <a:off x="334" y="1777"/>
                  <a:ext cx="179" cy="8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50" name="Line 258"/>
                <p:cNvSpPr>
                  <a:spLocks noChangeShapeType="1"/>
                </p:cNvSpPr>
                <p:nvPr>
                  <p:custDataLst>
                    <p:tags r:id="rId338"/>
                  </p:custDataLst>
                </p:nvPr>
              </p:nvSpPr>
              <p:spPr bwMode="auto">
                <a:xfrm flipH="1" flipV="1">
                  <a:off x="364" y="1717"/>
                  <a:ext cx="177" cy="9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51" name="Line 259"/>
                <p:cNvSpPr>
                  <a:spLocks noChangeShapeType="1"/>
                </p:cNvSpPr>
                <p:nvPr>
                  <p:custDataLst>
                    <p:tags r:id="rId339"/>
                  </p:custDataLst>
                </p:nvPr>
              </p:nvSpPr>
              <p:spPr bwMode="auto">
                <a:xfrm flipH="1" flipV="1">
                  <a:off x="396" y="1658"/>
                  <a:ext cx="175" cy="9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52" name="Line 260"/>
                <p:cNvSpPr>
                  <a:spLocks noChangeShapeType="1"/>
                </p:cNvSpPr>
                <p:nvPr>
                  <p:custDataLst>
                    <p:tags r:id="rId340"/>
                  </p:custDataLst>
                </p:nvPr>
              </p:nvSpPr>
              <p:spPr bwMode="auto">
                <a:xfrm flipH="1" flipV="1">
                  <a:off x="429" y="1600"/>
                  <a:ext cx="381" cy="22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53" name="Line 261"/>
                <p:cNvSpPr>
                  <a:spLocks noChangeShapeType="1"/>
                </p:cNvSpPr>
                <p:nvPr>
                  <p:custDataLst>
                    <p:tags r:id="rId341"/>
                  </p:custDataLst>
                </p:nvPr>
              </p:nvSpPr>
              <p:spPr bwMode="auto">
                <a:xfrm flipH="1" flipV="1">
                  <a:off x="463" y="1542"/>
                  <a:ext cx="171" cy="10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54" name="Line 262"/>
                <p:cNvSpPr>
                  <a:spLocks noChangeShapeType="1"/>
                </p:cNvSpPr>
                <p:nvPr>
                  <p:custDataLst>
                    <p:tags r:id="rId342"/>
                  </p:custDataLst>
                </p:nvPr>
              </p:nvSpPr>
              <p:spPr bwMode="auto">
                <a:xfrm flipH="1" flipV="1">
                  <a:off x="498" y="1485"/>
                  <a:ext cx="169" cy="10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55" name="Line 263"/>
                <p:cNvSpPr>
                  <a:spLocks noChangeShapeType="1"/>
                </p:cNvSpPr>
                <p:nvPr>
                  <p:custDataLst>
                    <p:tags r:id="rId343"/>
                  </p:custDataLst>
                </p:nvPr>
              </p:nvSpPr>
              <p:spPr bwMode="auto">
                <a:xfrm flipH="1" flipV="1">
                  <a:off x="535" y="1429"/>
                  <a:ext cx="166" cy="11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56" name="Line 264"/>
                <p:cNvSpPr>
                  <a:spLocks noChangeShapeType="1"/>
                </p:cNvSpPr>
                <p:nvPr>
                  <p:custDataLst>
                    <p:tags r:id="rId344"/>
                  </p:custDataLst>
                </p:nvPr>
              </p:nvSpPr>
              <p:spPr bwMode="auto">
                <a:xfrm flipH="1" flipV="1">
                  <a:off x="572" y="1374"/>
                  <a:ext cx="165" cy="11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57" name="Line 265"/>
                <p:cNvSpPr>
                  <a:spLocks noChangeShapeType="1"/>
                </p:cNvSpPr>
                <p:nvPr>
                  <p:custDataLst>
                    <p:tags r:id="rId345"/>
                  </p:custDataLst>
                </p:nvPr>
              </p:nvSpPr>
              <p:spPr bwMode="auto">
                <a:xfrm flipH="1" flipV="1">
                  <a:off x="611" y="1319"/>
                  <a:ext cx="291" cy="212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58" name="Line 266"/>
                <p:cNvSpPr>
                  <a:spLocks noChangeShapeType="1"/>
                </p:cNvSpPr>
                <p:nvPr>
                  <p:custDataLst>
                    <p:tags r:id="rId346"/>
                  </p:custDataLst>
                </p:nvPr>
              </p:nvSpPr>
              <p:spPr bwMode="auto">
                <a:xfrm flipH="1" flipV="1">
                  <a:off x="651" y="1265"/>
                  <a:ext cx="159" cy="12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59" name="Line 267"/>
                <p:cNvSpPr>
                  <a:spLocks noChangeShapeType="1"/>
                </p:cNvSpPr>
                <p:nvPr>
                  <p:custDataLst>
                    <p:tags r:id="rId347"/>
                  </p:custDataLst>
                </p:nvPr>
              </p:nvSpPr>
              <p:spPr bwMode="auto">
                <a:xfrm flipH="1" flipV="1">
                  <a:off x="692" y="1212"/>
                  <a:ext cx="157" cy="12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60" name="Line 268"/>
                <p:cNvSpPr>
                  <a:spLocks noChangeShapeType="1"/>
                </p:cNvSpPr>
                <p:nvPr>
                  <p:custDataLst>
                    <p:tags r:id="rId348"/>
                  </p:custDataLst>
                </p:nvPr>
              </p:nvSpPr>
              <p:spPr bwMode="auto">
                <a:xfrm flipH="1" flipV="1">
                  <a:off x="734" y="1160"/>
                  <a:ext cx="154" cy="12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61" name="Line 269"/>
                <p:cNvSpPr>
                  <a:spLocks noChangeShapeType="1"/>
                </p:cNvSpPr>
                <p:nvPr>
                  <p:custDataLst>
                    <p:tags r:id="rId349"/>
                  </p:custDataLst>
                </p:nvPr>
              </p:nvSpPr>
              <p:spPr bwMode="auto">
                <a:xfrm flipH="1" flipV="1">
                  <a:off x="778" y="1109"/>
                  <a:ext cx="151" cy="13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62" name="Line 270"/>
                <p:cNvSpPr>
                  <a:spLocks noChangeShapeType="1"/>
                </p:cNvSpPr>
                <p:nvPr>
                  <p:custDataLst>
                    <p:tags r:id="rId350"/>
                  </p:custDataLst>
                </p:nvPr>
              </p:nvSpPr>
              <p:spPr bwMode="auto">
                <a:xfrm flipH="1" flipV="1">
                  <a:off x="822" y="1059"/>
                  <a:ext cx="327" cy="29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63" name="Line 271"/>
                <p:cNvSpPr>
                  <a:spLocks noChangeShapeType="1"/>
                </p:cNvSpPr>
                <p:nvPr>
                  <p:custDataLst>
                    <p:tags r:id="rId351"/>
                  </p:custDataLst>
                </p:nvPr>
              </p:nvSpPr>
              <p:spPr bwMode="auto">
                <a:xfrm flipH="1" flipV="1">
                  <a:off x="867" y="1009"/>
                  <a:ext cx="146" cy="13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64" name="Line 272"/>
                <p:cNvSpPr>
                  <a:spLocks noChangeShapeType="1"/>
                </p:cNvSpPr>
                <p:nvPr>
                  <p:custDataLst>
                    <p:tags r:id="rId352"/>
                  </p:custDataLst>
                </p:nvPr>
              </p:nvSpPr>
              <p:spPr bwMode="auto">
                <a:xfrm flipH="1" flipV="1">
                  <a:off x="914" y="961"/>
                  <a:ext cx="143" cy="14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65" name="Line 273"/>
                <p:cNvSpPr>
                  <a:spLocks noChangeShapeType="1"/>
                </p:cNvSpPr>
                <p:nvPr>
                  <p:custDataLst>
                    <p:tags r:id="rId353"/>
                  </p:custDataLst>
                </p:nvPr>
              </p:nvSpPr>
              <p:spPr bwMode="auto">
                <a:xfrm flipH="1" flipV="1">
                  <a:off x="961" y="914"/>
                  <a:ext cx="140" cy="14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66" name="Line 274"/>
                <p:cNvSpPr>
                  <a:spLocks noChangeShapeType="1"/>
                </p:cNvSpPr>
                <p:nvPr>
                  <p:custDataLst>
                    <p:tags r:id="rId354"/>
                  </p:custDataLst>
                </p:nvPr>
              </p:nvSpPr>
              <p:spPr bwMode="auto">
                <a:xfrm flipH="1" flipV="1">
                  <a:off x="1009" y="867"/>
                  <a:ext cx="137" cy="14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67" name="Line 275"/>
                <p:cNvSpPr>
                  <a:spLocks noChangeShapeType="1"/>
                </p:cNvSpPr>
                <p:nvPr>
                  <p:custDataLst>
                    <p:tags r:id="rId355"/>
                  </p:custDataLst>
                </p:nvPr>
              </p:nvSpPr>
              <p:spPr bwMode="auto">
                <a:xfrm flipH="1" flipV="1">
                  <a:off x="1059" y="822"/>
                  <a:ext cx="241" cy="26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68" name="Line 276"/>
                <p:cNvSpPr>
                  <a:spLocks noChangeShapeType="1"/>
                </p:cNvSpPr>
                <p:nvPr>
                  <p:custDataLst>
                    <p:tags r:id="rId356"/>
                  </p:custDataLst>
                </p:nvPr>
              </p:nvSpPr>
              <p:spPr bwMode="auto">
                <a:xfrm flipH="1" flipV="1">
                  <a:off x="1109" y="778"/>
                  <a:ext cx="131" cy="15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69" name="Line 277"/>
                <p:cNvSpPr>
                  <a:spLocks noChangeShapeType="1"/>
                </p:cNvSpPr>
                <p:nvPr>
                  <p:custDataLst>
                    <p:tags r:id="rId357"/>
                  </p:custDataLst>
                </p:nvPr>
              </p:nvSpPr>
              <p:spPr bwMode="auto">
                <a:xfrm flipH="1" flipV="1">
                  <a:off x="1160" y="734"/>
                  <a:ext cx="128" cy="15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70" name="Line 278"/>
                <p:cNvSpPr>
                  <a:spLocks noChangeShapeType="1"/>
                </p:cNvSpPr>
                <p:nvPr>
                  <p:custDataLst>
                    <p:tags r:id="rId358"/>
                  </p:custDataLst>
                </p:nvPr>
              </p:nvSpPr>
              <p:spPr bwMode="auto">
                <a:xfrm flipH="1" flipV="1">
                  <a:off x="1212" y="692"/>
                  <a:ext cx="125" cy="15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71" name="Line 279"/>
                <p:cNvSpPr>
                  <a:spLocks noChangeShapeType="1"/>
                </p:cNvSpPr>
                <p:nvPr>
                  <p:custDataLst>
                    <p:tags r:id="rId359"/>
                  </p:custDataLst>
                </p:nvPr>
              </p:nvSpPr>
              <p:spPr bwMode="auto">
                <a:xfrm flipH="1" flipV="1">
                  <a:off x="1265" y="651"/>
                  <a:ext cx="121" cy="15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72" name="Line 280"/>
                <p:cNvSpPr>
                  <a:spLocks noChangeShapeType="1"/>
                </p:cNvSpPr>
                <p:nvPr>
                  <p:custDataLst>
                    <p:tags r:id="rId360"/>
                  </p:custDataLst>
                </p:nvPr>
              </p:nvSpPr>
              <p:spPr bwMode="auto">
                <a:xfrm flipH="1" flipV="1">
                  <a:off x="1319" y="611"/>
                  <a:ext cx="259" cy="35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73" name="Line 281"/>
                <p:cNvSpPr>
                  <a:spLocks noChangeShapeType="1"/>
                </p:cNvSpPr>
                <p:nvPr>
                  <p:custDataLst>
                    <p:tags r:id="rId361"/>
                  </p:custDataLst>
                </p:nvPr>
              </p:nvSpPr>
              <p:spPr bwMode="auto">
                <a:xfrm flipH="1" flipV="1">
                  <a:off x="1374" y="572"/>
                  <a:ext cx="114" cy="16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74" name="Line 282"/>
                <p:cNvSpPr>
                  <a:spLocks noChangeShapeType="1"/>
                </p:cNvSpPr>
                <p:nvPr>
                  <p:custDataLst>
                    <p:tags r:id="rId362"/>
                  </p:custDataLst>
                </p:nvPr>
              </p:nvSpPr>
              <p:spPr bwMode="auto">
                <a:xfrm flipH="1" flipV="1">
                  <a:off x="1429" y="535"/>
                  <a:ext cx="111" cy="16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75" name="Line 283"/>
                <p:cNvSpPr>
                  <a:spLocks noChangeShapeType="1"/>
                </p:cNvSpPr>
                <p:nvPr>
                  <p:custDataLst>
                    <p:tags r:id="rId363"/>
                  </p:custDataLst>
                </p:nvPr>
              </p:nvSpPr>
              <p:spPr bwMode="auto">
                <a:xfrm flipH="1" flipV="1">
                  <a:off x="1485" y="498"/>
                  <a:ext cx="108" cy="16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76" name="Line 284"/>
                <p:cNvSpPr>
                  <a:spLocks noChangeShapeType="1"/>
                </p:cNvSpPr>
                <p:nvPr>
                  <p:custDataLst>
                    <p:tags r:id="rId364"/>
                  </p:custDataLst>
                </p:nvPr>
              </p:nvSpPr>
              <p:spPr bwMode="auto">
                <a:xfrm flipH="1" flipV="1">
                  <a:off x="1542" y="463"/>
                  <a:ext cx="104" cy="17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77" name="Line 285"/>
                <p:cNvSpPr>
                  <a:spLocks noChangeShapeType="1"/>
                </p:cNvSpPr>
                <p:nvPr>
                  <p:custDataLst>
                    <p:tags r:id="rId365"/>
                  </p:custDataLst>
                </p:nvPr>
              </p:nvSpPr>
              <p:spPr bwMode="auto">
                <a:xfrm flipH="1" flipV="1">
                  <a:off x="1600" y="429"/>
                  <a:ext cx="180" cy="31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78" name="Line 286"/>
                <p:cNvSpPr>
                  <a:spLocks noChangeShapeType="1"/>
                </p:cNvSpPr>
                <p:nvPr>
                  <p:custDataLst>
                    <p:tags r:id="rId366"/>
                  </p:custDataLst>
                </p:nvPr>
              </p:nvSpPr>
              <p:spPr bwMode="auto">
                <a:xfrm flipH="1" flipV="1">
                  <a:off x="1658" y="396"/>
                  <a:ext cx="97" cy="17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79" name="Line 287"/>
                <p:cNvSpPr>
                  <a:spLocks noChangeShapeType="1"/>
                </p:cNvSpPr>
                <p:nvPr>
                  <p:custDataLst>
                    <p:tags r:id="rId367"/>
                  </p:custDataLst>
                </p:nvPr>
              </p:nvSpPr>
              <p:spPr bwMode="auto">
                <a:xfrm flipH="1" flipV="1">
                  <a:off x="1717" y="364"/>
                  <a:ext cx="93" cy="17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80" name="Line 288"/>
                <p:cNvSpPr>
                  <a:spLocks noChangeShapeType="1"/>
                </p:cNvSpPr>
                <p:nvPr>
                  <p:custDataLst>
                    <p:tags r:id="rId368"/>
                  </p:custDataLst>
                </p:nvPr>
              </p:nvSpPr>
              <p:spPr bwMode="auto">
                <a:xfrm flipH="1" flipV="1">
                  <a:off x="1777" y="334"/>
                  <a:ext cx="89" cy="17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81" name="Line 289"/>
                <p:cNvSpPr>
                  <a:spLocks noChangeShapeType="1"/>
                </p:cNvSpPr>
                <p:nvPr>
                  <p:custDataLst>
                    <p:tags r:id="rId369"/>
                  </p:custDataLst>
                </p:nvPr>
              </p:nvSpPr>
              <p:spPr bwMode="auto">
                <a:xfrm flipH="1" flipV="1">
                  <a:off x="1838" y="305"/>
                  <a:ext cx="85" cy="18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82" name="Line 290"/>
                <p:cNvSpPr>
                  <a:spLocks noChangeShapeType="1"/>
                </p:cNvSpPr>
                <p:nvPr>
                  <p:custDataLst>
                    <p:tags r:id="rId370"/>
                  </p:custDataLst>
                </p:nvPr>
              </p:nvSpPr>
              <p:spPr bwMode="auto">
                <a:xfrm flipH="1" flipV="1">
                  <a:off x="1898" y="277"/>
                  <a:ext cx="179" cy="402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83" name="Line 291"/>
                <p:cNvSpPr>
                  <a:spLocks noChangeShapeType="1"/>
                </p:cNvSpPr>
                <p:nvPr>
                  <p:custDataLst>
                    <p:tags r:id="rId371"/>
                  </p:custDataLst>
                </p:nvPr>
              </p:nvSpPr>
              <p:spPr bwMode="auto">
                <a:xfrm flipH="1" flipV="1">
                  <a:off x="1960" y="250"/>
                  <a:ext cx="77" cy="18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84" name="Line 292"/>
                <p:cNvSpPr>
                  <a:spLocks noChangeShapeType="1"/>
                </p:cNvSpPr>
                <p:nvPr>
                  <p:custDataLst>
                    <p:tags r:id="rId372"/>
                  </p:custDataLst>
                </p:nvPr>
              </p:nvSpPr>
              <p:spPr bwMode="auto">
                <a:xfrm flipH="1" flipV="1">
                  <a:off x="2022" y="225"/>
                  <a:ext cx="74" cy="18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85" name="Line 293"/>
                <p:cNvSpPr>
                  <a:spLocks noChangeShapeType="1"/>
                </p:cNvSpPr>
                <p:nvPr>
                  <p:custDataLst>
                    <p:tags r:id="rId373"/>
                  </p:custDataLst>
                </p:nvPr>
              </p:nvSpPr>
              <p:spPr bwMode="auto">
                <a:xfrm flipH="1" flipV="1">
                  <a:off x="2085" y="201"/>
                  <a:ext cx="69" cy="18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86" name="Line 294"/>
                <p:cNvSpPr>
                  <a:spLocks noChangeShapeType="1"/>
                </p:cNvSpPr>
                <p:nvPr>
                  <p:custDataLst>
                    <p:tags r:id="rId374"/>
                  </p:custDataLst>
                </p:nvPr>
              </p:nvSpPr>
              <p:spPr bwMode="auto">
                <a:xfrm flipH="1" flipV="1">
                  <a:off x="2148" y="178"/>
                  <a:ext cx="65" cy="18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87" name="Line 295"/>
                <p:cNvSpPr>
                  <a:spLocks noChangeShapeType="1"/>
                </p:cNvSpPr>
                <p:nvPr>
                  <p:custDataLst>
                    <p:tags r:id="rId375"/>
                  </p:custDataLst>
                </p:nvPr>
              </p:nvSpPr>
              <p:spPr bwMode="auto">
                <a:xfrm flipH="1" flipV="1">
                  <a:off x="2211" y="157"/>
                  <a:ext cx="111" cy="342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88" name="Line 296"/>
                <p:cNvSpPr>
                  <a:spLocks noChangeShapeType="1"/>
                </p:cNvSpPr>
                <p:nvPr>
                  <p:custDataLst>
                    <p:tags r:id="rId376"/>
                  </p:custDataLst>
                </p:nvPr>
              </p:nvSpPr>
              <p:spPr bwMode="auto">
                <a:xfrm flipH="1" flipV="1">
                  <a:off x="2275" y="137"/>
                  <a:ext cx="58" cy="19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89" name="Line 297"/>
                <p:cNvSpPr>
                  <a:spLocks noChangeShapeType="1"/>
                </p:cNvSpPr>
                <p:nvPr>
                  <p:custDataLst>
                    <p:tags r:id="rId377"/>
                  </p:custDataLst>
                </p:nvPr>
              </p:nvSpPr>
              <p:spPr bwMode="auto">
                <a:xfrm flipH="1" flipV="1">
                  <a:off x="2339" y="118"/>
                  <a:ext cx="54" cy="19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90" name="Line 298"/>
                <p:cNvSpPr>
                  <a:spLocks noChangeShapeType="1"/>
                </p:cNvSpPr>
                <p:nvPr>
                  <p:custDataLst>
                    <p:tags r:id="rId378"/>
                  </p:custDataLst>
                </p:nvPr>
              </p:nvSpPr>
              <p:spPr bwMode="auto">
                <a:xfrm flipH="1" flipV="1">
                  <a:off x="2404" y="101"/>
                  <a:ext cx="50" cy="19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91" name="Line 299"/>
                <p:cNvSpPr>
                  <a:spLocks noChangeShapeType="1"/>
                </p:cNvSpPr>
                <p:nvPr>
                  <p:custDataLst>
                    <p:tags r:id="rId379"/>
                  </p:custDataLst>
                </p:nvPr>
              </p:nvSpPr>
              <p:spPr bwMode="auto">
                <a:xfrm flipH="1" flipV="1">
                  <a:off x="2469" y="85"/>
                  <a:ext cx="46" cy="19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92" name="Line 300"/>
                <p:cNvSpPr>
                  <a:spLocks noChangeShapeType="1"/>
                </p:cNvSpPr>
                <p:nvPr>
                  <p:custDataLst>
                    <p:tags r:id="rId380"/>
                  </p:custDataLst>
                </p:nvPr>
              </p:nvSpPr>
              <p:spPr bwMode="auto">
                <a:xfrm flipH="1" flipV="1">
                  <a:off x="2535" y="70"/>
                  <a:ext cx="91" cy="43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93" name="Line 301"/>
                <p:cNvSpPr>
                  <a:spLocks noChangeShapeType="1"/>
                </p:cNvSpPr>
                <p:nvPr>
                  <p:custDataLst>
                    <p:tags r:id="rId381"/>
                  </p:custDataLst>
                </p:nvPr>
              </p:nvSpPr>
              <p:spPr bwMode="auto">
                <a:xfrm flipH="1" flipV="1">
                  <a:off x="2600" y="57"/>
                  <a:ext cx="38" cy="19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94" name="Line 302"/>
                <p:cNvSpPr>
                  <a:spLocks noChangeShapeType="1"/>
                </p:cNvSpPr>
                <p:nvPr>
                  <p:custDataLst>
                    <p:tags r:id="rId382"/>
                  </p:custDataLst>
                </p:nvPr>
              </p:nvSpPr>
              <p:spPr bwMode="auto">
                <a:xfrm flipH="1" flipV="1">
                  <a:off x="2666" y="45"/>
                  <a:ext cx="34" cy="19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95" name="Line 303"/>
                <p:cNvSpPr>
                  <a:spLocks noChangeShapeType="1"/>
                </p:cNvSpPr>
                <p:nvPr>
                  <p:custDataLst>
                    <p:tags r:id="rId383"/>
                  </p:custDataLst>
                </p:nvPr>
              </p:nvSpPr>
              <p:spPr bwMode="auto">
                <a:xfrm flipH="1" flipV="1">
                  <a:off x="2733" y="34"/>
                  <a:ext cx="29" cy="19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96" name="Line 304"/>
                <p:cNvSpPr>
                  <a:spLocks noChangeShapeType="1"/>
                </p:cNvSpPr>
                <p:nvPr>
                  <p:custDataLst>
                    <p:tags r:id="rId384"/>
                  </p:custDataLst>
                </p:nvPr>
              </p:nvSpPr>
              <p:spPr bwMode="auto">
                <a:xfrm flipH="1" flipV="1">
                  <a:off x="2799" y="25"/>
                  <a:ext cx="25" cy="199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97" name="Line 305"/>
                <p:cNvSpPr>
                  <a:spLocks noChangeShapeType="1"/>
                </p:cNvSpPr>
                <p:nvPr>
                  <p:custDataLst>
                    <p:tags r:id="rId385"/>
                  </p:custDataLst>
                </p:nvPr>
              </p:nvSpPr>
              <p:spPr bwMode="auto">
                <a:xfrm flipH="1" flipV="1">
                  <a:off x="2866" y="18"/>
                  <a:ext cx="37" cy="35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98" name="Line 306"/>
                <p:cNvSpPr>
                  <a:spLocks noChangeShapeType="1"/>
                </p:cNvSpPr>
                <p:nvPr>
                  <p:custDataLst>
                    <p:tags r:id="rId386"/>
                  </p:custDataLst>
                </p:nvPr>
              </p:nvSpPr>
              <p:spPr bwMode="auto">
                <a:xfrm flipH="1" flipV="1">
                  <a:off x="2932" y="11"/>
                  <a:ext cx="17" cy="20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99" name="Line 307"/>
                <p:cNvSpPr>
                  <a:spLocks noChangeShapeType="1"/>
                </p:cNvSpPr>
                <p:nvPr>
                  <p:custDataLst>
                    <p:tags r:id="rId387"/>
                  </p:custDataLst>
                </p:nvPr>
              </p:nvSpPr>
              <p:spPr bwMode="auto">
                <a:xfrm flipH="1" flipV="1">
                  <a:off x="2999" y="6"/>
                  <a:ext cx="13" cy="20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700" name="Line 308"/>
                <p:cNvSpPr>
                  <a:spLocks noChangeShapeType="1"/>
                </p:cNvSpPr>
                <p:nvPr>
                  <p:custDataLst>
                    <p:tags r:id="rId388"/>
                  </p:custDataLst>
                </p:nvPr>
              </p:nvSpPr>
              <p:spPr bwMode="auto">
                <a:xfrm flipH="1" flipV="1">
                  <a:off x="3066" y="3"/>
                  <a:ext cx="8" cy="20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701" name="Line 309"/>
                <p:cNvSpPr>
                  <a:spLocks noChangeShapeType="1"/>
                </p:cNvSpPr>
                <p:nvPr>
                  <p:custDataLst>
                    <p:tags r:id="rId389"/>
                  </p:custDataLst>
                </p:nvPr>
              </p:nvSpPr>
              <p:spPr bwMode="auto">
                <a:xfrm flipH="1" flipV="1">
                  <a:off x="3133" y="1"/>
                  <a:ext cx="4" cy="20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9702" name="Group 310"/>
              <p:cNvGrpSpPr>
                <a:grpSpLocks/>
              </p:cNvGrpSpPr>
              <p:nvPr/>
            </p:nvGrpSpPr>
            <p:grpSpPr bwMode="auto">
              <a:xfrm>
                <a:off x="1041" y="437"/>
                <a:ext cx="1156" cy="1062"/>
                <a:chOff x="0" y="0"/>
                <a:chExt cx="1922" cy="1922"/>
              </a:xfrm>
            </p:grpSpPr>
            <p:grpSp>
              <p:nvGrpSpPr>
                <p:cNvPr id="59703" name="Group 3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2" cy="1922"/>
                  <a:chOff x="0" y="0"/>
                  <a:chExt cx="6364" cy="6400"/>
                </a:xfrm>
              </p:grpSpPr>
              <p:sp>
                <p:nvSpPr>
                  <p:cNvPr id="59704" name="Line 312"/>
                  <p:cNvSpPr>
                    <a:spLocks noChangeShapeType="1"/>
                  </p:cNvSpPr>
                  <p:nvPr>
                    <p:custDataLst>
                      <p:tags r:id="rId60"/>
                    </p:custDataLst>
                  </p:nvPr>
                </p:nvSpPr>
                <p:spPr bwMode="auto">
                  <a:xfrm flipH="1" flipV="1">
                    <a:off x="3182" y="0"/>
                    <a:ext cx="0" cy="60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705" name="Line 313"/>
                  <p:cNvSpPr>
                    <a:spLocks noChangeShapeType="1"/>
                  </p:cNvSpPr>
                  <p:nvPr>
                    <p:custDataLst>
                      <p:tags r:id="rId61"/>
                    </p:custDataLst>
                  </p:nvPr>
                </p:nvSpPr>
                <p:spPr bwMode="auto">
                  <a:xfrm flipV="1">
                    <a:off x="3764" y="70"/>
                    <a:ext cx="83" cy="391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706" name="Line 314"/>
                  <p:cNvSpPr>
                    <a:spLocks noChangeShapeType="1"/>
                  </p:cNvSpPr>
                  <p:nvPr>
                    <p:custDataLst>
                      <p:tags r:id="rId62"/>
                    </p:custDataLst>
                  </p:nvPr>
                </p:nvSpPr>
                <p:spPr bwMode="auto">
                  <a:xfrm flipV="1">
                    <a:off x="4240" y="277"/>
                    <a:ext cx="244" cy="548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707" name="Line 315"/>
                  <p:cNvSpPr>
                    <a:spLocks noChangeShapeType="1"/>
                  </p:cNvSpPr>
                  <p:nvPr>
                    <p:custDataLst>
                      <p:tags r:id="rId63"/>
                    </p:custDataLst>
                  </p:nvPr>
                </p:nvSpPr>
                <p:spPr bwMode="auto">
                  <a:xfrm flipV="1">
                    <a:off x="4828" y="611"/>
                    <a:ext cx="235" cy="324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708" name="Line 316"/>
                  <p:cNvSpPr>
                    <a:spLocks noChangeShapeType="1"/>
                  </p:cNvSpPr>
                  <p:nvPr>
                    <p:custDataLst>
                      <p:tags r:id="rId64"/>
                    </p:custDataLst>
                  </p:nvPr>
                </p:nvSpPr>
                <p:spPr bwMode="auto">
                  <a:xfrm flipV="1">
                    <a:off x="5114" y="1059"/>
                    <a:ext cx="446" cy="401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709" name="Line 317"/>
                  <p:cNvSpPr>
                    <a:spLocks noChangeShapeType="1"/>
                  </p:cNvSpPr>
                  <p:nvPr>
                    <p:custDataLst>
                      <p:tags r:id="rId65"/>
                    </p:custDataLst>
                  </p:nvPr>
                </p:nvSpPr>
                <p:spPr bwMode="auto">
                  <a:xfrm flipV="1">
                    <a:off x="5607" y="1600"/>
                    <a:ext cx="346" cy="20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710" name="Line 318"/>
                  <p:cNvSpPr>
                    <a:spLocks noChangeShapeType="1"/>
                  </p:cNvSpPr>
                  <p:nvPr>
                    <p:custDataLst>
                      <p:tags r:id="rId66"/>
                    </p:custDataLst>
                  </p:nvPr>
                </p:nvSpPr>
                <p:spPr bwMode="auto">
                  <a:xfrm flipV="1">
                    <a:off x="5655" y="2211"/>
                    <a:ext cx="570" cy="186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711" name="Line 319"/>
                  <p:cNvSpPr>
                    <a:spLocks noChangeShapeType="1"/>
                  </p:cNvSpPr>
                  <p:nvPr>
                    <p:custDataLst>
                      <p:tags r:id="rId67"/>
                    </p:custDataLst>
                  </p:nvPr>
                </p:nvSpPr>
                <p:spPr bwMode="auto">
                  <a:xfrm flipV="1">
                    <a:off x="5967" y="2866"/>
                    <a:ext cx="397" cy="41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712" name="Line 320"/>
                  <p:cNvSpPr>
                    <a:spLocks noChangeShapeType="1"/>
                  </p:cNvSpPr>
                  <p:nvPr>
                    <p:custDataLst>
                      <p:tags r:id="rId68"/>
                    </p:custDataLst>
                  </p:nvPr>
                </p:nvSpPr>
                <p:spPr bwMode="auto">
                  <a:xfrm>
                    <a:off x="5768" y="3472"/>
                    <a:ext cx="596" cy="63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713" name="Line 321"/>
                  <p:cNvSpPr>
                    <a:spLocks noChangeShapeType="1"/>
                  </p:cNvSpPr>
                  <p:nvPr>
                    <p:custDataLst>
                      <p:tags r:id="rId69"/>
                    </p:custDataLst>
                  </p:nvPr>
                </p:nvSpPr>
                <p:spPr bwMode="auto">
                  <a:xfrm>
                    <a:off x="5845" y="4065"/>
                    <a:ext cx="380" cy="124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714" name="Line 322"/>
                  <p:cNvSpPr>
                    <a:spLocks noChangeShapeType="1"/>
                  </p:cNvSpPr>
                  <p:nvPr>
                    <p:custDataLst>
                      <p:tags r:id="rId70"/>
                    </p:custDataLst>
                  </p:nvPr>
                </p:nvSpPr>
                <p:spPr bwMode="auto">
                  <a:xfrm>
                    <a:off x="5434" y="4500"/>
                    <a:ext cx="519" cy="30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715" name="Line 323"/>
                  <p:cNvSpPr>
                    <a:spLocks noChangeShapeType="1"/>
                  </p:cNvSpPr>
                  <p:nvPr>
                    <p:custDataLst>
                      <p:tags r:id="rId71"/>
                    </p:custDataLst>
                  </p:nvPr>
                </p:nvSpPr>
                <p:spPr bwMode="auto">
                  <a:xfrm>
                    <a:off x="5263" y="5074"/>
                    <a:ext cx="297" cy="267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716" name="Line 324"/>
                  <p:cNvSpPr>
                    <a:spLocks noChangeShapeType="1"/>
                  </p:cNvSpPr>
                  <p:nvPr>
                    <p:custDataLst>
                      <p:tags r:id="rId72"/>
                    </p:custDataLst>
                  </p:nvPr>
                </p:nvSpPr>
                <p:spPr bwMode="auto">
                  <a:xfrm>
                    <a:off x="4710" y="5303"/>
                    <a:ext cx="353" cy="486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717" name="Line 325"/>
                  <p:cNvSpPr>
                    <a:spLocks noChangeShapeType="1"/>
                  </p:cNvSpPr>
                  <p:nvPr>
                    <p:custDataLst>
                      <p:tags r:id="rId73"/>
                    </p:custDataLst>
                  </p:nvPr>
                </p:nvSpPr>
                <p:spPr bwMode="auto">
                  <a:xfrm>
                    <a:off x="4321" y="5758"/>
                    <a:ext cx="163" cy="365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718" name="Line 326"/>
                  <p:cNvSpPr>
                    <a:spLocks noChangeShapeType="1"/>
                  </p:cNvSpPr>
                  <p:nvPr>
                    <p:custDataLst>
                      <p:tags r:id="rId74"/>
                    </p:custDataLst>
                  </p:nvPr>
                </p:nvSpPr>
                <p:spPr bwMode="auto">
                  <a:xfrm>
                    <a:off x="3723" y="5743"/>
                    <a:ext cx="124" cy="587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719" name="Line 327"/>
                  <p:cNvSpPr>
                    <a:spLocks noChangeShapeType="1"/>
                  </p:cNvSpPr>
                  <p:nvPr>
                    <p:custDataLst>
                      <p:tags r:id="rId75"/>
                    </p:custDataLst>
                  </p:nvPr>
                </p:nvSpPr>
                <p:spPr bwMode="auto">
                  <a:xfrm flipH="1">
                    <a:off x="3182" y="6000"/>
                    <a:ext cx="0" cy="40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720" name="Line 328"/>
                  <p:cNvSpPr>
                    <a:spLocks noChangeShapeType="1"/>
                  </p:cNvSpPr>
                  <p:nvPr>
                    <p:custDataLst>
                      <p:tags r:id="rId76"/>
                    </p:custDataLst>
                  </p:nvPr>
                </p:nvSpPr>
                <p:spPr bwMode="auto">
                  <a:xfrm flipH="1">
                    <a:off x="2517" y="5743"/>
                    <a:ext cx="124" cy="587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721" name="Line 329"/>
                  <p:cNvSpPr>
                    <a:spLocks noChangeShapeType="1"/>
                  </p:cNvSpPr>
                  <p:nvPr>
                    <p:custDataLst>
                      <p:tags r:id="rId77"/>
                    </p:custDataLst>
                  </p:nvPr>
                </p:nvSpPr>
                <p:spPr bwMode="auto">
                  <a:xfrm flipH="1">
                    <a:off x="1880" y="5758"/>
                    <a:ext cx="163" cy="365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722" name="Line 330"/>
                  <p:cNvSpPr>
                    <a:spLocks noChangeShapeType="1"/>
                  </p:cNvSpPr>
                  <p:nvPr>
                    <p:custDataLst>
                      <p:tags r:id="rId78"/>
                    </p:custDataLst>
                  </p:nvPr>
                </p:nvSpPr>
                <p:spPr bwMode="auto">
                  <a:xfrm flipH="1">
                    <a:off x="1301" y="5303"/>
                    <a:ext cx="353" cy="486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723" name="Line 331"/>
                  <p:cNvSpPr>
                    <a:spLocks noChangeShapeType="1"/>
                  </p:cNvSpPr>
                  <p:nvPr>
                    <p:custDataLst>
                      <p:tags r:id="rId79"/>
                    </p:custDataLst>
                  </p:nvPr>
                </p:nvSpPr>
                <p:spPr bwMode="auto">
                  <a:xfrm flipH="1">
                    <a:off x="804" y="5074"/>
                    <a:ext cx="297" cy="267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724" name="Line 332"/>
                  <p:cNvSpPr>
                    <a:spLocks noChangeShapeType="1"/>
                  </p:cNvSpPr>
                  <p:nvPr>
                    <p:custDataLst>
                      <p:tags r:id="rId80"/>
                    </p:custDataLst>
                  </p:nvPr>
                </p:nvSpPr>
                <p:spPr bwMode="auto">
                  <a:xfrm flipH="1">
                    <a:off x="411" y="4500"/>
                    <a:ext cx="519" cy="30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725" name="Line 333"/>
                  <p:cNvSpPr>
                    <a:spLocks noChangeShapeType="1"/>
                  </p:cNvSpPr>
                  <p:nvPr>
                    <p:custDataLst>
                      <p:tags r:id="rId81"/>
                    </p:custDataLst>
                  </p:nvPr>
                </p:nvSpPr>
                <p:spPr bwMode="auto">
                  <a:xfrm flipH="1">
                    <a:off x="139" y="4065"/>
                    <a:ext cx="380" cy="124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726" name="Line 334"/>
                  <p:cNvSpPr>
                    <a:spLocks noChangeShapeType="1"/>
                  </p:cNvSpPr>
                  <p:nvPr>
                    <p:custDataLst>
                      <p:tags r:id="rId82"/>
                    </p:custDataLst>
                  </p:nvPr>
                </p:nvSpPr>
                <p:spPr bwMode="auto">
                  <a:xfrm flipH="1">
                    <a:off x="0" y="3472"/>
                    <a:ext cx="596" cy="62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727" name="Line 335"/>
                  <p:cNvSpPr>
                    <a:spLocks noChangeShapeType="1"/>
                  </p:cNvSpPr>
                  <p:nvPr>
                    <p:custDataLst>
                      <p:tags r:id="rId83"/>
                    </p:custDataLst>
                  </p:nvPr>
                </p:nvSpPr>
                <p:spPr bwMode="auto">
                  <a:xfrm flipH="1" flipV="1">
                    <a:off x="0" y="2865"/>
                    <a:ext cx="397" cy="42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728" name="Line 336"/>
                  <p:cNvSpPr>
                    <a:spLocks noChangeShapeType="1"/>
                  </p:cNvSpPr>
                  <p:nvPr>
                    <p:custDataLst>
                      <p:tags r:id="rId84"/>
                    </p:custDataLst>
                  </p:nvPr>
                </p:nvSpPr>
                <p:spPr bwMode="auto">
                  <a:xfrm flipH="1" flipV="1">
                    <a:off x="139" y="2211"/>
                    <a:ext cx="570" cy="186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729" name="Line 337"/>
                  <p:cNvSpPr>
                    <a:spLocks noChangeShapeType="1"/>
                  </p:cNvSpPr>
                  <p:nvPr>
                    <p:custDataLst>
                      <p:tags r:id="rId85"/>
                    </p:custDataLst>
                  </p:nvPr>
                </p:nvSpPr>
                <p:spPr bwMode="auto">
                  <a:xfrm flipH="1" flipV="1">
                    <a:off x="411" y="1600"/>
                    <a:ext cx="346" cy="200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730" name="Line 338"/>
                  <p:cNvSpPr>
                    <a:spLocks noChangeShapeType="1"/>
                  </p:cNvSpPr>
                  <p:nvPr>
                    <p:custDataLst>
                      <p:tags r:id="rId86"/>
                    </p:custDataLst>
                  </p:nvPr>
                </p:nvSpPr>
                <p:spPr bwMode="auto">
                  <a:xfrm flipH="1" flipV="1">
                    <a:off x="804" y="1059"/>
                    <a:ext cx="446" cy="401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731" name="Line 339"/>
                  <p:cNvSpPr>
                    <a:spLocks noChangeShapeType="1"/>
                  </p:cNvSpPr>
                  <p:nvPr>
                    <p:custDataLst>
                      <p:tags r:id="rId87"/>
                    </p:custDataLst>
                  </p:nvPr>
                </p:nvSpPr>
                <p:spPr bwMode="auto">
                  <a:xfrm flipH="1" flipV="1">
                    <a:off x="1301" y="611"/>
                    <a:ext cx="235" cy="324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732" name="Line 340"/>
                  <p:cNvSpPr>
                    <a:spLocks noChangeShapeType="1"/>
                  </p:cNvSpPr>
                  <p:nvPr>
                    <p:custDataLst>
                      <p:tags r:id="rId88"/>
                    </p:custDataLst>
                  </p:nvPr>
                </p:nvSpPr>
                <p:spPr bwMode="auto">
                  <a:xfrm flipH="1" flipV="1">
                    <a:off x="1880" y="277"/>
                    <a:ext cx="245" cy="548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733" name="Line 341"/>
                  <p:cNvSpPr>
                    <a:spLocks noChangeShapeType="1"/>
                  </p:cNvSpPr>
                  <p:nvPr>
                    <p:custDataLst>
                      <p:tags r:id="rId89"/>
                    </p:custDataLst>
                  </p:nvPr>
                </p:nvSpPr>
                <p:spPr bwMode="auto">
                  <a:xfrm flipH="1" flipV="1">
                    <a:off x="2517" y="70"/>
                    <a:ext cx="83" cy="391"/>
                  </a:xfrm>
                  <a:prstGeom prst="line">
                    <a:avLst/>
                  </a:prstGeom>
                  <a:noFill/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9734" name="Oval 342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0" y="0"/>
                  <a:ext cx="1922" cy="1922"/>
                </a:xfrm>
                <a:prstGeom prst="ellips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2400"/>
                </a:p>
              </p:txBody>
            </p:sp>
          </p:grpSp>
          <p:sp>
            <p:nvSpPr>
              <p:cNvPr id="59735" name="Oval 343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585" y="1569"/>
                <a:ext cx="72" cy="67"/>
              </a:xfrm>
              <a:prstGeom prst="ellipse">
                <a:avLst/>
              </a:prstGeom>
              <a:solidFill>
                <a:srgbClr val="000000"/>
              </a:solidFill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zh-CN" sz="2400"/>
              </a:p>
            </p:txBody>
          </p:sp>
          <p:sp>
            <p:nvSpPr>
              <p:cNvPr id="59736" name="Text Box 344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640" y="298"/>
                <a:ext cx="34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0</a:t>
                </a:r>
              </a:p>
            </p:txBody>
          </p:sp>
          <p:sp>
            <p:nvSpPr>
              <p:cNvPr id="59737" name="Text Box 345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872" y="377"/>
                <a:ext cx="226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solidFill>
                      <a:srgbClr val="FF0000"/>
                    </a:solidFill>
                    <a:latin typeface="Times New Roman" pitchFamily="18" charset="0"/>
                  </a:rPr>
                  <a:t>31</a:t>
                </a:r>
              </a:p>
            </p:txBody>
          </p:sp>
          <p:sp>
            <p:nvSpPr>
              <p:cNvPr id="59738" name="Text Box 346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100" y="477"/>
                <a:ext cx="347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59739" name="Text Box 347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320" y="627"/>
                <a:ext cx="34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solidFill>
                      <a:srgbClr val="FF0000"/>
                    </a:solidFill>
                    <a:latin typeface="Times New Roman" pitchFamily="18" charset="0"/>
                  </a:rPr>
                  <a:t>33</a:t>
                </a:r>
              </a:p>
            </p:txBody>
          </p:sp>
          <p:sp>
            <p:nvSpPr>
              <p:cNvPr id="59740" name="Text Box 348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516" y="758"/>
                <a:ext cx="347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4</a:t>
                </a:r>
              </a:p>
            </p:txBody>
          </p:sp>
          <p:sp>
            <p:nvSpPr>
              <p:cNvPr id="59741" name="Text Box 349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598" y="946"/>
                <a:ext cx="34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solidFill>
                      <a:srgbClr val="FF0000"/>
                    </a:solidFill>
                    <a:latin typeface="Times New Roman" pitchFamily="18" charset="0"/>
                  </a:rPr>
                  <a:t>35</a:t>
                </a:r>
              </a:p>
            </p:txBody>
          </p:sp>
          <p:sp>
            <p:nvSpPr>
              <p:cNvPr id="59742" name="Text Box 350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775" y="1167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6</a:t>
                </a:r>
              </a:p>
            </p:txBody>
          </p:sp>
          <p:sp>
            <p:nvSpPr>
              <p:cNvPr id="59743" name="Text Box 351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750" y="1403"/>
                <a:ext cx="295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solidFill>
                      <a:srgbClr val="FF0000"/>
                    </a:solidFill>
                    <a:latin typeface="Times New Roman" pitchFamily="18" charset="0"/>
                  </a:rPr>
                  <a:t>37</a:t>
                </a:r>
              </a:p>
            </p:txBody>
          </p:sp>
          <p:sp>
            <p:nvSpPr>
              <p:cNvPr id="59744" name="Text Box 352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840" y="1657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8</a:t>
                </a:r>
              </a:p>
            </p:txBody>
          </p:sp>
          <p:sp>
            <p:nvSpPr>
              <p:cNvPr id="59745" name="Text Box 353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712" y="1852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solidFill>
                      <a:srgbClr val="FF0000"/>
                    </a:solidFill>
                    <a:latin typeface="Times New Roman" pitchFamily="18" charset="0"/>
                  </a:rPr>
                  <a:t>39</a:t>
                </a:r>
              </a:p>
            </p:txBody>
          </p:sp>
          <p:sp>
            <p:nvSpPr>
              <p:cNvPr id="59746" name="Text Box 35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454" y="2282"/>
                <a:ext cx="347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solidFill>
                      <a:srgbClr val="FF0000"/>
                    </a:solidFill>
                    <a:latin typeface="Times New Roman" pitchFamily="18" charset="0"/>
                  </a:rPr>
                  <a:t>41</a:t>
                </a:r>
              </a:p>
            </p:txBody>
          </p:sp>
          <p:sp>
            <p:nvSpPr>
              <p:cNvPr id="59747" name="Text Box 355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612" y="2084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10</a:t>
                </a:r>
              </a:p>
            </p:txBody>
          </p:sp>
          <p:sp>
            <p:nvSpPr>
              <p:cNvPr id="59748" name="Text Box 356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023" y="2576"/>
                <a:ext cx="226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solidFill>
                      <a:srgbClr val="FF0000"/>
                    </a:solidFill>
                    <a:latin typeface="Times New Roman" pitchFamily="18" charset="0"/>
                  </a:rPr>
                  <a:t>43</a:t>
                </a:r>
              </a:p>
            </p:txBody>
          </p:sp>
          <p:sp>
            <p:nvSpPr>
              <p:cNvPr id="59749" name="Text Box 357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209" y="2458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12</a:t>
                </a:r>
              </a:p>
            </p:txBody>
          </p:sp>
          <p:sp>
            <p:nvSpPr>
              <p:cNvPr id="59750" name="Text Box 358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801" y="2646"/>
                <a:ext cx="34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14</a:t>
                </a:r>
              </a:p>
            </p:txBody>
          </p:sp>
          <p:sp>
            <p:nvSpPr>
              <p:cNvPr id="59751" name="Text Box 359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588" y="2655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solidFill>
                      <a:srgbClr val="FF0000"/>
                    </a:solidFill>
                    <a:latin typeface="Times New Roman" pitchFamily="18" charset="0"/>
                  </a:rPr>
                  <a:t>45</a:t>
                </a:r>
              </a:p>
            </p:txBody>
          </p:sp>
          <p:sp>
            <p:nvSpPr>
              <p:cNvPr id="59752" name="Text Box 360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300" y="2630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16</a:t>
                </a:r>
              </a:p>
            </p:txBody>
          </p:sp>
          <p:sp>
            <p:nvSpPr>
              <p:cNvPr id="59753" name="Text Box 361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055" y="2564"/>
                <a:ext cx="346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solidFill>
                      <a:srgbClr val="FF0000"/>
                    </a:solidFill>
                    <a:latin typeface="Times New Roman" pitchFamily="18" charset="0"/>
                  </a:rPr>
                  <a:t>47</a:t>
                </a:r>
              </a:p>
            </p:txBody>
          </p:sp>
          <p:sp>
            <p:nvSpPr>
              <p:cNvPr id="59754" name="Text Box 362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833" y="2442"/>
                <a:ext cx="346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18</a:t>
                </a:r>
              </a:p>
            </p:txBody>
          </p:sp>
          <p:sp>
            <p:nvSpPr>
              <p:cNvPr id="59755" name="Text Box 363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623" y="2272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solidFill>
                      <a:srgbClr val="FF0000"/>
                    </a:solidFill>
                    <a:latin typeface="Times New Roman" pitchFamily="18" charset="0"/>
                  </a:rPr>
                  <a:t>49</a:t>
                </a:r>
              </a:p>
            </p:txBody>
          </p:sp>
          <p:sp>
            <p:nvSpPr>
              <p:cNvPr id="59756" name="Text Box 364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95" y="2066"/>
                <a:ext cx="347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20</a:t>
                </a:r>
              </a:p>
            </p:txBody>
          </p:sp>
          <p:sp>
            <p:nvSpPr>
              <p:cNvPr id="59757" name="Text Box 365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76" y="1852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solidFill>
                      <a:srgbClr val="FF0000"/>
                    </a:solidFill>
                    <a:latin typeface="Times New Roman" pitchFamily="18" charset="0"/>
                  </a:rPr>
                  <a:t>51</a:t>
                </a:r>
              </a:p>
            </p:txBody>
          </p:sp>
          <p:sp>
            <p:nvSpPr>
              <p:cNvPr id="59758" name="Text Box 366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27" y="1657"/>
                <a:ext cx="294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22</a:t>
                </a:r>
              </a:p>
            </p:txBody>
          </p:sp>
          <p:sp>
            <p:nvSpPr>
              <p:cNvPr id="59759" name="Text Box 367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31" y="1409"/>
                <a:ext cx="347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solidFill>
                      <a:srgbClr val="FF0000"/>
                    </a:solidFill>
                    <a:latin typeface="Times New Roman" pitchFamily="18" charset="0"/>
                  </a:rPr>
                  <a:t>53</a:t>
                </a:r>
              </a:p>
            </p:txBody>
          </p:sp>
          <p:sp>
            <p:nvSpPr>
              <p:cNvPr id="59760" name="Text Box 368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78" y="1156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24</a:t>
                </a:r>
              </a:p>
            </p:txBody>
          </p:sp>
          <p:sp>
            <p:nvSpPr>
              <p:cNvPr id="59761" name="Text Box 369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652" y="769"/>
                <a:ext cx="349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26</a:t>
                </a:r>
              </a:p>
            </p:txBody>
          </p:sp>
          <p:sp>
            <p:nvSpPr>
              <p:cNvPr id="59762" name="Text Box 370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96" y="962"/>
                <a:ext cx="34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solidFill>
                      <a:srgbClr val="FF0000"/>
                    </a:solidFill>
                    <a:latin typeface="Times New Roman" pitchFamily="18" charset="0"/>
                  </a:rPr>
                  <a:t>55</a:t>
                </a:r>
              </a:p>
            </p:txBody>
          </p:sp>
          <p:sp>
            <p:nvSpPr>
              <p:cNvPr id="59763" name="Text Box 371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846" y="599"/>
                <a:ext cx="34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solidFill>
                      <a:srgbClr val="FF0000"/>
                    </a:solidFill>
                    <a:latin typeface="Times New Roman" pitchFamily="18" charset="0"/>
                  </a:rPr>
                  <a:t>57</a:t>
                </a:r>
              </a:p>
            </p:txBody>
          </p:sp>
          <p:sp>
            <p:nvSpPr>
              <p:cNvPr id="59764" name="Text Box 372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013" y="493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28</a:t>
                </a:r>
              </a:p>
            </p:txBody>
          </p:sp>
          <p:sp>
            <p:nvSpPr>
              <p:cNvPr id="59765" name="Text Box 373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215" y="368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solidFill>
                      <a:srgbClr val="FF0000"/>
                    </a:solidFill>
                    <a:latin typeface="Times New Roman" pitchFamily="18" charset="0"/>
                  </a:rPr>
                  <a:t>59</a:t>
                </a:r>
              </a:p>
            </p:txBody>
          </p:sp>
          <p:sp>
            <p:nvSpPr>
              <p:cNvPr id="59766" name="Text Box 374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597" y="538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0</a:t>
                </a:r>
              </a:p>
            </p:txBody>
          </p:sp>
          <p:sp>
            <p:nvSpPr>
              <p:cNvPr id="59767" name="Text Box 375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765" y="568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59768" name="Text Box 376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882" y="651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59769" name="Text Box 377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819" y="1207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6</a:t>
                </a:r>
              </a:p>
            </p:txBody>
          </p:sp>
          <p:sp>
            <p:nvSpPr>
              <p:cNvPr id="59770" name="Text Box 378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667" y="1266"/>
                <a:ext cx="296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7</a:t>
                </a:r>
              </a:p>
            </p:txBody>
          </p:sp>
          <p:sp>
            <p:nvSpPr>
              <p:cNvPr id="59771" name="Text Box 379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508" y="1257"/>
                <a:ext cx="174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8</a:t>
                </a:r>
              </a:p>
            </p:txBody>
          </p:sp>
          <p:sp>
            <p:nvSpPr>
              <p:cNvPr id="59772" name="Text Box 380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347" y="1193"/>
                <a:ext cx="347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9</a:t>
                </a:r>
              </a:p>
            </p:txBody>
          </p:sp>
          <p:sp>
            <p:nvSpPr>
              <p:cNvPr id="59773" name="Text Box 381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227" y="1080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10</a:t>
                </a:r>
              </a:p>
            </p:txBody>
          </p:sp>
          <p:sp>
            <p:nvSpPr>
              <p:cNvPr id="59774" name="Text Box 382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179" y="936"/>
                <a:ext cx="349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11</a:t>
                </a:r>
              </a:p>
            </p:txBody>
          </p:sp>
          <p:sp>
            <p:nvSpPr>
              <p:cNvPr id="59775" name="Text Box 383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963" y="778"/>
                <a:ext cx="348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59776" name="Text Box 384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976" y="933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4</a:t>
                </a:r>
              </a:p>
            </p:txBody>
          </p:sp>
          <p:sp>
            <p:nvSpPr>
              <p:cNvPr id="59777" name="Text Box 385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941" y="1086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5</a:t>
                </a:r>
              </a:p>
            </p:txBody>
          </p:sp>
          <p:sp>
            <p:nvSpPr>
              <p:cNvPr id="59778" name="Text Box 386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210" y="766"/>
                <a:ext cx="239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12</a:t>
                </a:r>
              </a:p>
            </p:txBody>
          </p:sp>
          <p:sp>
            <p:nvSpPr>
              <p:cNvPr id="59779" name="Text Box 387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272" y="659"/>
                <a:ext cx="34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13</a:t>
                </a:r>
              </a:p>
            </p:txBody>
          </p:sp>
          <p:sp>
            <p:nvSpPr>
              <p:cNvPr id="59780" name="Text Box 388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412" y="563"/>
                <a:ext cx="239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zh-CN" altLang="zh-CN" sz="1600" b="1">
                    <a:latin typeface="Times New Roman" pitchFamily="18" charset="0"/>
                  </a:rPr>
                  <a:t>14</a:t>
                </a:r>
              </a:p>
            </p:txBody>
          </p:sp>
          <p:sp>
            <p:nvSpPr>
              <p:cNvPr id="59781" name="Oval 389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608" y="962"/>
                <a:ext cx="46" cy="42"/>
              </a:xfrm>
              <a:prstGeom prst="ellipse">
                <a:avLst/>
              </a:prstGeom>
              <a:solidFill>
                <a:srgbClr val="000000"/>
              </a:solidFill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zh-CN" sz="2400"/>
              </a:p>
            </p:txBody>
          </p:sp>
          <p:grpSp>
            <p:nvGrpSpPr>
              <p:cNvPr id="59782" name="Group 390"/>
              <p:cNvGrpSpPr>
                <a:grpSpLocks/>
              </p:cNvGrpSpPr>
              <p:nvPr/>
            </p:nvGrpSpPr>
            <p:grpSpPr bwMode="auto">
              <a:xfrm>
                <a:off x="1627" y="1599"/>
                <a:ext cx="1384" cy="0"/>
                <a:chOff x="0" y="0"/>
                <a:chExt cx="2038" cy="0"/>
              </a:xfrm>
            </p:grpSpPr>
            <p:sp>
              <p:nvSpPr>
                <p:cNvPr id="59783" name="Line 391"/>
                <p:cNvSpPr>
                  <a:spLocks noChangeShapeType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0" y="0"/>
                  <a:ext cx="1069" cy="0"/>
                </a:xfrm>
                <a:prstGeom prst="line">
                  <a:avLst/>
                </a:prstGeom>
                <a:noFill/>
                <a:ln w="2857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784" name="Line 392"/>
                <p:cNvSpPr>
                  <a:spLocks noChangeShapeType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985" y="0"/>
                  <a:ext cx="1053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9785" name="Group 393"/>
              <p:cNvGrpSpPr>
                <a:grpSpLocks/>
              </p:cNvGrpSpPr>
              <p:nvPr/>
            </p:nvGrpSpPr>
            <p:grpSpPr bwMode="auto">
              <a:xfrm rot="300000" flipV="1">
                <a:off x="1632" y="963"/>
                <a:ext cx="425" cy="1"/>
                <a:chOff x="0" y="0"/>
                <a:chExt cx="2038" cy="0"/>
              </a:xfrm>
            </p:grpSpPr>
            <p:sp>
              <p:nvSpPr>
                <p:cNvPr id="59786" name="Line 394"/>
                <p:cNvSpPr>
                  <a:spLocks noChangeShapeType="1"/>
                </p:cNvSpPr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0" y="0"/>
                  <a:ext cx="1069" cy="0"/>
                </a:xfrm>
                <a:prstGeom prst="line">
                  <a:avLst/>
                </a:prstGeom>
                <a:noFill/>
                <a:ln w="2857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787" name="Line 395"/>
                <p:cNvSpPr>
                  <a:spLocks noChangeShapeType="1"/>
                </p:cNvSpPr>
                <p:nvPr>
                  <p:custDataLst>
                    <p:tags r:id="rId56"/>
                  </p:custDataLst>
                </p:nvPr>
              </p:nvSpPr>
              <p:spPr bwMode="auto">
                <a:xfrm>
                  <a:off x="985" y="0"/>
                  <a:ext cx="1053" cy="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9788" name="Group 396"/>
              <p:cNvGrpSpPr>
                <a:grpSpLocks/>
              </p:cNvGrpSpPr>
              <p:nvPr/>
            </p:nvGrpSpPr>
            <p:grpSpPr bwMode="auto">
              <a:xfrm rot="-1500000">
                <a:off x="518" y="0"/>
                <a:ext cx="345" cy="334"/>
                <a:chOff x="0" y="0"/>
                <a:chExt cx="416" cy="368"/>
              </a:xfrm>
            </p:grpSpPr>
            <p:sp>
              <p:nvSpPr>
                <p:cNvPr id="3653" name="Rectangle 397"/>
                <p:cNvSpPr/>
                <p:nvPr>
                  <p:custDataLst>
                    <p:tags r:id="rId53"/>
                  </p:custDataLst>
                </p:nvPr>
              </p:nvSpPr>
              <p:spPr>
                <a:xfrm>
                  <a:off x="0" y="-1"/>
                  <a:ext cx="416" cy="19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/>
                </a:gradFill>
                <a:ln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zh-CN" sz="2400"/>
                </a:p>
              </p:txBody>
            </p:sp>
            <p:sp>
              <p:nvSpPr>
                <p:cNvPr id="3654" name="Rectangle 398"/>
                <p:cNvSpPr/>
                <p:nvPr>
                  <p:custDataLst>
                    <p:tags r:id="rId54"/>
                  </p:custDataLst>
                </p:nvPr>
              </p:nvSpPr>
              <p:spPr>
                <a:xfrm>
                  <a:off x="97" y="191"/>
                  <a:ext cx="230" cy="177"/>
                </a:xfrm>
                <a:prstGeom prst="rect">
                  <a:avLst/>
                </a:prstGeom>
                <a:gradFill rotWithShape="0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0"/>
                </a:gradFill>
                <a:ln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zh-CN" sz="2400"/>
                </a:p>
              </p:txBody>
            </p:sp>
          </p:grpSp>
        </p:grpSp>
      </p:grpSp>
      <p:sp>
        <p:nvSpPr>
          <p:cNvPr id="59791" name="Text Box 39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381000"/>
            <a:ext cx="259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3300"/>
                </a:solidFill>
                <a:latin typeface="Times New Roman" pitchFamily="18" charset="0"/>
              </a:rPr>
              <a:t>读数训练</a:t>
            </a:r>
          </a:p>
        </p:txBody>
      </p:sp>
      <p:sp>
        <p:nvSpPr>
          <p:cNvPr id="3656" name="TextBox 401"/>
          <p:cNvSpPr/>
          <p:nvPr>
            <p:custDataLst>
              <p:tags r:id="rId3"/>
            </p:custDataLst>
          </p:nvPr>
        </p:nvSpPr>
        <p:spPr>
          <a:xfrm>
            <a:off x="5105400" y="228600"/>
            <a:ext cx="4419600" cy="646113"/>
          </a:xfrm>
          <a:prstGeom prst="rect">
            <a:avLst/>
          </a:prstGeom>
          <a:noFill/>
          <a:ln cap="flat">
            <a:noFill/>
            <a:prstDash val="solid"/>
            <a:miter lim="1000000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3min37.5s=217.5s</a:t>
            </a:r>
            <a:endParaRPr lang="en-US" altLang="zh-CN" sz="3600" b="1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503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7" dur="2000" fill="hold"/>
                                        <p:tgtEl>
                                          <p:spTgt spid="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矩形 14337"/>
          <p:cNvSpPr/>
          <p:nvPr>
            <p:custDataLst>
              <p:tags r:id="rId2"/>
            </p:custDataLst>
          </p:nvPr>
        </p:nvSpPr>
        <p:spPr>
          <a:xfrm>
            <a:off x="827088" y="2276475"/>
            <a:ext cx="6400800" cy="1006475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sz="4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1dm</a:t>
            </a:r>
            <a:r>
              <a:rPr sz="4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＝</a:t>
            </a:r>
            <a:r>
              <a:rPr lang="en-US" altLang="zh-CN" sz="4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0.1m=10</a:t>
            </a:r>
            <a:r>
              <a:rPr lang="en-US" altLang="zh-CN" sz="48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-1</a:t>
            </a:r>
            <a:r>
              <a:rPr lang="en-US" altLang="zh-CN" sz="4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m</a:t>
            </a:r>
            <a:r>
              <a:rPr lang="en-US" altLang="zh-CN" sz="6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	</a:t>
            </a:r>
            <a:endParaRPr lang="en-US" altLang="zh-CN" sz="6000" b="1">
              <a:solidFill>
                <a:srgbClr val="003399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077" name="文本框 14338"/>
          <p:cNvSpPr/>
          <p:nvPr>
            <p:custDataLst>
              <p:tags r:id="rId3"/>
            </p:custDataLst>
          </p:nvPr>
        </p:nvSpPr>
        <p:spPr>
          <a:xfrm>
            <a:off x="827088" y="1484313"/>
            <a:ext cx="6172200" cy="1006475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sz="4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1km</a:t>
            </a:r>
            <a:r>
              <a:rPr sz="4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＝</a:t>
            </a:r>
            <a:r>
              <a:rPr lang="en-US" altLang="zh-CN" sz="4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1000m=10</a:t>
            </a:r>
            <a:r>
              <a:rPr lang="en-US" altLang="zh-CN" sz="48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3</a:t>
            </a:r>
            <a:r>
              <a:rPr lang="en-US" altLang="zh-CN" sz="4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m</a:t>
            </a:r>
            <a:r>
              <a:rPr lang="en-US" altLang="zh-CN" sz="6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	</a:t>
            </a:r>
            <a:endParaRPr lang="en-US" altLang="zh-CN" sz="6000" b="1">
              <a:solidFill>
                <a:srgbClr val="003399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078" name="矩形 14339"/>
          <p:cNvSpPr/>
          <p:nvPr>
            <p:custDataLst>
              <p:tags r:id="rId4"/>
            </p:custDataLst>
          </p:nvPr>
        </p:nvSpPr>
        <p:spPr>
          <a:xfrm>
            <a:off x="827088" y="3200400"/>
            <a:ext cx="5715000" cy="823913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sz="4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1cm</a:t>
            </a:r>
            <a:r>
              <a:rPr sz="4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＝</a:t>
            </a:r>
            <a:r>
              <a:rPr lang="en-US" altLang="zh-CN" sz="4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0.01m=10</a:t>
            </a:r>
            <a:r>
              <a:rPr lang="en-US" altLang="zh-CN" sz="48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-2</a:t>
            </a:r>
            <a:r>
              <a:rPr lang="en-US" altLang="zh-CN" sz="4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m</a:t>
            </a:r>
            <a:endParaRPr lang="en-US" altLang="zh-CN" sz="4800" b="1">
              <a:solidFill>
                <a:srgbClr val="003399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079" name="矩形 14340"/>
          <p:cNvSpPr/>
          <p:nvPr>
            <p:custDataLst>
              <p:tags r:id="rId5"/>
            </p:custDataLst>
          </p:nvPr>
        </p:nvSpPr>
        <p:spPr>
          <a:xfrm>
            <a:off x="827088" y="4027488"/>
            <a:ext cx="5905500" cy="823912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sz="4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1mm</a:t>
            </a:r>
            <a:r>
              <a:rPr sz="4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＝</a:t>
            </a:r>
            <a:r>
              <a:rPr lang="en-US" altLang="zh-CN" sz="4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0.001m=10</a:t>
            </a:r>
            <a:r>
              <a:rPr lang="en-US" altLang="zh-CN" sz="48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-3</a:t>
            </a:r>
            <a:r>
              <a:rPr lang="en-US" altLang="zh-CN" sz="4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m</a:t>
            </a:r>
            <a:endParaRPr lang="en-US" altLang="zh-CN" sz="4800" b="1">
              <a:solidFill>
                <a:srgbClr val="003399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080" name="矩形 14341"/>
          <p:cNvSpPr/>
          <p:nvPr>
            <p:custDataLst>
              <p:tags r:id="rId6"/>
            </p:custDataLst>
          </p:nvPr>
        </p:nvSpPr>
        <p:spPr>
          <a:xfrm>
            <a:off x="827088" y="4724400"/>
            <a:ext cx="7200900" cy="823913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sz="4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1μm</a:t>
            </a:r>
            <a:r>
              <a:rPr sz="4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＝</a:t>
            </a:r>
            <a:r>
              <a:rPr lang="en-US" altLang="zh-CN" sz="4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0.000001m=10</a:t>
            </a:r>
            <a:r>
              <a:rPr lang="en-US" altLang="zh-CN" sz="48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-6</a:t>
            </a:r>
            <a:r>
              <a:rPr lang="en-US" altLang="zh-CN" sz="4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m</a:t>
            </a:r>
            <a:endParaRPr lang="en-US" altLang="zh-CN" sz="4800" b="1">
              <a:solidFill>
                <a:srgbClr val="003399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pic>
        <p:nvPicPr>
          <p:cNvPr id="23559" name="图片 1434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133600"/>
            <a:ext cx="1550988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3560" name="图片 1434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667000"/>
            <a:ext cx="18081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3561" name="图片 14344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00400"/>
            <a:ext cx="13223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3562" name="图片 1434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19600"/>
            <a:ext cx="22098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085" name="矩形 14346"/>
          <p:cNvSpPr/>
          <p:nvPr>
            <p:custDataLst>
              <p:tags r:id="rId11"/>
            </p:custDataLst>
          </p:nvPr>
        </p:nvSpPr>
        <p:spPr>
          <a:xfrm>
            <a:off x="827088" y="5602288"/>
            <a:ext cx="7489825" cy="823912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sz="4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1nm</a:t>
            </a:r>
            <a:r>
              <a:rPr sz="4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＝</a:t>
            </a:r>
            <a:r>
              <a:rPr lang="en-US" altLang="zh-CN" sz="4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0.000000001m=10</a:t>
            </a:r>
            <a:r>
              <a:rPr lang="en-US" altLang="zh-CN" sz="48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-9</a:t>
            </a:r>
            <a:r>
              <a:rPr lang="en-US" altLang="zh-CN" sz="4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m</a:t>
            </a:r>
            <a:endParaRPr lang="en-US" altLang="zh-CN" sz="4800" b="1">
              <a:solidFill>
                <a:srgbClr val="003399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3564" name="文本框 1434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763713" y="908050"/>
            <a:ext cx="56880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>
                <a:solidFill>
                  <a:srgbClr val="3333FF"/>
                </a:solidFill>
              </a:rPr>
              <a:t>常用长度单位之间的换算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5732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7" dur="500" fill="hold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base">
                                        <p:cTn id="12" dur="500" fill="hold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7" dur="500" fill="hold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base">
                                        <p:cTn id="22" dur="500" fill="hold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27" dur="75" fill="hold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base">
                                        <p:cTn id="32" dur="500" fill="hold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37" dur="75" fill="hold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base">
                                        <p:cTn id="42" dur="500" fill="hold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47" dur="75" fill="hold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52" dur="75" fill="hold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6" grpId="0" animBg="1"/>
      <p:bldP spid="2077" grpId="0" animBg="1"/>
      <p:bldP spid="2078" grpId="0" animBg="1"/>
      <p:bldP spid="2079" grpId="0" animBg="1"/>
      <p:bldP spid="2080" grpId="0" animBg="1"/>
      <p:bldP spid="208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1835150" y="304800"/>
            <a:ext cx="5632450" cy="6292850"/>
            <a:chOff x="0" y="0"/>
            <a:chExt cx="3216" cy="3504"/>
          </a:xfrm>
        </p:grpSpPr>
        <p:grpSp>
          <p:nvGrpSpPr>
            <p:cNvPr id="60419" name="Group 3"/>
            <p:cNvGrpSpPr>
              <a:grpSpLocks/>
            </p:cNvGrpSpPr>
            <p:nvPr/>
          </p:nvGrpSpPr>
          <p:grpSpPr bwMode="auto">
            <a:xfrm>
              <a:off x="1286" y="0"/>
              <a:ext cx="641" cy="548"/>
              <a:chOff x="0" y="0"/>
              <a:chExt cx="416" cy="368"/>
            </a:xfrm>
          </p:grpSpPr>
          <p:sp>
            <p:nvSpPr>
              <p:cNvPr id="3661" name="Rectangle 4"/>
              <p:cNvSpPr/>
              <p:nvPr>
                <p:custDataLst>
                  <p:tags r:id="rId389"/>
                </p:custDataLst>
              </p:nvPr>
            </p:nvSpPr>
            <p:spPr>
              <a:xfrm>
                <a:off x="0" y="0"/>
                <a:ext cx="416" cy="191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/>
              </a:gradFill>
              <a:ln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zh-CN" sz="2400"/>
              </a:p>
            </p:txBody>
          </p:sp>
          <p:sp>
            <p:nvSpPr>
              <p:cNvPr id="3662" name="Rectangle 5"/>
              <p:cNvSpPr/>
              <p:nvPr>
                <p:custDataLst>
                  <p:tags r:id="rId390"/>
                </p:custDataLst>
              </p:nvPr>
            </p:nvSpPr>
            <p:spPr>
              <a:xfrm>
                <a:off x="97" y="191"/>
                <a:ext cx="231" cy="177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0"/>
              </a:gradFill>
              <a:ln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zh-CN" sz="2400"/>
              </a:p>
            </p:txBody>
          </p:sp>
        </p:grpSp>
        <p:sp>
          <p:nvSpPr>
            <p:cNvPr id="3663" name="Oval 6"/>
            <p:cNvSpPr/>
            <p:nvPr>
              <p:custDataLst>
                <p:tags r:id="rId3"/>
              </p:custDataLst>
            </p:nvPr>
          </p:nvSpPr>
          <p:spPr>
            <a:xfrm>
              <a:off x="0" y="548"/>
              <a:ext cx="3216" cy="295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A9A9A9"/>
                </a:gs>
              </a:gsLst>
              <a:lin ang="2700000"/>
            </a:gradFill>
            <a:ln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zh-CN" sz="2400"/>
            </a:p>
          </p:txBody>
        </p:sp>
        <p:sp>
          <p:nvSpPr>
            <p:cNvPr id="60423" name="Oval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96" y="624"/>
              <a:ext cx="3041" cy="2795"/>
            </a:xfrm>
            <a:prstGeom prst="ellipse">
              <a:avLst/>
            </a:prstGeom>
            <a:solidFill>
              <a:srgbClr val="FFFFFF"/>
            </a:solidFill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zh-CN" sz="2400"/>
            </a:p>
          </p:txBody>
        </p:sp>
        <p:grpSp>
          <p:nvGrpSpPr>
            <p:cNvPr id="60424" name="Group 8"/>
            <p:cNvGrpSpPr>
              <a:grpSpLocks/>
            </p:cNvGrpSpPr>
            <p:nvPr/>
          </p:nvGrpSpPr>
          <p:grpSpPr bwMode="auto">
            <a:xfrm>
              <a:off x="97" y="626"/>
              <a:ext cx="3043" cy="2796"/>
              <a:chOff x="0" y="0"/>
              <a:chExt cx="6400" cy="6400"/>
            </a:xfrm>
          </p:grpSpPr>
          <p:sp>
            <p:nvSpPr>
              <p:cNvPr id="60425" name="Line 9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 flipH="1" flipV="1">
                <a:off x="3200" y="0"/>
                <a:ext cx="0" cy="44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26" name="Line 10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 flipV="1">
                <a:off x="3263" y="1"/>
                <a:ext cx="4" cy="20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27" name="Line 11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 flipV="1">
                <a:off x="3326" y="3"/>
                <a:ext cx="8" cy="20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28" name="Line 12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 flipV="1">
                <a:off x="3388" y="6"/>
                <a:ext cx="13" cy="20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29" name="Line 13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 flipV="1">
                <a:off x="3451" y="11"/>
                <a:ext cx="17" cy="20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30" name="Line 14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 flipV="1">
                <a:off x="3497" y="18"/>
                <a:ext cx="37" cy="358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31" name="Line 15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 flipV="1">
                <a:off x="3576" y="25"/>
                <a:ext cx="25" cy="199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32" name="Line 16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 flipV="1">
                <a:off x="3638" y="34"/>
                <a:ext cx="29" cy="198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33" name="Line 17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 flipV="1">
                <a:off x="3700" y="45"/>
                <a:ext cx="34" cy="19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34" name="Line 18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 flipV="1">
                <a:off x="3762" y="57"/>
                <a:ext cx="38" cy="196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35" name="Line 19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 flipV="1">
                <a:off x="3774" y="70"/>
                <a:ext cx="91" cy="43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36" name="Line 20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 flipV="1">
                <a:off x="3885" y="85"/>
                <a:ext cx="46" cy="19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37" name="Line 21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 flipV="1">
                <a:off x="3946" y="101"/>
                <a:ext cx="50" cy="193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38" name="Line 22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 flipV="1">
                <a:off x="4007" y="118"/>
                <a:ext cx="54" cy="193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39" name="Line 23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 flipV="1">
                <a:off x="4067" y="137"/>
                <a:ext cx="58" cy="191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40" name="Line 24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 flipV="1">
                <a:off x="4078" y="157"/>
                <a:ext cx="111" cy="342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41" name="Line 25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 flipV="1">
                <a:off x="4187" y="178"/>
                <a:ext cx="65" cy="189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42" name="Line 26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 flipV="1">
                <a:off x="4246" y="201"/>
                <a:ext cx="69" cy="18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43" name="Line 27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 flipV="1">
                <a:off x="4304" y="225"/>
                <a:ext cx="74" cy="186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44" name="Line 28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 flipV="1">
                <a:off x="4363" y="250"/>
                <a:ext cx="77" cy="18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45" name="Line 29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 flipV="1">
                <a:off x="4323" y="277"/>
                <a:ext cx="179" cy="402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46" name="Line 30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 flipV="1">
                <a:off x="4477" y="305"/>
                <a:ext cx="85" cy="181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47" name="Line 31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 flipV="1">
                <a:off x="4534" y="334"/>
                <a:ext cx="89" cy="179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48" name="Line 32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 flipV="1">
                <a:off x="4590" y="364"/>
                <a:ext cx="93" cy="17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49" name="Line 33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 flipV="1">
                <a:off x="4645" y="396"/>
                <a:ext cx="97" cy="175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50" name="Line 34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 flipV="1">
                <a:off x="4620" y="429"/>
                <a:ext cx="180" cy="311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51" name="Line 35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 flipV="1">
                <a:off x="4754" y="463"/>
                <a:ext cx="104" cy="171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52" name="Line 36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 flipV="1">
                <a:off x="4807" y="498"/>
                <a:ext cx="108" cy="169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53" name="Line 37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 flipV="1">
                <a:off x="4860" y="535"/>
                <a:ext cx="111" cy="166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54" name="Line 38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 flipV="1">
                <a:off x="4912" y="572"/>
                <a:ext cx="114" cy="165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55" name="Line 39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 flipV="1">
                <a:off x="4822" y="611"/>
                <a:ext cx="259" cy="356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56" name="Line 40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 flipV="1">
                <a:off x="5014" y="651"/>
                <a:ext cx="121" cy="159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57" name="Line 41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 flipV="1">
                <a:off x="5063" y="692"/>
                <a:ext cx="125" cy="15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58" name="Line 42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 flipV="1">
                <a:off x="5112" y="734"/>
                <a:ext cx="128" cy="15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59" name="Line 43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 flipV="1">
                <a:off x="5160" y="778"/>
                <a:ext cx="131" cy="151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60" name="Line 44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 flipV="1">
                <a:off x="5100" y="822"/>
                <a:ext cx="241" cy="26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61" name="Line 45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 flipV="1">
                <a:off x="5254" y="867"/>
                <a:ext cx="137" cy="146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62" name="Line 46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 flipV="1">
                <a:off x="5299" y="914"/>
                <a:ext cx="140" cy="143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63" name="Line 47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 flipV="1">
                <a:off x="5343" y="961"/>
                <a:ext cx="143" cy="14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64" name="Line 48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 flipV="1">
                <a:off x="5387" y="1009"/>
                <a:ext cx="146" cy="13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65" name="Line 49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 flipV="1">
                <a:off x="5251" y="1059"/>
                <a:ext cx="327" cy="29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66" name="Line 50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 flipV="1">
                <a:off x="5471" y="1109"/>
                <a:ext cx="151" cy="131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67" name="Line 51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 flipV="1">
                <a:off x="5512" y="1160"/>
                <a:ext cx="154" cy="128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68" name="Line 52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 flipV="1">
                <a:off x="5551" y="1212"/>
                <a:ext cx="157" cy="125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69" name="Line 53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 flipV="1">
                <a:off x="5590" y="1265"/>
                <a:ext cx="159" cy="121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70" name="Line 54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 flipV="1">
                <a:off x="5498" y="1319"/>
                <a:ext cx="291" cy="212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71" name="Line 55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 flipV="1">
                <a:off x="5663" y="1374"/>
                <a:ext cx="165" cy="11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72" name="Line 56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 flipV="1">
                <a:off x="5699" y="1429"/>
                <a:ext cx="166" cy="111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73" name="Line 57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 flipV="1">
                <a:off x="5733" y="1485"/>
                <a:ext cx="169" cy="108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74" name="Line 58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 flipV="1">
                <a:off x="5766" y="1542"/>
                <a:ext cx="171" cy="10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75" name="Line 59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 flipV="1">
                <a:off x="5590" y="1600"/>
                <a:ext cx="381" cy="22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76" name="Line 60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 flipV="1">
                <a:off x="5829" y="1658"/>
                <a:ext cx="175" cy="9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77" name="Line 61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 flipV="1">
                <a:off x="5859" y="1717"/>
                <a:ext cx="177" cy="93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78" name="Line 62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 flipV="1">
                <a:off x="5887" y="1777"/>
                <a:ext cx="179" cy="89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79" name="Line 63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 flipV="1">
                <a:off x="5914" y="1838"/>
                <a:ext cx="181" cy="85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80" name="Line 64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 flipV="1">
                <a:off x="5794" y="1898"/>
                <a:ext cx="329" cy="14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81" name="Line 65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 flipV="1">
                <a:off x="5966" y="1960"/>
                <a:ext cx="184" cy="7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82" name="Line 66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 flipV="1">
                <a:off x="5989" y="2022"/>
                <a:ext cx="186" cy="7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83" name="Line 67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 flipV="1">
                <a:off x="6012" y="2085"/>
                <a:ext cx="187" cy="69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84" name="Line 68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 flipV="1">
                <a:off x="6033" y="2148"/>
                <a:ext cx="189" cy="65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85" name="Line 69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 flipV="1">
                <a:off x="5825" y="2211"/>
                <a:ext cx="418" cy="136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86" name="Line 70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 flipV="1">
                <a:off x="6072" y="2275"/>
                <a:ext cx="191" cy="58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87" name="Line 71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 flipV="1">
                <a:off x="6089" y="2339"/>
                <a:ext cx="193" cy="5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88" name="Line 72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 flipV="1">
                <a:off x="6106" y="2404"/>
                <a:ext cx="193" cy="5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89" name="Line 73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 flipV="1">
                <a:off x="6121" y="2469"/>
                <a:ext cx="194" cy="46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90" name="Line 74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 flipV="1">
                <a:off x="5978" y="2535"/>
                <a:ext cx="352" cy="75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91" name="Line 75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 flipV="1">
                <a:off x="6147" y="2600"/>
                <a:ext cx="196" cy="38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92" name="Line 76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 flipV="1">
                <a:off x="6158" y="2666"/>
                <a:ext cx="197" cy="3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93" name="Line 77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 flipV="1">
                <a:off x="6168" y="2733"/>
                <a:ext cx="198" cy="29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94" name="Line 78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 flipV="1">
                <a:off x="6176" y="2799"/>
                <a:ext cx="199" cy="25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95" name="Line 79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 flipV="1">
                <a:off x="5945" y="2866"/>
                <a:ext cx="437" cy="46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96" name="Line 80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 flipV="1">
                <a:off x="6189" y="2932"/>
                <a:ext cx="200" cy="1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97" name="Line 81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 flipV="1">
                <a:off x="6194" y="2999"/>
                <a:ext cx="200" cy="13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98" name="Line 82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 flipV="1">
                <a:off x="6197" y="3066"/>
                <a:ext cx="200" cy="8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99" name="Line 83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 flipV="1">
                <a:off x="6199" y="3133"/>
                <a:ext cx="200" cy="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00" name="Line 84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6040" y="3200"/>
                <a:ext cx="360" cy="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01" name="Line 85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6199" y="3263"/>
                <a:ext cx="200" cy="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02" name="Line 86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6197" y="3326"/>
                <a:ext cx="200" cy="8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03" name="Line 87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6194" y="3388"/>
                <a:ext cx="200" cy="13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04" name="Line 88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6189" y="3451"/>
                <a:ext cx="200" cy="1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05" name="Line 89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5945" y="3489"/>
                <a:ext cx="437" cy="46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06" name="Line 90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6176" y="3576"/>
                <a:ext cx="199" cy="25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07" name="Line 91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6168" y="3638"/>
                <a:ext cx="198" cy="29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08" name="Line 92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6158" y="3700"/>
                <a:ext cx="197" cy="3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09" name="Line 93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6147" y="3762"/>
                <a:ext cx="196" cy="38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10" name="Line 94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5978" y="3790"/>
                <a:ext cx="352" cy="75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11" name="Line 95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6121" y="3885"/>
                <a:ext cx="194" cy="46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12" name="Line 96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6106" y="3946"/>
                <a:ext cx="193" cy="5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13" name="Line 97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6089" y="4007"/>
                <a:ext cx="193" cy="5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14" name="Line 98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6072" y="4067"/>
                <a:ext cx="191" cy="58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15" name="Line 99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5825" y="4053"/>
                <a:ext cx="418" cy="136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16" name="Line 100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6033" y="4187"/>
                <a:ext cx="189" cy="65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17" name="Line 101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6012" y="4246"/>
                <a:ext cx="187" cy="69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18" name="Line 102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5989" y="4304"/>
                <a:ext cx="186" cy="7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19" name="Line 103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5966" y="4363"/>
                <a:ext cx="184" cy="7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20" name="Line 104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5794" y="4355"/>
                <a:ext cx="329" cy="14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21" name="Line 105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5914" y="4477"/>
                <a:ext cx="181" cy="86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22" name="Line 106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5887" y="4534"/>
                <a:ext cx="179" cy="89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23" name="Line 107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5859" y="4590"/>
                <a:ext cx="177" cy="93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24" name="Line 108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5829" y="4645"/>
                <a:ext cx="175" cy="9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25" name="Line 109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5590" y="4580"/>
                <a:ext cx="381" cy="22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26" name="Line 110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5766" y="4754"/>
                <a:ext cx="171" cy="10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27" name="Line 111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5733" y="4807"/>
                <a:ext cx="169" cy="108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28" name="Line 112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5699" y="4860"/>
                <a:ext cx="166" cy="111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29" name="Line 113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5663" y="4912"/>
                <a:ext cx="165" cy="11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30" name="Line 114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5498" y="4869"/>
                <a:ext cx="291" cy="212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31" name="Line 115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5590" y="5014"/>
                <a:ext cx="159" cy="121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32" name="Line 116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5551" y="5063"/>
                <a:ext cx="157" cy="125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33" name="Line 117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5512" y="5112"/>
                <a:ext cx="154" cy="128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34" name="Line 118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5471" y="5160"/>
                <a:ext cx="151" cy="131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35" name="Line 119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5251" y="5047"/>
                <a:ext cx="327" cy="29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36" name="Line 120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5387" y="5254"/>
                <a:ext cx="146" cy="13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37" name="Line 121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5343" y="5299"/>
                <a:ext cx="143" cy="14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38" name="Line 122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5299" y="5343"/>
                <a:ext cx="140" cy="143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39" name="Line 123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5254" y="5387"/>
                <a:ext cx="137" cy="146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40" name="Line 124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5100" y="5311"/>
                <a:ext cx="241" cy="26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41" name="Line 125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5160" y="5471"/>
                <a:ext cx="131" cy="151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42" name="Line 126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5112" y="5512"/>
                <a:ext cx="128" cy="15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43" name="Line 127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5063" y="5551"/>
                <a:ext cx="125" cy="15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44" name="Line 128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5014" y="5590"/>
                <a:ext cx="121" cy="159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45" name="Line 129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4822" y="5433"/>
                <a:ext cx="259" cy="356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46" name="Line 130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4912" y="5663"/>
                <a:ext cx="114" cy="165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47" name="Line 131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4860" y="5699"/>
                <a:ext cx="111" cy="166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48" name="Line 132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4807" y="5733"/>
                <a:ext cx="108" cy="169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49" name="Line 133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4754" y="5766"/>
                <a:ext cx="104" cy="171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50" name="Line 134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4620" y="5660"/>
                <a:ext cx="180" cy="311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51" name="Line 135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4645" y="5829"/>
                <a:ext cx="97" cy="175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52" name="Line 136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590" y="5859"/>
                <a:ext cx="93" cy="17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53" name="Line 137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534" y="5887"/>
                <a:ext cx="89" cy="179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54" name="Line 138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477" y="5914"/>
                <a:ext cx="85" cy="181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55" name="Line 139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4323" y="5721"/>
                <a:ext cx="179" cy="402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56" name="Line 140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4363" y="5966"/>
                <a:ext cx="77" cy="18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57" name="Line 141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4304" y="5989"/>
                <a:ext cx="74" cy="186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58" name="Line 142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4246" y="6012"/>
                <a:ext cx="69" cy="18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59" name="Line 143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4187" y="6033"/>
                <a:ext cx="65" cy="189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60" name="Line 144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4078" y="5901"/>
                <a:ext cx="111" cy="342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61" name="Line 145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4067" y="6072"/>
                <a:ext cx="58" cy="191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62" name="Line 146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007" y="6089"/>
                <a:ext cx="54" cy="193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63" name="Line 147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3946" y="6106"/>
                <a:ext cx="50" cy="193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64" name="Line 148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>
                <a:off x="3885" y="6121"/>
                <a:ext cx="46" cy="19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65" name="Line 149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>
                <a:off x="3774" y="5900"/>
                <a:ext cx="91" cy="43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66" name="Line 150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>
                <a:off x="3762" y="6147"/>
                <a:ext cx="38" cy="196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67" name="Line 151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>
                <a:off x="3700" y="6158"/>
                <a:ext cx="34" cy="19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68" name="Line 152"/>
              <p:cNvSpPr>
                <a:spLocks noChangeShapeType="1"/>
              </p:cNvSpPr>
              <p:nvPr>
                <p:custDataLst>
                  <p:tags r:id="rId232"/>
                </p:custDataLst>
              </p:nvPr>
            </p:nvSpPr>
            <p:spPr bwMode="auto">
              <a:xfrm>
                <a:off x="3638" y="6168"/>
                <a:ext cx="29" cy="198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69" name="Line 153"/>
              <p:cNvSpPr>
                <a:spLocks noChangeShapeType="1"/>
              </p:cNvSpPr>
              <p:nvPr>
                <p:custDataLst>
                  <p:tags r:id="rId233"/>
                </p:custDataLst>
              </p:nvPr>
            </p:nvSpPr>
            <p:spPr bwMode="auto">
              <a:xfrm>
                <a:off x="3576" y="6176"/>
                <a:ext cx="25" cy="199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70" name="Line 154"/>
              <p:cNvSpPr>
                <a:spLocks noChangeShapeType="1"/>
              </p:cNvSpPr>
              <p:nvPr>
                <p:custDataLst>
                  <p:tags r:id="rId234"/>
                </p:custDataLst>
              </p:nvPr>
            </p:nvSpPr>
            <p:spPr bwMode="auto">
              <a:xfrm>
                <a:off x="3497" y="6024"/>
                <a:ext cx="37" cy="358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71" name="Line 155"/>
              <p:cNvSpPr>
                <a:spLocks noChangeShapeType="1"/>
              </p:cNvSpPr>
              <p:nvPr>
                <p:custDataLst>
                  <p:tags r:id="rId235"/>
                </p:custDataLst>
              </p:nvPr>
            </p:nvSpPr>
            <p:spPr bwMode="auto">
              <a:xfrm>
                <a:off x="3451" y="6189"/>
                <a:ext cx="17" cy="20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72" name="Line 156"/>
              <p:cNvSpPr>
                <a:spLocks noChangeShapeType="1"/>
              </p:cNvSpPr>
              <p:nvPr>
                <p:custDataLst>
                  <p:tags r:id="rId236"/>
                </p:custDataLst>
              </p:nvPr>
            </p:nvSpPr>
            <p:spPr bwMode="auto">
              <a:xfrm>
                <a:off x="3388" y="6194"/>
                <a:ext cx="13" cy="20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73" name="Line 157"/>
              <p:cNvSpPr>
                <a:spLocks noChangeShapeType="1"/>
              </p:cNvSpPr>
              <p:nvPr>
                <p:custDataLst>
                  <p:tags r:id="rId237"/>
                </p:custDataLst>
              </p:nvPr>
            </p:nvSpPr>
            <p:spPr bwMode="auto">
              <a:xfrm>
                <a:off x="3326" y="6197"/>
                <a:ext cx="8" cy="20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74" name="Line 158"/>
              <p:cNvSpPr>
                <a:spLocks noChangeShapeType="1"/>
              </p:cNvSpPr>
              <p:nvPr>
                <p:custDataLst>
                  <p:tags r:id="rId238"/>
                </p:custDataLst>
              </p:nvPr>
            </p:nvSpPr>
            <p:spPr bwMode="auto">
              <a:xfrm>
                <a:off x="3263" y="6199"/>
                <a:ext cx="4" cy="20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75" name="Line 159"/>
              <p:cNvSpPr>
                <a:spLocks noChangeShapeType="1"/>
              </p:cNvSpPr>
              <p:nvPr>
                <p:custDataLst>
                  <p:tags r:id="rId239"/>
                </p:custDataLst>
              </p:nvPr>
            </p:nvSpPr>
            <p:spPr bwMode="auto">
              <a:xfrm flipH="1">
                <a:off x="3200" y="5960"/>
                <a:ext cx="0" cy="44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76" name="Line 160"/>
              <p:cNvSpPr>
                <a:spLocks noChangeShapeType="1"/>
              </p:cNvSpPr>
              <p:nvPr>
                <p:custDataLst>
                  <p:tags r:id="rId240"/>
                </p:custDataLst>
              </p:nvPr>
            </p:nvSpPr>
            <p:spPr bwMode="auto">
              <a:xfrm flipH="1">
                <a:off x="3133" y="6199"/>
                <a:ext cx="4" cy="20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77" name="Line 161"/>
              <p:cNvSpPr>
                <a:spLocks noChangeShapeType="1"/>
              </p:cNvSpPr>
              <p:nvPr>
                <p:custDataLst>
                  <p:tags r:id="rId241"/>
                </p:custDataLst>
              </p:nvPr>
            </p:nvSpPr>
            <p:spPr bwMode="auto">
              <a:xfrm flipH="1">
                <a:off x="3066" y="6197"/>
                <a:ext cx="8" cy="20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78" name="Line 162"/>
              <p:cNvSpPr>
                <a:spLocks noChangeShapeType="1"/>
              </p:cNvSpPr>
              <p:nvPr>
                <p:custDataLst>
                  <p:tags r:id="rId242"/>
                </p:custDataLst>
              </p:nvPr>
            </p:nvSpPr>
            <p:spPr bwMode="auto">
              <a:xfrm flipH="1">
                <a:off x="2999" y="6194"/>
                <a:ext cx="13" cy="20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79" name="Line 163"/>
              <p:cNvSpPr>
                <a:spLocks noChangeShapeType="1"/>
              </p:cNvSpPr>
              <p:nvPr>
                <p:custDataLst>
                  <p:tags r:id="rId243"/>
                </p:custDataLst>
              </p:nvPr>
            </p:nvSpPr>
            <p:spPr bwMode="auto">
              <a:xfrm flipH="1">
                <a:off x="2932" y="6189"/>
                <a:ext cx="17" cy="20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80" name="Line 164"/>
              <p:cNvSpPr>
                <a:spLocks noChangeShapeType="1"/>
              </p:cNvSpPr>
              <p:nvPr>
                <p:custDataLst>
                  <p:tags r:id="rId244"/>
                </p:custDataLst>
              </p:nvPr>
            </p:nvSpPr>
            <p:spPr bwMode="auto">
              <a:xfrm flipH="1">
                <a:off x="2865" y="6024"/>
                <a:ext cx="38" cy="358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81" name="Line 165"/>
              <p:cNvSpPr>
                <a:spLocks noChangeShapeType="1"/>
              </p:cNvSpPr>
              <p:nvPr>
                <p:custDataLst>
                  <p:tags r:id="rId245"/>
                </p:custDataLst>
              </p:nvPr>
            </p:nvSpPr>
            <p:spPr bwMode="auto">
              <a:xfrm flipH="1">
                <a:off x="2799" y="6176"/>
                <a:ext cx="25" cy="199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82" name="Line 166"/>
              <p:cNvSpPr>
                <a:spLocks noChangeShapeType="1"/>
              </p:cNvSpPr>
              <p:nvPr>
                <p:custDataLst>
                  <p:tags r:id="rId246"/>
                </p:custDataLst>
              </p:nvPr>
            </p:nvSpPr>
            <p:spPr bwMode="auto">
              <a:xfrm flipH="1">
                <a:off x="2733" y="6168"/>
                <a:ext cx="29" cy="198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83" name="Line 167"/>
              <p:cNvSpPr>
                <a:spLocks noChangeShapeType="1"/>
              </p:cNvSpPr>
              <p:nvPr>
                <p:custDataLst>
                  <p:tags r:id="rId247"/>
                </p:custDataLst>
              </p:nvPr>
            </p:nvSpPr>
            <p:spPr bwMode="auto">
              <a:xfrm flipH="1">
                <a:off x="2666" y="6158"/>
                <a:ext cx="34" cy="19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84" name="Line 168"/>
              <p:cNvSpPr>
                <a:spLocks noChangeShapeType="1"/>
              </p:cNvSpPr>
              <p:nvPr>
                <p:custDataLst>
                  <p:tags r:id="rId248"/>
                </p:custDataLst>
              </p:nvPr>
            </p:nvSpPr>
            <p:spPr bwMode="auto">
              <a:xfrm flipH="1">
                <a:off x="2600" y="6147"/>
                <a:ext cx="38" cy="196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85" name="Line 169"/>
              <p:cNvSpPr>
                <a:spLocks noChangeShapeType="1"/>
              </p:cNvSpPr>
              <p:nvPr>
                <p:custDataLst>
                  <p:tags r:id="rId249"/>
                </p:custDataLst>
              </p:nvPr>
            </p:nvSpPr>
            <p:spPr bwMode="auto">
              <a:xfrm flipH="1">
                <a:off x="2535" y="5900"/>
                <a:ext cx="91" cy="43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86" name="Line 170"/>
              <p:cNvSpPr>
                <a:spLocks noChangeShapeType="1"/>
              </p:cNvSpPr>
              <p:nvPr>
                <p:custDataLst>
                  <p:tags r:id="rId250"/>
                </p:custDataLst>
              </p:nvPr>
            </p:nvSpPr>
            <p:spPr bwMode="auto">
              <a:xfrm flipH="1">
                <a:off x="2469" y="6121"/>
                <a:ext cx="46" cy="19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87" name="Line 171"/>
              <p:cNvSpPr>
                <a:spLocks noChangeShapeType="1"/>
              </p:cNvSpPr>
              <p:nvPr>
                <p:custDataLst>
                  <p:tags r:id="rId251"/>
                </p:custDataLst>
              </p:nvPr>
            </p:nvSpPr>
            <p:spPr bwMode="auto">
              <a:xfrm flipH="1">
                <a:off x="2404" y="6106"/>
                <a:ext cx="50" cy="193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88" name="Line 172"/>
              <p:cNvSpPr>
                <a:spLocks noChangeShapeType="1"/>
              </p:cNvSpPr>
              <p:nvPr>
                <p:custDataLst>
                  <p:tags r:id="rId252"/>
                </p:custDataLst>
              </p:nvPr>
            </p:nvSpPr>
            <p:spPr bwMode="auto">
              <a:xfrm flipH="1">
                <a:off x="2339" y="6089"/>
                <a:ext cx="54" cy="193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89" name="Line 173"/>
              <p:cNvSpPr>
                <a:spLocks noChangeShapeType="1"/>
              </p:cNvSpPr>
              <p:nvPr>
                <p:custDataLst>
                  <p:tags r:id="rId253"/>
                </p:custDataLst>
              </p:nvPr>
            </p:nvSpPr>
            <p:spPr bwMode="auto">
              <a:xfrm flipH="1">
                <a:off x="2275" y="6072"/>
                <a:ext cx="58" cy="191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90" name="Line 174"/>
              <p:cNvSpPr>
                <a:spLocks noChangeShapeType="1"/>
              </p:cNvSpPr>
              <p:nvPr>
                <p:custDataLst>
                  <p:tags r:id="rId254"/>
                </p:custDataLst>
              </p:nvPr>
            </p:nvSpPr>
            <p:spPr bwMode="auto">
              <a:xfrm flipH="1">
                <a:off x="2211" y="5901"/>
                <a:ext cx="111" cy="342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91" name="Line 175"/>
              <p:cNvSpPr>
                <a:spLocks noChangeShapeType="1"/>
              </p:cNvSpPr>
              <p:nvPr>
                <p:custDataLst>
                  <p:tags r:id="rId255"/>
                </p:custDataLst>
              </p:nvPr>
            </p:nvSpPr>
            <p:spPr bwMode="auto">
              <a:xfrm flipH="1">
                <a:off x="2148" y="6033"/>
                <a:ext cx="65" cy="189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92" name="Line 176"/>
              <p:cNvSpPr>
                <a:spLocks noChangeShapeType="1"/>
              </p:cNvSpPr>
              <p:nvPr>
                <p:custDataLst>
                  <p:tags r:id="rId256"/>
                </p:custDataLst>
              </p:nvPr>
            </p:nvSpPr>
            <p:spPr bwMode="auto">
              <a:xfrm flipH="1">
                <a:off x="2085" y="6012"/>
                <a:ext cx="69" cy="18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93" name="Line 177"/>
              <p:cNvSpPr>
                <a:spLocks noChangeShapeType="1"/>
              </p:cNvSpPr>
              <p:nvPr>
                <p:custDataLst>
                  <p:tags r:id="rId257"/>
                </p:custDataLst>
              </p:nvPr>
            </p:nvSpPr>
            <p:spPr bwMode="auto">
              <a:xfrm flipH="1">
                <a:off x="2022" y="5989"/>
                <a:ext cx="74" cy="186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94" name="Line 178"/>
              <p:cNvSpPr>
                <a:spLocks noChangeShapeType="1"/>
              </p:cNvSpPr>
              <p:nvPr>
                <p:custDataLst>
                  <p:tags r:id="rId258"/>
                </p:custDataLst>
              </p:nvPr>
            </p:nvSpPr>
            <p:spPr bwMode="auto">
              <a:xfrm flipH="1">
                <a:off x="1960" y="5966"/>
                <a:ext cx="77" cy="18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95" name="Line 179"/>
              <p:cNvSpPr>
                <a:spLocks noChangeShapeType="1"/>
              </p:cNvSpPr>
              <p:nvPr>
                <p:custDataLst>
                  <p:tags r:id="rId259"/>
                </p:custDataLst>
              </p:nvPr>
            </p:nvSpPr>
            <p:spPr bwMode="auto">
              <a:xfrm flipH="1">
                <a:off x="1898" y="5721"/>
                <a:ext cx="179" cy="402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96" name="Line 180"/>
              <p:cNvSpPr>
                <a:spLocks noChangeShapeType="1"/>
              </p:cNvSpPr>
              <p:nvPr>
                <p:custDataLst>
                  <p:tags r:id="rId260"/>
                </p:custDataLst>
              </p:nvPr>
            </p:nvSpPr>
            <p:spPr bwMode="auto">
              <a:xfrm flipH="1">
                <a:off x="1837" y="5914"/>
                <a:ext cx="86" cy="181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97" name="Line 181"/>
              <p:cNvSpPr>
                <a:spLocks noChangeShapeType="1"/>
              </p:cNvSpPr>
              <p:nvPr>
                <p:custDataLst>
                  <p:tags r:id="rId261"/>
                </p:custDataLst>
              </p:nvPr>
            </p:nvSpPr>
            <p:spPr bwMode="auto">
              <a:xfrm flipH="1">
                <a:off x="1777" y="5887"/>
                <a:ext cx="89" cy="179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98" name="Line 182"/>
              <p:cNvSpPr>
                <a:spLocks noChangeShapeType="1"/>
              </p:cNvSpPr>
              <p:nvPr>
                <p:custDataLst>
                  <p:tags r:id="rId262"/>
                </p:custDataLst>
              </p:nvPr>
            </p:nvSpPr>
            <p:spPr bwMode="auto">
              <a:xfrm flipH="1">
                <a:off x="1717" y="5859"/>
                <a:ext cx="93" cy="17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99" name="Line 183"/>
              <p:cNvSpPr>
                <a:spLocks noChangeShapeType="1"/>
              </p:cNvSpPr>
              <p:nvPr>
                <p:custDataLst>
                  <p:tags r:id="rId263"/>
                </p:custDataLst>
              </p:nvPr>
            </p:nvSpPr>
            <p:spPr bwMode="auto">
              <a:xfrm flipH="1">
                <a:off x="1658" y="5829"/>
                <a:ext cx="97" cy="175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00" name="Line 184"/>
              <p:cNvSpPr>
                <a:spLocks noChangeShapeType="1"/>
              </p:cNvSpPr>
              <p:nvPr>
                <p:custDataLst>
                  <p:tags r:id="rId264"/>
                </p:custDataLst>
              </p:nvPr>
            </p:nvSpPr>
            <p:spPr bwMode="auto">
              <a:xfrm flipH="1">
                <a:off x="1600" y="5660"/>
                <a:ext cx="180" cy="311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01" name="Line 185"/>
              <p:cNvSpPr>
                <a:spLocks noChangeShapeType="1"/>
              </p:cNvSpPr>
              <p:nvPr>
                <p:custDataLst>
                  <p:tags r:id="rId265"/>
                </p:custDataLst>
              </p:nvPr>
            </p:nvSpPr>
            <p:spPr bwMode="auto">
              <a:xfrm flipH="1">
                <a:off x="1542" y="5766"/>
                <a:ext cx="104" cy="171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02" name="Line 186"/>
              <p:cNvSpPr>
                <a:spLocks noChangeShapeType="1"/>
              </p:cNvSpPr>
              <p:nvPr>
                <p:custDataLst>
                  <p:tags r:id="rId266"/>
                </p:custDataLst>
              </p:nvPr>
            </p:nvSpPr>
            <p:spPr bwMode="auto">
              <a:xfrm flipH="1">
                <a:off x="1485" y="5733"/>
                <a:ext cx="107" cy="169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03" name="Line 187"/>
              <p:cNvSpPr>
                <a:spLocks noChangeShapeType="1"/>
              </p:cNvSpPr>
              <p:nvPr>
                <p:custDataLst>
                  <p:tags r:id="rId267"/>
                </p:custDataLst>
              </p:nvPr>
            </p:nvSpPr>
            <p:spPr bwMode="auto">
              <a:xfrm flipH="1">
                <a:off x="1429" y="5699"/>
                <a:ext cx="111" cy="166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04" name="Line 188"/>
              <p:cNvSpPr>
                <a:spLocks noChangeShapeType="1"/>
              </p:cNvSpPr>
              <p:nvPr>
                <p:custDataLst>
                  <p:tags r:id="rId268"/>
                </p:custDataLst>
              </p:nvPr>
            </p:nvSpPr>
            <p:spPr bwMode="auto">
              <a:xfrm flipH="1">
                <a:off x="1374" y="5663"/>
                <a:ext cx="114" cy="165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05" name="Line 189"/>
              <p:cNvSpPr>
                <a:spLocks noChangeShapeType="1"/>
              </p:cNvSpPr>
              <p:nvPr>
                <p:custDataLst>
                  <p:tags r:id="rId269"/>
                </p:custDataLst>
              </p:nvPr>
            </p:nvSpPr>
            <p:spPr bwMode="auto">
              <a:xfrm flipH="1">
                <a:off x="1319" y="5433"/>
                <a:ext cx="259" cy="356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06" name="Line 190"/>
              <p:cNvSpPr>
                <a:spLocks noChangeShapeType="1"/>
              </p:cNvSpPr>
              <p:nvPr>
                <p:custDataLst>
                  <p:tags r:id="rId270"/>
                </p:custDataLst>
              </p:nvPr>
            </p:nvSpPr>
            <p:spPr bwMode="auto">
              <a:xfrm flipH="1">
                <a:off x="1265" y="5590"/>
                <a:ext cx="121" cy="159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07" name="Line 191"/>
              <p:cNvSpPr>
                <a:spLocks noChangeShapeType="1"/>
              </p:cNvSpPr>
              <p:nvPr>
                <p:custDataLst>
                  <p:tags r:id="rId271"/>
                </p:custDataLst>
              </p:nvPr>
            </p:nvSpPr>
            <p:spPr bwMode="auto">
              <a:xfrm flipH="1">
                <a:off x="1212" y="5551"/>
                <a:ext cx="125" cy="15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08" name="Line 192"/>
              <p:cNvSpPr>
                <a:spLocks noChangeShapeType="1"/>
              </p:cNvSpPr>
              <p:nvPr>
                <p:custDataLst>
                  <p:tags r:id="rId272"/>
                </p:custDataLst>
              </p:nvPr>
            </p:nvSpPr>
            <p:spPr bwMode="auto">
              <a:xfrm flipH="1">
                <a:off x="1160" y="5512"/>
                <a:ext cx="128" cy="15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09" name="Line 193"/>
              <p:cNvSpPr>
                <a:spLocks noChangeShapeType="1"/>
              </p:cNvSpPr>
              <p:nvPr>
                <p:custDataLst>
                  <p:tags r:id="rId273"/>
                </p:custDataLst>
              </p:nvPr>
            </p:nvSpPr>
            <p:spPr bwMode="auto">
              <a:xfrm flipH="1">
                <a:off x="1109" y="5471"/>
                <a:ext cx="131" cy="151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10" name="Line 194"/>
              <p:cNvSpPr>
                <a:spLocks noChangeShapeType="1"/>
              </p:cNvSpPr>
              <p:nvPr>
                <p:custDataLst>
                  <p:tags r:id="rId274"/>
                </p:custDataLst>
              </p:nvPr>
            </p:nvSpPr>
            <p:spPr bwMode="auto">
              <a:xfrm flipH="1">
                <a:off x="1059" y="5311"/>
                <a:ext cx="241" cy="26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11" name="Line 195"/>
              <p:cNvSpPr>
                <a:spLocks noChangeShapeType="1"/>
              </p:cNvSpPr>
              <p:nvPr>
                <p:custDataLst>
                  <p:tags r:id="rId275"/>
                </p:custDataLst>
              </p:nvPr>
            </p:nvSpPr>
            <p:spPr bwMode="auto">
              <a:xfrm flipH="1">
                <a:off x="1009" y="5387"/>
                <a:ext cx="137" cy="146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12" name="Line 196"/>
              <p:cNvSpPr>
                <a:spLocks noChangeShapeType="1"/>
              </p:cNvSpPr>
              <p:nvPr>
                <p:custDataLst>
                  <p:tags r:id="rId276"/>
                </p:custDataLst>
              </p:nvPr>
            </p:nvSpPr>
            <p:spPr bwMode="auto">
              <a:xfrm flipH="1">
                <a:off x="961" y="5343"/>
                <a:ext cx="140" cy="143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13" name="Line 197"/>
              <p:cNvSpPr>
                <a:spLocks noChangeShapeType="1"/>
              </p:cNvSpPr>
              <p:nvPr>
                <p:custDataLst>
                  <p:tags r:id="rId277"/>
                </p:custDataLst>
              </p:nvPr>
            </p:nvSpPr>
            <p:spPr bwMode="auto">
              <a:xfrm flipH="1">
                <a:off x="914" y="5299"/>
                <a:ext cx="143" cy="14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14" name="Line 198"/>
              <p:cNvSpPr>
                <a:spLocks noChangeShapeType="1"/>
              </p:cNvSpPr>
              <p:nvPr>
                <p:custDataLst>
                  <p:tags r:id="rId278"/>
                </p:custDataLst>
              </p:nvPr>
            </p:nvSpPr>
            <p:spPr bwMode="auto">
              <a:xfrm flipH="1">
                <a:off x="867" y="5254"/>
                <a:ext cx="146" cy="13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15" name="Line 199"/>
              <p:cNvSpPr>
                <a:spLocks noChangeShapeType="1"/>
              </p:cNvSpPr>
              <p:nvPr>
                <p:custDataLst>
                  <p:tags r:id="rId279"/>
                </p:custDataLst>
              </p:nvPr>
            </p:nvSpPr>
            <p:spPr bwMode="auto">
              <a:xfrm flipH="1">
                <a:off x="822" y="5047"/>
                <a:ext cx="327" cy="29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16" name="Line 200"/>
              <p:cNvSpPr>
                <a:spLocks noChangeShapeType="1"/>
              </p:cNvSpPr>
              <p:nvPr>
                <p:custDataLst>
                  <p:tags r:id="rId280"/>
                </p:custDataLst>
              </p:nvPr>
            </p:nvSpPr>
            <p:spPr bwMode="auto">
              <a:xfrm flipH="1">
                <a:off x="778" y="5160"/>
                <a:ext cx="151" cy="131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17" name="Line 201"/>
              <p:cNvSpPr>
                <a:spLocks noChangeShapeType="1"/>
              </p:cNvSpPr>
              <p:nvPr>
                <p:custDataLst>
                  <p:tags r:id="rId281"/>
                </p:custDataLst>
              </p:nvPr>
            </p:nvSpPr>
            <p:spPr bwMode="auto">
              <a:xfrm flipH="1">
                <a:off x="734" y="5112"/>
                <a:ext cx="154" cy="128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18" name="Line 202"/>
              <p:cNvSpPr>
                <a:spLocks noChangeShapeType="1"/>
              </p:cNvSpPr>
              <p:nvPr>
                <p:custDataLst>
                  <p:tags r:id="rId282"/>
                </p:custDataLst>
              </p:nvPr>
            </p:nvSpPr>
            <p:spPr bwMode="auto">
              <a:xfrm flipH="1">
                <a:off x="692" y="5063"/>
                <a:ext cx="157" cy="125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19" name="Line 203"/>
              <p:cNvSpPr>
                <a:spLocks noChangeShapeType="1"/>
              </p:cNvSpPr>
              <p:nvPr>
                <p:custDataLst>
                  <p:tags r:id="rId283"/>
                </p:custDataLst>
              </p:nvPr>
            </p:nvSpPr>
            <p:spPr bwMode="auto">
              <a:xfrm flipH="1">
                <a:off x="651" y="5014"/>
                <a:ext cx="159" cy="121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20" name="Line 204"/>
              <p:cNvSpPr>
                <a:spLocks noChangeShapeType="1"/>
              </p:cNvSpPr>
              <p:nvPr>
                <p:custDataLst>
                  <p:tags r:id="rId284"/>
                </p:custDataLst>
              </p:nvPr>
            </p:nvSpPr>
            <p:spPr bwMode="auto">
              <a:xfrm flipH="1">
                <a:off x="611" y="4869"/>
                <a:ext cx="291" cy="212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21" name="Line 205"/>
              <p:cNvSpPr>
                <a:spLocks noChangeShapeType="1"/>
              </p:cNvSpPr>
              <p:nvPr>
                <p:custDataLst>
                  <p:tags r:id="rId285"/>
                </p:custDataLst>
              </p:nvPr>
            </p:nvSpPr>
            <p:spPr bwMode="auto">
              <a:xfrm flipH="1">
                <a:off x="572" y="4912"/>
                <a:ext cx="165" cy="11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22" name="Line 206"/>
              <p:cNvSpPr>
                <a:spLocks noChangeShapeType="1"/>
              </p:cNvSpPr>
              <p:nvPr>
                <p:custDataLst>
                  <p:tags r:id="rId286"/>
                </p:custDataLst>
              </p:nvPr>
            </p:nvSpPr>
            <p:spPr bwMode="auto">
              <a:xfrm flipH="1">
                <a:off x="535" y="4860"/>
                <a:ext cx="166" cy="111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23" name="Line 207"/>
              <p:cNvSpPr>
                <a:spLocks noChangeShapeType="1"/>
              </p:cNvSpPr>
              <p:nvPr>
                <p:custDataLst>
                  <p:tags r:id="rId287"/>
                </p:custDataLst>
              </p:nvPr>
            </p:nvSpPr>
            <p:spPr bwMode="auto">
              <a:xfrm flipH="1">
                <a:off x="498" y="4807"/>
                <a:ext cx="169" cy="108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24" name="Line 208"/>
              <p:cNvSpPr>
                <a:spLocks noChangeShapeType="1"/>
              </p:cNvSpPr>
              <p:nvPr>
                <p:custDataLst>
                  <p:tags r:id="rId288"/>
                </p:custDataLst>
              </p:nvPr>
            </p:nvSpPr>
            <p:spPr bwMode="auto">
              <a:xfrm flipH="1">
                <a:off x="463" y="4754"/>
                <a:ext cx="171" cy="10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25" name="Line 209"/>
              <p:cNvSpPr>
                <a:spLocks noChangeShapeType="1"/>
              </p:cNvSpPr>
              <p:nvPr>
                <p:custDataLst>
                  <p:tags r:id="rId289"/>
                </p:custDataLst>
              </p:nvPr>
            </p:nvSpPr>
            <p:spPr bwMode="auto">
              <a:xfrm flipH="1">
                <a:off x="429" y="4580"/>
                <a:ext cx="381" cy="22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26" name="Line 210"/>
              <p:cNvSpPr>
                <a:spLocks noChangeShapeType="1"/>
              </p:cNvSpPr>
              <p:nvPr>
                <p:custDataLst>
                  <p:tags r:id="rId290"/>
                </p:custDataLst>
              </p:nvPr>
            </p:nvSpPr>
            <p:spPr bwMode="auto">
              <a:xfrm flipH="1">
                <a:off x="396" y="4645"/>
                <a:ext cx="175" cy="9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27" name="Line 211"/>
              <p:cNvSpPr>
                <a:spLocks noChangeShapeType="1"/>
              </p:cNvSpPr>
              <p:nvPr>
                <p:custDataLst>
                  <p:tags r:id="rId291"/>
                </p:custDataLst>
              </p:nvPr>
            </p:nvSpPr>
            <p:spPr bwMode="auto">
              <a:xfrm flipH="1">
                <a:off x="364" y="4590"/>
                <a:ext cx="177" cy="93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28" name="Line 212"/>
              <p:cNvSpPr>
                <a:spLocks noChangeShapeType="1"/>
              </p:cNvSpPr>
              <p:nvPr>
                <p:custDataLst>
                  <p:tags r:id="rId292"/>
                </p:custDataLst>
              </p:nvPr>
            </p:nvSpPr>
            <p:spPr bwMode="auto">
              <a:xfrm flipH="1">
                <a:off x="334" y="4534"/>
                <a:ext cx="179" cy="89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29" name="Line 213"/>
              <p:cNvSpPr>
                <a:spLocks noChangeShapeType="1"/>
              </p:cNvSpPr>
              <p:nvPr>
                <p:custDataLst>
                  <p:tags r:id="rId293"/>
                </p:custDataLst>
              </p:nvPr>
            </p:nvSpPr>
            <p:spPr bwMode="auto">
              <a:xfrm flipH="1">
                <a:off x="305" y="4477"/>
                <a:ext cx="181" cy="85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30" name="Line 214"/>
              <p:cNvSpPr>
                <a:spLocks noChangeShapeType="1"/>
              </p:cNvSpPr>
              <p:nvPr>
                <p:custDataLst>
                  <p:tags r:id="rId294"/>
                </p:custDataLst>
              </p:nvPr>
            </p:nvSpPr>
            <p:spPr bwMode="auto">
              <a:xfrm flipH="1">
                <a:off x="277" y="4355"/>
                <a:ext cx="329" cy="14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31" name="Line 215"/>
              <p:cNvSpPr>
                <a:spLocks noChangeShapeType="1"/>
              </p:cNvSpPr>
              <p:nvPr>
                <p:custDataLst>
                  <p:tags r:id="rId295"/>
                </p:custDataLst>
              </p:nvPr>
            </p:nvSpPr>
            <p:spPr bwMode="auto">
              <a:xfrm flipH="1">
                <a:off x="250" y="4363"/>
                <a:ext cx="184" cy="7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32" name="Line 216"/>
              <p:cNvSpPr>
                <a:spLocks noChangeShapeType="1"/>
              </p:cNvSpPr>
              <p:nvPr>
                <p:custDataLst>
                  <p:tags r:id="rId296"/>
                </p:custDataLst>
              </p:nvPr>
            </p:nvSpPr>
            <p:spPr bwMode="auto">
              <a:xfrm flipH="1">
                <a:off x="225" y="4304"/>
                <a:ext cx="186" cy="7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33" name="Line 217"/>
              <p:cNvSpPr>
                <a:spLocks noChangeShapeType="1"/>
              </p:cNvSpPr>
              <p:nvPr>
                <p:custDataLst>
                  <p:tags r:id="rId297"/>
                </p:custDataLst>
              </p:nvPr>
            </p:nvSpPr>
            <p:spPr bwMode="auto">
              <a:xfrm flipH="1">
                <a:off x="201" y="4246"/>
                <a:ext cx="187" cy="69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34" name="Line 218"/>
              <p:cNvSpPr>
                <a:spLocks noChangeShapeType="1"/>
              </p:cNvSpPr>
              <p:nvPr>
                <p:custDataLst>
                  <p:tags r:id="rId298"/>
                </p:custDataLst>
              </p:nvPr>
            </p:nvSpPr>
            <p:spPr bwMode="auto">
              <a:xfrm flipH="1">
                <a:off x="178" y="4187"/>
                <a:ext cx="189" cy="65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35" name="Line 219"/>
              <p:cNvSpPr>
                <a:spLocks noChangeShapeType="1"/>
              </p:cNvSpPr>
              <p:nvPr>
                <p:custDataLst>
                  <p:tags r:id="rId299"/>
                </p:custDataLst>
              </p:nvPr>
            </p:nvSpPr>
            <p:spPr bwMode="auto">
              <a:xfrm flipH="1">
                <a:off x="157" y="4053"/>
                <a:ext cx="418" cy="136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36" name="Line 220"/>
              <p:cNvSpPr>
                <a:spLocks noChangeShapeType="1"/>
              </p:cNvSpPr>
              <p:nvPr>
                <p:custDataLst>
                  <p:tags r:id="rId300"/>
                </p:custDataLst>
              </p:nvPr>
            </p:nvSpPr>
            <p:spPr bwMode="auto">
              <a:xfrm flipH="1">
                <a:off x="137" y="4067"/>
                <a:ext cx="191" cy="58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37" name="Line 221"/>
              <p:cNvSpPr>
                <a:spLocks noChangeShapeType="1"/>
              </p:cNvSpPr>
              <p:nvPr>
                <p:custDataLst>
                  <p:tags r:id="rId301"/>
                </p:custDataLst>
              </p:nvPr>
            </p:nvSpPr>
            <p:spPr bwMode="auto">
              <a:xfrm flipH="1">
                <a:off x="118" y="4007"/>
                <a:ext cx="193" cy="5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38" name="Line 222"/>
              <p:cNvSpPr>
                <a:spLocks noChangeShapeType="1"/>
              </p:cNvSpPr>
              <p:nvPr>
                <p:custDataLst>
                  <p:tags r:id="rId302"/>
                </p:custDataLst>
              </p:nvPr>
            </p:nvSpPr>
            <p:spPr bwMode="auto">
              <a:xfrm flipH="1">
                <a:off x="101" y="3946"/>
                <a:ext cx="193" cy="5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39" name="Line 223"/>
              <p:cNvSpPr>
                <a:spLocks noChangeShapeType="1"/>
              </p:cNvSpPr>
              <p:nvPr>
                <p:custDataLst>
                  <p:tags r:id="rId303"/>
                </p:custDataLst>
              </p:nvPr>
            </p:nvSpPr>
            <p:spPr bwMode="auto">
              <a:xfrm flipH="1">
                <a:off x="85" y="3885"/>
                <a:ext cx="194" cy="46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40" name="Line 224"/>
              <p:cNvSpPr>
                <a:spLocks noChangeShapeType="1"/>
              </p:cNvSpPr>
              <p:nvPr>
                <p:custDataLst>
                  <p:tags r:id="rId304"/>
                </p:custDataLst>
              </p:nvPr>
            </p:nvSpPr>
            <p:spPr bwMode="auto">
              <a:xfrm flipH="1">
                <a:off x="70" y="3790"/>
                <a:ext cx="352" cy="75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41" name="Line 225"/>
              <p:cNvSpPr>
                <a:spLocks noChangeShapeType="1"/>
              </p:cNvSpPr>
              <p:nvPr>
                <p:custDataLst>
                  <p:tags r:id="rId305"/>
                </p:custDataLst>
              </p:nvPr>
            </p:nvSpPr>
            <p:spPr bwMode="auto">
              <a:xfrm flipH="1">
                <a:off x="57" y="3762"/>
                <a:ext cx="196" cy="38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42" name="Line 226"/>
              <p:cNvSpPr>
                <a:spLocks noChangeShapeType="1"/>
              </p:cNvSpPr>
              <p:nvPr>
                <p:custDataLst>
                  <p:tags r:id="rId306"/>
                </p:custDataLst>
              </p:nvPr>
            </p:nvSpPr>
            <p:spPr bwMode="auto">
              <a:xfrm flipH="1">
                <a:off x="45" y="3700"/>
                <a:ext cx="197" cy="3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43" name="Line 227"/>
              <p:cNvSpPr>
                <a:spLocks noChangeShapeType="1"/>
              </p:cNvSpPr>
              <p:nvPr>
                <p:custDataLst>
                  <p:tags r:id="rId307"/>
                </p:custDataLst>
              </p:nvPr>
            </p:nvSpPr>
            <p:spPr bwMode="auto">
              <a:xfrm flipH="1">
                <a:off x="34" y="3638"/>
                <a:ext cx="198" cy="29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44" name="Line 228"/>
              <p:cNvSpPr>
                <a:spLocks noChangeShapeType="1"/>
              </p:cNvSpPr>
              <p:nvPr>
                <p:custDataLst>
                  <p:tags r:id="rId308"/>
                </p:custDataLst>
              </p:nvPr>
            </p:nvSpPr>
            <p:spPr bwMode="auto">
              <a:xfrm flipH="1">
                <a:off x="25" y="3576"/>
                <a:ext cx="199" cy="25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45" name="Line 229"/>
              <p:cNvSpPr>
                <a:spLocks noChangeShapeType="1"/>
              </p:cNvSpPr>
              <p:nvPr>
                <p:custDataLst>
                  <p:tags r:id="rId309"/>
                </p:custDataLst>
              </p:nvPr>
            </p:nvSpPr>
            <p:spPr bwMode="auto">
              <a:xfrm flipH="1">
                <a:off x="18" y="3488"/>
                <a:ext cx="437" cy="46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46" name="Line 230"/>
              <p:cNvSpPr>
                <a:spLocks noChangeShapeType="1"/>
              </p:cNvSpPr>
              <p:nvPr>
                <p:custDataLst>
                  <p:tags r:id="rId310"/>
                </p:custDataLst>
              </p:nvPr>
            </p:nvSpPr>
            <p:spPr bwMode="auto">
              <a:xfrm flipH="1">
                <a:off x="11" y="3451"/>
                <a:ext cx="200" cy="1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47" name="Line 231"/>
              <p:cNvSpPr>
                <a:spLocks noChangeShapeType="1"/>
              </p:cNvSpPr>
              <p:nvPr>
                <p:custDataLst>
                  <p:tags r:id="rId311"/>
                </p:custDataLst>
              </p:nvPr>
            </p:nvSpPr>
            <p:spPr bwMode="auto">
              <a:xfrm flipH="1">
                <a:off x="6" y="3388"/>
                <a:ext cx="200" cy="13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48" name="Line 232"/>
              <p:cNvSpPr>
                <a:spLocks noChangeShapeType="1"/>
              </p:cNvSpPr>
              <p:nvPr>
                <p:custDataLst>
                  <p:tags r:id="rId312"/>
                </p:custDataLst>
              </p:nvPr>
            </p:nvSpPr>
            <p:spPr bwMode="auto">
              <a:xfrm flipH="1">
                <a:off x="3" y="3326"/>
                <a:ext cx="200" cy="8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49" name="Line 233"/>
              <p:cNvSpPr>
                <a:spLocks noChangeShapeType="1"/>
              </p:cNvSpPr>
              <p:nvPr>
                <p:custDataLst>
                  <p:tags r:id="rId313"/>
                </p:custDataLst>
              </p:nvPr>
            </p:nvSpPr>
            <p:spPr bwMode="auto">
              <a:xfrm flipH="1">
                <a:off x="1" y="3263"/>
                <a:ext cx="200" cy="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50" name="Line 234"/>
              <p:cNvSpPr>
                <a:spLocks noChangeShapeType="1"/>
              </p:cNvSpPr>
              <p:nvPr>
                <p:custDataLst>
                  <p:tags r:id="rId314"/>
                </p:custDataLst>
              </p:nvPr>
            </p:nvSpPr>
            <p:spPr bwMode="auto">
              <a:xfrm flipH="1" flipV="1">
                <a:off x="0" y="3200"/>
                <a:ext cx="360" cy="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51" name="Line 235"/>
              <p:cNvSpPr>
                <a:spLocks noChangeShapeType="1"/>
              </p:cNvSpPr>
              <p:nvPr>
                <p:custDataLst>
                  <p:tags r:id="rId315"/>
                </p:custDataLst>
              </p:nvPr>
            </p:nvSpPr>
            <p:spPr bwMode="auto">
              <a:xfrm flipH="1" flipV="1">
                <a:off x="1" y="3133"/>
                <a:ext cx="200" cy="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52" name="Line 236"/>
              <p:cNvSpPr>
                <a:spLocks noChangeShapeType="1"/>
              </p:cNvSpPr>
              <p:nvPr>
                <p:custDataLst>
                  <p:tags r:id="rId316"/>
                </p:custDataLst>
              </p:nvPr>
            </p:nvSpPr>
            <p:spPr bwMode="auto">
              <a:xfrm flipH="1" flipV="1">
                <a:off x="3" y="3066"/>
                <a:ext cx="200" cy="8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53" name="Line 237"/>
              <p:cNvSpPr>
                <a:spLocks noChangeShapeType="1"/>
              </p:cNvSpPr>
              <p:nvPr>
                <p:custDataLst>
                  <p:tags r:id="rId317"/>
                </p:custDataLst>
              </p:nvPr>
            </p:nvSpPr>
            <p:spPr bwMode="auto">
              <a:xfrm flipH="1" flipV="1">
                <a:off x="6" y="2999"/>
                <a:ext cx="200" cy="13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54" name="Line 238"/>
              <p:cNvSpPr>
                <a:spLocks noChangeShapeType="1"/>
              </p:cNvSpPr>
              <p:nvPr>
                <p:custDataLst>
                  <p:tags r:id="rId318"/>
                </p:custDataLst>
              </p:nvPr>
            </p:nvSpPr>
            <p:spPr bwMode="auto">
              <a:xfrm flipH="1" flipV="1">
                <a:off x="11" y="2932"/>
                <a:ext cx="200" cy="1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55" name="Line 239"/>
              <p:cNvSpPr>
                <a:spLocks noChangeShapeType="1"/>
              </p:cNvSpPr>
              <p:nvPr>
                <p:custDataLst>
                  <p:tags r:id="rId319"/>
                </p:custDataLst>
              </p:nvPr>
            </p:nvSpPr>
            <p:spPr bwMode="auto">
              <a:xfrm flipH="1" flipV="1">
                <a:off x="18" y="2865"/>
                <a:ext cx="437" cy="46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56" name="Line 240"/>
              <p:cNvSpPr>
                <a:spLocks noChangeShapeType="1"/>
              </p:cNvSpPr>
              <p:nvPr>
                <p:custDataLst>
                  <p:tags r:id="rId320"/>
                </p:custDataLst>
              </p:nvPr>
            </p:nvSpPr>
            <p:spPr bwMode="auto">
              <a:xfrm flipH="1" flipV="1">
                <a:off x="25" y="2799"/>
                <a:ext cx="199" cy="25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57" name="Line 241"/>
              <p:cNvSpPr>
                <a:spLocks noChangeShapeType="1"/>
              </p:cNvSpPr>
              <p:nvPr>
                <p:custDataLst>
                  <p:tags r:id="rId321"/>
                </p:custDataLst>
              </p:nvPr>
            </p:nvSpPr>
            <p:spPr bwMode="auto">
              <a:xfrm flipH="1" flipV="1">
                <a:off x="34" y="2732"/>
                <a:ext cx="198" cy="3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58" name="Line 242"/>
              <p:cNvSpPr>
                <a:spLocks noChangeShapeType="1"/>
              </p:cNvSpPr>
              <p:nvPr>
                <p:custDataLst>
                  <p:tags r:id="rId322"/>
                </p:custDataLst>
              </p:nvPr>
            </p:nvSpPr>
            <p:spPr bwMode="auto">
              <a:xfrm flipH="1" flipV="1">
                <a:off x="45" y="2666"/>
                <a:ext cx="197" cy="3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59" name="Line 243"/>
              <p:cNvSpPr>
                <a:spLocks noChangeShapeType="1"/>
              </p:cNvSpPr>
              <p:nvPr>
                <p:custDataLst>
                  <p:tags r:id="rId323"/>
                </p:custDataLst>
              </p:nvPr>
            </p:nvSpPr>
            <p:spPr bwMode="auto">
              <a:xfrm flipH="1" flipV="1">
                <a:off x="57" y="2600"/>
                <a:ext cx="196" cy="38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60" name="Line 244"/>
              <p:cNvSpPr>
                <a:spLocks noChangeShapeType="1"/>
              </p:cNvSpPr>
              <p:nvPr>
                <p:custDataLst>
                  <p:tags r:id="rId324"/>
                </p:custDataLst>
              </p:nvPr>
            </p:nvSpPr>
            <p:spPr bwMode="auto">
              <a:xfrm flipH="1" flipV="1">
                <a:off x="70" y="2535"/>
                <a:ext cx="352" cy="7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61" name="Line 245"/>
              <p:cNvSpPr>
                <a:spLocks noChangeShapeType="1"/>
              </p:cNvSpPr>
              <p:nvPr>
                <p:custDataLst>
                  <p:tags r:id="rId325"/>
                </p:custDataLst>
              </p:nvPr>
            </p:nvSpPr>
            <p:spPr bwMode="auto">
              <a:xfrm flipH="1" flipV="1">
                <a:off x="85" y="2469"/>
                <a:ext cx="194" cy="46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62" name="Line 246"/>
              <p:cNvSpPr>
                <a:spLocks noChangeShapeType="1"/>
              </p:cNvSpPr>
              <p:nvPr>
                <p:custDataLst>
                  <p:tags r:id="rId326"/>
                </p:custDataLst>
              </p:nvPr>
            </p:nvSpPr>
            <p:spPr bwMode="auto">
              <a:xfrm flipH="1" flipV="1">
                <a:off x="101" y="2404"/>
                <a:ext cx="193" cy="5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63" name="Line 247"/>
              <p:cNvSpPr>
                <a:spLocks noChangeShapeType="1"/>
              </p:cNvSpPr>
              <p:nvPr>
                <p:custDataLst>
                  <p:tags r:id="rId327"/>
                </p:custDataLst>
              </p:nvPr>
            </p:nvSpPr>
            <p:spPr bwMode="auto">
              <a:xfrm flipH="1" flipV="1">
                <a:off x="118" y="2339"/>
                <a:ext cx="193" cy="5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64" name="Line 248"/>
              <p:cNvSpPr>
                <a:spLocks noChangeShapeType="1"/>
              </p:cNvSpPr>
              <p:nvPr>
                <p:custDataLst>
                  <p:tags r:id="rId328"/>
                </p:custDataLst>
              </p:nvPr>
            </p:nvSpPr>
            <p:spPr bwMode="auto">
              <a:xfrm flipH="1" flipV="1">
                <a:off x="137" y="2275"/>
                <a:ext cx="191" cy="58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65" name="Line 249"/>
              <p:cNvSpPr>
                <a:spLocks noChangeShapeType="1"/>
              </p:cNvSpPr>
              <p:nvPr>
                <p:custDataLst>
                  <p:tags r:id="rId329"/>
                </p:custDataLst>
              </p:nvPr>
            </p:nvSpPr>
            <p:spPr bwMode="auto">
              <a:xfrm flipH="1" flipV="1">
                <a:off x="157" y="2211"/>
                <a:ext cx="418" cy="136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66" name="Line 250"/>
              <p:cNvSpPr>
                <a:spLocks noChangeShapeType="1"/>
              </p:cNvSpPr>
              <p:nvPr>
                <p:custDataLst>
                  <p:tags r:id="rId330"/>
                </p:custDataLst>
              </p:nvPr>
            </p:nvSpPr>
            <p:spPr bwMode="auto">
              <a:xfrm flipH="1" flipV="1">
                <a:off x="178" y="2148"/>
                <a:ext cx="189" cy="65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67" name="Line 251"/>
              <p:cNvSpPr>
                <a:spLocks noChangeShapeType="1"/>
              </p:cNvSpPr>
              <p:nvPr>
                <p:custDataLst>
                  <p:tags r:id="rId331"/>
                </p:custDataLst>
              </p:nvPr>
            </p:nvSpPr>
            <p:spPr bwMode="auto">
              <a:xfrm flipH="1" flipV="1">
                <a:off x="201" y="2085"/>
                <a:ext cx="187" cy="69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68" name="Line 252"/>
              <p:cNvSpPr>
                <a:spLocks noChangeShapeType="1"/>
              </p:cNvSpPr>
              <p:nvPr>
                <p:custDataLst>
                  <p:tags r:id="rId332"/>
                </p:custDataLst>
              </p:nvPr>
            </p:nvSpPr>
            <p:spPr bwMode="auto">
              <a:xfrm flipH="1" flipV="1">
                <a:off x="225" y="2022"/>
                <a:ext cx="186" cy="7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69" name="Line 253"/>
              <p:cNvSpPr>
                <a:spLocks noChangeShapeType="1"/>
              </p:cNvSpPr>
              <p:nvPr>
                <p:custDataLst>
                  <p:tags r:id="rId333"/>
                </p:custDataLst>
              </p:nvPr>
            </p:nvSpPr>
            <p:spPr bwMode="auto">
              <a:xfrm flipH="1" flipV="1">
                <a:off x="250" y="1960"/>
                <a:ext cx="184" cy="7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70" name="Line 254"/>
              <p:cNvSpPr>
                <a:spLocks noChangeShapeType="1"/>
              </p:cNvSpPr>
              <p:nvPr>
                <p:custDataLst>
                  <p:tags r:id="rId334"/>
                </p:custDataLst>
              </p:nvPr>
            </p:nvSpPr>
            <p:spPr bwMode="auto">
              <a:xfrm flipH="1" flipV="1">
                <a:off x="277" y="1898"/>
                <a:ext cx="329" cy="14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71" name="Line 255"/>
              <p:cNvSpPr>
                <a:spLocks noChangeShapeType="1"/>
              </p:cNvSpPr>
              <p:nvPr>
                <p:custDataLst>
                  <p:tags r:id="rId335"/>
                </p:custDataLst>
              </p:nvPr>
            </p:nvSpPr>
            <p:spPr bwMode="auto">
              <a:xfrm flipH="1" flipV="1">
                <a:off x="305" y="1837"/>
                <a:ext cx="181" cy="86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72" name="Line 256"/>
              <p:cNvSpPr>
                <a:spLocks noChangeShapeType="1"/>
              </p:cNvSpPr>
              <p:nvPr>
                <p:custDataLst>
                  <p:tags r:id="rId336"/>
                </p:custDataLst>
              </p:nvPr>
            </p:nvSpPr>
            <p:spPr bwMode="auto">
              <a:xfrm flipH="1" flipV="1">
                <a:off x="334" y="1777"/>
                <a:ext cx="179" cy="89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73" name="Line 257"/>
              <p:cNvSpPr>
                <a:spLocks noChangeShapeType="1"/>
              </p:cNvSpPr>
              <p:nvPr>
                <p:custDataLst>
                  <p:tags r:id="rId337"/>
                </p:custDataLst>
              </p:nvPr>
            </p:nvSpPr>
            <p:spPr bwMode="auto">
              <a:xfrm flipH="1" flipV="1">
                <a:off x="364" y="1717"/>
                <a:ext cx="177" cy="93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74" name="Line 258"/>
              <p:cNvSpPr>
                <a:spLocks noChangeShapeType="1"/>
              </p:cNvSpPr>
              <p:nvPr>
                <p:custDataLst>
                  <p:tags r:id="rId338"/>
                </p:custDataLst>
              </p:nvPr>
            </p:nvSpPr>
            <p:spPr bwMode="auto">
              <a:xfrm flipH="1" flipV="1">
                <a:off x="396" y="1658"/>
                <a:ext cx="175" cy="9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75" name="Line 259"/>
              <p:cNvSpPr>
                <a:spLocks noChangeShapeType="1"/>
              </p:cNvSpPr>
              <p:nvPr>
                <p:custDataLst>
                  <p:tags r:id="rId339"/>
                </p:custDataLst>
              </p:nvPr>
            </p:nvSpPr>
            <p:spPr bwMode="auto">
              <a:xfrm flipH="1" flipV="1">
                <a:off x="429" y="1600"/>
                <a:ext cx="381" cy="22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76" name="Line 260"/>
              <p:cNvSpPr>
                <a:spLocks noChangeShapeType="1"/>
              </p:cNvSpPr>
              <p:nvPr>
                <p:custDataLst>
                  <p:tags r:id="rId340"/>
                </p:custDataLst>
              </p:nvPr>
            </p:nvSpPr>
            <p:spPr bwMode="auto">
              <a:xfrm flipH="1" flipV="1">
                <a:off x="463" y="1542"/>
                <a:ext cx="171" cy="10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77" name="Line 261"/>
              <p:cNvSpPr>
                <a:spLocks noChangeShapeType="1"/>
              </p:cNvSpPr>
              <p:nvPr>
                <p:custDataLst>
                  <p:tags r:id="rId341"/>
                </p:custDataLst>
              </p:nvPr>
            </p:nvSpPr>
            <p:spPr bwMode="auto">
              <a:xfrm flipH="1" flipV="1">
                <a:off x="498" y="1485"/>
                <a:ext cx="169" cy="10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78" name="Line 262"/>
              <p:cNvSpPr>
                <a:spLocks noChangeShapeType="1"/>
              </p:cNvSpPr>
              <p:nvPr>
                <p:custDataLst>
                  <p:tags r:id="rId342"/>
                </p:custDataLst>
              </p:nvPr>
            </p:nvSpPr>
            <p:spPr bwMode="auto">
              <a:xfrm flipH="1" flipV="1">
                <a:off x="535" y="1429"/>
                <a:ext cx="166" cy="111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79" name="Line 263"/>
              <p:cNvSpPr>
                <a:spLocks noChangeShapeType="1"/>
              </p:cNvSpPr>
              <p:nvPr>
                <p:custDataLst>
                  <p:tags r:id="rId343"/>
                </p:custDataLst>
              </p:nvPr>
            </p:nvSpPr>
            <p:spPr bwMode="auto">
              <a:xfrm flipH="1" flipV="1">
                <a:off x="572" y="1374"/>
                <a:ext cx="165" cy="11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80" name="Line 264"/>
              <p:cNvSpPr>
                <a:spLocks noChangeShapeType="1"/>
              </p:cNvSpPr>
              <p:nvPr>
                <p:custDataLst>
                  <p:tags r:id="rId344"/>
                </p:custDataLst>
              </p:nvPr>
            </p:nvSpPr>
            <p:spPr bwMode="auto">
              <a:xfrm flipH="1" flipV="1">
                <a:off x="611" y="1319"/>
                <a:ext cx="291" cy="212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81" name="Line 265"/>
              <p:cNvSpPr>
                <a:spLocks noChangeShapeType="1"/>
              </p:cNvSpPr>
              <p:nvPr>
                <p:custDataLst>
                  <p:tags r:id="rId345"/>
                </p:custDataLst>
              </p:nvPr>
            </p:nvSpPr>
            <p:spPr bwMode="auto">
              <a:xfrm flipH="1" flipV="1">
                <a:off x="651" y="1265"/>
                <a:ext cx="159" cy="121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82" name="Line 266"/>
              <p:cNvSpPr>
                <a:spLocks noChangeShapeType="1"/>
              </p:cNvSpPr>
              <p:nvPr>
                <p:custDataLst>
                  <p:tags r:id="rId346"/>
                </p:custDataLst>
              </p:nvPr>
            </p:nvSpPr>
            <p:spPr bwMode="auto">
              <a:xfrm flipH="1" flipV="1">
                <a:off x="692" y="1212"/>
                <a:ext cx="157" cy="125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83" name="Line 267"/>
              <p:cNvSpPr>
                <a:spLocks noChangeShapeType="1"/>
              </p:cNvSpPr>
              <p:nvPr>
                <p:custDataLst>
                  <p:tags r:id="rId347"/>
                </p:custDataLst>
              </p:nvPr>
            </p:nvSpPr>
            <p:spPr bwMode="auto">
              <a:xfrm flipH="1" flipV="1">
                <a:off x="734" y="1160"/>
                <a:ext cx="154" cy="128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84" name="Line 268"/>
              <p:cNvSpPr>
                <a:spLocks noChangeShapeType="1"/>
              </p:cNvSpPr>
              <p:nvPr>
                <p:custDataLst>
                  <p:tags r:id="rId348"/>
                </p:custDataLst>
              </p:nvPr>
            </p:nvSpPr>
            <p:spPr bwMode="auto">
              <a:xfrm flipH="1" flipV="1">
                <a:off x="778" y="1109"/>
                <a:ext cx="151" cy="131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85" name="Line 269"/>
              <p:cNvSpPr>
                <a:spLocks noChangeShapeType="1"/>
              </p:cNvSpPr>
              <p:nvPr>
                <p:custDataLst>
                  <p:tags r:id="rId349"/>
                </p:custDataLst>
              </p:nvPr>
            </p:nvSpPr>
            <p:spPr bwMode="auto">
              <a:xfrm flipH="1" flipV="1">
                <a:off x="822" y="1059"/>
                <a:ext cx="327" cy="29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86" name="Line 270"/>
              <p:cNvSpPr>
                <a:spLocks noChangeShapeType="1"/>
              </p:cNvSpPr>
              <p:nvPr>
                <p:custDataLst>
                  <p:tags r:id="rId350"/>
                </p:custDataLst>
              </p:nvPr>
            </p:nvSpPr>
            <p:spPr bwMode="auto">
              <a:xfrm flipH="1" flipV="1">
                <a:off x="867" y="1009"/>
                <a:ext cx="146" cy="13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87" name="Line 271"/>
              <p:cNvSpPr>
                <a:spLocks noChangeShapeType="1"/>
              </p:cNvSpPr>
              <p:nvPr>
                <p:custDataLst>
                  <p:tags r:id="rId351"/>
                </p:custDataLst>
              </p:nvPr>
            </p:nvSpPr>
            <p:spPr bwMode="auto">
              <a:xfrm flipH="1" flipV="1">
                <a:off x="914" y="961"/>
                <a:ext cx="143" cy="14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88" name="Line 272"/>
              <p:cNvSpPr>
                <a:spLocks noChangeShapeType="1"/>
              </p:cNvSpPr>
              <p:nvPr>
                <p:custDataLst>
                  <p:tags r:id="rId352"/>
                </p:custDataLst>
              </p:nvPr>
            </p:nvSpPr>
            <p:spPr bwMode="auto">
              <a:xfrm flipH="1" flipV="1">
                <a:off x="961" y="914"/>
                <a:ext cx="140" cy="143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89" name="Line 273"/>
              <p:cNvSpPr>
                <a:spLocks noChangeShapeType="1"/>
              </p:cNvSpPr>
              <p:nvPr>
                <p:custDataLst>
                  <p:tags r:id="rId353"/>
                </p:custDataLst>
              </p:nvPr>
            </p:nvSpPr>
            <p:spPr bwMode="auto">
              <a:xfrm flipH="1" flipV="1">
                <a:off x="1009" y="867"/>
                <a:ext cx="137" cy="146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90" name="Line 274"/>
              <p:cNvSpPr>
                <a:spLocks noChangeShapeType="1"/>
              </p:cNvSpPr>
              <p:nvPr>
                <p:custDataLst>
                  <p:tags r:id="rId354"/>
                </p:custDataLst>
              </p:nvPr>
            </p:nvSpPr>
            <p:spPr bwMode="auto">
              <a:xfrm flipH="1" flipV="1">
                <a:off x="1059" y="822"/>
                <a:ext cx="241" cy="26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91" name="Line 275"/>
              <p:cNvSpPr>
                <a:spLocks noChangeShapeType="1"/>
              </p:cNvSpPr>
              <p:nvPr>
                <p:custDataLst>
                  <p:tags r:id="rId355"/>
                </p:custDataLst>
              </p:nvPr>
            </p:nvSpPr>
            <p:spPr bwMode="auto">
              <a:xfrm flipH="1" flipV="1">
                <a:off x="1109" y="778"/>
                <a:ext cx="131" cy="151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92" name="Line 276"/>
              <p:cNvSpPr>
                <a:spLocks noChangeShapeType="1"/>
              </p:cNvSpPr>
              <p:nvPr>
                <p:custDataLst>
                  <p:tags r:id="rId356"/>
                </p:custDataLst>
              </p:nvPr>
            </p:nvSpPr>
            <p:spPr bwMode="auto">
              <a:xfrm flipH="1" flipV="1">
                <a:off x="1160" y="734"/>
                <a:ext cx="128" cy="15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93" name="Line 277"/>
              <p:cNvSpPr>
                <a:spLocks noChangeShapeType="1"/>
              </p:cNvSpPr>
              <p:nvPr>
                <p:custDataLst>
                  <p:tags r:id="rId357"/>
                </p:custDataLst>
              </p:nvPr>
            </p:nvSpPr>
            <p:spPr bwMode="auto">
              <a:xfrm flipH="1" flipV="1">
                <a:off x="1212" y="692"/>
                <a:ext cx="125" cy="15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94" name="Line 278"/>
              <p:cNvSpPr>
                <a:spLocks noChangeShapeType="1"/>
              </p:cNvSpPr>
              <p:nvPr>
                <p:custDataLst>
                  <p:tags r:id="rId358"/>
                </p:custDataLst>
              </p:nvPr>
            </p:nvSpPr>
            <p:spPr bwMode="auto">
              <a:xfrm flipH="1" flipV="1">
                <a:off x="1265" y="651"/>
                <a:ext cx="121" cy="159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95" name="Line 279"/>
              <p:cNvSpPr>
                <a:spLocks noChangeShapeType="1"/>
              </p:cNvSpPr>
              <p:nvPr>
                <p:custDataLst>
                  <p:tags r:id="rId359"/>
                </p:custDataLst>
              </p:nvPr>
            </p:nvSpPr>
            <p:spPr bwMode="auto">
              <a:xfrm flipH="1" flipV="1">
                <a:off x="1319" y="611"/>
                <a:ext cx="259" cy="356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96" name="Line 280"/>
              <p:cNvSpPr>
                <a:spLocks noChangeShapeType="1"/>
              </p:cNvSpPr>
              <p:nvPr>
                <p:custDataLst>
                  <p:tags r:id="rId360"/>
                </p:custDataLst>
              </p:nvPr>
            </p:nvSpPr>
            <p:spPr bwMode="auto">
              <a:xfrm flipH="1" flipV="1">
                <a:off x="1374" y="572"/>
                <a:ext cx="114" cy="165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97" name="Line 281"/>
              <p:cNvSpPr>
                <a:spLocks noChangeShapeType="1"/>
              </p:cNvSpPr>
              <p:nvPr>
                <p:custDataLst>
                  <p:tags r:id="rId361"/>
                </p:custDataLst>
              </p:nvPr>
            </p:nvSpPr>
            <p:spPr bwMode="auto">
              <a:xfrm flipH="1" flipV="1">
                <a:off x="1429" y="535"/>
                <a:ext cx="111" cy="166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98" name="Line 282"/>
              <p:cNvSpPr>
                <a:spLocks noChangeShapeType="1"/>
              </p:cNvSpPr>
              <p:nvPr>
                <p:custDataLst>
                  <p:tags r:id="rId362"/>
                </p:custDataLst>
              </p:nvPr>
            </p:nvSpPr>
            <p:spPr bwMode="auto">
              <a:xfrm flipH="1" flipV="1">
                <a:off x="1485" y="498"/>
                <a:ext cx="108" cy="169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99" name="Line 283"/>
              <p:cNvSpPr>
                <a:spLocks noChangeShapeType="1"/>
              </p:cNvSpPr>
              <p:nvPr>
                <p:custDataLst>
                  <p:tags r:id="rId363"/>
                </p:custDataLst>
              </p:nvPr>
            </p:nvSpPr>
            <p:spPr bwMode="auto">
              <a:xfrm flipH="1" flipV="1">
                <a:off x="1542" y="463"/>
                <a:ext cx="104" cy="171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00" name="Line 284"/>
              <p:cNvSpPr>
                <a:spLocks noChangeShapeType="1"/>
              </p:cNvSpPr>
              <p:nvPr>
                <p:custDataLst>
                  <p:tags r:id="rId364"/>
                </p:custDataLst>
              </p:nvPr>
            </p:nvSpPr>
            <p:spPr bwMode="auto">
              <a:xfrm flipH="1" flipV="1">
                <a:off x="1600" y="429"/>
                <a:ext cx="180" cy="311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01" name="Line 285"/>
              <p:cNvSpPr>
                <a:spLocks noChangeShapeType="1"/>
              </p:cNvSpPr>
              <p:nvPr>
                <p:custDataLst>
                  <p:tags r:id="rId365"/>
                </p:custDataLst>
              </p:nvPr>
            </p:nvSpPr>
            <p:spPr bwMode="auto">
              <a:xfrm flipH="1" flipV="1">
                <a:off x="1658" y="396"/>
                <a:ext cx="97" cy="175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02" name="Line 286"/>
              <p:cNvSpPr>
                <a:spLocks noChangeShapeType="1"/>
              </p:cNvSpPr>
              <p:nvPr>
                <p:custDataLst>
                  <p:tags r:id="rId366"/>
                </p:custDataLst>
              </p:nvPr>
            </p:nvSpPr>
            <p:spPr bwMode="auto">
              <a:xfrm flipH="1" flipV="1">
                <a:off x="1717" y="364"/>
                <a:ext cx="93" cy="17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03" name="Line 287"/>
              <p:cNvSpPr>
                <a:spLocks noChangeShapeType="1"/>
              </p:cNvSpPr>
              <p:nvPr>
                <p:custDataLst>
                  <p:tags r:id="rId367"/>
                </p:custDataLst>
              </p:nvPr>
            </p:nvSpPr>
            <p:spPr bwMode="auto">
              <a:xfrm flipH="1" flipV="1">
                <a:off x="1777" y="334"/>
                <a:ext cx="89" cy="179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04" name="Line 288"/>
              <p:cNvSpPr>
                <a:spLocks noChangeShapeType="1"/>
              </p:cNvSpPr>
              <p:nvPr>
                <p:custDataLst>
                  <p:tags r:id="rId368"/>
                </p:custDataLst>
              </p:nvPr>
            </p:nvSpPr>
            <p:spPr bwMode="auto">
              <a:xfrm flipH="1" flipV="1">
                <a:off x="1838" y="305"/>
                <a:ext cx="85" cy="181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05" name="Line 289"/>
              <p:cNvSpPr>
                <a:spLocks noChangeShapeType="1"/>
              </p:cNvSpPr>
              <p:nvPr>
                <p:custDataLst>
                  <p:tags r:id="rId369"/>
                </p:custDataLst>
              </p:nvPr>
            </p:nvSpPr>
            <p:spPr bwMode="auto">
              <a:xfrm flipH="1" flipV="1">
                <a:off x="1898" y="277"/>
                <a:ext cx="179" cy="402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06" name="Line 290"/>
              <p:cNvSpPr>
                <a:spLocks noChangeShapeType="1"/>
              </p:cNvSpPr>
              <p:nvPr>
                <p:custDataLst>
                  <p:tags r:id="rId370"/>
                </p:custDataLst>
              </p:nvPr>
            </p:nvSpPr>
            <p:spPr bwMode="auto">
              <a:xfrm flipH="1" flipV="1">
                <a:off x="1960" y="250"/>
                <a:ext cx="77" cy="18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07" name="Line 291"/>
              <p:cNvSpPr>
                <a:spLocks noChangeShapeType="1"/>
              </p:cNvSpPr>
              <p:nvPr>
                <p:custDataLst>
                  <p:tags r:id="rId371"/>
                </p:custDataLst>
              </p:nvPr>
            </p:nvSpPr>
            <p:spPr bwMode="auto">
              <a:xfrm flipH="1" flipV="1">
                <a:off x="2022" y="225"/>
                <a:ext cx="74" cy="186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08" name="Line 292"/>
              <p:cNvSpPr>
                <a:spLocks noChangeShapeType="1"/>
              </p:cNvSpPr>
              <p:nvPr>
                <p:custDataLst>
                  <p:tags r:id="rId372"/>
                </p:custDataLst>
              </p:nvPr>
            </p:nvSpPr>
            <p:spPr bwMode="auto">
              <a:xfrm flipH="1" flipV="1">
                <a:off x="2085" y="201"/>
                <a:ext cx="69" cy="18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09" name="Line 293"/>
              <p:cNvSpPr>
                <a:spLocks noChangeShapeType="1"/>
              </p:cNvSpPr>
              <p:nvPr>
                <p:custDataLst>
                  <p:tags r:id="rId373"/>
                </p:custDataLst>
              </p:nvPr>
            </p:nvSpPr>
            <p:spPr bwMode="auto">
              <a:xfrm flipH="1" flipV="1">
                <a:off x="2148" y="178"/>
                <a:ext cx="65" cy="189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10" name="Line 294"/>
              <p:cNvSpPr>
                <a:spLocks noChangeShapeType="1"/>
              </p:cNvSpPr>
              <p:nvPr>
                <p:custDataLst>
                  <p:tags r:id="rId374"/>
                </p:custDataLst>
              </p:nvPr>
            </p:nvSpPr>
            <p:spPr bwMode="auto">
              <a:xfrm flipH="1" flipV="1">
                <a:off x="2211" y="157"/>
                <a:ext cx="111" cy="342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11" name="Line 295"/>
              <p:cNvSpPr>
                <a:spLocks noChangeShapeType="1"/>
              </p:cNvSpPr>
              <p:nvPr>
                <p:custDataLst>
                  <p:tags r:id="rId375"/>
                </p:custDataLst>
              </p:nvPr>
            </p:nvSpPr>
            <p:spPr bwMode="auto">
              <a:xfrm flipH="1" flipV="1">
                <a:off x="2275" y="137"/>
                <a:ext cx="58" cy="191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12" name="Line 296"/>
              <p:cNvSpPr>
                <a:spLocks noChangeShapeType="1"/>
              </p:cNvSpPr>
              <p:nvPr>
                <p:custDataLst>
                  <p:tags r:id="rId376"/>
                </p:custDataLst>
              </p:nvPr>
            </p:nvSpPr>
            <p:spPr bwMode="auto">
              <a:xfrm flipH="1" flipV="1">
                <a:off x="2339" y="118"/>
                <a:ext cx="54" cy="193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13" name="Line 297"/>
              <p:cNvSpPr>
                <a:spLocks noChangeShapeType="1"/>
              </p:cNvSpPr>
              <p:nvPr>
                <p:custDataLst>
                  <p:tags r:id="rId377"/>
                </p:custDataLst>
              </p:nvPr>
            </p:nvSpPr>
            <p:spPr bwMode="auto">
              <a:xfrm flipH="1" flipV="1">
                <a:off x="2404" y="101"/>
                <a:ext cx="50" cy="193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14" name="Line 298"/>
              <p:cNvSpPr>
                <a:spLocks noChangeShapeType="1"/>
              </p:cNvSpPr>
              <p:nvPr>
                <p:custDataLst>
                  <p:tags r:id="rId378"/>
                </p:custDataLst>
              </p:nvPr>
            </p:nvSpPr>
            <p:spPr bwMode="auto">
              <a:xfrm flipH="1" flipV="1">
                <a:off x="2469" y="85"/>
                <a:ext cx="46" cy="194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15" name="Line 299"/>
              <p:cNvSpPr>
                <a:spLocks noChangeShapeType="1"/>
              </p:cNvSpPr>
              <p:nvPr>
                <p:custDataLst>
                  <p:tags r:id="rId379"/>
                </p:custDataLst>
              </p:nvPr>
            </p:nvSpPr>
            <p:spPr bwMode="auto">
              <a:xfrm flipH="1" flipV="1">
                <a:off x="2535" y="70"/>
                <a:ext cx="91" cy="43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16" name="Line 300"/>
              <p:cNvSpPr>
                <a:spLocks noChangeShapeType="1"/>
              </p:cNvSpPr>
              <p:nvPr>
                <p:custDataLst>
                  <p:tags r:id="rId380"/>
                </p:custDataLst>
              </p:nvPr>
            </p:nvSpPr>
            <p:spPr bwMode="auto">
              <a:xfrm flipH="1" flipV="1">
                <a:off x="2600" y="57"/>
                <a:ext cx="38" cy="196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17" name="Line 301"/>
              <p:cNvSpPr>
                <a:spLocks noChangeShapeType="1"/>
              </p:cNvSpPr>
              <p:nvPr>
                <p:custDataLst>
                  <p:tags r:id="rId381"/>
                </p:custDataLst>
              </p:nvPr>
            </p:nvSpPr>
            <p:spPr bwMode="auto">
              <a:xfrm flipH="1" flipV="1">
                <a:off x="2666" y="45"/>
                <a:ext cx="34" cy="197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18" name="Line 302"/>
              <p:cNvSpPr>
                <a:spLocks noChangeShapeType="1"/>
              </p:cNvSpPr>
              <p:nvPr>
                <p:custDataLst>
                  <p:tags r:id="rId382"/>
                </p:custDataLst>
              </p:nvPr>
            </p:nvSpPr>
            <p:spPr bwMode="auto">
              <a:xfrm flipH="1" flipV="1">
                <a:off x="2733" y="34"/>
                <a:ext cx="29" cy="198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19" name="Line 303"/>
              <p:cNvSpPr>
                <a:spLocks noChangeShapeType="1"/>
              </p:cNvSpPr>
              <p:nvPr>
                <p:custDataLst>
                  <p:tags r:id="rId383"/>
                </p:custDataLst>
              </p:nvPr>
            </p:nvSpPr>
            <p:spPr bwMode="auto">
              <a:xfrm flipH="1" flipV="1">
                <a:off x="2799" y="25"/>
                <a:ext cx="25" cy="199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20" name="Line 304"/>
              <p:cNvSpPr>
                <a:spLocks noChangeShapeType="1"/>
              </p:cNvSpPr>
              <p:nvPr>
                <p:custDataLst>
                  <p:tags r:id="rId384"/>
                </p:custDataLst>
              </p:nvPr>
            </p:nvSpPr>
            <p:spPr bwMode="auto">
              <a:xfrm flipH="1" flipV="1">
                <a:off x="2866" y="18"/>
                <a:ext cx="37" cy="358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21" name="Line 305"/>
              <p:cNvSpPr>
                <a:spLocks noChangeShapeType="1"/>
              </p:cNvSpPr>
              <p:nvPr>
                <p:custDataLst>
                  <p:tags r:id="rId385"/>
                </p:custDataLst>
              </p:nvPr>
            </p:nvSpPr>
            <p:spPr bwMode="auto">
              <a:xfrm flipH="1" flipV="1">
                <a:off x="2932" y="11"/>
                <a:ext cx="17" cy="20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22" name="Line 306"/>
              <p:cNvSpPr>
                <a:spLocks noChangeShapeType="1"/>
              </p:cNvSpPr>
              <p:nvPr>
                <p:custDataLst>
                  <p:tags r:id="rId386"/>
                </p:custDataLst>
              </p:nvPr>
            </p:nvSpPr>
            <p:spPr bwMode="auto">
              <a:xfrm flipH="1" flipV="1">
                <a:off x="2999" y="6"/>
                <a:ext cx="13" cy="20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23" name="Line 307"/>
              <p:cNvSpPr>
                <a:spLocks noChangeShapeType="1"/>
              </p:cNvSpPr>
              <p:nvPr>
                <p:custDataLst>
                  <p:tags r:id="rId387"/>
                </p:custDataLst>
              </p:nvPr>
            </p:nvSpPr>
            <p:spPr bwMode="auto">
              <a:xfrm flipH="1" flipV="1">
                <a:off x="3066" y="3"/>
                <a:ext cx="8" cy="20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24" name="Line 308"/>
              <p:cNvSpPr>
                <a:spLocks noChangeShapeType="1"/>
              </p:cNvSpPr>
              <p:nvPr>
                <p:custDataLst>
                  <p:tags r:id="rId388"/>
                </p:custDataLst>
              </p:nvPr>
            </p:nvSpPr>
            <p:spPr bwMode="auto">
              <a:xfrm flipH="1" flipV="1">
                <a:off x="3133" y="1"/>
                <a:ext cx="4" cy="20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0725" name="Group 309"/>
            <p:cNvGrpSpPr>
              <a:grpSpLocks/>
            </p:cNvGrpSpPr>
            <p:nvPr/>
          </p:nvGrpSpPr>
          <p:grpSpPr bwMode="auto">
            <a:xfrm>
              <a:off x="1041" y="866"/>
              <a:ext cx="1156" cy="1062"/>
              <a:chOff x="0" y="0"/>
              <a:chExt cx="1922" cy="1922"/>
            </a:xfrm>
          </p:grpSpPr>
          <p:grpSp>
            <p:nvGrpSpPr>
              <p:cNvPr id="60726" name="Group 310"/>
              <p:cNvGrpSpPr>
                <a:grpSpLocks/>
              </p:cNvGrpSpPr>
              <p:nvPr/>
            </p:nvGrpSpPr>
            <p:grpSpPr bwMode="auto">
              <a:xfrm>
                <a:off x="0" y="0"/>
                <a:ext cx="1922" cy="1922"/>
                <a:chOff x="0" y="0"/>
                <a:chExt cx="6364" cy="6400"/>
              </a:xfrm>
            </p:grpSpPr>
            <p:sp>
              <p:nvSpPr>
                <p:cNvPr id="60727" name="Line 311"/>
                <p:cNvSpPr>
                  <a:spLocks noChangeShapeType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 flipH="1" flipV="1">
                  <a:off x="3182" y="0"/>
                  <a:ext cx="0" cy="60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728" name="Line 312"/>
                <p:cNvSpPr>
                  <a:spLocks noChangeShapeType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 flipV="1">
                  <a:off x="3764" y="70"/>
                  <a:ext cx="83" cy="39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729" name="Line 313"/>
                <p:cNvSpPr>
                  <a:spLocks noChangeShapeType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 flipV="1">
                  <a:off x="4240" y="277"/>
                  <a:ext cx="244" cy="54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730" name="Line 314"/>
                <p:cNvSpPr>
                  <a:spLocks noChangeShapeType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 flipV="1">
                  <a:off x="4828" y="611"/>
                  <a:ext cx="235" cy="32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731" name="Line 315"/>
                <p:cNvSpPr>
                  <a:spLocks noChangeShapeType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 flipV="1">
                  <a:off x="5114" y="1059"/>
                  <a:ext cx="446" cy="40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732" name="Line 316"/>
                <p:cNvSpPr>
                  <a:spLocks noChangeShapeType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 flipV="1">
                  <a:off x="5607" y="1600"/>
                  <a:ext cx="346" cy="20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733" name="Line 317"/>
                <p:cNvSpPr>
                  <a:spLocks noChangeShapeType="1"/>
                </p:cNvSpPr>
                <p:nvPr>
                  <p:custDataLst>
                    <p:tags r:id="rId65"/>
                  </p:custDataLst>
                </p:nvPr>
              </p:nvSpPr>
              <p:spPr bwMode="auto">
                <a:xfrm flipV="1">
                  <a:off x="5655" y="2211"/>
                  <a:ext cx="570" cy="18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734" name="Line 318"/>
                <p:cNvSpPr>
                  <a:spLocks noChangeShapeType="1"/>
                </p:cNvSpPr>
                <p:nvPr>
                  <p:custDataLst>
                    <p:tags r:id="rId66"/>
                  </p:custDataLst>
                </p:nvPr>
              </p:nvSpPr>
              <p:spPr bwMode="auto">
                <a:xfrm flipV="1">
                  <a:off x="5967" y="2866"/>
                  <a:ext cx="397" cy="4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735" name="Line 319"/>
                <p:cNvSpPr>
                  <a:spLocks noChangeShapeType="1"/>
                </p:cNvSpPr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5768" y="3472"/>
                  <a:ext cx="596" cy="63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736" name="Line 320"/>
                <p:cNvSpPr>
                  <a:spLocks noChangeShapeType="1"/>
                </p:cNvSpPr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5845" y="4065"/>
                  <a:ext cx="380" cy="12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737" name="Line 321"/>
                <p:cNvSpPr>
                  <a:spLocks noChangeShapeType="1"/>
                </p:cNvSpPr>
                <p:nvPr>
                  <p:custDataLst>
                    <p:tags r:id="rId69"/>
                  </p:custDataLst>
                </p:nvPr>
              </p:nvSpPr>
              <p:spPr bwMode="auto">
                <a:xfrm>
                  <a:off x="5434" y="4500"/>
                  <a:ext cx="519" cy="30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738" name="Line 322"/>
                <p:cNvSpPr>
                  <a:spLocks noChangeShapeType="1"/>
                </p:cNvSpPr>
                <p:nvPr>
                  <p:custDataLst>
                    <p:tags r:id="rId70"/>
                  </p:custDataLst>
                </p:nvPr>
              </p:nvSpPr>
              <p:spPr bwMode="auto">
                <a:xfrm>
                  <a:off x="5263" y="5074"/>
                  <a:ext cx="297" cy="26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739" name="Line 323"/>
                <p:cNvSpPr>
                  <a:spLocks noChangeShapeType="1"/>
                </p:cNvSpPr>
                <p:nvPr>
                  <p:custDataLst>
                    <p:tags r:id="rId71"/>
                  </p:custDataLst>
                </p:nvPr>
              </p:nvSpPr>
              <p:spPr bwMode="auto">
                <a:xfrm>
                  <a:off x="4710" y="5303"/>
                  <a:ext cx="353" cy="48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740" name="Line 324"/>
                <p:cNvSpPr>
                  <a:spLocks noChangeShapeType="1"/>
                </p:cNvSpPr>
                <p:nvPr>
                  <p:custDataLst>
                    <p:tags r:id="rId72"/>
                  </p:custDataLst>
                </p:nvPr>
              </p:nvSpPr>
              <p:spPr bwMode="auto">
                <a:xfrm>
                  <a:off x="4321" y="5758"/>
                  <a:ext cx="163" cy="36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741" name="Line 325"/>
                <p:cNvSpPr>
                  <a:spLocks noChangeShapeType="1"/>
                </p:cNvSpPr>
                <p:nvPr>
                  <p:custDataLst>
                    <p:tags r:id="rId73"/>
                  </p:custDataLst>
                </p:nvPr>
              </p:nvSpPr>
              <p:spPr bwMode="auto">
                <a:xfrm>
                  <a:off x="3723" y="5743"/>
                  <a:ext cx="124" cy="58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742" name="Line 326"/>
                <p:cNvSpPr>
                  <a:spLocks noChangeShapeType="1"/>
                </p:cNvSpPr>
                <p:nvPr>
                  <p:custDataLst>
                    <p:tags r:id="rId74"/>
                  </p:custDataLst>
                </p:nvPr>
              </p:nvSpPr>
              <p:spPr bwMode="auto">
                <a:xfrm flipH="1">
                  <a:off x="3182" y="6000"/>
                  <a:ext cx="0" cy="40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743" name="Line 327"/>
                <p:cNvSpPr>
                  <a:spLocks noChangeShapeType="1"/>
                </p:cNvSpPr>
                <p:nvPr>
                  <p:custDataLst>
                    <p:tags r:id="rId75"/>
                  </p:custDataLst>
                </p:nvPr>
              </p:nvSpPr>
              <p:spPr bwMode="auto">
                <a:xfrm flipH="1">
                  <a:off x="2517" y="5743"/>
                  <a:ext cx="124" cy="58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744" name="Line 328"/>
                <p:cNvSpPr>
                  <a:spLocks noChangeShapeType="1"/>
                </p:cNvSpPr>
                <p:nvPr>
                  <p:custDataLst>
                    <p:tags r:id="rId76"/>
                  </p:custDataLst>
                </p:nvPr>
              </p:nvSpPr>
              <p:spPr bwMode="auto">
                <a:xfrm flipH="1">
                  <a:off x="1880" y="5758"/>
                  <a:ext cx="163" cy="365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745" name="Line 329"/>
                <p:cNvSpPr>
                  <a:spLocks noChangeShapeType="1"/>
                </p:cNvSpPr>
                <p:nvPr>
                  <p:custDataLst>
                    <p:tags r:id="rId77"/>
                  </p:custDataLst>
                </p:nvPr>
              </p:nvSpPr>
              <p:spPr bwMode="auto">
                <a:xfrm flipH="1">
                  <a:off x="1301" y="5303"/>
                  <a:ext cx="353" cy="48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746" name="Line 330"/>
                <p:cNvSpPr>
                  <a:spLocks noChangeShapeType="1"/>
                </p:cNvSpPr>
                <p:nvPr>
                  <p:custDataLst>
                    <p:tags r:id="rId78"/>
                  </p:custDataLst>
                </p:nvPr>
              </p:nvSpPr>
              <p:spPr bwMode="auto">
                <a:xfrm flipH="1">
                  <a:off x="804" y="5074"/>
                  <a:ext cx="297" cy="267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747" name="Line 331"/>
                <p:cNvSpPr>
                  <a:spLocks noChangeShapeType="1"/>
                </p:cNvSpPr>
                <p:nvPr>
                  <p:custDataLst>
                    <p:tags r:id="rId79"/>
                  </p:custDataLst>
                </p:nvPr>
              </p:nvSpPr>
              <p:spPr bwMode="auto">
                <a:xfrm flipH="1">
                  <a:off x="411" y="4500"/>
                  <a:ext cx="519" cy="30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748" name="Line 332"/>
                <p:cNvSpPr>
                  <a:spLocks noChangeShapeType="1"/>
                </p:cNvSpPr>
                <p:nvPr>
                  <p:custDataLst>
                    <p:tags r:id="rId80"/>
                  </p:custDataLst>
                </p:nvPr>
              </p:nvSpPr>
              <p:spPr bwMode="auto">
                <a:xfrm flipH="1">
                  <a:off x="139" y="4065"/>
                  <a:ext cx="380" cy="12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749" name="Line 333"/>
                <p:cNvSpPr>
                  <a:spLocks noChangeShapeType="1"/>
                </p:cNvSpPr>
                <p:nvPr>
                  <p:custDataLst>
                    <p:tags r:id="rId81"/>
                  </p:custDataLst>
                </p:nvPr>
              </p:nvSpPr>
              <p:spPr bwMode="auto">
                <a:xfrm flipH="1">
                  <a:off x="0" y="3472"/>
                  <a:ext cx="596" cy="62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750" name="Line 334"/>
                <p:cNvSpPr>
                  <a:spLocks noChangeShapeType="1"/>
                </p:cNvSpPr>
                <p:nvPr>
                  <p:custDataLst>
                    <p:tags r:id="rId82"/>
                  </p:custDataLst>
                </p:nvPr>
              </p:nvSpPr>
              <p:spPr bwMode="auto">
                <a:xfrm flipH="1" flipV="1">
                  <a:off x="0" y="2865"/>
                  <a:ext cx="397" cy="42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751" name="Line 335"/>
                <p:cNvSpPr>
                  <a:spLocks noChangeShapeType="1"/>
                </p:cNvSpPr>
                <p:nvPr>
                  <p:custDataLst>
                    <p:tags r:id="rId83"/>
                  </p:custDataLst>
                </p:nvPr>
              </p:nvSpPr>
              <p:spPr bwMode="auto">
                <a:xfrm flipH="1" flipV="1">
                  <a:off x="139" y="2211"/>
                  <a:ext cx="570" cy="186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752" name="Line 336"/>
                <p:cNvSpPr>
                  <a:spLocks noChangeShapeType="1"/>
                </p:cNvSpPr>
                <p:nvPr>
                  <p:custDataLst>
                    <p:tags r:id="rId84"/>
                  </p:custDataLst>
                </p:nvPr>
              </p:nvSpPr>
              <p:spPr bwMode="auto">
                <a:xfrm flipH="1" flipV="1">
                  <a:off x="411" y="1600"/>
                  <a:ext cx="346" cy="200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753" name="Line 337"/>
                <p:cNvSpPr>
                  <a:spLocks noChangeShapeType="1"/>
                </p:cNvSpPr>
                <p:nvPr>
                  <p:custDataLst>
                    <p:tags r:id="rId85"/>
                  </p:custDataLst>
                </p:nvPr>
              </p:nvSpPr>
              <p:spPr bwMode="auto">
                <a:xfrm flipH="1" flipV="1">
                  <a:off x="804" y="1059"/>
                  <a:ext cx="446" cy="40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754" name="Line 338"/>
                <p:cNvSpPr>
                  <a:spLocks noChangeShapeType="1"/>
                </p:cNvSpPr>
                <p:nvPr>
                  <p:custDataLst>
                    <p:tags r:id="rId86"/>
                  </p:custDataLst>
                </p:nvPr>
              </p:nvSpPr>
              <p:spPr bwMode="auto">
                <a:xfrm flipH="1" flipV="1">
                  <a:off x="1301" y="611"/>
                  <a:ext cx="235" cy="324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755" name="Line 339"/>
                <p:cNvSpPr>
                  <a:spLocks noChangeShapeType="1"/>
                </p:cNvSpPr>
                <p:nvPr>
                  <p:custDataLst>
                    <p:tags r:id="rId87"/>
                  </p:custDataLst>
                </p:nvPr>
              </p:nvSpPr>
              <p:spPr bwMode="auto">
                <a:xfrm flipH="1" flipV="1">
                  <a:off x="1880" y="277"/>
                  <a:ext cx="245" cy="54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756" name="Line 340"/>
                <p:cNvSpPr>
                  <a:spLocks noChangeShapeType="1"/>
                </p:cNvSpPr>
                <p:nvPr>
                  <p:custDataLst>
                    <p:tags r:id="rId88"/>
                  </p:custDataLst>
                </p:nvPr>
              </p:nvSpPr>
              <p:spPr bwMode="auto">
                <a:xfrm flipH="1" flipV="1">
                  <a:off x="2517" y="70"/>
                  <a:ext cx="83" cy="391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0757" name="Oval 341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0" y="0"/>
                <a:ext cx="1922" cy="1922"/>
              </a:xfrm>
              <a:prstGeom prst="ellips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 sz="2400"/>
              </a:p>
            </p:txBody>
          </p:sp>
        </p:grpSp>
        <p:sp>
          <p:nvSpPr>
            <p:cNvPr id="60758" name="Oval 34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585" y="1998"/>
              <a:ext cx="72" cy="67"/>
            </a:xfrm>
            <a:prstGeom prst="ellipse">
              <a:avLst/>
            </a:prstGeom>
            <a:solidFill>
              <a:srgbClr val="000000"/>
            </a:solidFill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zh-CN" sz="2400"/>
            </a:p>
          </p:txBody>
        </p:sp>
        <p:sp>
          <p:nvSpPr>
            <p:cNvPr id="60759" name="Text Box 34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40" y="727"/>
              <a:ext cx="34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60760" name="Text Box 34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872" y="806"/>
              <a:ext cx="22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solidFill>
                    <a:srgbClr val="FF0000"/>
                  </a:solidFill>
                  <a:latin typeface="Times New Roman" pitchFamily="18" charset="0"/>
                </a:rPr>
                <a:t>31</a:t>
              </a:r>
            </a:p>
          </p:txBody>
        </p:sp>
        <p:sp>
          <p:nvSpPr>
            <p:cNvPr id="60761" name="Text Box 34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100" y="906"/>
              <a:ext cx="34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60762" name="Text Box 34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320" y="1056"/>
              <a:ext cx="34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solidFill>
                    <a:srgbClr val="FF0000"/>
                  </a:solidFill>
                  <a:latin typeface="Times New Roman" pitchFamily="18" charset="0"/>
                </a:rPr>
                <a:t>33</a:t>
              </a:r>
            </a:p>
          </p:txBody>
        </p:sp>
        <p:sp>
          <p:nvSpPr>
            <p:cNvPr id="60763" name="Text Box 34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516" y="1187"/>
              <a:ext cx="347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60764" name="Text Box 34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598" y="1375"/>
              <a:ext cx="34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solidFill>
                    <a:srgbClr val="FF0000"/>
                  </a:solidFill>
                  <a:latin typeface="Times New Roman" pitchFamily="18" charset="0"/>
                </a:rPr>
                <a:t>35</a:t>
              </a:r>
            </a:p>
          </p:txBody>
        </p:sp>
        <p:sp>
          <p:nvSpPr>
            <p:cNvPr id="60765" name="Text Box 34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775" y="1596"/>
              <a:ext cx="347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60766" name="Text Box 35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750" y="1832"/>
              <a:ext cx="29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solidFill>
                    <a:srgbClr val="FF0000"/>
                  </a:solidFill>
                  <a:latin typeface="Times New Roman" pitchFamily="18" charset="0"/>
                </a:rPr>
                <a:t>37</a:t>
              </a:r>
            </a:p>
          </p:txBody>
        </p:sp>
        <p:sp>
          <p:nvSpPr>
            <p:cNvPr id="60767" name="Text Box 35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840" y="2086"/>
              <a:ext cx="347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60768" name="Text Box 35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712" y="2281"/>
              <a:ext cx="347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solidFill>
                    <a:srgbClr val="FF0000"/>
                  </a:solidFill>
                  <a:latin typeface="Times New Roman" pitchFamily="18" charset="0"/>
                </a:rPr>
                <a:t>39</a:t>
              </a:r>
            </a:p>
          </p:txBody>
        </p:sp>
        <p:sp>
          <p:nvSpPr>
            <p:cNvPr id="60769" name="Text Box 35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454" y="2711"/>
              <a:ext cx="347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solidFill>
                    <a:srgbClr val="FF0000"/>
                  </a:solidFill>
                  <a:latin typeface="Times New Roman" pitchFamily="18" charset="0"/>
                </a:rPr>
                <a:t>41</a:t>
              </a:r>
            </a:p>
          </p:txBody>
        </p:sp>
        <p:sp>
          <p:nvSpPr>
            <p:cNvPr id="60770" name="Text Box 35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612" y="2513"/>
              <a:ext cx="347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60771" name="Text Box 35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023" y="3005"/>
              <a:ext cx="22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solidFill>
                    <a:srgbClr val="FF0000"/>
                  </a:solidFill>
                  <a:latin typeface="Times New Roman" pitchFamily="18" charset="0"/>
                </a:rPr>
                <a:t>43</a:t>
              </a:r>
            </a:p>
          </p:txBody>
        </p:sp>
        <p:sp>
          <p:nvSpPr>
            <p:cNvPr id="60772" name="Text Box 35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209" y="2887"/>
              <a:ext cx="347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60773" name="Text Box 35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801" y="3075"/>
              <a:ext cx="34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latin typeface="Times New Roman" pitchFamily="18" charset="0"/>
                </a:rPr>
                <a:t>14</a:t>
              </a:r>
            </a:p>
          </p:txBody>
        </p:sp>
        <p:sp>
          <p:nvSpPr>
            <p:cNvPr id="60774" name="Text Box 35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588" y="3084"/>
              <a:ext cx="347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solidFill>
                    <a:srgbClr val="FF0000"/>
                  </a:solidFill>
                  <a:latin typeface="Times New Roman" pitchFamily="18" charset="0"/>
                </a:rPr>
                <a:t>45</a:t>
              </a:r>
            </a:p>
          </p:txBody>
        </p:sp>
        <p:sp>
          <p:nvSpPr>
            <p:cNvPr id="60775" name="Text Box 35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300" y="3059"/>
              <a:ext cx="347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latin typeface="Times New Roman" pitchFamily="18" charset="0"/>
                </a:rPr>
                <a:t>16</a:t>
              </a:r>
            </a:p>
          </p:txBody>
        </p:sp>
        <p:sp>
          <p:nvSpPr>
            <p:cNvPr id="60776" name="Text Box 36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055" y="2993"/>
              <a:ext cx="346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solidFill>
                    <a:srgbClr val="FF0000"/>
                  </a:solidFill>
                  <a:latin typeface="Times New Roman" pitchFamily="18" charset="0"/>
                </a:rPr>
                <a:t>47</a:t>
              </a:r>
            </a:p>
          </p:txBody>
        </p:sp>
        <p:sp>
          <p:nvSpPr>
            <p:cNvPr id="60777" name="Text Box 36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833" y="2871"/>
              <a:ext cx="346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latin typeface="Times New Roman" pitchFamily="18" charset="0"/>
                </a:rPr>
                <a:t>18</a:t>
              </a:r>
            </a:p>
          </p:txBody>
        </p:sp>
        <p:sp>
          <p:nvSpPr>
            <p:cNvPr id="60778" name="Text Box 36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23" y="2701"/>
              <a:ext cx="347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solidFill>
                    <a:srgbClr val="FF0000"/>
                  </a:solidFill>
                  <a:latin typeface="Times New Roman" pitchFamily="18" charset="0"/>
                </a:rPr>
                <a:t>49</a:t>
              </a:r>
            </a:p>
          </p:txBody>
        </p:sp>
        <p:sp>
          <p:nvSpPr>
            <p:cNvPr id="60779" name="Text Box 36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95" y="2495"/>
              <a:ext cx="347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60780" name="Text Box 36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76" y="2281"/>
              <a:ext cx="347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solidFill>
                    <a:srgbClr val="FF0000"/>
                  </a:solidFill>
                  <a:latin typeface="Times New Roman" pitchFamily="18" charset="0"/>
                </a:rPr>
                <a:t>51</a:t>
              </a:r>
            </a:p>
          </p:txBody>
        </p:sp>
        <p:sp>
          <p:nvSpPr>
            <p:cNvPr id="60781" name="Text Box 36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27" y="2086"/>
              <a:ext cx="294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latin typeface="Times New Roman" pitchFamily="18" charset="0"/>
                </a:rPr>
                <a:t>22</a:t>
              </a:r>
            </a:p>
          </p:txBody>
        </p:sp>
        <p:sp>
          <p:nvSpPr>
            <p:cNvPr id="60782" name="Text Box 366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31" y="1838"/>
              <a:ext cx="347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solidFill>
                    <a:srgbClr val="FF0000"/>
                  </a:solidFill>
                  <a:latin typeface="Times New Roman" pitchFamily="18" charset="0"/>
                </a:rPr>
                <a:t>53</a:t>
              </a:r>
            </a:p>
          </p:txBody>
        </p:sp>
        <p:sp>
          <p:nvSpPr>
            <p:cNvPr id="60783" name="Text Box 367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78" y="1585"/>
              <a:ext cx="347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latin typeface="Times New Roman" pitchFamily="18" charset="0"/>
                </a:rPr>
                <a:t>24</a:t>
              </a:r>
            </a:p>
          </p:txBody>
        </p:sp>
        <p:sp>
          <p:nvSpPr>
            <p:cNvPr id="60784" name="Text Box 368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52" y="1198"/>
              <a:ext cx="349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latin typeface="Times New Roman" pitchFamily="18" charset="0"/>
                </a:rPr>
                <a:t>26</a:t>
              </a:r>
            </a:p>
          </p:txBody>
        </p:sp>
        <p:sp>
          <p:nvSpPr>
            <p:cNvPr id="60785" name="Text Box 369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96" y="1391"/>
              <a:ext cx="34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solidFill>
                    <a:srgbClr val="FF0000"/>
                  </a:solidFill>
                  <a:latin typeface="Times New Roman" pitchFamily="18" charset="0"/>
                </a:rPr>
                <a:t>55</a:t>
              </a:r>
            </a:p>
          </p:txBody>
        </p:sp>
        <p:sp>
          <p:nvSpPr>
            <p:cNvPr id="60786" name="Text Box 370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46" y="1028"/>
              <a:ext cx="34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solidFill>
                    <a:srgbClr val="FF0000"/>
                  </a:solidFill>
                  <a:latin typeface="Times New Roman" pitchFamily="18" charset="0"/>
                </a:rPr>
                <a:t>57</a:t>
              </a:r>
            </a:p>
          </p:txBody>
        </p:sp>
        <p:sp>
          <p:nvSpPr>
            <p:cNvPr id="60787" name="Text Box 37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013" y="922"/>
              <a:ext cx="347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latin typeface="Times New Roman" pitchFamily="18" charset="0"/>
                </a:rPr>
                <a:t>28</a:t>
              </a:r>
            </a:p>
          </p:txBody>
        </p:sp>
        <p:sp>
          <p:nvSpPr>
            <p:cNvPr id="60788" name="Text Box 372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215" y="797"/>
              <a:ext cx="347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solidFill>
                    <a:srgbClr val="FF0000"/>
                  </a:solidFill>
                  <a:latin typeface="Times New Roman" pitchFamily="18" charset="0"/>
                </a:rPr>
                <a:t>59</a:t>
              </a:r>
            </a:p>
          </p:txBody>
        </p:sp>
        <p:sp>
          <p:nvSpPr>
            <p:cNvPr id="60789" name="Text Box 37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597" y="967"/>
              <a:ext cx="347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60790" name="Text Box 37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765" y="997"/>
              <a:ext cx="347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60791" name="Text Box 375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882" y="1080"/>
              <a:ext cx="347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60792" name="Text Box 376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819" y="1636"/>
              <a:ext cx="347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60793" name="Text Box 377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667" y="1695"/>
              <a:ext cx="296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60794" name="Text Box 37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508" y="1686"/>
              <a:ext cx="174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60795" name="Text Box 379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347" y="1622"/>
              <a:ext cx="347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60796" name="Text Box 380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227" y="1509"/>
              <a:ext cx="347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60797" name="Text Box 381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179" y="1365"/>
              <a:ext cx="349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latin typeface="Times New Roman" pitchFamily="18" charset="0"/>
                </a:rPr>
                <a:t>11</a:t>
              </a:r>
            </a:p>
          </p:txBody>
        </p:sp>
        <p:sp>
          <p:nvSpPr>
            <p:cNvPr id="60798" name="Text Box 382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963" y="1207"/>
              <a:ext cx="348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60799" name="Text Box 383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976" y="1362"/>
              <a:ext cx="347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60800" name="Text Box 384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941" y="1515"/>
              <a:ext cx="347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60801" name="Text Box 385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210" y="1195"/>
              <a:ext cx="23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60802" name="Text Box 38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272" y="1088"/>
              <a:ext cx="347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latin typeface="Times New Roman" pitchFamily="18" charset="0"/>
                </a:rPr>
                <a:t>13</a:t>
              </a:r>
            </a:p>
          </p:txBody>
        </p:sp>
        <p:sp>
          <p:nvSpPr>
            <p:cNvPr id="60803" name="Text Box 38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412" y="992"/>
              <a:ext cx="23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zh-CN" sz="1600" b="1">
                  <a:latin typeface="Times New Roman" pitchFamily="18" charset="0"/>
                </a:rPr>
                <a:t>14</a:t>
              </a:r>
            </a:p>
          </p:txBody>
        </p:sp>
        <p:sp>
          <p:nvSpPr>
            <p:cNvPr id="60804" name="Oval 388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1608" y="1391"/>
              <a:ext cx="46" cy="42"/>
            </a:xfrm>
            <a:prstGeom prst="ellipse">
              <a:avLst/>
            </a:prstGeom>
            <a:solidFill>
              <a:srgbClr val="000000"/>
            </a:solidFill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zh-CN" sz="2400"/>
            </a:p>
          </p:txBody>
        </p:sp>
        <p:grpSp>
          <p:nvGrpSpPr>
            <p:cNvPr id="60805" name="Group 389"/>
            <p:cNvGrpSpPr>
              <a:grpSpLocks/>
            </p:cNvGrpSpPr>
            <p:nvPr/>
          </p:nvGrpSpPr>
          <p:grpSpPr bwMode="auto">
            <a:xfrm rot="-8880000">
              <a:off x="336" y="1632"/>
              <a:ext cx="1384" cy="1"/>
              <a:chOff x="0" y="0"/>
              <a:chExt cx="2038" cy="0"/>
            </a:xfrm>
          </p:grpSpPr>
          <p:sp>
            <p:nvSpPr>
              <p:cNvPr id="60806" name="Line 390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0" y="0"/>
                <a:ext cx="1069" cy="0"/>
              </a:xfrm>
              <a:prstGeom prst="line">
                <a:avLst/>
              </a:prstGeom>
              <a:noFill/>
              <a:ln w="2857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807" name="Line 391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985" y="0"/>
                <a:ext cx="1053" cy="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0808" name="Group 392"/>
            <p:cNvGrpSpPr>
              <a:grpSpLocks/>
            </p:cNvGrpSpPr>
            <p:nvPr/>
          </p:nvGrpSpPr>
          <p:grpSpPr bwMode="auto">
            <a:xfrm rot="16440000" flipH="1">
              <a:off x="1412" y="1596"/>
              <a:ext cx="425" cy="1"/>
              <a:chOff x="0" y="0"/>
              <a:chExt cx="2038" cy="0"/>
            </a:xfrm>
          </p:grpSpPr>
          <p:sp>
            <p:nvSpPr>
              <p:cNvPr id="60809" name="Line 393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0" y="0"/>
                <a:ext cx="1069" cy="0"/>
              </a:xfrm>
              <a:prstGeom prst="line">
                <a:avLst/>
              </a:prstGeom>
              <a:noFill/>
              <a:ln w="2857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810" name="Line 394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985" y="0"/>
                <a:ext cx="1053" cy="0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0811" name="Group 395"/>
            <p:cNvGrpSpPr>
              <a:grpSpLocks/>
            </p:cNvGrpSpPr>
            <p:nvPr/>
          </p:nvGrpSpPr>
          <p:grpSpPr bwMode="auto">
            <a:xfrm rot="-1500000">
              <a:off x="518" y="429"/>
              <a:ext cx="345" cy="334"/>
              <a:chOff x="0" y="0"/>
              <a:chExt cx="416" cy="368"/>
            </a:xfrm>
          </p:grpSpPr>
          <p:sp>
            <p:nvSpPr>
              <p:cNvPr id="4053" name="Rectangle 396"/>
              <p:cNvSpPr/>
              <p:nvPr>
                <p:custDataLst>
                  <p:tags r:id="rId52"/>
                </p:custDataLst>
              </p:nvPr>
            </p:nvSpPr>
            <p:spPr>
              <a:xfrm>
                <a:off x="-1" y="-1"/>
                <a:ext cx="416" cy="191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/>
              </a:gradFill>
              <a:ln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zh-CN" sz="2400"/>
              </a:p>
            </p:txBody>
          </p:sp>
          <p:sp>
            <p:nvSpPr>
              <p:cNvPr id="4054" name="Rectangle 397"/>
              <p:cNvSpPr/>
              <p:nvPr>
                <p:custDataLst>
                  <p:tags r:id="rId53"/>
                </p:custDataLst>
              </p:nvPr>
            </p:nvSpPr>
            <p:spPr>
              <a:xfrm>
                <a:off x="97" y="190"/>
                <a:ext cx="231" cy="177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0"/>
              </a:gradFill>
              <a:ln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zh-CN" sz="2400"/>
              </a:p>
            </p:txBody>
          </p:sp>
        </p:grpSp>
      </p:grpSp>
      <p:sp>
        <p:nvSpPr>
          <p:cNvPr id="4055" name="TextBox 399"/>
          <p:cNvSpPr/>
          <p:nvPr>
            <p:custDataLst>
              <p:tags r:id="rId2"/>
            </p:custDataLst>
          </p:nvPr>
        </p:nvSpPr>
        <p:spPr>
          <a:xfrm>
            <a:off x="5105400" y="228600"/>
            <a:ext cx="4419600" cy="639763"/>
          </a:xfrm>
          <a:prstGeom prst="rect">
            <a:avLst/>
          </a:prstGeom>
          <a:noFill/>
          <a:ln cap="flat">
            <a:noFill/>
            <a:prstDash val="solid"/>
            <a:miter lim="1000000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7min25.4s=445.4s</a:t>
            </a:r>
            <a:endParaRPr lang="en-US" altLang="zh-CN" sz="3600" b="1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4036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7" dur="2000" fill="hold"/>
                                        <p:tgtEl>
                                          <p:spTgt spid="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8" name="Rectangle 2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5334000" y="274638"/>
            <a:ext cx="3352800" cy="1143000"/>
          </a:xfrm>
          <a:ln cap="flat">
            <a:miter lim="1000000"/>
            <a:headEnd type="none" w="med" len="med"/>
            <a:tailEnd type="none" w="med" len="med"/>
          </a:ln>
        </p:spPr>
        <p:txBody>
          <a:bodyPr lIns="91440" tIns="45720" rIns="91440" bIns="45720"/>
          <a:lstStyle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1" i="0" u="none" baseline="0">
                <a:solidFill>
                  <a:schemeClr val="tx1"/>
                </a:solidFill>
                <a:latin typeface="Arial" pitchFamily="34" charset="0"/>
                <a:ea typeface="幼圆" pitchFamily="1" charset="-122"/>
              </a:defRPr>
            </a:lvl1pPr>
            <a:lvl2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1" i="0" u="none" baseline="0">
                <a:solidFill>
                  <a:schemeClr val="tx1"/>
                </a:solidFill>
                <a:latin typeface="Arial" pitchFamily="34" charset="0"/>
                <a:ea typeface="幼圆" pitchFamily="1" charset="-122"/>
              </a:defRPr>
            </a:lvl2pPr>
            <a:lvl3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1" i="0" u="none" baseline="0">
                <a:solidFill>
                  <a:schemeClr val="tx1"/>
                </a:solidFill>
                <a:latin typeface="Arial" pitchFamily="34" charset="0"/>
                <a:ea typeface="幼圆" pitchFamily="1" charset="-122"/>
              </a:defRPr>
            </a:lvl3pPr>
            <a:lvl4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1" i="0" u="none" baseline="0">
                <a:solidFill>
                  <a:schemeClr val="tx1"/>
                </a:solidFill>
                <a:latin typeface="Arial" pitchFamily="34" charset="0"/>
                <a:ea typeface="幼圆" pitchFamily="1" charset="-122"/>
              </a:defRPr>
            </a:lvl4pPr>
            <a:lvl5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1" i="0" u="none" baseline="0">
                <a:solidFill>
                  <a:schemeClr val="tx1"/>
                </a:solidFill>
                <a:latin typeface="Arial" pitchFamily="34" charset="0"/>
                <a:ea typeface="幼圆" pitchFamily="1" charset="-122"/>
              </a:defRPr>
            </a:lvl5pPr>
          </a:lstStyle>
          <a:p>
            <a:pPr eaLnBrk="1" hangingPunct="1"/>
            <a:r>
              <a:rPr lang="en-US" altLang="zh-CN" sz="5400" kern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cs typeface="Arial"/>
                <a:sym typeface="微软雅黑" panose="020B0503020204020204" charset="-122"/>
              </a:rPr>
              <a:t>10.0s</a:t>
            </a:r>
            <a:endParaRPr lang="en-US" altLang="zh-CN" sz="5400">
              <a:sym typeface="微软雅黑" panose="020B0503020204020204" charset="-122"/>
            </a:endParaRPr>
          </a:p>
        </p:txBody>
      </p:sp>
      <p:sp>
        <p:nvSpPr>
          <p:cNvPr id="61443" name="Rectangle 3"/>
          <p:cNvSpPr>
            <a:spLocks noChangeArrowheads="1"/>
          </p:cNvSpPr>
          <p:nvPr>
            <p:ph idx="4294967295"/>
            <p:custDataLst>
              <p:tags r:id="rId3"/>
            </p:custDataLst>
          </p:nvPr>
        </p:nvSpPr>
        <p:spPr>
          <a:xfrm>
            <a:off x="501650" y="952500"/>
            <a:ext cx="8140700" cy="5389563"/>
          </a:xfrm>
        </p:spPr>
        <p:txBody>
          <a:bodyPr lIns="91440" tIns="45720" rIns="91440" bIns="45720"/>
          <a:lstStyle/>
          <a:p>
            <a:pPr eaLnBrk="1" hangingPunct="1"/>
            <a:endParaRPr lang="zh-CN" altLang="zh-CN">
              <a:sym typeface="微软雅黑" charset="-122"/>
            </a:endParaRPr>
          </a:p>
        </p:txBody>
      </p:sp>
      <p:pic>
        <p:nvPicPr>
          <p:cNvPr id="61444" name="Picture 4" descr="200712119364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5105400" cy="661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2507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7" dur="2000" fill="hold"/>
                                        <p:tgtEl>
                                          <p:spTgt spid="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标题 36865"/>
          <p:cNvSpPr>
            <a:spLocks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3429000" y="0"/>
            <a:ext cx="2819400" cy="1206500"/>
          </a:xfrm>
        </p:spPr>
        <p:txBody>
          <a:bodyPr/>
          <a:lstStyle/>
          <a:p>
            <a:pPr eaLnBrk="1" hangingPunct="1"/>
            <a:r>
              <a:rPr lang="en-US" altLang="en-US">
                <a:sym typeface="微软雅黑" charset="-122"/>
              </a:rPr>
              <a:t>电子停表</a:t>
            </a:r>
          </a:p>
        </p:txBody>
      </p:sp>
      <p:pic>
        <p:nvPicPr>
          <p:cNvPr id="62467" name="内容占位符 36866"/>
          <p:cNvPicPr>
            <a:picLocks noChangeAspect="1" noChangeArrowheads="1"/>
          </p:cNvPicPr>
          <p:nvPr>
            <p:ph idx="4294967295"/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066800"/>
            <a:ext cx="5994400" cy="4495800"/>
          </a:xfrm>
        </p:spPr>
      </p:pic>
      <p:sp>
        <p:nvSpPr>
          <p:cNvPr id="4065" name="文本框 36867"/>
          <p:cNvSpPr/>
          <p:nvPr>
            <p:custDataLst>
              <p:tags r:id="rId4"/>
            </p:custDataLst>
          </p:nvPr>
        </p:nvSpPr>
        <p:spPr>
          <a:xfrm>
            <a:off x="762000" y="5715000"/>
            <a:ext cx="7772400" cy="641350"/>
          </a:xfrm>
          <a:prstGeom prst="rect">
            <a:avLst/>
          </a:prstGeom>
          <a:noFill/>
          <a:ln w="12700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Times New Roman" pitchFamily="18" charset="0"/>
              </a:rPr>
              <a:t>示数：</a:t>
            </a:r>
            <a:r>
              <a:rPr lang="en-US" altLang="zh-CN" sz="3600" b="1">
                <a:latin typeface="Times New Roman" pitchFamily="18" charset="0"/>
              </a:rPr>
              <a:t>1’08”08</a:t>
            </a:r>
            <a:r>
              <a:rPr lang="zh-CN" altLang="en-US" sz="3600" b="1">
                <a:latin typeface="Times New Roman" pitchFamily="18" charset="0"/>
              </a:rPr>
              <a:t>，读作一分零八秒八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40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base">
                                        <p:cTn id="12" dur="500" fill="hold"/>
                                        <p:tgtEl>
                                          <p:spTgt spid="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矩形 860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95600" y="609600"/>
            <a:ext cx="3733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6600" b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小  结</a:t>
            </a:r>
            <a:r>
              <a:rPr lang="en-US" altLang="zh-CN" sz="6600" b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:</a:t>
            </a:r>
          </a:p>
        </p:txBody>
      </p:sp>
      <p:sp>
        <p:nvSpPr>
          <p:cNvPr id="4069" name="矩形 86021"/>
          <p:cNvSpPr/>
          <p:nvPr>
            <p:custDataLst>
              <p:tags r:id="rId3"/>
            </p:custDataLst>
          </p:nvPr>
        </p:nvSpPr>
        <p:spPr>
          <a:xfrm>
            <a:off x="652463" y="1624013"/>
            <a:ext cx="4062412" cy="48260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en-US" altLang="zh-CN" sz="3200" b="1">
                <a:latin typeface="宋体" pitchFamily="2" charset="-122"/>
              </a:rPr>
              <a:t>1.</a:t>
            </a:r>
            <a:r>
              <a:rPr lang="zh-CN" altLang="en-US" sz="3200" b="1">
                <a:latin typeface="宋体" pitchFamily="2" charset="-122"/>
              </a:rPr>
              <a:t>古代测时间的方法</a:t>
            </a:r>
            <a:r>
              <a:rPr lang="en-US" altLang="zh-CN" sz="3200" b="1">
                <a:latin typeface="宋体" pitchFamily="2" charset="-122"/>
              </a:rPr>
              <a:t>:</a:t>
            </a:r>
          </a:p>
        </p:txBody>
      </p:sp>
      <p:sp>
        <p:nvSpPr>
          <p:cNvPr id="4070" name="矩形 86022"/>
          <p:cNvSpPr/>
          <p:nvPr>
            <p:custDataLst>
              <p:tags r:id="rId4"/>
            </p:custDataLst>
          </p:nvPr>
        </p:nvSpPr>
        <p:spPr>
          <a:xfrm>
            <a:off x="957263" y="2144713"/>
            <a:ext cx="7119937" cy="579437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r>
              <a:rPr lang="zh-CN" altLang="en-US" sz="3200" b="1">
                <a:solidFill>
                  <a:srgbClr val="FF3300"/>
                </a:solidFill>
                <a:latin typeface="宋体" pitchFamily="2" charset="-122"/>
              </a:rPr>
              <a:t>日晷、滴漏、火钟、沙钟、燃香，等等</a:t>
            </a:r>
          </a:p>
        </p:txBody>
      </p:sp>
      <p:sp>
        <p:nvSpPr>
          <p:cNvPr id="4071" name="矩形 86023"/>
          <p:cNvSpPr/>
          <p:nvPr>
            <p:custDataLst>
              <p:tags r:id="rId5"/>
            </p:custDataLst>
          </p:nvPr>
        </p:nvSpPr>
        <p:spPr>
          <a:xfrm>
            <a:off x="652463" y="2768600"/>
            <a:ext cx="3857625" cy="579438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r>
              <a:rPr lang="en-US" altLang="zh-CN" sz="3200" b="1">
                <a:latin typeface="宋体" pitchFamily="2" charset="-122"/>
              </a:rPr>
              <a:t>2.</a:t>
            </a:r>
            <a:r>
              <a:rPr lang="zh-CN" altLang="en-US" sz="3200" b="1">
                <a:latin typeface="宋体" pitchFamily="2" charset="-122"/>
              </a:rPr>
              <a:t>现在常用计时器：</a:t>
            </a:r>
          </a:p>
        </p:txBody>
      </p:sp>
      <p:sp>
        <p:nvSpPr>
          <p:cNvPr id="4072" name="矩形 86024"/>
          <p:cNvSpPr/>
          <p:nvPr>
            <p:custDataLst>
              <p:tags r:id="rId6"/>
            </p:custDataLst>
          </p:nvPr>
        </p:nvSpPr>
        <p:spPr>
          <a:xfrm>
            <a:off x="1017588" y="3473450"/>
            <a:ext cx="7712075" cy="106680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 sz="3200" b="1">
                <a:solidFill>
                  <a:srgbClr val="FF3300"/>
                </a:solidFill>
                <a:latin typeface="宋体" pitchFamily="2" charset="-122"/>
              </a:rPr>
              <a:t>摆钟、手表 、 闹钟 、电子停表、机械停表、原子钟 等等</a:t>
            </a:r>
          </a:p>
        </p:txBody>
      </p:sp>
      <p:sp>
        <p:nvSpPr>
          <p:cNvPr id="4073" name="矩形 86025"/>
          <p:cNvSpPr/>
          <p:nvPr>
            <p:custDataLst>
              <p:tags r:id="rId7"/>
            </p:custDataLst>
          </p:nvPr>
        </p:nvSpPr>
        <p:spPr>
          <a:xfrm>
            <a:off x="533400" y="4602163"/>
            <a:ext cx="7529513" cy="579437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r>
              <a:rPr lang="zh-CN" altLang="en-US" sz="3200" b="1">
                <a:latin typeface="宋体" pitchFamily="2" charset="-122"/>
              </a:rPr>
              <a:t>３</a:t>
            </a:r>
            <a:r>
              <a:rPr lang="en-US" altLang="zh-CN" sz="3200" b="1">
                <a:latin typeface="宋体" pitchFamily="2" charset="-122"/>
              </a:rPr>
              <a:t>.</a:t>
            </a:r>
            <a:r>
              <a:rPr lang="zh-CN" altLang="en-US" sz="3200" b="1">
                <a:latin typeface="宋体" pitchFamily="2" charset="-122"/>
              </a:rPr>
              <a:t>时间的单位及换算：</a:t>
            </a:r>
            <a:r>
              <a:rPr lang="zh-CN" altLang="en-US" sz="3200" b="1" i="1">
                <a:solidFill>
                  <a:srgbClr val="FF3300"/>
                </a:solidFill>
                <a:latin typeface="宋体" pitchFamily="2" charset="-122"/>
              </a:rPr>
              <a:t>标准单位</a:t>
            </a:r>
            <a:r>
              <a:rPr lang="zh-CN" altLang="en-US" sz="3200" b="1">
                <a:solidFill>
                  <a:srgbClr val="FF3300"/>
                </a:solidFill>
                <a:latin typeface="宋体" pitchFamily="2" charset="-122"/>
              </a:rPr>
              <a:t>－－秒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575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9" grpId="0" animBg="1"/>
      <p:bldP spid="4070" grpId="0" animBg="1"/>
      <p:bldP spid="4071" grpId="0" animBg="1"/>
      <p:bldP spid="4072" grpId="0" animBg="1"/>
      <p:bldP spid="407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6" name="矩形 87041"/>
          <p:cNvSpPr/>
          <p:nvPr>
            <p:custDataLst>
              <p:tags r:id="rId2"/>
            </p:custDataLst>
          </p:nvPr>
        </p:nvSpPr>
        <p:spPr>
          <a:xfrm>
            <a:off x="609600" y="1379538"/>
            <a:ext cx="4543425" cy="64135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r>
              <a:rPr lang="zh-CN" altLang="en-US" sz="3600" b="1">
                <a:latin typeface="宋体" pitchFamily="2" charset="-122"/>
              </a:rPr>
              <a:t>４</a:t>
            </a:r>
            <a:r>
              <a:rPr lang="en-US" altLang="zh-CN" sz="3600" b="1">
                <a:latin typeface="宋体" pitchFamily="2" charset="-122"/>
              </a:rPr>
              <a:t>.</a:t>
            </a:r>
            <a:r>
              <a:rPr lang="zh-CN" altLang="en-US" sz="3600" b="1">
                <a:latin typeface="宋体" pitchFamily="2" charset="-122"/>
              </a:rPr>
              <a:t>机械停表的使用：</a:t>
            </a:r>
          </a:p>
        </p:txBody>
      </p:sp>
      <p:sp>
        <p:nvSpPr>
          <p:cNvPr id="4077" name="矩形 87042"/>
          <p:cNvSpPr/>
          <p:nvPr>
            <p:custDataLst>
              <p:tags r:id="rId3"/>
            </p:custDataLst>
          </p:nvPr>
        </p:nvSpPr>
        <p:spPr>
          <a:xfrm>
            <a:off x="1143000" y="2117725"/>
            <a:ext cx="2224088" cy="579438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r>
              <a:rPr lang="zh-CN" altLang="en-US" sz="3200" b="1">
                <a:latin typeface="Tahoma" pitchFamily="34" charset="0"/>
              </a:rPr>
              <a:t>按分三步：</a:t>
            </a:r>
          </a:p>
        </p:txBody>
      </p:sp>
      <p:sp>
        <p:nvSpPr>
          <p:cNvPr id="4078" name="矩形 87043"/>
          <p:cNvSpPr/>
          <p:nvPr>
            <p:custDataLst>
              <p:tags r:id="rId4"/>
            </p:custDataLst>
          </p:nvPr>
        </p:nvSpPr>
        <p:spPr>
          <a:xfrm>
            <a:off x="1143000" y="3032125"/>
            <a:ext cx="2224088" cy="579438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r>
              <a:rPr lang="zh-CN" altLang="en-US" sz="3200" b="1">
                <a:latin typeface="Tahoma" pitchFamily="34" charset="0"/>
              </a:rPr>
              <a:t>读分三步：</a:t>
            </a:r>
          </a:p>
        </p:txBody>
      </p:sp>
      <p:sp>
        <p:nvSpPr>
          <p:cNvPr id="4079" name="矩形 87045"/>
          <p:cNvSpPr/>
          <p:nvPr>
            <p:custDataLst>
              <p:tags r:id="rId5"/>
            </p:custDataLst>
          </p:nvPr>
        </p:nvSpPr>
        <p:spPr>
          <a:xfrm>
            <a:off x="2949575" y="2133600"/>
            <a:ext cx="3679825" cy="579438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r>
              <a:rPr lang="zh-CN" altLang="en-US" sz="3200" b="1">
                <a:solidFill>
                  <a:srgbClr val="FF3300"/>
                </a:solidFill>
                <a:latin typeface="Tahoma" pitchFamily="34" charset="0"/>
              </a:rPr>
              <a:t>启动</a:t>
            </a:r>
            <a:r>
              <a:rPr lang="en-US" altLang="zh-CN" sz="3200" b="1">
                <a:solidFill>
                  <a:srgbClr val="FF3300"/>
                </a:solidFill>
                <a:latin typeface="Tahoma" pitchFamily="34" charset="0"/>
              </a:rPr>
              <a:t>---</a:t>
            </a:r>
            <a:r>
              <a:rPr lang="zh-CN" altLang="en-US" sz="3200" b="1">
                <a:solidFill>
                  <a:srgbClr val="FF3300"/>
                </a:solidFill>
                <a:latin typeface="Tahoma" pitchFamily="34" charset="0"/>
              </a:rPr>
              <a:t>停止</a:t>
            </a:r>
            <a:r>
              <a:rPr lang="en-US" altLang="zh-CN" sz="3200" b="1">
                <a:solidFill>
                  <a:srgbClr val="FF3300"/>
                </a:solidFill>
                <a:latin typeface="Tahoma" pitchFamily="34" charset="0"/>
              </a:rPr>
              <a:t>---</a:t>
            </a:r>
            <a:r>
              <a:rPr lang="zh-CN" altLang="en-US" sz="3200" b="1">
                <a:solidFill>
                  <a:srgbClr val="FF3300"/>
                </a:solidFill>
                <a:latin typeface="Tahoma" pitchFamily="34" charset="0"/>
              </a:rPr>
              <a:t>回表</a:t>
            </a:r>
          </a:p>
        </p:txBody>
      </p:sp>
      <p:sp>
        <p:nvSpPr>
          <p:cNvPr id="4080" name="矩形 87046"/>
          <p:cNvSpPr/>
          <p:nvPr>
            <p:custDataLst>
              <p:tags r:id="rId6"/>
            </p:custDataLst>
          </p:nvPr>
        </p:nvSpPr>
        <p:spPr>
          <a:xfrm>
            <a:off x="2949575" y="3048000"/>
            <a:ext cx="3679825" cy="579438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r>
              <a:rPr lang="zh-CN" altLang="en-US" sz="3200" b="1">
                <a:solidFill>
                  <a:srgbClr val="FF3300"/>
                </a:solidFill>
                <a:latin typeface="Tahoma" pitchFamily="34" charset="0"/>
              </a:rPr>
              <a:t>分针</a:t>
            </a:r>
            <a:r>
              <a:rPr lang="en-US" altLang="zh-CN" sz="3200" b="1">
                <a:solidFill>
                  <a:srgbClr val="FF3300"/>
                </a:solidFill>
                <a:latin typeface="Tahoma" pitchFamily="34" charset="0"/>
              </a:rPr>
              <a:t>---</a:t>
            </a:r>
            <a:r>
              <a:rPr lang="zh-CN" altLang="en-US" sz="3200" b="1">
                <a:solidFill>
                  <a:srgbClr val="FF3300"/>
                </a:solidFill>
                <a:latin typeface="Tahoma" pitchFamily="34" charset="0"/>
              </a:rPr>
              <a:t>判断</a:t>
            </a:r>
            <a:r>
              <a:rPr lang="en-US" altLang="zh-CN" sz="3200" b="1">
                <a:solidFill>
                  <a:srgbClr val="FF3300"/>
                </a:solidFill>
                <a:latin typeface="Tahoma" pitchFamily="34" charset="0"/>
              </a:rPr>
              <a:t>---</a:t>
            </a:r>
            <a:r>
              <a:rPr lang="zh-CN" altLang="en-US" sz="3200" b="1">
                <a:solidFill>
                  <a:srgbClr val="FF3300"/>
                </a:solidFill>
                <a:latin typeface="Tahoma" pitchFamily="34" charset="0"/>
              </a:rPr>
              <a:t>秒针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2664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6" grpId="0" animBg="1"/>
      <p:bldP spid="4077" grpId="0" animBg="1"/>
      <p:bldP spid="4078" grpId="0" animBg="1"/>
      <p:bldP spid="4079" grpId="0" animBg="1"/>
      <p:bldP spid="408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31913" y="1701800"/>
            <a:ext cx="30241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3600" b="1">
                <a:ea typeface="黑体" pitchFamily="49" charset="-122"/>
              </a:rPr>
              <a:t>三、误差</a:t>
            </a:r>
          </a:p>
        </p:txBody>
      </p:sp>
      <p:sp>
        <p:nvSpPr>
          <p:cNvPr id="4084" name="Text Box 6"/>
          <p:cNvSpPr/>
          <p:nvPr>
            <p:custDataLst>
              <p:tags r:id="rId3"/>
            </p:custDataLst>
          </p:nvPr>
        </p:nvSpPr>
        <p:spPr>
          <a:xfrm>
            <a:off x="1331913" y="3094038"/>
            <a:ext cx="5616575" cy="1198562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3000" b="1">
                <a:solidFill>
                  <a:srgbClr val="FF0000"/>
                </a:solidFill>
                <a:ea typeface="隶书" pitchFamily="49" charset="-122"/>
              </a:rPr>
              <a:t>误差的来源</a:t>
            </a:r>
            <a:r>
              <a:rPr lang="en-US" altLang="zh-CN" sz="3000" b="1">
                <a:solidFill>
                  <a:srgbClr val="FF0000"/>
                </a:solidFill>
                <a:ea typeface="隶书" pitchFamily="49" charset="-122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zh-CN" sz="2700" b="1">
                <a:sym typeface="Wingdings" charset="2"/>
              </a:rPr>
              <a:t>(</a:t>
            </a:r>
            <a:r>
              <a:rPr lang="zh-CN" altLang="en-US" sz="2700" b="1">
                <a:sym typeface="Wingdings" charset="2"/>
              </a:rPr>
              <a:t>测量工具、测量方法、测量者）</a:t>
            </a:r>
          </a:p>
        </p:txBody>
      </p:sp>
      <p:sp>
        <p:nvSpPr>
          <p:cNvPr id="4085" name="Rectangle 7"/>
          <p:cNvSpPr/>
          <p:nvPr>
            <p:custDataLst>
              <p:tags r:id="rId4"/>
            </p:custDataLst>
          </p:nvPr>
        </p:nvSpPr>
        <p:spPr>
          <a:xfrm>
            <a:off x="1465263" y="4346575"/>
            <a:ext cx="6292850" cy="947738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 sz="3000" b="1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注意：</a:t>
            </a:r>
            <a:r>
              <a:rPr lang="zh-CN" altLang="en-US" sz="2400" b="1">
                <a:latin typeface="宋体" pitchFamily="2" charset="-122"/>
              </a:rPr>
              <a:t>误差是客观存在的，不可避免的，不可能消除</a:t>
            </a:r>
            <a:r>
              <a:rPr lang="en-US" altLang="zh-CN" sz="2400" b="1">
                <a:latin typeface="宋体" pitchFamily="2" charset="-122"/>
              </a:rPr>
              <a:t>,</a:t>
            </a:r>
            <a:r>
              <a:rPr lang="zh-CN" altLang="en-US" sz="2400" b="1">
                <a:latin typeface="宋体" pitchFamily="2" charset="-122"/>
              </a:rPr>
              <a:t>只能尽量的减小。 </a:t>
            </a:r>
          </a:p>
        </p:txBody>
      </p:sp>
      <p:sp>
        <p:nvSpPr>
          <p:cNvPr id="4086" name="Text Box 5"/>
          <p:cNvSpPr/>
          <p:nvPr>
            <p:custDataLst>
              <p:tags r:id="rId5"/>
            </p:custDataLst>
          </p:nvPr>
        </p:nvSpPr>
        <p:spPr>
          <a:xfrm>
            <a:off x="1331913" y="2511425"/>
            <a:ext cx="6196012" cy="503238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2700" b="1">
                <a:latin typeface="黑体" pitchFamily="49" charset="-122"/>
                <a:ea typeface="黑体" pitchFamily="49" charset="-122"/>
              </a:rPr>
              <a:t>误差</a:t>
            </a:r>
            <a:r>
              <a:rPr lang="en-US" altLang="zh-CN" sz="2700" b="1">
                <a:latin typeface="黑体" pitchFamily="49" charset="-122"/>
                <a:ea typeface="黑体" pitchFamily="49" charset="-122"/>
              </a:rPr>
              <a:t>:</a:t>
            </a:r>
            <a:r>
              <a:rPr lang="zh-CN" altLang="en-US" sz="2700" b="1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测量值</a:t>
            </a:r>
            <a:r>
              <a:rPr lang="zh-CN" altLang="en-US" sz="2700" b="1">
                <a:latin typeface="楷体_GB2312" pitchFamily="1" charset="-122"/>
                <a:ea typeface="楷体_GB2312" pitchFamily="1" charset="-122"/>
              </a:rPr>
              <a:t>和</a:t>
            </a:r>
            <a:r>
              <a:rPr lang="zh-CN" altLang="en-US" sz="2700" b="1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真实值</a:t>
            </a:r>
            <a:r>
              <a:rPr lang="zh-CN" altLang="en-US" sz="2700" b="1">
                <a:latin typeface="楷体_GB2312" pitchFamily="1" charset="-122"/>
                <a:ea typeface="楷体_GB2312" pitchFamily="1" charset="-122"/>
              </a:rPr>
              <a:t>之间的差异</a:t>
            </a:r>
            <a:r>
              <a:rPr lang="en-US" altLang="zh-CN" sz="2700" b="1">
                <a:latin typeface="楷体_GB2312" pitchFamily="1" charset="-122"/>
                <a:ea typeface="楷体_GB2312" pitchFamily="1" charset="-122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664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1" dur="500" fill="hold"/>
                                        <p:tgtEl>
                                          <p:spTgt spid="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6" dur="500" fill="hold"/>
                                        <p:tgtEl>
                                          <p:spTgt spid="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4" grpId="0" animBg="1"/>
      <p:bldP spid="4085" grpId="0" animBg="1"/>
      <p:bldP spid="408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93988" y="301783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/>
          <a:lstStyle/>
          <a:p>
            <a:endParaRPr lang="zh-CN" altLang="zh-CN">
              <a:latin typeface="Tahoma" pitchFamily="34" charset="0"/>
            </a:endParaRPr>
          </a:p>
        </p:txBody>
      </p:sp>
      <p:sp>
        <p:nvSpPr>
          <p:cNvPr id="4090" name="Text Box 6"/>
          <p:cNvSpPr/>
          <p:nvPr>
            <p:custDataLst>
              <p:tags r:id="rId3"/>
            </p:custDataLst>
          </p:nvPr>
        </p:nvSpPr>
        <p:spPr>
          <a:xfrm>
            <a:off x="1331913" y="1862138"/>
            <a:ext cx="6427787" cy="1920875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altLang="zh-CN" sz="2700" b="1">
                <a:latin typeface="宋体" pitchFamily="2" charset="-122"/>
              </a:rPr>
              <a:t>   </a:t>
            </a:r>
            <a:r>
              <a:rPr lang="en-US" altLang="zh-CN" sz="3000" b="1">
                <a:latin typeface="宋体" pitchFamily="2" charset="-122"/>
              </a:rPr>
              <a:t> </a:t>
            </a:r>
            <a:r>
              <a:rPr lang="zh-CN" altLang="en-US" sz="3000" b="1">
                <a:latin typeface="宋体" pitchFamily="2" charset="-122"/>
              </a:rPr>
              <a:t>错误是由于不遵守测量仪器的使用规则，或读取、记录测量结果时粗心等原因造成的。错误是不应该发生的，是可以避免的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54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 fill="hold"/>
                                        <p:tgtEl>
                                          <p:spTgt spid="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3" name="Rectangle 10"/>
          <p:cNvSpPr/>
          <p:nvPr>
            <p:custDataLst>
              <p:tags r:id="rId2"/>
            </p:custDataLst>
          </p:nvPr>
        </p:nvSpPr>
        <p:spPr>
          <a:xfrm>
            <a:off x="1828800" y="1808163"/>
            <a:ext cx="6172200" cy="503237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 sz="2700" b="1">
                <a:latin typeface="楷体_GB2312" pitchFamily="1" charset="-122"/>
                <a:ea typeface="楷体_GB2312" pitchFamily="1" charset="-122"/>
              </a:rPr>
              <a:t>注意</a:t>
            </a:r>
            <a:r>
              <a:rPr lang="en-US" altLang="zh-CN" sz="2700" b="1">
                <a:latin typeface="楷体_GB2312" pitchFamily="1" charset="-122"/>
                <a:ea typeface="楷体_GB2312" pitchFamily="1" charset="-122"/>
              </a:rPr>
              <a:t>:</a:t>
            </a:r>
          </a:p>
        </p:txBody>
      </p:sp>
      <p:sp>
        <p:nvSpPr>
          <p:cNvPr id="4094" name="Rectangle 12"/>
          <p:cNvSpPr/>
          <p:nvPr>
            <p:custDataLst>
              <p:tags r:id="rId3"/>
            </p:custDataLst>
          </p:nvPr>
        </p:nvSpPr>
        <p:spPr>
          <a:xfrm>
            <a:off x="1749425" y="2887663"/>
            <a:ext cx="5022850" cy="503237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⑵</a:t>
            </a:r>
            <a:r>
              <a:rPr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误差</a:t>
            </a:r>
            <a:r>
              <a:rPr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总是存在</a:t>
            </a:r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,</a:t>
            </a:r>
            <a:r>
              <a:rPr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不可避免的</a:t>
            </a:r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.</a:t>
            </a:r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 </a:t>
            </a:r>
            <a:endParaRPr lang="en-US" altLang="zh-CN" sz="240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4095" name="Rectangle 13"/>
          <p:cNvSpPr/>
          <p:nvPr>
            <p:custDataLst>
              <p:tags r:id="rId4"/>
            </p:custDataLst>
          </p:nvPr>
        </p:nvSpPr>
        <p:spPr>
          <a:xfrm>
            <a:off x="1749425" y="2401888"/>
            <a:ext cx="6172200" cy="503237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altLang="zh-CN" sz="2700" b="1">
                <a:latin typeface="楷体_GB2312" pitchFamily="1" charset="-122"/>
                <a:ea typeface="楷体_GB2312" pitchFamily="1" charset="-122"/>
              </a:rPr>
              <a:t>⑴</a:t>
            </a:r>
            <a:r>
              <a:rPr lang="zh-CN" altLang="en-US" sz="2700" b="1">
                <a:latin typeface="楷体_GB2312" pitchFamily="1" charset="-122"/>
                <a:ea typeface="楷体_GB2312" pitchFamily="1" charset="-122"/>
              </a:rPr>
              <a:t>误差</a:t>
            </a:r>
            <a:r>
              <a:rPr lang="zh-CN" altLang="en-US" sz="27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不是错误</a:t>
            </a:r>
            <a:r>
              <a:rPr lang="en-US" altLang="zh-CN" sz="2700" b="1">
                <a:latin typeface="楷体_GB2312" pitchFamily="1" charset="-122"/>
                <a:ea typeface="楷体_GB2312" pitchFamily="1" charset="-122"/>
              </a:rPr>
              <a:t>,</a:t>
            </a:r>
            <a:r>
              <a:rPr lang="zh-CN" altLang="en-US" sz="2700" b="1">
                <a:latin typeface="楷体_GB2312" pitchFamily="1" charset="-122"/>
                <a:ea typeface="楷体_GB2312" pitchFamily="1" charset="-122"/>
              </a:rPr>
              <a:t>错误应该避免</a:t>
            </a:r>
            <a:r>
              <a:rPr lang="en-US" altLang="zh-CN" sz="2700" b="1">
                <a:latin typeface="楷体_GB2312" pitchFamily="1" charset="-122"/>
                <a:ea typeface="楷体_GB2312" pitchFamily="1" charset="-122"/>
              </a:rPr>
              <a:t>.</a:t>
            </a:r>
          </a:p>
        </p:txBody>
      </p:sp>
      <p:sp>
        <p:nvSpPr>
          <p:cNvPr id="4096" name="Text Box 5"/>
          <p:cNvSpPr/>
          <p:nvPr>
            <p:custDataLst>
              <p:tags r:id="rId5"/>
            </p:custDataLst>
          </p:nvPr>
        </p:nvSpPr>
        <p:spPr>
          <a:xfrm>
            <a:off x="1709738" y="3590925"/>
            <a:ext cx="5772150" cy="1692275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 sz="2100" b="1">
                <a:solidFill>
                  <a:srgbClr val="FF0000"/>
                </a:solidFill>
                <a:latin typeface="宋体" pitchFamily="2" charset="-122"/>
              </a:rPr>
              <a:t>减小误差的办法：</a:t>
            </a:r>
          </a:p>
          <a:p>
            <a:r>
              <a:rPr lang="zh-CN" altLang="en-US" sz="2100" b="1"/>
              <a:t>     A、 </a:t>
            </a:r>
            <a:r>
              <a:rPr lang="zh-CN" altLang="en-US" sz="2100" b="1">
                <a:solidFill>
                  <a:srgbClr val="FF3300"/>
                </a:solidFill>
              </a:rPr>
              <a:t>多次</a:t>
            </a:r>
            <a:r>
              <a:rPr lang="zh-CN" altLang="en-US" sz="2100" b="1"/>
              <a:t>测量求平均值取    </a:t>
            </a:r>
          </a:p>
          <a:p>
            <a:r>
              <a:rPr lang="zh-CN" altLang="en-US" sz="2100" b="1"/>
              <a:t>     B、使用</a:t>
            </a:r>
            <a:r>
              <a:rPr lang="zh-CN" altLang="en-US" sz="2100" b="1">
                <a:solidFill>
                  <a:srgbClr val="FF3300"/>
                </a:solidFill>
              </a:rPr>
              <a:t>更精密</a:t>
            </a:r>
            <a:r>
              <a:rPr lang="zh-CN" altLang="en-US" sz="2100" b="1"/>
              <a:t>的测量工具   </a:t>
            </a:r>
          </a:p>
          <a:p>
            <a:r>
              <a:rPr lang="zh-CN" altLang="en-US" sz="2100" b="1"/>
              <a:t>     C、改进测量方法</a:t>
            </a:r>
          </a:p>
          <a:p>
            <a:r>
              <a:rPr lang="zh-CN" altLang="en-US" sz="2100" b="1">
                <a:latin typeface="宋体" pitchFamily="2" charset="-122"/>
              </a:rPr>
              <a:t>  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1219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9" dur="500" fill="hold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3" grpId="0" animBg="1"/>
      <p:bldP spid="4094" grpId="0" animBg="1"/>
      <p:bldP spid="4095" grpId="0" animBg="1"/>
      <p:bldP spid="409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文本框 12493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00338" y="404813"/>
            <a:ext cx="3244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/>
          <a:lstStyle/>
          <a:p>
            <a:r>
              <a:rPr lang="zh-CN" altLang="en-US" sz="60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巩固练习</a:t>
            </a:r>
          </a:p>
        </p:txBody>
      </p:sp>
      <p:sp>
        <p:nvSpPr>
          <p:cNvPr id="68611" name="文本框 12493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00113" y="1557338"/>
            <a:ext cx="6788150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/>
          <a:lstStyle/>
          <a:p>
            <a:r>
              <a:rPr lang="en-US" altLang="zh-CN" sz="3200" b="1">
                <a:latin typeface="Times New Roman" pitchFamily="18" charset="0"/>
              </a:rPr>
              <a:t>1</a:t>
            </a:r>
            <a:r>
              <a:rPr lang="zh-CN" altLang="en-US" sz="3200" b="1">
                <a:latin typeface="Times New Roman" pitchFamily="18" charset="0"/>
              </a:rPr>
              <a:t>、以下描述最接近</a:t>
            </a:r>
            <a:r>
              <a:rPr lang="en-US" altLang="zh-CN" sz="3200" b="1">
                <a:latin typeface="Times New Roman" pitchFamily="18" charset="0"/>
              </a:rPr>
              <a:t>1</a:t>
            </a:r>
            <a:r>
              <a:rPr lang="zh-CN" altLang="en-US" sz="3200" b="1">
                <a:latin typeface="Times New Roman" pitchFamily="18" charset="0"/>
              </a:rPr>
              <a:t>秒的是（         ）</a:t>
            </a:r>
          </a:p>
          <a:p>
            <a:r>
              <a:rPr lang="en-US" altLang="zh-CN" sz="3200" b="1">
                <a:latin typeface="Times New Roman" pitchFamily="18" charset="0"/>
              </a:rPr>
              <a:t>A</a:t>
            </a:r>
            <a:r>
              <a:rPr lang="zh-CN" altLang="en-US" sz="3200" b="1">
                <a:latin typeface="Times New Roman" pitchFamily="18" charset="0"/>
              </a:rPr>
              <a:t>、通常心脏跳动一次的时间</a:t>
            </a:r>
          </a:p>
          <a:p>
            <a:r>
              <a:rPr lang="en-US" altLang="zh-CN" sz="3200" b="1">
                <a:latin typeface="Times New Roman" pitchFamily="18" charset="0"/>
              </a:rPr>
              <a:t>B</a:t>
            </a:r>
            <a:r>
              <a:rPr lang="zh-CN" altLang="en-US" sz="3200" b="1">
                <a:latin typeface="Times New Roman" pitchFamily="18" charset="0"/>
              </a:rPr>
              <a:t>、地球自转一周所用的时间</a:t>
            </a:r>
          </a:p>
          <a:p>
            <a:r>
              <a:rPr lang="en-US" altLang="zh-CN" sz="3200" b="1">
                <a:latin typeface="Times New Roman" pitchFamily="18" charset="0"/>
              </a:rPr>
              <a:t>C</a:t>
            </a:r>
            <a:r>
              <a:rPr lang="zh-CN" altLang="en-US" sz="3200" b="1">
                <a:latin typeface="Times New Roman" pitchFamily="18" charset="0"/>
              </a:rPr>
              <a:t>、普通手表秒针转一圈的时间</a:t>
            </a:r>
          </a:p>
          <a:p>
            <a:r>
              <a:rPr lang="en-US" altLang="zh-CN" sz="3200" b="1">
                <a:latin typeface="Times New Roman" pitchFamily="18" charset="0"/>
              </a:rPr>
              <a:t>D</a:t>
            </a:r>
            <a:r>
              <a:rPr lang="zh-CN" altLang="en-US" sz="3200" b="1">
                <a:latin typeface="Times New Roman" pitchFamily="18" charset="0"/>
              </a:rPr>
              <a:t>、人步行</a:t>
            </a:r>
            <a:r>
              <a:rPr lang="en-US" altLang="zh-CN" sz="3200" b="1">
                <a:latin typeface="Times New Roman" pitchFamily="18" charset="0"/>
              </a:rPr>
              <a:t>10</a:t>
            </a:r>
            <a:r>
              <a:rPr lang="zh-CN" altLang="en-US" sz="3200" b="1">
                <a:latin typeface="Times New Roman" pitchFamily="18" charset="0"/>
              </a:rPr>
              <a:t>米所用的时间</a:t>
            </a:r>
          </a:p>
        </p:txBody>
      </p:sp>
      <p:sp>
        <p:nvSpPr>
          <p:cNvPr id="68612" name="文本框 12493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00113" y="4122738"/>
            <a:ext cx="60404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/>
          <a:lstStyle/>
          <a:p>
            <a:r>
              <a:rPr lang="en-US" altLang="zh-CN" sz="3200" b="1">
                <a:latin typeface="Times New Roman" pitchFamily="18" charset="0"/>
              </a:rPr>
              <a:t>2</a:t>
            </a:r>
            <a:r>
              <a:rPr lang="zh-CN" altLang="en-US" sz="3200" b="1">
                <a:latin typeface="Times New Roman" pitchFamily="18" charset="0"/>
              </a:rPr>
              <a:t>、</a:t>
            </a:r>
            <a:r>
              <a:rPr lang="en-US" altLang="zh-CN" sz="3200" b="1">
                <a:latin typeface="Times New Roman" pitchFamily="18" charset="0"/>
              </a:rPr>
              <a:t>3</a:t>
            </a:r>
            <a:r>
              <a:rPr lang="zh-CN" altLang="en-US" sz="3200" b="1">
                <a:latin typeface="Times New Roman" pitchFamily="18" charset="0"/>
              </a:rPr>
              <a:t>时</a:t>
            </a:r>
            <a:r>
              <a:rPr lang="en-US" altLang="zh-CN" sz="3200" b="1">
                <a:latin typeface="Times New Roman" pitchFamily="18" charset="0"/>
              </a:rPr>
              <a:t>= </a:t>
            </a:r>
            <a:r>
              <a:rPr lang="en-US" altLang="zh-CN" sz="3200" b="1" u="sng">
                <a:latin typeface="Times New Roman" pitchFamily="18" charset="0"/>
              </a:rPr>
              <a:t>             </a:t>
            </a:r>
            <a:r>
              <a:rPr lang="zh-CN" altLang="en-US" sz="3200" b="1">
                <a:latin typeface="Times New Roman" pitchFamily="18" charset="0"/>
              </a:rPr>
              <a:t>分</a:t>
            </a:r>
            <a:r>
              <a:rPr lang="en-US" altLang="zh-CN" sz="3200" b="1">
                <a:latin typeface="Times New Roman" pitchFamily="18" charset="0"/>
              </a:rPr>
              <a:t>= </a:t>
            </a:r>
            <a:r>
              <a:rPr lang="en-US" altLang="zh-CN" sz="3200" b="1" u="sng">
                <a:latin typeface="Times New Roman" pitchFamily="18" charset="0"/>
              </a:rPr>
              <a:t>              </a:t>
            </a:r>
            <a:r>
              <a:rPr lang="zh-CN" altLang="en-US" sz="3200" b="1">
                <a:latin typeface="Times New Roman" pitchFamily="18" charset="0"/>
              </a:rPr>
              <a:t>秒；</a:t>
            </a:r>
          </a:p>
          <a:p>
            <a:r>
              <a:rPr lang="zh-CN" altLang="en-US" sz="3200" b="1">
                <a:latin typeface="Times New Roman" pitchFamily="18" charset="0"/>
              </a:rPr>
              <a:t>      </a:t>
            </a:r>
            <a:r>
              <a:rPr lang="en-US" altLang="zh-CN" sz="3200" b="1">
                <a:latin typeface="Times New Roman" pitchFamily="18" charset="0"/>
              </a:rPr>
              <a:t>360</a:t>
            </a:r>
            <a:r>
              <a:rPr lang="zh-CN" altLang="en-US" sz="3200" b="1">
                <a:latin typeface="Times New Roman" pitchFamily="18" charset="0"/>
              </a:rPr>
              <a:t>秒</a:t>
            </a:r>
            <a:r>
              <a:rPr lang="en-US" altLang="zh-CN" sz="3200" b="1">
                <a:latin typeface="Times New Roman" pitchFamily="18" charset="0"/>
              </a:rPr>
              <a:t>=  </a:t>
            </a:r>
            <a:r>
              <a:rPr lang="en-US" altLang="zh-CN" sz="3200" b="1" u="sng">
                <a:latin typeface="Times New Roman" pitchFamily="18" charset="0"/>
              </a:rPr>
              <a:t>             </a:t>
            </a:r>
            <a:r>
              <a:rPr lang="zh-CN" altLang="en-US" sz="3200" b="1">
                <a:latin typeface="Times New Roman" pitchFamily="18" charset="0"/>
              </a:rPr>
              <a:t>分</a:t>
            </a:r>
            <a:r>
              <a:rPr lang="en-US" altLang="zh-CN" sz="3200" b="1">
                <a:latin typeface="Times New Roman" pitchFamily="18" charset="0"/>
              </a:rPr>
              <a:t>= </a:t>
            </a:r>
            <a:r>
              <a:rPr lang="en-US" altLang="zh-CN" sz="3200" b="1" u="sng">
                <a:latin typeface="Times New Roman" pitchFamily="18" charset="0"/>
              </a:rPr>
              <a:t>            </a:t>
            </a:r>
            <a:r>
              <a:rPr lang="zh-CN" altLang="en-US" sz="3200" b="1">
                <a:latin typeface="Times New Roman" pitchFamily="18" charset="0"/>
              </a:rPr>
              <a:t>时</a:t>
            </a:r>
          </a:p>
        </p:txBody>
      </p:sp>
      <p:sp>
        <p:nvSpPr>
          <p:cNvPr id="68613" name="矩形 12493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16688" y="1509713"/>
            <a:ext cx="4778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/>
          <a:lstStyle/>
          <a:p>
            <a:r>
              <a:rPr lang="en-US" altLang="zh-CN" sz="3200" b="1">
                <a:solidFill>
                  <a:srgbClr val="FF33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68614" name="矩形 12493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0740000" flipV="1">
            <a:off x="2843213" y="40767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zh-CN" sz="3200" b="1">
                <a:solidFill>
                  <a:srgbClr val="FF3300"/>
                </a:solidFill>
                <a:latin typeface="Times New Roman" pitchFamily="18" charset="0"/>
              </a:rPr>
              <a:t>180</a:t>
            </a:r>
            <a:r>
              <a:rPr lang="en-US" altLang="zh-CN" sz="320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104" name="矩形 124936"/>
          <p:cNvSpPr/>
          <p:nvPr>
            <p:custDataLst>
              <p:tags r:id="rId7"/>
            </p:custDataLst>
          </p:nvPr>
        </p:nvSpPr>
        <p:spPr>
          <a:xfrm>
            <a:off x="4716463" y="4076700"/>
            <a:ext cx="1200150" cy="579438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itchFamily="18" charset="0"/>
                <a:sym typeface="Wingdings"/>
              </a:rPr>
              <a:t>10800</a:t>
            </a:r>
            <a:endParaRPr lang="en-US" altLang="zh-CN" sz="32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4105" name="矩形 124937"/>
          <p:cNvSpPr/>
          <p:nvPr>
            <p:custDataLst>
              <p:tags r:id="rId8"/>
            </p:custDataLst>
          </p:nvPr>
        </p:nvSpPr>
        <p:spPr>
          <a:xfrm>
            <a:off x="3635375" y="4652963"/>
            <a:ext cx="387350" cy="579437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itchFamily="18" charset="0"/>
                <a:sym typeface="Wingdings"/>
              </a:rPr>
              <a:t>6</a:t>
            </a:r>
            <a:endParaRPr lang="en-US" altLang="zh-CN" sz="32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4106" name="矩形 124938"/>
          <p:cNvSpPr/>
          <p:nvPr>
            <p:custDataLst>
              <p:tags r:id="rId9"/>
            </p:custDataLst>
          </p:nvPr>
        </p:nvSpPr>
        <p:spPr>
          <a:xfrm>
            <a:off x="5292725" y="4581525"/>
            <a:ext cx="895350" cy="579438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3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 </a:t>
            </a:r>
            <a:r>
              <a:rPr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itchFamily="18" charset="0"/>
                <a:sym typeface="Wingdings"/>
              </a:rPr>
              <a:t>0.1</a:t>
            </a:r>
            <a:r>
              <a:rPr lang="en-US" altLang="zh-CN" sz="3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 </a:t>
            </a:r>
            <a:endParaRPr lang="en-US" altLang="zh-CN" sz="3200"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3350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4105" grpId="0" animBg="1"/>
      <p:bldP spid="410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文本框 1269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125538"/>
            <a:ext cx="91217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/>
          <a:lstStyle/>
          <a:p>
            <a:r>
              <a:rPr lang="en-US" altLang="zh-CN" sz="3600" b="1">
                <a:latin typeface="Times New Roman" pitchFamily="18" charset="0"/>
              </a:rPr>
              <a:t>   3</a:t>
            </a:r>
            <a:r>
              <a:rPr lang="zh-CN" altLang="en-US" sz="3600" b="1">
                <a:latin typeface="Times New Roman" pitchFamily="18" charset="0"/>
              </a:rPr>
              <a:t>、在下列各空中填入合格的单位</a:t>
            </a:r>
          </a:p>
          <a:p>
            <a:r>
              <a:rPr lang="zh-CN" altLang="en-US" sz="3600" b="1">
                <a:latin typeface="Times New Roman" pitchFamily="18" charset="0"/>
              </a:rPr>
              <a:t>（</a:t>
            </a:r>
            <a:r>
              <a:rPr lang="en-US" altLang="zh-CN" sz="3600" b="1">
                <a:latin typeface="Times New Roman" pitchFamily="18" charset="0"/>
              </a:rPr>
              <a:t>1</a:t>
            </a:r>
            <a:r>
              <a:rPr lang="zh-CN" altLang="en-US" sz="3600" b="1">
                <a:latin typeface="Times New Roman" pitchFamily="18" charset="0"/>
              </a:rPr>
              <a:t>）一节课的时间是</a:t>
            </a:r>
            <a:r>
              <a:rPr lang="en-US" altLang="zh-CN" sz="3600" b="1">
                <a:latin typeface="Times New Roman" pitchFamily="18" charset="0"/>
              </a:rPr>
              <a:t>45</a:t>
            </a:r>
            <a:r>
              <a:rPr lang="zh-CN" altLang="en-US" sz="3600" b="1">
                <a:latin typeface="Times New Roman" pitchFamily="18" charset="0"/>
              </a:rPr>
              <a:t>（          ）</a:t>
            </a:r>
          </a:p>
          <a:p>
            <a:r>
              <a:rPr lang="zh-CN" altLang="en-US" sz="3600" b="1">
                <a:latin typeface="Times New Roman" pitchFamily="18" charset="0"/>
              </a:rPr>
              <a:t>（</a:t>
            </a:r>
            <a:r>
              <a:rPr lang="en-US" altLang="zh-CN" sz="3600" b="1">
                <a:latin typeface="Times New Roman" pitchFamily="18" charset="0"/>
              </a:rPr>
              <a:t>2</a:t>
            </a:r>
            <a:r>
              <a:rPr lang="zh-CN" altLang="en-US" sz="3600" b="1">
                <a:latin typeface="Times New Roman" pitchFamily="18" charset="0"/>
              </a:rPr>
              <a:t>）同学们</a:t>
            </a:r>
            <a:r>
              <a:rPr lang="en-US" altLang="zh-CN" sz="3600" b="1">
                <a:latin typeface="Times New Roman" pitchFamily="18" charset="0"/>
              </a:rPr>
              <a:t>100</a:t>
            </a:r>
            <a:r>
              <a:rPr lang="zh-CN" altLang="en-US" sz="3600" b="1">
                <a:latin typeface="Times New Roman" pitchFamily="18" charset="0"/>
              </a:rPr>
              <a:t>米跑步的成绩是</a:t>
            </a:r>
            <a:r>
              <a:rPr lang="en-US" altLang="zh-CN" sz="3600" b="1">
                <a:latin typeface="Times New Roman" pitchFamily="18" charset="0"/>
              </a:rPr>
              <a:t>13.5</a:t>
            </a:r>
            <a:r>
              <a:rPr lang="zh-CN" altLang="en-US" sz="3600" b="1">
                <a:latin typeface="Times New Roman" pitchFamily="18" charset="0"/>
              </a:rPr>
              <a:t>（       ）</a:t>
            </a:r>
          </a:p>
          <a:p>
            <a:r>
              <a:rPr lang="zh-CN" altLang="en-US" sz="3600" b="1">
                <a:latin typeface="Times New Roman" pitchFamily="18" charset="0"/>
              </a:rPr>
              <a:t>（</a:t>
            </a:r>
            <a:r>
              <a:rPr lang="en-US" altLang="zh-CN" sz="3600" b="1">
                <a:latin typeface="Times New Roman" pitchFamily="18" charset="0"/>
              </a:rPr>
              <a:t>3</a:t>
            </a:r>
            <a:r>
              <a:rPr lang="zh-CN" altLang="en-US" sz="3600" b="1">
                <a:latin typeface="Times New Roman" pitchFamily="18" charset="0"/>
              </a:rPr>
              <a:t>）杭州到北京快客需要</a:t>
            </a:r>
            <a:r>
              <a:rPr lang="en-US" altLang="zh-CN" sz="3600" b="1">
                <a:latin typeface="Times New Roman" pitchFamily="18" charset="0"/>
              </a:rPr>
              <a:t>15</a:t>
            </a:r>
            <a:r>
              <a:rPr lang="zh-CN" altLang="en-US" sz="3600" b="1">
                <a:latin typeface="Times New Roman" pitchFamily="18" charset="0"/>
              </a:rPr>
              <a:t>（           ）</a:t>
            </a:r>
          </a:p>
          <a:p>
            <a:r>
              <a:rPr lang="zh-CN" altLang="en-US" sz="3600" b="1">
                <a:latin typeface="Times New Roman" pitchFamily="18" charset="0"/>
              </a:rPr>
              <a:t>（</a:t>
            </a:r>
            <a:r>
              <a:rPr lang="en-US" altLang="zh-CN" sz="3600" b="1">
                <a:latin typeface="Times New Roman" pitchFamily="18" charset="0"/>
              </a:rPr>
              <a:t>4</a:t>
            </a:r>
            <a:r>
              <a:rPr lang="zh-CN" altLang="en-US" sz="3600" b="1">
                <a:latin typeface="Times New Roman" pitchFamily="18" charset="0"/>
              </a:rPr>
              <a:t>）一年有</a:t>
            </a:r>
            <a:r>
              <a:rPr lang="en-US" altLang="zh-CN" sz="3600" b="1">
                <a:latin typeface="Times New Roman" pitchFamily="18" charset="0"/>
              </a:rPr>
              <a:t>12</a:t>
            </a:r>
            <a:r>
              <a:rPr lang="zh-CN" altLang="en-US" sz="3600" b="1">
                <a:latin typeface="Times New Roman" pitchFamily="18" charset="0"/>
              </a:rPr>
              <a:t>（           ）</a:t>
            </a:r>
          </a:p>
        </p:txBody>
      </p:sp>
      <p:sp>
        <p:nvSpPr>
          <p:cNvPr id="4110" name="文本框 126980"/>
          <p:cNvSpPr/>
          <p:nvPr>
            <p:custDataLst>
              <p:tags r:id="rId3"/>
            </p:custDataLst>
          </p:nvPr>
        </p:nvSpPr>
        <p:spPr>
          <a:xfrm>
            <a:off x="3779838" y="3284538"/>
            <a:ext cx="642937" cy="64135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r>
              <a:rPr lang="zh-CN" altLang="en-US" sz="3600" b="1">
                <a:solidFill>
                  <a:srgbClr val="FF3300"/>
                </a:solidFill>
                <a:latin typeface="Times New Roman" pitchFamily="18" charset="0"/>
              </a:rPr>
              <a:t>月</a:t>
            </a:r>
          </a:p>
        </p:txBody>
      </p:sp>
      <p:sp>
        <p:nvSpPr>
          <p:cNvPr id="4111" name="矩形 126981"/>
          <p:cNvSpPr/>
          <p:nvPr>
            <p:custDataLst>
              <p:tags r:id="rId4"/>
            </p:custDataLst>
          </p:nvPr>
        </p:nvSpPr>
        <p:spPr>
          <a:xfrm>
            <a:off x="7956550" y="2292350"/>
            <a:ext cx="361950" cy="64135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itchFamily="18" charset="0"/>
                <a:sym typeface="Wingdings"/>
              </a:rPr>
              <a:t>s</a:t>
            </a:r>
            <a:endParaRPr lang="en-US" altLang="zh-CN" sz="36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4112" name="矩形 126982"/>
          <p:cNvSpPr/>
          <p:nvPr>
            <p:custDataLst>
              <p:tags r:id="rId5"/>
            </p:custDataLst>
          </p:nvPr>
        </p:nvSpPr>
        <p:spPr>
          <a:xfrm>
            <a:off x="5651500" y="1571625"/>
            <a:ext cx="946150" cy="64135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itchFamily="18" charset="0"/>
                <a:sym typeface="Wingdings"/>
              </a:rPr>
              <a:t>min</a:t>
            </a:r>
            <a:endParaRPr lang="en-US" altLang="zh-CN" sz="36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4113" name="矩形 126983"/>
          <p:cNvSpPr/>
          <p:nvPr>
            <p:custDataLst>
              <p:tags r:id="rId6"/>
            </p:custDataLst>
          </p:nvPr>
        </p:nvSpPr>
        <p:spPr>
          <a:xfrm>
            <a:off x="6443663" y="2809875"/>
            <a:ext cx="438150" cy="64135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itchFamily="18" charset="0"/>
                <a:sym typeface="Wingdings"/>
              </a:rPr>
              <a:t>h</a:t>
            </a:r>
            <a:endParaRPr lang="en-US" altLang="zh-CN" sz="3600" b="1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69639" name="New picture" hidden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0" y="10566400"/>
            <a:ext cx="4064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1566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 animBg="1"/>
      <p:bldP spid="4111" grpId="0" animBg="1"/>
      <p:bldP spid="4112" grpId="0" animBg="1"/>
      <p:bldP spid="41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88913"/>
            <a:ext cx="5148263" cy="733425"/>
          </a:xfrm>
          <a:prstGeom prst="rect">
            <a:avLst/>
          </a:prstGeom>
          <a:solidFill>
            <a:srgbClr val="FFFFFF"/>
          </a:solidFill>
          <a:ln w="31750" cap="flat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ea typeface="黑体" pitchFamily="49" charset="-122"/>
              </a:rPr>
              <a:t>单位常识与换算</a:t>
            </a:r>
          </a:p>
        </p:txBody>
      </p:sp>
      <p:sp>
        <p:nvSpPr>
          <p:cNvPr id="2090" name="Text Box 8"/>
          <p:cNvSpPr/>
          <p:nvPr>
            <p:custDataLst>
              <p:tags r:id="rId3"/>
            </p:custDataLst>
          </p:nvPr>
        </p:nvSpPr>
        <p:spPr>
          <a:xfrm>
            <a:off x="395288" y="1412875"/>
            <a:ext cx="7704137" cy="4367213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2800" b="1"/>
              <a:t>1</a:t>
            </a:r>
            <a:r>
              <a:rPr lang="zh-CN" altLang="en-US" sz="2800" b="1"/>
              <a:t>、</a:t>
            </a:r>
            <a:r>
              <a:rPr lang="en-US" altLang="zh-CN" sz="2800" b="1"/>
              <a:t>500m=</a:t>
            </a:r>
            <a:r>
              <a:rPr lang="en-US" altLang="zh-CN" sz="2800" b="1" u="sng"/>
              <a:t>                  </a:t>
            </a:r>
            <a:r>
              <a:rPr lang="en-US" altLang="zh-CN" sz="2800" b="1">
                <a:latin typeface="Times New Roman" pitchFamily="18" charset="0"/>
                <a:ea typeface="隶书" pitchFamily="49" charset="-122"/>
              </a:rPr>
              <a:t>µ</a:t>
            </a:r>
            <a:r>
              <a:rPr lang="en-US" altLang="zh-CN" sz="2800" b="1"/>
              <a:t>m</a:t>
            </a:r>
          </a:p>
          <a:p>
            <a:pPr>
              <a:spcBef>
                <a:spcPct val="50000"/>
              </a:spcBef>
            </a:pPr>
            <a:r>
              <a:rPr lang="en-US" altLang="zh-CN" sz="2800" b="1"/>
              <a:t>2</a:t>
            </a:r>
            <a:r>
              <a:rPr lang="zh-CN" altLang="en-US" sz="2800" b="1"/>
              <a:t>、</a:t>
            </a:r>
            <a:r>
              <a:rPr lang="en-US" altLang="zh-CN" sz="2800" b="1"/>
              <a:t>86nm=</a:t>
            </a:r>
            <a:r>
              <a:rPr lang="en-US" altLang="zh-CN" sz="2800" b="1" u="sng"/>
              <a:t>                              </a:t>
            </a:r>
            <a:r>
              <a:rPr lang="en-US" altLang="zh-CN" sz="2800" b="1"/>
              <a:t>m</a:t>
            </a:r>
          </a:p>
          <a:p>
            <a:pPr>
              <a:spcBef>
                <a:spcPct val="50000"/>
              </a:spcBef>
            </a:pPr>
            <a:r>
              <a:rPr lang="en-US" altLang="zh-CN" sz="2800" b="1"/>
              <a:t>3</a:t>
            </a:r>
            <a:r>
              <a:rPr lang="zh-CN" altLang="en-US" sz="2800" b="1"/>
              <a:t>、给下列物体标出单位及数据</a:t>
            </a:r>
          </a:p>
          <a:p>
            <a:pPr>
              <a:spcBef>
                <a:spcPct val="50000"/>
              </a:spcBef>
            </a:pPr>
            <a:r>
              <a:rPr lang="zh-CN" altLang="en-US" sz="2800" b="1"/>
              <a:t>中学生身高大约</a:t>
            </a:r>
            <a:r>
              <a:rPr lang="en-US" altLang="zh-CN" sz="2800" b="1"/>
              <a:t>15.7 </a:t>
            </a:r>
            <a:r>
              <a:rPr lang="en-US" altLang="zh-CN" sz="2800" b="1" u="sng"/>
              <a:t>           </a:t>
            </a:r>
            <a:r>
              <a:rPr lang="en-US" altLang="zh-CN" sz="2800" b="1"/>
              <a:t>. </a:t>
            </a:r>
            <a:r>
              <a:rPr lang="en-US" altLang="zh-CN" sz="2800" b="1" u="sng"/>
              <a:t> </a:t>
            </a:r>
            <a:r>
              <a:rPr lang="en-US" altLang="zh-CN" sz="2800" b="1"/>
              <a:t>                             </a:t>
            </a:r>
          </a:p>
          <a:p>
            <a:pPr>
              <a:spcBef>
                <a:spcPct val="50000"/>
              </a:spcBef>
            </a:pPr>
            <a:r>
              <a:rPr lang="zh-CN" altLang="en-US" sz="2800" b="1"/>
              <a:t>粉笔盒高度大约为</a:t>
            </a:r>
            <a:r>
              <a:rPr lang="en-US" altLang="zh-CN" sz="2800" b="1"/>
              <a:t>8</a:t>
            </a:r>
            <a:r>
              <a:rPr lang="en-US" altLang="zh-CN" sz="2800" b="1" u="sng"/>
              <a:t>               .                    </a:t>
            </a:r>
          </a:p>
          <a:p>
            <a:pPr>
              <a:spcBef>
                <a:spcPct val="50000"/>
              </a:spcBef>
            </a:pPr>
            <a:r>
              <a:rPr lang="zh-CN" altLang="en-US" sz="2800" b="1"/>
              <a:t>一支铅笔直径约为</a:t>
            </a:r>
            <a:r>
              <a:rPr lang="en-US" altLang="zh-CN" sz="2800" b="1"/>
              <a:t>10  </a:t>
            </a:r>
            <a:r>
              <a:rPr lang="en-US" altLang="zh-CN" sz="2800" b="1" u="sng"/>
              <a:t>           .</a:t>
            </a:r>
            <a:r>
              <a:rPr lang="en-US" altLang="zh-CN" sz="2800" b="1"/>
              <a:t>  </a:t>
            </a:r>
          </a:p>
          <a:p>
            <a:pPr>
              <a:spcBef>
                <a:spcPct val="50000"/>
              </a:spcBef>
            </a:pPr>
            <a:endParaRPr lang="en-US" altLang="zh-CN" sz="2800" b="1"/>
          </a:p>
        </p:txBody>
      </p:sp>
      <p:sp>
        <p:nvSpPr>
          <p:cNvPr id="2091" name="Rectangle 12"/>
          <p:cNvSpPr/>
          <p:nvPr>
            <p:custDataLst>
              <p:tags r:id="rId4"/>
            </p:custDataLst>
          </p:nvPr>
        </p:nvSpPr>
        <p:spPr>
          <a:xfrm>
            <a:off x="2411413" y="1412875"/>
            <a:ext cx="1271587" cy="519113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5×10</a:t>
            </a:r>
            <a:r>
              <a:rPr lang="en-US" altLang="zh-CN" sz="28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8</a:t>
            </a:r>
            <a:endParaRPr lang="en-US" altLang="zh-CN" sz="2800" b="1" baseline="30000">
              <a:solidFill>
                <a:srgbClr val="FF0000"/>
              </a:solidFill>
            </a:endParaRPr>
          </a:p>
        </p:txBody>
      </p:sp>
      <p:sp>
        <p:nvSpPr>
          <p:cNvPr id="2092" name="Rectangle 13"/>
          <p:cNvSpPr/>
          <p:nvPr>
            <p:custDataLst>
              <p:tags r:id="rId5"/>
            </p:custDataLst>
          </p:nvPr>
        </p:nvSpPr>
        <p:spPr>
          <a:xfrm>
            <a:off x="2555875" y="1989138"/>
            <a:ext cx="1873250" cy="519112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8.6×10</a:t>
            </a:r>
            <a:r>
              <a:rPr lang="en-US" altLang="zh-CN" sz="28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-8</a:t>
            </a:r>
            <a:endParaRPr lang="en-US" altLang="zh-CN" sz="2800" b="1" baseline="30000">
              <a:solidFill>
                <a:srgbClr val="FF0000"/>
              </a:solidFill>
            </a:endParaRPr>
          </a:p>
        </p:txBody>
      </p:sp>
      <p:sp>
        <p:nvSpPr>
          <p:cNvPr id="2093" name="Rectangle 15"/>
          <p:cNvSpPr/>
          <p:nvPr>
            <p:custDataLst>
              <p:tags r:id="rId6"/>
            </p:custDataLst>
          </p:nvPr>
        </p:nvSpPr>
        <p:spPr>
          <a:xfrm>
            <a:off x="3851275" y="3284538"/>
            <a:ext cx="1873250" cy="519112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dm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2094" name="Rectangle 16"/>
          <p:cNvSpPr/>
          <p:nvPr>
            <p:custDataLst>
              <p:tags r:id="rId7"/>
            </p:custDataLst>
          </p:nvPr>
        </p:nvSpPr>
        <p:spPr>
          <a:xfrm>
            <a:off x="3851275" y="3917950"/>
            <a:ext cx="1873250" cy="519113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cm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2095" name="Rectangle 17"/>
          <p:cNvSpPr/>
          <p:nvPr>
            <p:custDataLst>
              <p:tags r:id="rId8"/>
            </p:custDataLst>
          </p:nvPr>
        </p:nvSpPr>
        <p:spPr>
          <a:xfrm>
            <a:off x="4067175" y="4581525"/>
            <a:ext cx="1873250" cy="519113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mm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8449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1" grpId="0" animBg="1"/>
      <p:bldP spid="2092" grpId="0" animBg="1"/>
      <p:bldP spid="2093" grpId="0" animBg="1"/>
      <p:bldP spid="2094" grpId="0" animBg="1"/>
      <p:bldP spid="20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5-图片-9测量工具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0"/>
            <a:ext cx="5651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099" name="Text Box 4"/>
          <p:cNvSpPr/>
          <p:nvPr>
            <p:custDataLst>
              <p:tags r:id="rId3"/>
            </p:custDataLst>
          </p:nvPr>
        </p:nvSpPr>
        <p:spPr>
          <a:xfrm>
            <a:off x="395288" y="1557338"/>
            <a:ext cx="4248150" cy="393700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altLang="zh-CN" sz="3200" b="1">
                <a:latin typeface="隶书" pitchFamily="49" charset="-122"/>
                <a:ea typeface="隶书" pitchFamily="49" charset="-122"/>
              </a:rPr>
              <a:t>   </a:t>
            </a:r>
            <a:r>
              <a:rPr lang="zh-CN" altLang="en-US" sz="3600" b="1">
                <a:latin typeface="宋体" pitchFamily="2" charset="-122"/>
              </a:rPr>
              <a:t>在实际的测量中</a:t>
            </a:r>
            <a:r>
              <a:rPr lang="en-US" altLang="zh-CN" sz="3600" b="1">
                <a:latin typeface="宋体" pitchFamily="2" charset="-122"/>
              </a:rPr>
              <a:t>,</a:t>
            </a:r>
            <a:r>
              <a:rPr lang="zh-CN" altLang="en-US" sz="3600" b="1">
                <a:latin typeface="宋体" pitchFamily="2" charset="-122"/>
              </a:rPr>
              <a:t>并不是分度尺越小越好</a:t>
            </a:r>
            <a:r>
              <a:rPr lang="en-US" altLang="zh-CN" sz="3600" b="1">
                <a:latin typeface="宋体" pitchFamily="2" charset="-122"/>
              </a:rPr>
              <a:t>,</a:t>
            </a:r>
            <a:r>
              <a:rPr lang="zh-CN" altLang="en-US" sz="3600" b="1">
                <a:latin typeface="宋体" pitchFamily="2" charset="-122"/>
              </a:rPr>
              <a:t>测量时应先根据实际情况确定需要达到的程度</a:t>
            </a:r>
            <a:r>
              <a:rPr lang="en-US" altLang="zh-CN" sz="3600" b="1">
                <a:latin typeface="宋体" pitchFamily="2" charset="-122"/>
              </a:rPr>
              <a:t>,</a:t>
            </a:r>
            <a:r>
              <a:rPr lang="zh-CN" altLang="en-US" sz="3600" b="1">
                <a:latin typeface="宋体" pitchFamily="2" charset="-122"/>
              </a:rPr>
              <a:t>再选择满足测量要求的刻度尺</a:t>
            </a:r>
            <a:r>
              <a:rPr lang="en-US" altLang="zh-CN" sz="3600" b="1">
                <a:latin typeface="宋体" pitchFamily="2" charset="-122"/>
              </a:rPr>
              <a:t>.</a:t>
            </a:r>
          </a:p>
        </p:txBody>
      </p:sp>
      <p:sp>
        <p:nvSpPr>
          <p:cNvPr id="2100" name="Rectangle 5"/>
          <p:cNvSpPr/>
          <p:nvPr>
            <p:custDataLst>
              <p:tags r:id="rId4"/>
            </p:custDataLst>
          </p:nvPr>
        </p:nvSpPr>
        <p:spPr>
          <a:xfrm>
            <a:off x="323850" y="287338"/>
            <a:ext cx="8712200" cy="1322387"/>
          </a:xfrm>
          <a:prstGeom prst="rect">
            <a:avLst/>
          </a:prstGeom>
          <a:noFill/>
          <a:ln cap="flat">
            <a:noFill/>
            <a:prstDash val="solid"/>
            <a:miter lim="10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测量的工具：直尺、皮尺、卷尺、螺旋测微器、游标卡尺等等</a:t>
            </a:r>
          </a:p>
        </p:txBody>
      </p:sp>
      <p:sp>
        <p:nvSpPr>
          <p:cNvPr id="2101" name="Text Box 6"/>
          <p:cNvSpPr/>
          <p:nvPr>
            <p:custDataLst>
              <p:tags r:id="rId5"/>
            </p:custDataLst>
          </p:nvPr>
        </p:nvSpPr>
        <p:spPr>
          <a:xfrm>
            <a:off x="250825" y="5661025"/>
            <a:ext cx="7550150" cy="701675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r>
              <a:rPr lang="zh-CN" altLang="en-US" sz="4000" b="1" u="sng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刻度尺</a:t>
            </a:r>
            <a:r>
              <a:rPr lang="zh-CN" altLang="en-US" sz="4000" b="1">
                <a:latin typeface="隶书" pitchFamily="49" charset="-122"/>
                <a:ea typeface="隶书" pitchFamily="49" charset="-122"/>
              </a:rPr>
              <a:t>是测量长度的基本工具。</a:t>
            </a:r>
            <a:r>
              <a:rPr lang="zh-CN" altLang="en-US" sz="4000" b="1">
                <a:solidFill>
                  <a:schemeClr val="folHlink"/>
                </a:solidFill>
                <a:latin typeface="隶书" pitchFamily="49" charset="-122"/>
                <a:ea typeface="隶书" pitchFamily="49" charset="-122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5273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7" dur="1000" fill="hold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2" dur="500" fill="hold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" grpId="0" animBg="1"/>
      <p:bldP spid="21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5288" y="44450"/>
            <a:ext cx="5472112" cy="673100"/>
          </a:xfrm>
          <a:prstGeom prst="rect">
            <a:avLst/>
          </a:prstGeom>
          <a:noFill/>
          <a:ln w="31750" cap="flat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ea typeface="黑体" pitchFamily="49" charset="-122"/>
              </a:rPr>
              <a:t>一、正确使用刻度尺</a:t>
            </a:r>
          </a:p>
        </p:txBody>
      </p:sp>
      <p:sp>
        <p:nvSpPr>
          <p:cNvPr id="26627" name="Text Box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9750" y="1484313"/>
            <a:ext cx="70564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zh-CN" altLang="en-US" sz="4000" b="1">
                <a:latin typeface="黑体" pitchFamily="49" charset="-122"/>
                <a:ea typeface="黑体" pitchFamily="49" charset="-122"/>
              </a:rPr>
              <a:t>使用前认清刻度尺的</a:t>
            </a:r>
            <a:r>
              <a:rPr lang="zh-CN" altLang="en-US" sz="4000" b="1">
                <a:solidFill>
                  <a:srgbClr val="FF0000"/>
                </a:solidFill>
                <a:latin typeface="迷你简硬笔行书" pitchFamily="1" charset="-122"/>
                <a:ea typeface="迷你简硬笔行书" pitchFamily="1" charset="-122"/>
              </a:rPr>
              <a:t>单位、零刻度线</a:t>
            </a:r>
            <a:r>
              <a:rPr lang="zh-CN" altLang="en-US" sz="4000" b="1">
                <a:latin typeface="黑体" pitchFamily="49" charset="-122"/>
                <a:ea typeface="黑体" pitchFamily="49" charset="-122"/>
              </a:rPr>
              <a:t>的位置、</a:t>
            </a:r>
            <a:r>
              <a:rPr lang="zh-CN" altLang="en-US" sz="4000" b="1">
                <a:solidFill>
                  <a:srgbClr val="FF0000"/>
                </a:solidFill>
                <a:latin typeface="迷你简硬笔行书" pitchFamily="1" charset="-122"/>
                <a:ea typeface="迷你简硬笔行书" pitchFamily="1" charset="-122"/>
              </a:rPr>
              <a:t>量程、分度值</a:t>
            </a:r>
            <a:r>
              <a:rPr lang="en-US" altLang="zh-CN" sz="4000" b="1">
                <a:latin typeface="黑体" pitchFamily="49" charset="-122"/>
                <a:ea typeface="黑体" pitchFamily="49" charset="-122"/>
              </a:rPr>
              <a:t>.</a:t>
            </a:r>
          </a:p>
        </p:txBody>
      </p:sp>
      <p:grpSp>
        <p:nvGrpSpPr>
          <p:cNvPr id="26628" name="组合 17411"/>
          <p:cNvGrpSpPr>
            <a:grpSpLocks/>
          </p:cNvGrpSpPr>
          <p:nvPr/>
        </p:nvGrpSpPr>
        <p:grpSpPr bwMode="auto">
          <a:xfrm>
            <a:off x="0" y="3146425"/>
            <a:ext cx="9144000" cy="3667125"/>
            <a:chOff x="0" y="0"/>
            <a:chExt cx="5760" cy="2310"/>
          </a:xfrm>
        </p:grpSpPr>
        <p:pic>
          <p:nvPicPr>
            <p:cNvPr id="26629" name="Picture 10" descr="1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"/>
              <a:ext cx="5760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26630" name="Line 11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 flipV="1">
              <a:off x="793" y="1666"/>
              <a:ext cx="1860" cy="408"/>
            </a:xfrm>
            <a:prstGeom prst="line">
              <a:avLst/>
            </a:prstGeom>
            <a:noFill/>
            <a:ln w="25400" cap="flat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1" name="Text Box 1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653" y="1983"/>
              <a:ext cx="99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r>
                <a:rPr lang="zh-CN" altLang="en-US" sz="2800" b="1">
                  <a:solidFill>
                    <a:srgbClr val="FF0000"/>
                  </a:solidFill>
                  <a:latin typeface="Tahoma" pitchFamily="34" charset="0"/>
                  <a:ea typeface="黑体" pitchFamily="49" charset="-122"/>
                </a:rPr>
                <a:t>单位</a:t>
              </a:r>
            </a:p>
          </p:txBody>
        </p:sp>
        <p:sp>
          <p:nvSpPr>
            <p:cNvPr id="26632" name="Line 13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340" y="396"/>
              <a:ext cx="635" cy="771"/>
            </a:xfrm>
            <a:prstGeom prst="line">
              <a:avLst/>
            </a:prstGeom>
            <a:noFill/>
            <a:ln w="25400" cap="flat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3" name="Text Box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84" y="0"/>
              <a:ext cx="15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r>
                <a:rPr lang="zh-CN" altLang="en-US" sz="3200" b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零刻度线</a:t>
              </a:r>
            </a:p>
          </p:txBody>
        </p:sp>
        <p:sp>
          <p:nvSpPr>
            <p:cNvPr id="26634" name="AutoShap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16200000">
              <a:off x="2832" y="-1920"/>
              <a:ext cx="96" cy="5170"/>
            </a:xfrm>
            <a:prstGeom prst="rightBracket">
              <a:avLst>
                <a:gd name="adj" fmla="val 448535"/>
              </a:avLst>
            </a:prstGeom>
            <a:noFill/>
            <a:ln w="25400" cap="flat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26635" name="Text Box 1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536" y="286"/>
              <a:ext cx="107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r>
                <a:rPr lang="zh-CN" altLang="en-US" sz="3200" b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量程</a:t>
              </a:r>
            </a:p>
          </p:txBody>
        </p:sp>
        <p:sp>
          <p:nvSpPr>
            <p:cNvPr id="26636" name="Text Box 1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286" y="1847"/>
              <a:ext cx="107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/>
            <a:lstStyle/>
            <a:p>
              <a:r>
                <a:rPr lang="zh-CN" altLang="en-US" sz="4000">
                  <a:solidFill>
                    <a:srgbClr val="FF0000"/>
                  </a:solidFill>
                  <a:latin typeface="Tahoma" pitchFamily="34" charset="0"/>
                  <a:ea typeface="黑体" pitchFamily="49" charset="-122"/>
                </a:rPr>
                <a:t>分度值</a:t>
              </a:r>
            </a:p>
          </p:txBody>
        </p:sp>
        <p:sp>
          <p:nvSpPr>
            <p:cNvPr id="26637" name="Line 18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4241" y="804"/>
              <a:ext cx="68" cy="0"/>
            </a:xfrm>
            <a:prstGeom prst="line">
              <a:avLst/>
            </a:prstGeom>
            <a:noFill/>
            <a:ln w="63500" cap="flat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8" name="Line 19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 flipV="1">
              <a:off x="4286" y="849"/>
              <a:ext cx="363" cy="1134"/>
            </a:xfrm>
            <a:prstGeom prst="line">
              <a:avLst/>
            </a:prstGeom>
            <a:noFill/>
            <a:ln w="25400" cap="flat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39" name="Text Box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0913" y="765175"/>
            <a:ext cx="226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/>
          <a:lstStyle/>
          <a:p>
            <a:r>
              <a:rPr lang="en-US" altLang="zh-CN" sz="3600" b="1">
                <a:solidFill>
                  <a:srgbClr val="FF0000"/>
                </a:solidFill>
              </a:rPr>
              <a:t>1</a:t>
            </a:r>
            <a:r>
              <a:rPr lang="zh-CN" altLang="en-US" sz="3600" b="1">
                <a:solidFill>
                  <a:srgbClr val="FF0000"/>
                </a:solidFill>
              </a:rPr>
              <a:t>、会认：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766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20481"/>
          <p:cNvGrpSpPr>
            <a:grpSpLocks/>
          </p:cNvGrpSpPr>
          <p:nvPr/>
        </p:nvGrpSpPr>
        <p:grpSpPr bwMode="auto">
          <a:xfrm>
            <a:off x="1187450" y="3860800"/>
            <a:ext cx="6172200" cy="1230313"/>
            <a:chOff x="0" y="0"/>
            <a:chExt cx="3888" cy="775"/>
          </a:xfrm>
        </p:grpSpPr>
        <p:sp>
          <p:nvSpPr>
            <p:cNvPr id="27651" name="AutoShape 398"/>
            <p:cNvSpPr>
              <a:spLocks noChangeArrowheads="1"/>
            </p:cNvSpPr>
            <p:nvPr>
              <p:custDataLst>
                <p:tags r:id="rId251"/>
              </p:custDataLst>
            </p:nvPr>
          </p:nvSpPr>
          <p:spPr bwMode="auto">
            <a:xfrm>
              <a:off x="99" y="0"/>
              <a:ext cx="1638" cy="775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25400" cap="flat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grpSp>
          <p:nvGrpSpPr>
            <p:cNvPr id="27652" name="组合 20483"/>
            <p:cNvGrpSpPr>
              <a:grpSpLocks/>
            </p:cNvGrpSpPr>
            <p:nvPr/>
          </p:nvGrpSpPr>
          <p:grpSpPr bwMode="auto">
            <a:xfrm>
              <a:off x="0" y="277"/>
              <a:ext cx="3888" cy="367"/>
              <a:chOff x="0" y="0"/>
              <a:chExt cx="3888" cy="499"/>
            </a:xfrm>
          </p:grpSpPr>
          <p:sp>
            <p:nvSpPr>
              <p:cNvPr id="27653" name="AutoShape 400"/>
              <p:cNvSpPr>
                <a:spLocks noChangeArrowheads="1"/>
              </p:cNvSpPr>
              <p:nvPr>
                <p:custDataLst>
                  <p:tags r:id="rId252"/>
                </p:custDataLst>
              </p:nvPr>
            </p:nvSpPr>
            <p:spPr bwMode="auto">
              <a:xfrm>
                <a:off x="0" y="0"/>
                <a:ext cx="3888" cy="499"/>
              </a:xfrm>
              <a:prstGeom prst="cube">
                <a:avLst>
                  <a:gd name="adj" fmla="val 8616"/>
                </a:avLst>
              </a:prstGeom>
              <a:solidFill>
                <a:srgbClr val="FFCC00"/>
              </a:solidFill>
              <a:ln w="25400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r>
                  <a:rPr lang="en-US" altLang="zh-CN" sz="1200" b="1">
                    <a:solidFill>
                      <a:srgbClr val="000000"/>
                    </a:solidFill>
                  </a:rPr>
                  <a:t>0 cm     1            2            3           4            5           6           7            8           9          10</a:t>
                </a:r>
                <a:r>
                  <a:rPr lang="en-US" altLang="zh-CN" sz="1200" b="1"/>
                  <a:t> </a:t>
                </a:r>
              </a:p>
            </p:txBody>
          </p:sp>
          <p:sp>
            <p:nvSpPr>
              <p:cNvPr id="27654" name="Line 401"/>
              <p:cNvSpPr>
                <a:spLocks noChangeShapeType="1"/>
              </p:cNvSpPr>
              <p:nvPr>
                <p:custDataLst>
                  <p:tags r:id="rId253"/>
                </p:custDataLst>
              </p:nvPr>
            </p:nvSpPr>
            <p:spPr bwMode="auto">
              <a:xfrm flipH="1">
                <a:off x="91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55" name="Line 402"/>
              <p:cNvSpPr>
                <a:spLocks noChangeShapeType="1"/>
              </p:cNvSpPr>
              <p:nvPr>
                <p:custDataLst>
                  <p:tags r:id="rId254"/>
                </p:custDataLst>
              </p:nvPr>
            </p:nvSpPr>
            <p:spPr bwMode="auto">
              <a:xfrm flipH="1">
                <a:off x="127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56" name="Line 403"/>
              <p:cNvSpPr>
                <a:spLocks noChangeShapeType="1"/>
              </p:cNvSpPr>
              <p:nvPr>
                <p:custDataLst>
                  <p:tags r:id="rId255"/>
                </p:custDataLst>
              </p:nvPr>
            </p:nvSpPr>
            <p:spPr bwMode="auto">
              <a:xfrm flipH="1">
                <a:off x="163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57" name="Line 404"/>
              <p:cNvSpPr>
                <a:spLocks noChangeShapeType="1"/>
              </p:cNvSpPr>
              <p:nvPr>
                <p:custDataLst>
                  <p:tags r:id="rId256"/>
                </p:custDataLst>
              </p:nvPr>
            </p:nvSpPr>
            <p:spPr bwMode="auto">
              <a:xfrm flipH="1">
                <a:off x="200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58" name="Line 405"/>
              <p:cNvSpPr>
                <a:spLocks noChangeShapeType="1"/>
              </p:cNvSpPr>
              <p:nvPr>
                <p:custDataLst>
                  <p:tags r:id="rId257"/>
                </p:custDataLst>
              </p:nvPr>
            </p:nvSpPr>
            <p:spPr bwMode="auto">
              <a:xfrm flipH="1">
                <a:off x="236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59" name="Line 406"/>
              <p:cNvSpPr>
                <a:spLocks noChangeShapeType="1"/>
              </p:cNvSpPr>
              <p:nvPr>
                <p:custDataLst>
                  <p:tags r:id="rId258"/>
                </p:custDataLst>
              </p:nvPr>
            </p:nvSpPr>
            <p:spPr bwMode="auto">
              <a:xfrm flipH="1">
                <a:off x="272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0" name="Line 407"/>
              <p:cNvSpPr>
                <a:spLocks noChangeShapeType="1"/>
              </p:cNvSpPr>
              <p:nvPr>
                <p:custDataLst>
                  <p:tags r:id="rId259"/>
                </p:custDataLst>
              </p:nvPr>
            </p:nvSpPr>
            <p:spPr bwMode="auto">
              <a:xfrm flipH="1">
                <a:off x="272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1" name="Line 408"/>
              <p:cNvSpPr>
                <a:spLocks noChangeShapeType="1"/>
              </p:cNvSpPr>
              <p:nvPr>
                <p:custDataLst>
                  <p:tags r:id="rId260"/>
                </p:custDataLst>
              </p:nvPr>
            </p:nvSpPr>
            <p:spPr bwMode="auto">
              <a:xfrm flipH="1">
                <a:off x="308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2" name="Line 409"/>
              <p:cNvSpPr>
                <a:spLocks noChangeShapeType="1"/>
              </p:cNvSpPr>
              <p:nvPr>
                <p:custDataLst>
                  <p:tags r:id="rId261"/>
                </p:custDataLst>
              </p:nvPr>
            </p:nvSpPr>
            <p:spPr bwMode="auto">
              <a:xfrm flipH="1">
                <a:off x="344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3" name="Line 410"/>
              <p:cNvSpPr>
                <a:spLocks noChangeShapeType="1"/>
              </p:cNvSpPr>
              <p:nvPr>
                <p:custDataLst>
                  <p:tags r:id="rId262"/>
                </p:custDataLst>
              </p:nvPr>
            </p:nvSpPr>
            <p:spPr bwMode="auto">
              <a:xfrm flipH="1">
                <a:off x="381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4" name="Line 411"/>
              <p:cNvSpPr>
                <a:spLocks noChangeShapeType="1"/>
              </p:cNvSpPr>
              <p:nvPr>
                <p:custDataLst>
                  <p:tags r:id="rId263"/>
                </p:custDataLst>
              </p:nvPr>
            </p:nvSpPr>
            <p:spPr bwMode="auto">
              <a:xfrm flipH="1">
                <a:off x="417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5" name="Line 412"/>
              <p:cNvSpPr>
                <a:spLocks noChangeShapeType="1"/>
              </p:cNvSpPr>
              <p:nvPr>
                <p:custDataLst>
                  <p:tags r:id="rId264"/>
                </p:custDataLst>
              </p:nvPr>
            </p:nvSpPr>
            <p:spPr bwMode="auto">
              <a:xfrm flipH="1">
                <a:off x="453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6" name="Line 413"/>
              <p:cNvSpPr>
                <a:spLocks noChangeShapeType="1"/>
              </p:cNvSpPr>
              <p:nvPr>
                <p:custDataLst>
                  <p:tags r:id="rId265"/>
                </p:custDataLst>
              </p:nvPr>
            </p:nvSpPr>
            <p:spPr bwMode="auto">
              <a:xfrm flipH="1">
                <a:off x="453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7" name="Line 414"/>
              <p:cNvSpPr>
                <a:spLocks noChangeShapeType="1"/>
              </p:cNvSpPr>
              <p:nvPr>
                <p:custDataLst>
                  <p:tags r:id="rId266"/>
                </p:custDataLst>
              </p:nvPr>
            </p:nvSpPr>
            <p:spPr bwMode="auto">
              <a:xfrm flipH="1">
                <a:off x="489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8" name="Line 415"/>
              <p:cNvSpPr>
                <a:spLocks noChangeShapeType="1"/>
              </p:cNvSpPr>
              <p:nvPr>
                <p:custDataLst>
                  <p:tags r:id="rId267"/>
                </p:custDataLst>
              </p:nvPr>
            </p:nvSpPr>
            <p:spPr bwMode="auto">
              <a:xfrm flipH="1">
                <a:off x="525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9" name="Line 416"/>
              <p:cNvSpPr>
                <a:spLocks noChangeShapeType="1"/>
              </p:cNvSpPr>
              <p:nvPr>
                <p:custDataLst>
                  <p:tags r:id="rId268"/>
                </p:custDataLst>
              </p:nvPr>
            </p:nvSpPr>
            <p:spPr bwMode="auto">
              <a:xfrm flipH="1">
                <a:off x="562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0" name="Line 417"/>
              <p:cNvSpPr>
                <a:spLocks noChangeShapeType="1"/>
              </p:cNvSpPr>
              <p:nvPr>
                <p:custDataLst>
                  <p:tags r:id="rId269"/>
                </p:custDataLst>
              </p:nvPr>
            </p:nvSpPr>
            <p:spPr bwMode="auto">
              <a:xfrm flipH="1">
                <a:off x="598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1" name="Line 418"/>
              <p:cNvSpPr>
                <a:spLocks noChangeShapeType="1"/>
              </p:cNvSpPr>
              <p:nvPr>
                <p:custDataLst>
                  <p:tags r:id="rId270"/>
                </p:custDataLst>
              </p:nvPr>
            </p:nvSpPr>
            <p:spPr bwMode="auto">
              <a:xfrm flipH="1">
                <a:off x="634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2" name="Line 419"/>
              <p:cNvSpPr>
                <a:spLocks noChangeShapeType="1"/>
              </p:cNvSpPr>
              <p:nvPr>
                <p:custDataLst>
                  <p:tags r:id="rId271"/>
                </p:custDataLst>
              </p:nvPr>
            </p:nvSpPr>
            <p:spPr bwMode="auto">
              <a:xfrm flipH="1">
                <a:off x="634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3" name="Line 420"/>
              <p:cNvSpPr>
                <a:spLocks noChangeShapeType="1"/>
              </p:cNvSpPr>
              <p:nvPr>
                <p:custDataLst>
                  <p:tags r:id="rId272"/>
                </p:custDataLst>
              </p:nvPr>
            </p:nvSpPr>
            <p:spPr bwMode="auto">
              <a:xfrm flipH="1">
                <a:off x="670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4" name="Line 421"/>
              <p:cNvSpPr>
                <a:spLocks noChangeShapeType="1"/>
              </p:cNvSpPr>
              <p:nvPr>
                <p:custDataLst>
                  <p:tags r:id="rId273"/>
                </p:custDataLst>
              </p:nvPr>
            </p:nvSpPr>
            <p:spPr bwMode="auto">
              <a:xfrm flipH="1">
                <a:off x="706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5" name="Line 422"/>
              <p:cNvSpPr>
                <a:spLocks noChangeShapeType="1"/>
              </p:cNvSpPr>
              <p:nvPr>
                <p:custDataLst>
                  <p:tags r:id="rId274"/>
                </p:custDataLst>
              </p:nvPr>
            </p:nvSpPr>
            <p:spPr bwMode="auto">
              <a:xfrm flipH="1">
                <a:off x="743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6" name="Line 423"/>
              <p:cNvSpPr>
                <a:spLocks noChangeShapeType="1"/>
              </p:cNvSpPr>
              <p:nvPr>
                <p:custDataLst>
                  <p:tags r:id="rId275"/>
                </p:custDataLst>
              </p:nvPr>
            </p:nvSpPr>
            <p:spPr bwMode="auto">
              <a:xfrm flipH="1">
                <a:off x="779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7" name="Line 424"/>
              <p:cNvSpPr>
                <a:spLocks noChangeShapeType="1"/>
              </p:cNvSpPr>
              <p:nvPr>
                <p:custDataLst>
                  <p:tags r:id="rId276"/>
                </p:custDataLst>
              </p:nvPr>
            </p:nvSpPr>
            <p:spPr bwMode="auto">
              <a:xfrm flipH="1">
                <a:off x="815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8" name="Line 425"/>
              <p:cNvSpPr>
                <a:spLocks noChangeShapeType="1"/>
              </p:cNvSpPr>
              <p:nvPr>
                <p:custDataLst>
                  <p:tags r:id="rId277"/>
                </p:custDataLst>
              </p:nvPr>
            </p:nvSpPr>
            <p:spPr bwMode="auto">
              <a:xfrm flipH="1">
                <a:off x="816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9" name="Line 426"/>
              <p:cNvSpPr>
                <a:spLocks noChangeShapeType="1"/>
              </p:cNvSpPr>
              <p:nvPr>
                <p:custDataLst>
                  <p:tags r:id="rId278"/>
                </p:custDataLst>
              </p:nvPr>
            </p:nvSpPr>
            <p:spPr bwMode="auto">
              <a:xfrm flipH="1">
                <a:off x="852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0" name="Line 427"/>
              <p:cNvSpPr>
                <a:spLocks noChangeShapeType="1"/>
              </p:cNvSpPr>
              <p:nvPr>
                <p:custDataLst>
                  <p:tags r:id="rId279"/>
                </p:custDataLst>
              </p:nvPr>
            </p:nvSpPr>
            <p:spPr bwMode="auto">
              <a:xfrm flipH="1">
                <a:off x="888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1" name="Line 428"/>
              <p:cNvSpPr>
                <a:spLocks noChangeShapeType="1"/>
              </p:cNvSpPr>
              <p:nvPr>
                <p:custDataLst>
                  <p:tags r:id="rId280"/>
                </p:custDataLst>
              </p:nvPr>
            </p:nvSpPr>
            <p:spPr bwMode="auto">
              <a:xfrm flipH="1">
                <a:off x="925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2" name="Line 429"/>
              <p:cNvSpPr>
                <a:spLocks noChangeShapeType="1"/>
              </p:cNvSpPr>
              <p:nvPr>
                <p:custDataLst>
                  <p:tags r:id="rId281"/>
                </p:custDataLst>
              </p:nvPr>
            </p:nvSpPr>
            <p:spPr bwMode="auto">
              <a:xfrm flipH="1">
                <a:off x="961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3" name="Line 430"/>
              <p:cNvSpPr>
                <a:spLocks noChangeShapeType="1"/>
              </p:cNvSpPr>
              <p:nvPr>
                <p:custDataLst>
                  <p:tags r:id="rId282"/>
                </p:custDataLst>
              </p:nvPr>
            </p:nvSpPr>
            <p:spPr bwMode="auto">
              <a:xfrm flipH="1">
                <a:off x="997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4" name="Line 431"/>
              <p:cNvSpPr>
                <a:spLocks noChangeShapeType="1"/>
              </p:cNvSpPr>
              <p:nvPr>
                <p:custDataLst>
                  <p:tags r:id="rId283"/>
                </p:custDataLst>
              </p:nvPr>
            </p:nvSpPr>
            <p:spPr bwMode="auto">
              <a:xfrm flipH="1">
                <a:off x="997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5" name="Line 432"/>
              <p:cNvSpPr>
                <a:spLocks noChangeShapeType="1"/>
              </p:cNvSpPr>
              <p:nvPr>
                <p:custDataLst>
                  <p:tags r:id="rId284"/>
                </p:custDataLst>
              </p:nvPr>
            </p:nvSpPr>
            <p:spPr bwMode="auto">
              <a:xfrm flipH="1">
                <a:off x="1033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6" name="Line 433"/>
              <p:cNvSpPr>
                <a:spLocks noChangeShapeType="1"/>
              </p:cNvSpPr>
              <p:nvPr>
                <p:custDataLst>
                  <p:tags r:id="rId285"/>
                </p:custDataLst>
              </p:nvPr>
            </p:nvSpPr>
            <p:spPr bwMode="auto">
              <a:xfrm flipH="1">
                <a:off x="1069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7" name="Line 434"/>
              <p:cNvSpPr>
                <a:spLocks noChangeShapeType="1"/>
              </p:cNvSpPr>
              <p:nvPr>
                <p:custDataLst>
                  <p:tags r:id="rId286"/>
                </p:custDataLst>
              </p:nvPr>
            </p:nvSpPr>
            <p:spPr bwMode="auto">
              <a:xfrm flipH="1">
                <a:off x="1106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8" name="Line 435"/>
              <p:cNvSpPr>
                <a:spLocks noChangeShapeType="1"/>
              </p:cNvSpPr>
              <p:nvPr>
                <p:custDataLst>
                  <p:tags r:id="rId287"/>
                </p:custDataLst>
              </p:nvPr>
            </p:nvSpPr>
            <p:spPr bwMode="auto">
              <a:xfrm flipH="1">
                <a:off x="1142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9" name="Line 436"/>
              <p:cNvSpPr>
                <a:spLocks noChangeShapeType="1"/>
              </p:cNvSpPr>
              <p:nvPr>
                <p:custDataLst>
                  <p:tags r:id="rId288"/>
                </p:custDataLst>
              </p:nvPr>
            </p:nvSpPr>
            <p:spPr bwMode="auto">
              <a:xfrm flipH="1">
                <a:off x="1178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90" name="Line 437"/>
              <p:cNvSpPr>
                <a:spLocks noChangeShapeType="1"/>
              </p:cNvSpPr>
              <p:nvPr>
                <p:custDataLst>
                  <p:tags r:id="rId289"/>
                </p:custDataLst>
              </p:nvPr>
            </p:nvSpPr>
            <p:spPr bwMode="auto">
              <a:xfrm flipH="1">
                <a:off x="1178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91" name="Line 438"/>
              <p:cNvSpPr>
                <a:spLocks noChangeShapeType="1"/>
              </p:cNvSpPr>
              <p:nvPr>
                <p:custDataLst>
                  <p:tags r:id="rId290"/>
                </p:custDataLst>
              </p:nvPr>
            </p:nvSpPr>
            <p:spPr bwMode="auto">
              <a:xfrm flipH="1">
                <a:off x="1214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92" name="Line 439"/>
              <p:cNvSpPr>
                <a:spLocks noChangeShapeType="1"/>
              </p:cNvSpPr>
              <p:nvPr>
                <p:custDataLst>
                  <p:tags r:id="rId291"/>
                </p:custDataLst>
              </p:nvPr>
            </p:nvSpPr>
            <p:spPr bwMode="auto">
              <a:xfrm flipH="1">
                <a:off x="1250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93" name="Line 440"/>
              <p:cNvSpPr>
                <a:spLocks noChangeShapeType="1"/>
              </p:cNvSpPr>
              <p:nvPr>
                <p:custDataLst>
                  <p:tags r:id="rId292"/>
                </p:custDataLst>
              </p:nvPr>
            </p:nvSpPr>
            <p:spPr bwMode="auto">
              <a:xfrm flipH="1">
                <a:off x="1287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94" name="Line 441"/>
              <p:cNvSpPr>
                <a:spLocks noChangeShapeType="1"/>
              </p:cNvSpPr>
              <p:nvPr>
                <p:custDataLst>
                  <p:tags r:id="rId293"/>
                </p:custDataLst>
              </p:nvPr>
            </p:nvSpPr>
            <p:spPr bwMode="auto">
              <a:xfrm flipH="1">
                <a:off x="1323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95" name="Line 442"/>
              <p:cNvSpPr>
                <a:spLocks noChangeShapeType="1"/>
              </p:cNvSpPr>
              <p:nvPr>
                <p:custDataLst>
                  <p:tags r:id="rId294"/>
                </p:custDataLst>
              </p:nvPr>
            </p:nvSpPr>
            <p:spPr bwMode="auto">
              <a:xfrm flipH="1">
                <a:off x="1359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96" name="Line 443"/>
              <p:cNvSpPr>
                <a:spLocks noChangeShapeType="1"/>
              </p:cNvSpPr>
              <p:nvPr>
                <p:custDataLst>
                  <p:tags r:id="rId295"/>
                </p:custDataLst>
              </p:nvPr>
            </p:nvSpPr>
            <p:spPr bwMode="auto">
              <a:xfrm flipH="1">
                <a:off x="1359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97" name="Line 444"/>
              <p:cNvSpPr>
                <a:spLocks noChangeShapeType="1"/>
              </p:cNvSpPr>
              <p:nvPr>
                <p:custDataLst>
                  <p:tags r:id="rId296"/>
                </p:custDataLst>
              </p:nvPr>
            </p:nvSpPr>
            <p:spPr bwMode="auto">
              <a:xfrm flipH="1">
                <a:off x="1395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98" name="Line 445"/>
              <p:cNvSpPr>
                <a:spLocks noChangeShapeType="1"/>
              </p:cNvSpPr>
              <p:nvPr>
                <p:custDataLst>
                  <p:tags r:id="rId297"/>
                </p:custDataLst>
              </p:nvPr>
            </p:nvSpPr>
            <p:spPr bwMode="auto">
              <a:xfrm flipH="1">
                <a:off x="1431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99" name="Line 446"/>
              <p:cNvSpPr>
                <a:spLocks noChangeShapeType="1"/>
              </p:cNvSpPr>
              <p:nvPr>
                <p:custDataLst>
                  <p:tags r:id="rId298"/>
                </p:custDataLst>
              </p:nvPr>
            </p:nvSpPr>
            <p:spPr bwMode="auto">
              <a:xfrm flipH="1">
                <a:off x="1468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00" name="Line 447"/>
              <p:cNvSpPr>
                <a:spLocks noChangeShapeType="1"/>
              </p:cNvSpPr>
              <p:nvPr>
                <p:custDataLst>
                  <p:tags r:id="rId299"/>
                </p:custDataLst>
              </p:nvPr>
            </p:nvSpPr>
            <p:spPr bwMode="auto">
              <a:xfrm flipH="1">
                <a:off x="1504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01" name="Line 448"/>
              <p:cNvSpPr>
                <a:spLocks noChangeShapeType="1"/>
              </p:cNvSpPr>
              <p:nvPr>
                <p:custDataLst>
                  <p:tags r:id="rId300"/>
                </p:custDataLst>
              </p:nvPr>
            </p:nvSpPr>
            <p:spPr bwMode="auto">
              <a:xfrm flipH="1">
                <a:off x="1540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02" name="Line 449"/>
              <p:cNvSpPr>
                <a:spLocks noChangeShapeType="1"/>
              </p:cNvSpPr>
              <p:nvPr>
                <p:custDataLst>
                  <p:tags r:id="rId301"/>
                </p:custDataLst>
              </p:nvPr>
            </p:nvSpPr>
            <p:spPr bwMode="auto">
              <a:xfrm flipH="1">
                <a:off x="1540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03" name="Line 450"/>
              <p:cNvSpPr>
                <a:spLocks noChangeShapeType="1"/>
              </p:cNvSpPr>
              <p:nvPr>
                <p:custDataLst>
                  <p:tags r:id="rId302"/>
                </p:custDataLst>
              </p:nvPr>
            </p:nvSpPr>
            <p:spPr bwMode="auto">
              <a:xfrm flipH="1">
                <a:off x="1576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04" name="Line 451"/>
              <p:cNvSpPr>
                <a:spLocks noChangeShapeType="1"/>
              </p:cNvSpPr>
              <p:nvPr>
                <p:custDataLst>
                  <p:tags r:id="rId303"/>
                </p:custDataLst>
              </p:nvPr>
            </p:nvSpPr>
            <p:spPr bwMode="auto">
              <a:xfrm flipH="1">
                <a:off x="1612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05" name="Line 452"/>
              <p:cNvSpPr>
                <a:spLocks noChangeShapeType="1"/>
              </p:cNvSpPr>
              <p:nvPr>
                <p:custDataLst>
                  <p:tags r:id="rId304"/>
                </p:custDataLst>
              </p:nvPr>
            </p:nvSpPr>
            <p:spPr bwMode="auto">
              <a:xfrm flipH="1">
                <a:off x="1649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06" name="Line 453"/>
              <p:cNvSpPr>
                <a:spLocks noChangeShapeType="1"/>
              </p:cNvSpPr>
              <p:nvPr>
                <p:custDataLst>
                  <p:tags r:id="rId305"/>
                </p:custDataLst>
              </p:nvPr>
            </p:nvSpPr>
            <p:spPr bwMode="auto">
              <a:xfrm flipH="1">
                <a:off x="1685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07" name="Line 454"/>
              <p:cNvSpPr>
                <a:spLocks noChangeShapeType="1"/>
              </p:cNvSpPr>
              <p:nvPr>
                <p:custDataLst>
                  <p:tags r:id="rId306"/>
                </p:custDataLst>
              </p:nvPr>
            </p:nvSpPr>
            <p:spPr bwMode="auto">
              <a:xfrm flipH="1">
                <a:off x="1721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08" name="Line 455"/>
              <p:cNvSpPr>
                <a:spLocks noChangeShapeType="1"/>
              </p:cNvSpPr>
              <p:nvPr>
                <p:custDataLst>
                  <p:tags r:id="rId307"/>
                </p:custDataLst>
              </p:nvPr>
            </p:nvSpPr>
            <p:spPr bwMode="auto">
              <a:xfrm flipH="1">
                <a:off x="1721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09" name="Line 456"/>
              <p:cNvSpPr>
                <a:spLocks noChangeShapeType="1"/>
              </p:cNvSpPr>
              <p:nvPr>
                <p:custDataLst>
                  <p:tags r:id="rId308"/>
                </p:custDataLst>
              </p:nvPr>
            </p:nvSpPr>
            <p:spPr bwMode="auto">
              <a:xfrm flipH="1">
                <a:off x="1757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10" name="Line 457"/>
              <p:cNvSpPr>
                <a:spLocks noChangeShapeType="1"/>
              </p:cNvSpPr>
              <p:nvPr>
                <p:custDataLst>
                  <p:tags r:id="rId309"/>
                </p:custDataLst>
              </p:nvPr>
            </p:nvSpPr>
            <p:spPr bwMode="auto">
              <a:xfrm flipH="1">
                <a:off x="1793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11" name="Line 458"/>
              <p:cNvSpPr>
                <a:spLocks noChangeShapeType="1"/>
              </p:cNvSpPr>
              <p:nvPr>
                <p:custDataLst>
                  <p:tags r:id="rId310"/>
                </p:custDataLst>
              </p:nvPr>
            </p:nvSpPr>
            <p:spPr bwMode="auto">
              <a:xfrm flipH="1">
                <a:off x="1830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12" name="Line 459"/>
              <p:cNvSpPr>
                <a:spLocks noChangeShapeType="1"/>
              </p:cNvSpPr>
              <p:nvPr>
                <p:custDataLst>
                  <p:tags r:id="rId311"/>
                </p:custDataLst>
              </p:nvPr>
            </p:nvSpPr>
            <p:spPr bwMode="auto">
              <a:xfrm flipH="1">
                <a:off x="1866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13" name="Line 460"/>
              <p:cNvSpPr>
                <a:spLocks noChangeShapeType="1"/>
              </p:cNvSpPr>
              <p:nvPr>
                <p:custDataLst>
                  <p:tags r:id="rId312"/>
                </p:custDataLst>
              </p:nvPr>
            </p:nvSpPr>
            <p:spPr bwMode="auto">
              <a:xfrm flipH="1">
                <a:off x="1902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14" name="Line 461"/>
              <p:cNvSpPr>
                <a:spLocks noChangeShapeType="1"/>
              </p:cNvSpPr>
              <p:nvPr>
                <p:custDataLst>
                  <p:tags r:id="rId313"/>
                </p:custDataLst>
              </p:nvPr>
            </p:nvSpPr>
            <p:spPr bwMode="auto">
              <a:xfrm flipH="1">
                <a:off x="1902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15" name="Line 462"/>
              <p:cNvSpPr>
                <a:spLocks noChangeShapeType="1"/>
              </p:cNvSpPr>
              <p:nvPr>
                <p:custDataLst>
                  <p:tags r:id="rId314"/>
                </p:custDataLst>
              </p:nvPr>
            </p:nvSpPr>
            <p:spPr bwMode="auto">
              <a:xfrm flipH="1">
                <a:off x="1938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16" name="Line 463"/>
              <p:cNvSpPr>
                <a:spLocks noChangeShapeType="1"/>
              </p:cNvSpPr>
              <p:nvPr>
                <p:custDataLst>
                  <p:tags r:id="rId315"/>
                </p:custDataLst>
              </p:nvPr>
            </p:nvSpPr>
            <p:spPr bwMode="auto">
              <a:xfrm flipH="1">
                <a:off x="1974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17" name="Line 464"/>
              <p:cNvSpPr>
                <a:spLocks noChangeShapeType="1"/>
              </p:cNvSpPr>
              <p:nvPr>
                <p:custDataLst>
                  <p:tags r:id="rId316"/>
                </p:custDataLst>
              </p:nvPr>
            </p:nvSpPr>
            <p:spPr bwMode="auto">
              <a:xfrm flipH="1">
                <a:off x="2011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18" name="Line 465"/>
              <p:cNvSpPr>
                <a:spLocks noChangeShapeType="1"/>
              </p:cNvSpPr>
              <p:nvPr>
                <p:custDataLst>
                  <p:tags r:id="rId317"/>
                </p:custDataLst>
              </p:nvPr>
            </p:nvSpPr>
            <p:spPr bwMode="auto">
              <a:xfrm flipH="1">
                <a:off x="2047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19" name="Line 466"/>
              <p:cNvSpPr>
                <a:spLocks noChangeShapeType="1"/>
              </p:cNvSpPr>
              <p:nvPr>
                <p:custDataLst>
                  <p:tags r:id="rId318"/>
                </p:custDataLst>
              </p:nvPr>
            </p:nvSpPr>
            <p:spPr bwMode="auto">
              <a:xfrm flipH="1">
                <a:off x="2083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20" name="Line 467"/>
              <p:cNvSpPr>
                <a:spLocks noChangeShapeType="1"/>
              </p:cNvSpPr>
              <p:nvPr>
                <p:custDataLst>
                  <p:tags r:id="rId319"/>
                </p:custDataLst>
              </p:nvPr>
            </p:nvSpPr>
            <p:spPr bwMode="auto">
              <a:xfrm flipH="1">
                <a:off x="2083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21" name="Line 468"/>
              <p:cNvSpPr>
                <a:spLocks noChangeShapeType="1"/>
              </p:cNvSpPr>
              <p:nvPr>
                <p:custDataLst>
                  <p:tags r:id="rId320"/>
                </p:custDataLst>
              </p:nvPr>
            </p:nvSpPr>
            <p:spPr bwMode="auto">
              <a:xfrm flipH="1">
                <a:off x="2119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22" name="Line 469"/>
              <p:cNvSpPr>
                <a:spLocks noChangeShapeType="1"/>
              </p:cNvSpPr>
              <p:nvPr>
                <p:custDataLst>
                  <p:tags r:id="rId321"/>
                </p:custDataLst>
              </p:nvPr>
            </p:nvSpPr>
            <p:spPr bwMode="auto">
              <a:xfrm flipH="1">
                <a:off x="2155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23" name="Line 470"/>
              <p:cNvSpPr>
                <a:spLocks noChangeShapeType="1"/>
              </p:cNvSpPr>
              <p:nvPr>
                <p:custDataLst>
                  <p:tags r:id="rId322"/>
                </p:custDataLst>
              </p:nvPr>
            </p:nvSpPr>
            <p:spPr bwMode="auto">
              <a:xfrm flipH="1">
                <a:off x="2192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24" name="Line 471"/>
              <p:cNvSpPr>
                <a:spLocks noChangeShapeType="1"/>
              </p:cNvSpPr>
              <p:nvPr>
                <p:custDataLst>
                  <p:tags r:id="rId323"/>
                </p:custDataLst>
              </p:nvPr>
            </p:nvSpPr>
            <p:spPr bwMode="auto">
              <a:xfrm flipH="1">
                <a:off x="2228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25" name="Line 472"/>
              <p:cNvSpPr>
                <a:spLocks noChangeShapeType="1"/>
              </p:cNvSpPr>
              <p:nvPr>
                <p:custDataLst>
                  <p:tags r:id="rId324"/>
                </p:custDataLst>
              </p:nvPr>
            </p:nvSpPr>
            <p:spPr bwMode="auto">
              <a:xfrm flipH="1">
                <a:off x="2264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26" name="Line 473"/>
              <p:cNvSpPr>
                <a:spLocks noChangeShapeType="1"/>
              </p:cNvSpPr>
              <p:nvPr>
                <p:custDataLst>
                  <p:tags r:id="rId325"/>
                </p:custDataLst>
              </p:nvPr>
            </p:nvSpPr>
            <p:spPr bwMode="auto">
              <a:xfrm flipH="1">
                <a:off x="2264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27" name="Line 474"/>
              <p:cNvSpPr>
                <a:spLocks noChangeShapeType="1"/>
              </p:cNvSpPr>
              <p:nvPr>
                <p:custDataLst>
                  <p:tags r:id="rId326"/>
                </p:custDataLst>
              </p:nvPr>
            </p:nvSpPr>
            <p:spPr bwMode="auto">
              <a:xfrm flipH="1">
                <a:off x="2300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28" name="Line 475"/>
              <p:cNvSpPr>
                <a:spLocks noChangeShapeType="1"/>
              </p:cNvSpPr>
              <p:nvPr>
                <p:custDataLst>
                  <p:tags r:id="rId327"/>
                </p:custDataLst>
              </p:nvPr>
            </p:nvSpPr>
            <p:spPr bwMode="auto">
              <a:xfrm flipH="1">
                <a:off x="2336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29" name="Line 476"/>
              <p:cNvSpPr>
                <a:spLocks noChangeShapeType="1"/>
              </p:cNvSpPr>
              <p:nvPr>
                <p:custDataLst>
                  <p:tags r:id="rId328"/>
                </p:custDataLst>
              </p:nvPr>
            </p:nvSpPr>
            <p:spPr bwMode="auto">
              <a:xfrm flipH="1">
                <a:off x="2373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30" name="Line 477"/>
              <p:cNvSpPr>
                <a:spLocks noChangeShapeType="1"/>
              </p:cNvSpPr>
              <p:nvPr>
                <p:custDataLst>
                  <p:tags r:id="rId329"/>
                </p:custDataLst>
              </p:nvPr>
            </p:nvSpPr>
            <p:spPr bwMode="auto">
              <a:xfrm flipH="1">
                <a:off x="2409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31" name="Line 478"/>
              <p:cNvSpPr>
                <a:spLocks noChangeShapeType="1"/>
              </p:cNvSpPr>
              <p:nvPr>
                <p:custDataLst>
                  <p:tags r:id="rId330"/>
                </p:custDataLst>
              </p:nvPr>
            </p:nvSpPr>
            <p:spPr bwMode="auto">
              <a:xfrm flipH="1">
                <a:off x="2445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32" name="Line 479"/>
              <p:cNvSpPr>
                <a:spLocks noChangeShapeType="1"/>
              </p:cNvSpPr>
              <p:nvPr>
                <p:custDataLst>
                  <p:tags r:id="rId331"/>
                </p:custDataLst>
              </p:nvPr>
            </p:nvSpPr>
            <p:spPr bwMode="auto">
              <a:xfrm flipH="1">
                <a:off x="2445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33" name="Line 480"/>
              <p:cNvSpPr>
                <a:spLocks noChangeShapeType="1"/>
              </p:cNvSpPr>
              <p:nvPr>
                <p:custDataLst>
                  <p:tags r:id="rId332"/>
                </p:custDataLst>
              </p:nvPr>
            </p:nvSpPr>
            <p:spPr bwMode="auto">
              <a:xfrm flipH="1">
                <a:off x="2481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34" name="Line 481"/>
              <p:cNvSpPr>
                <a:spLocks noChangeShapeType="1"/>
              </p:cNvSpPr>
              <p:nvPr>
                <p:custDataLst>
                  <p:tags r:id="rId333"/>
                </p:custDataLst>
              </p:nvPr>
            </p:nvSpPr>
            <p:spPr bwMode="auto">
              <a:xfrm flipH="1">
                <a:off x="2517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35" name="Line 482"/>
              <p:cNvSpPr>
                <a:spLocks noChangeShapeType="1"/>
              </p:cNvSpPr>
              <p:nvPr>
                <p:custDataLst>
                  <p:tags r:id="rId334"/>
                </p:custDataLst>
              </p:nvPr>
            </p:nvSpPr>
            <p:spPr bwMode="auto">
              <a:xfrm flipH="1">
                <a:off x="2554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36" name="Line 483"/>
              <p:cNvSpPr>
                <a:spLocks noChangeShapeType="1"/>
              </p:cNvSpPr>
              <p:nvPr>
                <p:custDataLst>
                  <p:tags r:id="rId335"/>
                </p:custDataLst>
              </p:nvPr>
            </p:nvSpPr>
            <p:spPr bwMode="auto">
              <a:xfrm flipH="1">
                <a:off x="2590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37" name="Line 484"/>
              <p:cNvSpPr>
                <a:spLocks noChangeShapeType="1"/>
              </p:cNvSpPr>
              <p:nvPr>
                <p:custDataLst>
                  <p:tags r:id="rId336"/>
                </p:custDataLst>
              </p:nvPr>
            </p:nvSpPr>
            <p:spPr bwMode="auto">
              <a:xfrm flipH="1">
                <a:off x="2626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38" name="Line 485"/>
              <p:cNvSpPr>
                <a:spLocks noChangeShapeType="1"/>
              </p:cNvSpPr>
              <p:nvPr>
                <p:custDataLst>
                  <p:tags r:id="rId337"/>
                </p:custDataLst>
              </p:nvPr>
            </p:nvSpPr>
            <p:spPr bwMode="auto">
              <a:xfrm flipH="1">
                <a:off x="2626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39" name="Line 486"/>
              <p:cNvSpPr>
                <a:spLocks noChangeShapeType="1"/>
              </p:cNvSpPr>
              <p:nvPr>
                <p:custDataLst>
                  <p:tags r:id="rId338"/>
                </p:custDataLst>
              </p:nvPr>
            </p:nvSpPr>
            <p:spPr bwMode="auto">
              <a:xfrm flipH="1">
                <a:off x="2662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40" name="Line 487"/>
              <p:cNvSpPr>
                <a:spLocks noChangeShapeType="1"/>
              </p:cNvSpPr>
              <p:nvPr>
                <p:custDataLst>
                  <p:tags r:id="rId339"/>
                </p:custDataLst>
              </p:nvPr>
            </p:nvSpPr>
            <p:spPr bwMode="auto">
              <a:xfrm flipH="1">
                <a:off x="2698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41" name="Line 488"/>
              <p:cNvSpPr>
                <a:spLocks noChangeShapeType="1"/>
              </p:cNvSpPr>
              <p:nvPr>
                <p:custDataLst>
                  <p:tags r:id="rId340"/>
                </p:custDataLst>
              </p:nvPr>
            </p:nvSpPr>
            <p:spPr bwMode="auto">
              <a:xfrm flipH="1">
                <a:off x="2735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42" name="Line 489"/>
              <p:cNvSpPr>
                <a:spLocks noChangeShapeType="1"/>
              </p:cNvSpPr>
              <p:nvPr>
                <p:custDataLst>
                  <p:tags r:id="rId341"/>
                </p:custDataLst>
              </p:nvPr>
            </p:nvSpPr>
            <p:spPr bwMode="auto">
              <a:xfrm flipH="1">
                <a:off x="2771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43" name="Line 490"/>
              <p:cNvSpPr>
                <a:spLocks noChangeShapeType="1"/>
              </p:cNvSpPr>
              <p:nvPr>
                <p:custDataLst>
                  <p:tags r:id="rId342"/>
                </p:custDataLst>
              </p:nvPr>
            </p:nvSpPr>
            <p:spPr bwMode="auto">
              <a:xfrm flipH="1">
                <a:off x="2807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44" name="Line 491"/>
              <p:cNvSpPr>
                <a:spLocks noChangeShapeType="1"/>
              </p:cNvSpPr>
              <p:nvPr>
                <p:custDataLst>
                  <p:tags r:id="rId343"/>
                </p:custDataLst>
              </p:nvPr>
            </p:nvSpPr>
            <p:spPr bwMode="auto">
              <a:xfrm flipH="1">
                <a:off x="2807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45" name="Line 492"/>
              <p:cNvSpPr>
                <a:spLocks noChangeShapeType="1"/>
              </p:cNvSpPr>
              <p:nvPr>
                <p:custDataLst>
                  <p:tags r:id="rId344"/>
                </p:custDataLst>
              </p:nvPr>
            </p:nvSpPr>
            <p:spPr bwMode="auto">
              <a:xfrm flipH="1">
                <a:off x="2843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46" name="Line 493"/>
              <p:cNvSpPr>
                <a:spLocks noChangeShapeType="1"/>
              </p:cNvSpPr>
              <p:nvPr>
                <p:custDataLst>
                  <p:tags r:id="rId345"/>
                </p:custDataLst>
              </p:nvPr>
            </p:nvSpPr>
            <p:spPr bwMode="auto">
              <a:xfrm flipH="1">
                <a:off x="2879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47" name="Line 494"/>
              <p:cNvSpPr>
                <a:spLocks noChangeShapeType="1"/>
              </p:cNvSpPr>
              <p:nvPr>
                <p:custDataLst>
                  <p:tags r:id="rId346"/>
                </p:custDataLst>
              </p:nvPr>
            </p:nvSpPr>
            <p:spPr bwMode="auto">
              <a:xfrm flipH="1">
                <a:off x="2916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48" name="Line 495"/>
              <p:cNvSpPr>
                <a:spLocks noChangeShapeType="1"/>
              </p:cNvSpPr>
              <p:nvPr>
                <p:custDataLst>
                  <p:tags r:id="rId347"/>
                </p:custDataLst>
              </p:nvPr>
            </p:nvSpPr>
            <p:spPr bwMode="auto">
              <a:xfrm flipH="1">
                <a:off x="2952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49" name="Line 496"/>
              <p:cNvSpPr>
                <a:spLocks noChangeShapeType="1"/>
              </p:cNvSpPr>
              <p:nvPr>
                <p:custDataLst>
                  <p:tags r:id="rId348"/>
                </p:custDataLst>
              </p:nvPr>
            </p:nvSpPr>
            <p:spPr bwMode="auto">
              <a:xfrm flipH="1">
                <a:off x="2988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7750" name="组合 20581"/>
              <p:cNvGrpSpPr>
                <a:grpSpLocks/>
              </p:cNvGrpSpPr>
              <p:nvPr/>
            </p:nvGrpSpPr>
            <p:grpSpPr bwMode="auto">
              <a:xfrm>
                <a:off x="2988" y="51"/>
                <a:ext cx="145" cy="118"/>
                <a:chOff x="0" y="0"/>
                <a:chExt cx="145" cy="118"/>
              </a:xfrm>
            </p:grpSpPr>
            <p:sp>
              <p:nvSpPr>
                <p:cNvPr id="27751" name="Line 498"/>
                <p:cNvSpPr>
                  <a:spLocks noChangeShapeType="1"/>
                </p:cNvSpPr>
                <p:nvPr>
                  <p:custDataLst>
                    <p:tags r:id="rId367"/>
                  </p:custDataLst>
                </p:nvPr>
              </p:nvSpPr>
              <p:spPr bwMode="auto">
                <a:xfrm flipH="1">
                  <a:off x="0" y="0"/>
                  <a:ext cx="0" cy="118"/>
                </a:xfrm>
                <a:prstGeom prst="line">
                  <a:avLst/>
                </a:prstGeom>
                <a:noFill/>
                <a:ln w="25400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52" name="Line 499"/>
                <p:cNvSpPr>
                  <a:spLocks noChangeShapeType="1"/>
                </p:cNvSpPr>
                <p:nvPr>
                  <p:custDataLst>
                    <p:tags r:id="rId368"/>
                  </p:custDataLst>
                </p:nvPr>
              </p:nvSpPr>
              <p:spPr bwMode="auto">
                <a:xfrm flipH="1">
                  <a:off x="36" y="0"/>
                  <a:ext cx="0" cy="68"/>
                </a:xfrm>
                <a:prstGeom prst="line">
                  <a:avLst/>
                </a:prstGeom>
                <a:noFill/>
                <a:ln w="25400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53" name="Line 500"/>
                <p:cNvSpPr>
                  <a:spLocks noChangeShapeType="1"/>
                </p:cNvSpPr>
                <p:nvPr>
                  <p:custDataLst>
                    <p:tags r:id="rId369"/>
                  </p:custDataLst>
                </p:nvPr>
              </p:nvSpPr>
              <p:spPr bwMode="auto">
                <a:xfrm flipH="1">
                  <a:off x="72" y="0"/>
                  <a:ext cx="0" cy="68"/>
                </a:xfrm>
                <a:prstGeom prst="line">
                  <a:avLst/>
                </a:prstGeom>
                <a:noFill/>
                <a:ln w="25400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54" name="Line 501"/>
                <p:cNvSpPr>
                  <a:spLocks noChangeShapeType="1"/>
                </p:cNvSpPr>
                <p:nvPr>
                  <p:custDataLst>
                    <p:tags r:id="rId370"/>
                  </p:custDataLst>
                </p:nvPr>
              </p:nvSpPr>
              <p:spPr bwMode="auto">
                <a:xfrm flipH="1">
                  <a:off x="109" y="0"/>
                  <a:ext cx="0" cy="68"/>
                </a:xfrm>
                <a:prstGeom prst="line">
                  <a:avLst/>
                </a:prstGeom>
                <a:noFill/>
                <a:ln w="25400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55" name="Line 502"/>
                <p:cNvSpPr>
                  <a:spLocks noChangeShapeType="1"/>
                </p:cNvSpPr>
                <p:nvPr>
                  <p:custDataLst>
                    <p:tags r:id="rId371"/>
                  </p:custDataLst>
                </p:nvPr>
              </p:nvSpPr>
              <p:spPr bwMode="auto">
                <a:xfrm flipH="1">
                  <a:off x="145" y="0"/>
                  <a:ext cx="0" cy="68"/>
                </a:xfrm>
                <a:prstGeom prst="line">
                  <a:avLst/>
                </a:prstGeom>
                <a:noFill/>
                <a:ln w="25400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7756" name="Line 503"/>
              <p:cNvSpPr>
                <a:spLocks noChangeShapeType="1"/>
              </p:cNvSpPr>
              <p:nvPr>
                <p:custDataLst>
                  <p:tags r:id="rId349"/>
                </p:custDataLst>
              </p:nvPr>
            </p:nvSpPr>
            <p:spPr bwMode="auto">
              <a:xfrm flipH="1">
                <a:off x="3169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57" name="Line 504"/>
              <p:cNvSpPr>
                <a:spLocks noChangeShapeType="1"/>
              </p:cNvSpPr>
              <p:nvPr>
                <p:custDataLst>
                  <p:tags r:id="rId350"/>
                </p:custDataLst>
              </p:nvPr>
            </p:nvSpPr>
            <p:spPr bwMode="auto">
              <a:xfrm flipH="1">
                <a:off x="3167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58" name="Line 505"/>
              <p:cNvSpPr>
                <a:spLocks noChangeShapeType="1"/>
              </p:cNvSpPr>
              <p:nvPr>
                <p:custDataLst>
                  <p:tags r:id="rId351"/>
                </p:custDataLst>
              </p:nvPr>
            </p:nvSpPr>
            <p:spPr bwMode="auto">
              <a:xfrm flipH="1">
                <a:off x="3203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59" name="Line 506"/>
              <p:cNvSpPr>
                <a:spLocks noChangeShapeType="1"/>
              </p:cNvSpPr>
              <p:nvPr>
                <p:custDataLst>
                  <p:tags r:id="rId352"/>
                </p:custDataLst>
              </p:nvPr>
            </p:nvSpPr>
            <p:spPr bwMode="auto">
              <a:xfrm flipH="1">
                <a:off x="3239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60" name="Line 507"/>
              <p:cNvSpPr>
                <a:spLocks noChangeShapeType="1"/>
              </p:cNvSpPr>
              <p:nvPr>
                <p:custDataLst>
                  <p:tags r:id="rId353"/>
                </p:custDataLst>
              </p:nvPr>
            </p:nvSpPr>
            <p:spPr bwMode="auto">
              <a:xfrm flipH="1">
                <a:off x="3276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61" name="Line 508"/>
              <p:cNvSpPr>
                <a:spLocks noChangeShapeType="1"/>
              </p:cNvSpPr>
              <p:nvPr>
                <p:custDataLst>
                  <p:tags r:id="rId354"/>
                </p:custDataLst>
              </p:nvPr>
            </p:nvSpPr>
            <p:spPr bwMode="auto">
              <a:xfrm flipH="1">
                <a:off x="3312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7762" name="组合 20593"/>
              <p:cNvGrpSpPr>
                <a:grpSpLocks/>
              </p:cNvGrpSpPr>
              <p:nvPr/>
            </p:nvGrpSpPr>
            <p:grpSpPr bwMode="auto">
              <a:xfrm>
                <a:off x="3348" y="51"/>
                <a:ext cx="145" cy="118"/>
                <a:chOff x="0" y="0"/>
                <a:chExt cx="145" cy="118"/>
              </a:xfrm>
            </p:grpSpPr>
            <p:sp>
              <p:nvSpPr>
                <p:cNvPr id="27763" name="Line 510"/>
                <p:cNvSpPr>
                  <a:spLocks noChangeShapeType="1"/>
                </p:cNvSpPr>
                <p:nvPr>
                  <p:custDataLst>
                    <p:tags r:id="rId362"/>
                  </p:custDataLst>
                </p:nvPr>
              </p:nvSpPr>
              <p:spPr bwMode="auto">
                <a:xfrm flipH="1">
                  <a:off x="0" y="0"/>
                  <a:ext cx="0" cy="118"/>
                </a:xfrm>
                <a:prstGeom prst="line">
                  <a:avLst/>
                </a:prstGeom>
                <a:noFill/>
                <a:ln w="25400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64" name="Line 511"/>
                <p:cNvSpPr>
                  <a:spLocks noChangeShapeType="1"/>
                </p:cNvSpPr>
                <p:nvPr>
                  <p:custDataLst>
                    <p:tags r:id="rId363"/>
                  </p:custDataLst>
                </p:nvPr>
              </p:nvSpPr>
              <p:spPr bwMode="auto">
                <a:xfrm flipH="1">
                  <a:off x="36" y="0"/>
                  <a:ext cx="0" cy="68"/>
                </a:xfrm>
                <a:prstGeom prst="line">
                  <a:avLst/>
                </a:prstGeom>
                <a:noFill/>
                <a:ln w="25400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65" name="Line 512"/>
                <p:cNvSpPr>
                  <a:spLocks noChangeShapeType="1"/>
                </p:cNvSpPr>
                <p:nvPr>
                  <p:custDataLst>
                    <p:tags r:id="rId364"/>
                  </p:custDataLst>
                </p:nvPr>
              </p:nvSpPr>
              <p:spPr bwMode="auto">
                <a:xfrm flipH="1">
                  <a:off x="72" y="0"/>
                  <a:ext cx="0" cy="68"/>
                </a:xfrm>
                <a:prstGeom prst="line">
                  <a:avLst/>
                </a:prstGeom>
                <a:noFill/>
                <a:ln w="25400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66" name="Line 513"/>
                <p:cNvSpPr>
                  <a:spLocks noChangeShapeType="1"/>
                </p:cNvSpPr>
                <p:nvPr>
                  <p:custDataLst>
                    <p:tags r:id="rId365"/>
                  </p:custDataLst>
                </p:nvPr>
              </p:nvSpPr>
              <p:spPr bwMode="auto">
                <a:xfrm flipH="1">
                  <a:off x="109" y="0"/>
                  <a:ext cx="0" cy="68"/>
                </a:xfrm>
                <a:prstGeom prst="line">
                  <a:avLst/>
                </a:prstGeom>
                <a:noFill/>
                <a:ln w="25400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67" name="Line 514"/>
                <p:cNvSpPr>
                  <a:spLocks noChangeShapeType="1"/>
                </p:cNvSpPr>
                <p:nvPr>
                  <p:custDataLst>
                    <p:tags r:id="rId366"/>
                  </p:custDataLst>
                </p:nvPr>
              </p:nvSpPr>
              <p:spPr bwMode="auto">
                <a:xfrm flipH="1">
                  <a:off x="145" y="0"/>
                  <a:ext cx="0" cy="68"/>
                </a:xfrm>
                <a:prstGeom prst="line">
                  <a:avLst/>
                </a:prstGeom>
                <a:noFill/>
                <a:ln w="25400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7768" name="Line 515"/>
              <p:cNvSpPr>
                <a:spLocks noChangeShapeType="1"/>
              </p:cNvSpPr>
              <p:nvPr>
                <p:custDataLst>
                  <p:tags r:id="rId355"/>
                </p:custDataLst>
              </p:nvPr>
            </p:nvSpPr>
            <p:spPr bwMode="auto">
              <a:xfrm flipH="1">
                <a:off x="3529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7769" name="组合 20600"/>
              <p:cNvGrpSpPr>
                <a:grpSpLocks/>
              </p:cNvGrpSpPr>
              <p:nvPr/>
            </p:nvGrpSpPr>
            <p:grpSpPr bwMode="auto">
              <a:xfrm>
                <a:off x="3528" y="51"/>
                <a:ext cx="145" cy="118"/>
                <a:chOff x="0" y="0"/>
                <a:chExt cx="145" cy="118"/>
              </a:xfrm>
            </p:grpSpPr>
            <p:sp>
              <p:nvSpPr>
                <p:cNvPr id="27770" name="Line 517"/>
                <p:cNvSpPr>
                  <a:spLocks noChangeShapeType="1"/>
                </p:cNvSpPr>
                <p:nvPr>
                  <p:custDataLst>
                    <p:tags r:id="rId357"/>
                  </p:custDataLst>
                </p:nvPr>
              </p:nvSpPr>
              <p:spPr bwMode="auto">
                <a:xfrm flipH="1">
                  <a:off x="0" y="0"/>
                  <a:ext cx="0" cy="118"/>
                </a:xfrm>
                <a:prstGeom prst="line">
                  <a:avLst/>
                </a:prstGeom>
                <a:noFill/>
                <a:ln w="25400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71" name="Line 518"/>
                <p:cNvSpPr>
                  <a:spLocks noChangeShapeType="1"/>
                </p:cNvSpPr>
                <p:nvPr>
                  <p:custDataLst>
                    <p:tags r:id="rId358"/>
                  </p:custDataLst>
                </p:nvPr>
              </p:nvSpPr>
              <p:spPr bwMode="auto">
                <a:xfrm flipH="1">
                  <a:off x="36" y="0"/>
                  <a:ext cx="0" cy="68"/>
                </a:xfrm>
                <a:prstGeom prst="line">
                  <a:avLst/>
                </a:prstGeom>
                <a:noFill/>
                <a:ln w="25400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72" name="Line 519"/>
                <p:cNvSpPr>
                  <a:spLocks noChangeShapeType="1"/>
                </p:cNvSpPr>
                <p:nvPr>
                  <p:custDataLst>
                    <p:tags r:id="rId359"/>
                  </p:custDataLst>
                </p:nvPr>
              </p:nvSpPr>
              <p:spPr bwMode="auto">
                <a:xfrm flipH="1">
                  <a:off x="72" y="0"/>
                  <a:ext cx="0" cy="68"/>
                </a:xfrm>
                <a:prstGeom prst="line">
                  <a:avLst/>
                </a:prstGeom>
                <a:noFill/>
                <a:ln w="25400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73" name="Line 520"/>
                <p:cNvSpPr>
                  <a:spLocks noChangeShapeType="1"/>
                </p:cNvSpPr>
                <p:nvPr>
                  <p:custDataLst>
                    <p:tags r:id="rId360"/>
                  </p:custDataLst>
                </p:nvPr>
              </p:nvSpPr>
              <p:spPr bwMode="auto">
                <a:xfrm flipH="1">
                  <a:off x="109" y="0"/>
                  <a:ext cx="0" cy="68"/>
                </a:xfrm>
                <a:prstGeom prst="line">
                  <a:avLst/>
                </a:prstGeom>
                <a:noFill/>
                <a:ln w="25400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74" name="Line 521"/>
                <p:cNvSpPr>
                  <a:spLocks noChangeShapeType="1"/>
                </p:cNvSpPr>
                <p:nvPr>
                  <p:custDataLst>
                    <p:tags r:id="rId361"/>
                  </p:custDataLst>
                </p:nvPr>
              </p:nvSpPr>
              <p:spPr bwMode="auto">
                <a:xfrm flipH="1">
                  <a:off x="145" y="0"/>
                  <a:ext cx="0" cy="68"/>
                </a:xfrm>
                <a:prstGeom prst="line">
                  <a:avLst/>
                </a:prstGeom>
                <a:noFill/>
                <a:ln w="25400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7775" name="Line 522"/>
              <p:cNvSpPr>
                <a:spLocks noChangeShapeType="1"/>
              </p:cNvSpPr>
              <p:nvPr>
                <p:custDataLst>
                  <p:tags r:id="rId356"/>
                </p:custDataLst>
              </p:nvPr>
            </p:nvSpPr>
            <p:spPr bwMode="auto">
              <a:xfrm flipH="1">
                <a:off x="3709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7776" name="组合 20607"/>
          <p:cNvGrpSpPr>
            <a:grpSpLocks/>
          </p:cNvGrpSpPr>
          <p:nvPr/>
        </p:nvGrpSpPr>
        <p:grpSpPr bwMode="auto">
          <a:xfrm>
            <a:off x="900113" y="5445125"/>
            <a:ext cx="6408737" cy="1231900"/>
            <a:chOff x="0" y="0"/>
            <a:chExt cx="4037" cy="775"/>
          </a:xfrm>
        </p:grpSpPr>
        <p:sp>
          <p:nvSpPr>
            <p:cNvPr id="27777" name="AutoShape 652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299" y="0"/>
              <a:ext cx="1638" cy="775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25400" cap="flat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27778" name="AutoShape 650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0" y="308"/>
              <a:ext cx="4037" cy="282"/>
            </a:xfrm>
            <a:prstGeom prst="cube">
              <a:avLst>
                <a:gd name="adj" fmla="val 66912"/>
              </a:avLst>
            </a:prstGeom>
            <a:solidFill>
              <a:srgbClr val="FFCC00"/>
            </a:solidFill>
            <a:ln w="31750" cap="flat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grpSp>
          <p:nvGrpSpPr>
            <p:cNvPr id="27779" name="组合 20610"/>
            <p:cNvGrpSpPr>
              <a:grpSpLocks/>
            </p:cNvGrpSpPr>
            <p:nvPr/>
          </p:nvGrpSpPr>
          <p:grpSpPr bwMode="auto">
            <a:xfrm>
              <a:off x="217" y="322"/>
              <a:ext cx="3697" cy="16"/>
              <a:chOff x="0" y="0"/>
              <a:chExt cx="3697" cy="21"/>
            </a:xfrm>
          </p:grpSpPr>
          <p:sp>
            <p:nvSpPr>
              <p:cNvPr id="27780" name="Line 655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 rot="2700000" flipH="1">
                <a:off x="43" y="-25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81" name="Line 656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 rot="2700000" flipH="1">
                <a:off x="79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82" name="Line 657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 rot="2700000" flipH="1">
                <a:off x="115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83" name="Line 658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 rot="2700000" flipH="1">
                <a:off x="152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84" name="Line 659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 rot="2700000" flipH="1">
                <a:off x="188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85" name="Line 660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 rot="2700000" flipH="1">
                <a:off x="224" y="-25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86" name="Line 661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 rot="2700000" flipH="1">
                <a:off x="224" y="-25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87" name="Line 662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 rot="2700000" flipH="1">
                <a:off x="260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88" name="Line 663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 rot="2700000" flipH="1">
                <a:off x="296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89" name="Line 664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 rot="2700000" flipH="1">
                <a:off x="333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90" name="Line 665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 rot="2700000" flipH="1">
                <a:off x="369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91" name="Line 666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 rot="2700000" flipH="1">
                <a:off x="405" y="-25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92" name="Line 667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 rot="2700000" flipH="1">
                <a:off x="405" y="-25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93" name="Line 668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 rot="2700000" flipH="1">
                <a:off x="441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94" name="Line 669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 rot="2700000" flipH="1">
                <a:off x="477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95" name="Line 670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 rot="2700000" flipH="1">
                <a:off x="514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96" name="Line 671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 rot="2700000" flipH="1">
                <a:off x="550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97" name="Line 672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 rot="2700000" flipH="1">
                <a:off x="586" y="-25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98" name="Line 673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 rot="2700000" flipH="1">
                <a:off x="586" y="-25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99" name="Line 674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 rot="2700000" flipH="1">
                <a:off x="622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00" name="Line 675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 rot="2700000" flipH="1">
                <a:off x="658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01" name="Line 676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 rot="2700000" flipH="1">
                <a:off x="695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02" name="Line 677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 rot="2700000" flipH="1">
                <a:off x="731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03" name="Line 678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 rot="2700000" flipH="1">
                <a:off x="767" y="-25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04" name="Line 679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 rot="2700000" flipH="1">
                <a:off x="768" y="-25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05" name="Line 680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 rot="2700000" flipH="1">
                <a:off x="804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06" name="Line 681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 rot="2700000" flipH="1">
                <a:off x="840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07" name="Line 682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 rot="2700000" flipH="1">
                <a:off x="877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08" name="Line 683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 rot="2700000" flipH="1">
                <a:off x="913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09" name="Line 684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 rot="2700000" flipH="1">
                <a:off x="949" y="-25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10" name="Line 685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 rot="2700000" flipH="1">
                <a:off x="949" y="-25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11" name="Line 686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 rot="2700000" flipH="1">
                <a:off x="985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12" name="Line 687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 rot="2700000" flipH="1">
                <a:off x="1021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13" name="Line 688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 rot="2700000" flipH="1">
                <a:off x="1058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14" name="Line 689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 rot="2700000" flipH="1">
                <a:off x="1094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15" name="Line 690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 rot="2700000" flipH="1">
                <a:off x="1130" y="-25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16" name="Line 691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 rot="2700000" flipH="1">
                <a:off x="1130" y="-25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17" name="Line 692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 rot="2700000" flipH="1">
                <a:off x="1166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18" name="Line 693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 rot="2700000" flipH="1">
                <a:off x="1202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19" name="Line 694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 rot="2700000" flipH="1">
                <a:off x="1239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20" name="Line 695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 rot="2700000" flipH="1">
                <a:off x="1275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21" name="Line 696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 rot="2700000" flipH="1">
                <a:off x="1311" y="-25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22" name="Line 697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 rot="2700000" flipH="1">
                <a:off x="1311" y="-25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23" name="Line 698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 rot="2700000" flipH="1">
                <a:off x="1347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24" name="Line 699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 rot="2700000" flipH="1">
                <a:off x="1383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25" name="Line 700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 rot="2700000" flipH="1">
                <a:off x="1420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26" name="Line 701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 rot="2700000" flipH="1">
                <a:off x="1456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27" name="Line 702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 rot="2700000" flipH="1">
                <a:off x="1492" y="-25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28" name="Line 703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 rot="2700000" flipH="1">
                <a:off x="1492" y="-25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29" name="Line 704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 rot="2700000" flipH="1">
                <a:off x="1528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30" name="Line 705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 rot="2700000" flipH="1">
                <a:off x="1564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31" name="Line 706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 rot="2700000" flipH="1">
                <a:off x="1601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32" name="Line 707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 rot="2700000" flipH="1">
                <a:off x="1637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33" name="Line 708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 rot="2700000" flipH="1">
                <a:off x="1673" y="-25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34" name="Line 709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 rot="2700000" flipH="1">
                <a:off x="1673" y="-25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35" name="Line 710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 rot="2700000" flipH="1">
                <a:off x="1709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36" name="Line 711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 rot="2700000" flipH="1">
                <a:off x="1745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37" name="Line 712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 rot="2700000" flipH="1">
                <a:off x="1782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38" name="Line 713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 rot="2700000" flipH="1">
                <a:off x="1818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39" name="Line 714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 rot="2700000" flipH="1">
                <a:off x="1854" y="-25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40" name="Line 715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 rot="2700000" flipH="1">
                <a:off x="1854" y="-25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41" name="Line 716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 rot="2700000" flipH="1">
                <a:off x="1890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42" name="Line 717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 rot="2700000" flipH="1">
                <a:off x="1926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43" name="Line 718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 rot="2700000" flipH="1">
                <a:off x="1963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44" name="Line 719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 rot="2700000" flipH="1">
                <a:off x="1999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45" name="Line 720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 rot="2700000" flipH="1">
                <a:off x="2035" y="-25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46" name="Line 721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 rot="2700000" flipH="1">
                <a:off x="2035" y="-25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47" name="Line 722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 rot="2700000" flipH="1">
                <a:off x="2071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48" name="Line 723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 rot="2700000" flipH="1">
                <a:off x="2107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49" name="Line 724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 rot="2700000" flipH="1">
                <a:off x="2144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50" name="Line 725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 rot="2700000" flipH="1">
                <a:off x="2180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51" name="Line 726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 rot="2700000" flipH="1">
                <a:off x="2216" y="-25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52" name="Line 727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 rot="2700000" flipH="1">
                <a:off x="2216" y="-25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53" name="Line 728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 rot="2700000" flipH="1">
                <a:off x="2252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54" name="Line 729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 rot="2700000" flipH="1">
                <a:off x="2288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55" name="Line 730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 rot="2700000" flipH="1">
                <a:off x="2325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56" name="Line 731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 rot="2700000" flipH="1">
                <a:off x="2361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57" name="Line 732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 rot="2700000" flipH="1">
                <a:off x="2397" y="-25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58" name="Line 733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 rot="2700000" flipH="1">
                <a:off x="2397" y="-25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59" name="Line 734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 rot="2700000" flipH="1">
                <a:off x="2433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60" name="Line 735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 rot="2700000" flipH="1">
                <a:off x="2469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61" name="Line 736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 rot="2700000" flipH="1">
                <a:off x="2506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62" name="Line 737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 rot="2700000" flipH="1">
                <a:off x="2542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63" name="Line 738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 rot="2700000" flipH="1">
                <a:off x="2578" y="-25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64" name="Line 739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 rot="2700000" flipH="1">
                <a:off x="2578" y="-25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65" name="Line 740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 rot="2700000" flipH="1">
                <a:off x="2614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66" name="Line 741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 rot="2700000" flipH="1">
                <a:off x="2650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67" name="Line 742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 rot="2700000" flipH="1">
                <a:off x="2687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68" name="Line 743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 rot="2700000" flipH="1">
                <a:off x="2723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69" name="Line 744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 rot="2700000" flipH="1">
                <a:off x="2759" y="-25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70" name="Line 745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 rot="2700000" flipH="1">
                <a:off x="2759" y="-25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71" name="Line 746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 rot="2700000" flipH="1">
                <a:off x="2795" y="-25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72" name="Line 778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 rot="2700000" flipH="1">
                <a:off x="2835" y="-22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73" name="Line 779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 rot="2700000" flipH="1">
                <a:off x="2872" y="-22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74" name="Line 780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 rot="2700000" flipH="1">
                <a:off x="2908" y="-22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75" name="Line 781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 rot="2700000" flipH="1">
                <a:off x="2944" y="-22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76" name="Line 782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 rot="2700000" flipH="1">
                <a:off x="2944" y="-22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77" name="Line 783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 rot="2700000" flipH="1">
                <a:off x="2980" y="-22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78" name="Line 784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 rot="2700000" flipH="1">
                <a:off x="3016" y="-22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79" name="Line 785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 rot="2700000" flipH="1">
                <a:off x="3053" y="-22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80" name="Line 786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 rot="2700000" flipH="1">
                <a:off x="3089" y="-22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81" name="Line 787"/>
              <p:cNvSpPr>
                <a:spLocks noChangeShapeType="1"/>
              </p:cNvSpPr>
              <p:nvPr>
                <p:custDataLst>
                  <p:tags r:id="rId232"/>
                </p:custDataLst>
              </p:nvPr>
            </p:nvSpPr>
            <p:spPr bwMode="auto">
              <a:xfrm rot="2700000" flipH="1">
                <a:off x="3125" y="-22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82" name="Line 788"/>
              <p:cNvSpPr>
                <a:spLocks noChangeShapeType="1"/>
              </p:cNvSpPr>
              <p:nvPr>
                <p:custDataLst>
                  <p:tags r:id="rId233"/>
                </p:custDataLst>
              </p:nvPr>
            </p:nvSpPr>
            <p:spPr bwMode="auto">
              <a:xfrm rot="2700000" flipH="1">
                <a:off x="3125" y="-22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83" name="Line 789"/>
              <p:cNvSpPr>
                <a:spLocks noChangeShapeType="1"/>
              </p:cNvSpPr>
              <p:nvPr>
                <p:custDataLst>
                  <p:tags r:id="rId234"/>
                </p:custDataLst>
              </p:nvPr>
            </p:nvSpPr>
            <p:spPr bwMode="auto">
              <a:xfrm rot="2700000" flipH="1">
                <a:off x="3161" y="-22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84" name="Line 790"/>
              <p:cNvSpPr>
                <a:spLocks noChangeShapeType="1"/>
              </p:cNvSpPr>
              <p:nvPr>
                <p:custDataLst>
                  <p:tags r:id="rId235"/>
                </p:custDataLst>
              </p:nvPr>
            </p:nvSpPr>
            <p:spPr bwMode="auto">
              <a:xfrm rot="2700000" flipH="1">
                <a:off x="3197" y="-22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85" name="Line 791"/>
              <p:cNvSpPr>
                <a:spLocks noChangeShapeType="1"/>
              </p:cNvSpPr>
              <p:nvPr>
                <p:custDataLst>
                  <p:tags r:id="rId236"/>
                </p:custDataLst>
              </p:nvPr>
            </p:nvSpPr>
            <p:spPr bwMode="auto">
              <a:xfrm rot="2700000" flipH="1">
                <a:off x="3234" y="-22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86" name="Line 792"/>
              <p:cNvSpPr>
                <a:spLocks noChangeShapeType="1"/>
              </p:cNvSpPr>
              <p:nvPr>
                <p:custDataLst>
                  <p:tags r:id="rId237"/>
                </p:custDataLst>
              </p:nvPr>
            </p:nvSpPr>
            <p:spPr bwMode="auto">
              <a:xfrm rot="2700000" flipH="1">
                <a:off x="3270" y="-22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87" name="Line 793"/>
              <p:cNvSpPr>
                <a:spLocks noChangeShapeType="1"/>
              </p:cNvSpPr>
              <p:nvPr>
                <p:custDataLst>
                  <p:tags r:id="rId238"/>
                </p:custDataLst>
              </p:nvPr>
            </p:nvSpPr>
            <p:spPr bwMode="auto">
              <a:xfrm rot="2700000" flipH="1">
                <a:off x="3306" y="-22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88" name="Line 794"/>
              <p:cNvSpPr>
                <a:spLocks noChangeShapeType="1"/>
              </p:cNvSpPr>
              <p:nvPr>
                <p:custDataLst>
                  <p:tags r:id="rId239"/>
                </p:custDataLst>
              </p:nvPr>
            </p:nvSpPr>
            <p:spPr bwMode="auto">
              <a:xfrm rot="2700000" flipH="1">
                <a:off x="3306" y="-22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89" name="Line 795"/>
              <p:cNvSpPr>
                <a:spLocks noChangeShapeType="1"/>
              </p:cNvSpPr>
              <p:nvPr>
                <p:custDataLst>
                  <p:tags r:id="rId240"/>
                </p:custDataLst>
              </p:nvPr>
            </p:nvSpPr>
            <p:spPr bwMode="auto">
              <a:xfrm rot="2700000" flipH="1">
                <a:off x="3342" y="-22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90" name="Line 796"/>
              <p:cNvSpPr>
                <a:spLocks noChangeShapeType="1"/>
              </p:cNvSpPr>
              <p:nvPr>
                <p:custDataLst>
                  <p:tags r:id="rId241"/>
                </p:custDataLst>
              </p:nvPr>
            </p:nvSpPr>
            <p:spPr bwMode="auto">
              <a:xfrm rot="2700000" flipH="1">
                <a:off x="3378" y="-22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91" name="Line 797"/>
              <p:cNvSpPr>
                <a:spLocks noChangeShapeType="1"/>
              </p:cNvSpPr>
              <p:nvPr>
                <p:custDataLst>
                  <p:tags r:id="rId242"/>
                </p:custDataLst>
              </p:nvPr>
            </p:nvSpPr>
            <p:spPr bwMode="auto">
              <a:xfrm rot="2700000" flipH="1">
                <a:off x="3415" y="-22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92" name="Line 798"/>
              <p:cNvSpPr>
                <a:spLocks noChangeShapeType="1"/>
              </p:cNvSpPr>
              <p:nvPr>
                <p:custDataLst>
                  <p:tags r:id="rId243"/>
                </p:custDataLst>
              </p:nvPr>
            </p:nvSpPr>
            <p:spPr bwMode="auto">
              <a:xfrm rot="2700000" flipH="1">
                <a:off x="3451" y="-22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93" name="Line 799"/>
              <p:cNvSpPr>
                <a:spLocks noChangeShapeType="1"/>
              </p:cNvSpPr>
              <p:nvPr>
                <p:custDataLst>
                  <p:tags r:id="rId244"/>
                </p:custDataLst>
              </p:nvPr>
            </p:nvSpPr>
            <p:spPr bwMode="auto">
              <a:xfrm rot="2700000" flipH="1">
                <a:off x="3487" y="-22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94" name="Line 800"/>
              <p:cNvSpPr>
                <a:spLocks noChangeShapeType="1"/>
              </p:cNvSpPr>
              <p:nvPr>
                <p:custDataLst>
                  <p:tags r:id="rId245"/>
                </p:custDataLst>
              </p:nvPr>
            </p:nvSpPr>
            <p:spPr bwMode="auto">
              <a:xfrm rot="2700000" flipH="1">
                <a:off x="3487" y="-22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95" name="Line 801"/>
              <p:cNvSpPr>
                <a:spLocks noChangeShapeType="1"/>
              </p:cNvSpPr>
              <p:nvPr>
                <p:custDataLst>
                  <p:tags r:id="rId246"/>
                </p:custDataLst>
              </p:nvPr>
            </p:nvSpPr>
            <p:spPr bwMode="auto">
              <a:xfrm rot="2700000" flipH="1">
                <a:off x="3523" y="-22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96" name="Line 808"/>
              <p:cNvSpPr>
                <a:spLocks noChangeShapeType="1"/>
              </p:cNvSpPr>
              <p:nvPr>
                <p:custDataLst>
                  <p:tags r:id="rId247"/>
                </p:custDataLst>
              </p:nvPr>
            </p:nvSpPr>
            <p:spPr bwMode="auto">
              <a:xfrm rot="2700000" flipH="1">
                <a:off x="3555" y="-16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97" name="Line 809"/>
              <p:cNvSpPr>
                <a:spLocks noChangeShapeType="1"/>
              </p:cNvSpPr>
              <p:nvPr>
                <p:custDataLst>
                  <p:tags r:id="rId248"/>
                </p:custDataLst>
              </p:nvPr>
            </p:nvSpPr>
            <p:spPr bwMode="auto">
              <a:xfrm rot="2700000" flipH="1">
                <a:off x="3591" y="-16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98" name="Line 810"/>
              <p:cNvSpPr>
                <a:spLocks noChangeShapeType="1"/>
              </p:cNvSpPr>
              <p:nvPr>
                <p:custDataLst>
                  <p:tags r:id="rId249"/>
                </p:custDataLst>
              </p:nvPr>
            </p:nvSpPr>
            <p:spPr bwMode="auto">
              <a:xfrm rot="2700000" flipH="1">
                <a:off x="3654" y="-25"/>
                <a:ext cx="0" cy="86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99" name="Line 813"/>
              <p:cNvSpPr>
                <a:spLocks noChangeShapeType="1"/>
              </p:cNvSpPr>
              <p:nvPr>
                <p:custDataLst>
                  <p:tags r:id="rId250"/>
                </p:custDataLst>
              </p:nvPr>
            </p:nvSpPr>
            <p:spPr bwMode="auto">
              <a:xfrm rot="2700000" flipH="1">
                <a:off x="3628" y="-16"/>
                <a:ext cx="0" cy="50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7900" name="Text Box 817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108" y="317"/>
              <a:ext cx="390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r>
                <a:rPr lang="en-US" altLang="zh-CN" sz="1200" b="1" i="1">
                  <a:solidFill>
                    <a:srgbClr val="000000"/>
                  </a:solidFill>
                </a:rPr>
                <a:t>0 cm      1          2            3           4            5            6           7            8          9          10</a:t>
              </a:r>
              <a:r>
                <a:rPr lang="en-US" altLang="zh-CN" sz="1200" b="1" i="1"/>
                <a:t> </a:t>
              </a:r>
            </a:p>
          </p:txBody>
        </p:sp>
      </p:grpSp>
      <p:grpSp>
        <p:nvGrpSpPr>
          <p:cNvPr id="27901" name="组合 20732"/>
          <p:cNvGrpSpPr>
            <a:grpSpLocks/>
          </p:cNvGrpSpPr>
          <p:nvPr/>
        </p:nvGrpSpPr>
        <p:grpSpPr bwMode="auto">
          <a:xfrm>
            <a:off x="1260475" y="2276475"/>
            <a:ext cx="6172200" cy="1382713"/>
            <a:chOff x="0" y="0"/>
            <a:chExt cx="3888" cy="871"/>
          </a:xfrm>
        </p:grpSpPr>
        <p:sp>
          <p:nvSpPr>
            <p:cNvPr id="27902" name="AutoShape 82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8" y="0"/>
              <a:ext cx="1638" cy="775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25400" cap="flat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grpSp>
          <p:nvGrpSpPr>
            <p:cNvPr id="27903" name="组合 20734"/>
            <p:cNvGrpSpPr>
              <a:grpSpLocks/>
            </p:cNvGrpSpPr>
            <p:nvPr/>
          </p:nvGrpSpPr>
          <p:grpSpPr bwMode="auto">
            <a:xfrm rot="360000">
              <a:off x="0" y="504"/>
              <a:ext cx="3888" cy="367"/>
              <a:chOff x="0" y="0"/>
              <a:chExt cx="3888" cy="499"/>
            </a:xfrm>
          </p:grpSpPr>
          <p:sp>
            <p:nvSpPr>
              <p:cNvPr id="27904" name="AutoShape 823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0" y="0"/>
                <a:ext cx="3888" cy="499"/>
              </a:xfrm>
              <a:prstGeom prst="cube">
                <a:avLst>
                  <a:gd name="adj" fmla="val 8616"/>
                </a:avLst>
              </a:prstGeom>
              <a:solidFill>
                <a:srgbClr val="FFCC00"/>
              </a:solidFill>
              <a:ln w="25400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r>
                  <a:rPr lang="en-US" altLang="zh-CN" sz="1200" b="1">
                    <a:solidFill>
                      <a:srgbClr val="000000"/>
                    </a:solidFill>
                  </a:rPr>
                  <a:t>0 cm     1           2            3           4            5            6           7            8          9          10</a:t>
                </a:r>
                <a:r>
                  <a:rPr lang="en-US" altLang="zh-CN" sz="1200" b="1"/>
                  <a:t> </a:t>
                </a:r>
              </a:p>
            </p:txBody>
          </p:sp>
          <p:sp>
            <p:nvSpPr>
              <p:cNvPr id="27905" name="Line 824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 flipH="1">
                <a:off x="91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06" name="Line 82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 flipH="1">
                <a:off x="127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07" name="Line 826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H="1">
                <a:off x="163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08" name="Line 827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 flipH="1">
                <a:off x="200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09" name="Line 828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 flipH="1">
                <a:off x="236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10" name="Line 829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H="1">
                <a:off x="272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11" name="Line 830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H="1">
                <a:off x="272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12" name="Line 831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H="1">
                <a:off x="308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13" name="Line 832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H="1">
                <a:off x="344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14" name="Line 833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H="1">
                <a:off x="381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15" name="Line 834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 flipH="1">
                <a:off x="417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16" name="Line 835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H="1">
                <a:off x="453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17" name="Line 836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H="1">
                <a:off x="453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18" name="Line 837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H="1">
                <a:off x="489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19" name="Line 838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H="1">
                <a:off x="525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20" name="Line 839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 flipH="1">
                <a:off x="562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21" name="Line 840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 flipH="1">
                <a:off x="598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22" name="Line 841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 flipH="1">
                <a:off x="634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23" name="Line 842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 flipH="1">
                <a:off x="634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24" name="Line 843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 flipH="1">
                <a:off x="670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25" name="Line 844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 flipH="1">
                <a:off x="706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26" name="Line 845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 flipH="1">
                <a:off x="743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27" name="Line 846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 flipH="1">
                <a:off x="779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28" name="Line 847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H="1">
                <a:off x="815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29" name="Line 848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H="1">
                <a:off x="816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30" name="Line 849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flipH="1">
                <a:off x="852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31" name="Line 850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flipH="1">
                <a:off x="888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32" name="Line 851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 flipH="1">
                <a:off x="925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33" name="Line 852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H="1">
                <a:off x="961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34" name="Line 853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H="1">
                <a:off x="997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35" name="Line 854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flipH="1">
                <a:off x="997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36" name="Line 855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H="1">
                <a:off x="1033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37" name="Line 856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 flipH="1">
                <a:off x="1069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38" name="Line 857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flipH="1">
                <a:off x="1106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39" name="Line 858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 flipH="1">
                <a:off x="1142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40" name="Line 859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 flipH="1">
                <a:off x="1178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41" name="Line 860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 flipH="1">
                <a:off x="1178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42" name="Line 861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 flipH="1">
                <a:off x="1214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43" name="Line 862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 flipH="1">
                <a:off x="1250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44" name="Line 863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flipH="1">
                <a:off x="1287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45" name="Line 864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H="1">
                <a:off x="1323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46" name="Line 865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H="1">
                <a:off x="1359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47" name="Line 866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flipH="1">
                <a:off x="1359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48" name="Line 867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flipH="1">
                <a:off x="1395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49" name="Line 868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flipH="1">
                <a:off x="1431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50" name="Line 869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H="1">
                <a:off x="1468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51" name="Line 870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H="1">
                <a:off x="1504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52" name="Line 871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H="1">
                <a:off x="1540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53" name="Line 872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H="1">
                <a:off x="1540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54" name="Line 873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flipH="1">
                <a:off x="1576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55" name="Line 874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flipH="1">
                <a:off x="1612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56" name="Line 875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 flipH="1">
                <a:off x="1649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57" name="Line 876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 flipH="1">
                <a:off x="1685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58" name="Line 877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 flipH="1">
                <a:off x="1721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59" name="Line 878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H="1">
                <a:off x="1721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60" name="Line 879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flipH="1">
                <a:off x="1757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61" name="Line 880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 flipH="1">
                <a:off x="1793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62" name="Line 881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 flipH="1">
                <a:off x="1830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63" name="Line 882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 flipH="1">
                <a:off x="1866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64" name="Line 883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flipH="1">
                <a:off x="1902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65" name="Line 884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flipH="1">
                <a:off x="1902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66" name="Line 885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H="1">
                <a:off x="1938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67" name="Line 886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flipH="1">
                <a:off x="1974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68" name="Line 887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 flipH="1">
                <a:off x="2011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69" name="Line 888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 flipH="1">
                <a:off x="2047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70" name="Line 889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 flipH="1">
                <a:off x="2083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71" name="Line 890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flipH="1">
                <a:off x="2083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72" name="Line 891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 flipH="1">
                <a:off x="2119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73" name="Line 892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 flipH="1">
                <a:off x="2155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74" name="Line 893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 flipH="1">
                <a:off x="2192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75" name="Line 894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 flipH="1">
                <a:off x="2228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76" name="Line 895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 flipH="1">
                <a:off x="2264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77" name="Line 896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 flipH="1">
                <a:off x="2264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78" name="Line 897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 flipH="1">
                <a:off x="2300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79" name="Line 898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 flipH="1">
                <a:off x="2336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80" name="Line 899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 flipH="1">
                <a:off x="2373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81" name="Line 900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 flipH="1">
                <a:off x="2409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82" name="Line 901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 flipH="1">
                <a:off x="2445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83" name="Line 902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 flipH="1">
                <a:off x="2445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84" name="Line 903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 flipH="1">
                <a:off x="2481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85" name="Line 904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 flipH="1">
                <a:off x="2517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86" name="Line 905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 flipH="1">
                <a:off x="2554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87" name="Line 906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 flipH="1">
                <a:off x="2590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88" name="Line 907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 flipH="1">
                <a:off x="2626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89" name="Line 908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 flipH="1">
                <a:off x="2626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90" name="Line 909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 flipH="1">
                <a:off x="2662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91" name="Line 910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 flipH="1">
                <a:off x="2698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92" name="Line 911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 flipH="1">
                <a:off x="2735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93" name="Line 912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 flipH="1">
                <a:off x="2771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94" name="Line 913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 flipH="1">
                <a:off x="2807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95" name="Line 914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 flipH="1">
                <a:off x="2807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96" name="Line 915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 flipH="1">
                <a:off x="2843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97" name="Line 916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 flipH="1">
                <a:off x="2879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98" name="Line 917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 flipH="1">
                <a:off x="2916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99" name="Line 918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 flipH="1">
                <a:off x="2952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000" name="Line 919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 flipH="1">
                <a:off x="2988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8001" name="组合 20832"/>
              <p:cNvGrpSpPr>
                <a:grpSpLocks/>
              </p:cNvGrpSpPr>
              <p:nvPr/>
            </p:nvGrpSpPr>
            <p:grpSpPr bwMode="auto">
              <a:xfrm>
                <a:off x="2988" y="51"/>
                <a:ext cx="145" cy="118"/>
                <a:chOff x="0" y="0"/>
                <a:chExt cx="145" cy="118"/>
              </a:xfrm>
            </p:grpSpPr>
            <p:sp>
              <p:nvSpPr>
                <p:cNvPr id="28002" name="Line 921"/>
                <p:cNvSpPr>
                  <a:spLocks noChangeShapeType="1"/>
                </p:cNvSpPr>
                <p:nvPr>
                  <p:custDataLst>
                    <p:tags r:id="rId123"/>
                  </p:custDataLst>
                </p:nvPr>
              </p:nvSpPr>
              <p:spPr bwMode="auto">
                <a:xfrm flipH="1">
                  <a:off x="0" y="0"/>
                  <a:ext cx="0" cy="118"/>
                </a:xfrm>
                <a:prstGeom prst="line">
                  <a:avLst/>
                </a:prstGeom>
                <a:noFill/>
                <a:ln w="25400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003" name="Line 922"/>
                <p:cNvSpPr>
                  <a:spLocks noChangeShapeType="1"/>
                </p:cNvSpPr>
                <p:nvPr>
                  <p:custDataLst>
                    <p:tags r:id="rId124"/>
                  </p:custDataLst>
                </p:nvPr>
              </p:nvSpPr>
              <p:spPr bwMode="auto">
                <a:xfrm flipH="1">
                  <a:off x="36" y="0"/>
                  <a:ext cx="0" cy="68"/>
                </a:xfrm>
                <a:prstGeom prst="line">
                  <a:avLst/>
                </a:prstGeom>
                <a:noFill/>
                <a:ln w="25400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004" name="Line 923"/>
                <p:cNvSpPr>
                  <a:spLocks noChangeShapeType="1"/>
                </p:cNvSpPr>
                <p:nvPr>
                  <p:custDataLst>
                    <p:tags r:id="rId125"/>
                  </p:custDataLst>
                </p:nvPr>
              </p:nvSpPr>
              <p:spPr bwMode="auto">
                <a:xfrm flipH="1">
                  <a:off x="72" y="0"/>
                  <a:ext cx="0" cy="68"/>
                </a:xfrm>
                <a:prstGeom prst="line">
                  <a:avLst/>
                </a:prstGeom>
                <a:noFill/>
                <a:ln w="25400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005" name="Line 924"/>
                <p:cNvSpPr>
                  <a:spLocks noChangeShapeType="1"/>
                </p:cNvSpPr>
                <p:nvPr>
                  <p:custDataLst>
                    <p:tags r:id="rId126"/>
                  </p:custDataLst>
                </p:nvPr>
              </p:nvSpPr>
              <p:spPr bwMode="auto">
                <a:xfrm flipH="1">
                  <a:off x="109" y="0"/>
                  <a:ext cx="0" cy="68"/>
                </a:xfrm>
                <a:prstGeom prst="line">
                  <a:avLst/>
                </a:prstGeom>
                <a:noFill/>
                <a:ln w="25400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006" name="Line 925"/>
                <p:cNvSpPr>
                  <a:spLocks noChangeShapeType="1"/>
                </p:cNvSpPr>
                <p:nvPr>
                  <p:custDataLst>
                    <p:tags r:id="rId127"/>
                  </p:custDataLst>
                </p:nvPr>
              </p:nvSpPr>
              <p:spPr bwMode="auto">
                <a:xfrm flipH="1">
                  <a:off x="145" y="0"/>
                  <a:ext cx="0" cy="68"/>
                </a:xfrm>
                <a:prstGeom prst="line">
                  <a:avLst/>
                </a:prstGeom>
                <a:noFill/>
                <a:ln w="25400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8007" name="Line 926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 flipH="1">
                <a:off x="3169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008" name="Line 927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 flipH="1">
                <a:off x="3167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009" name="Line 928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 flipH="1">
                <a:off x="3203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010" name="Line 929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 flipH="1">
                <a:off x="3239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011" name="Line 930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 flipH="1">
                <a:off x="3276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012" name="Line 931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 flipH="1">
                <a:off x="3312" y="51"/>
                <a:ext cx="0" cy="6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8013" name="组合 20844"/>
              <p:cNvGrpSpPr>
                <a:grpSpLocks/>
              </p:cNvGrpSpPr>
              <p:nvPr/>
            </p:nvGrpSpPr>
            <p:grpSpPr bwMode="auto">
              <a:xfrm>
                <a:off x="3348" y="51"/>
                <a:ext cx="145" cy="118"/>
                <a:chOff x="0" y="0"/>
                <a:chExt cx="145" cy="118"/>
              </a:xfrm>
            </p:grpSpPr>
            <p:sp>
              <p:nvSpPr>
                <p:cNvPr id="28014" name="Line 933"/>
                <p:cNvSpPr>
                  <a:spLocks noChangeShapeType="1"/>
                </p:cNvSpPr>
                <p:nvPr>
                  <p:custDataLst>
                    <p:tags r:id="rId118"/>
                  </p:custDataLst>
                </p:nvPr>
              </p:nvSpPr>
              <p:spPr bwMode="auto">
                <a:xfrm flipH="1">
                  <a:off x="0" y="0"/>
                  <a:ext cx="0" cy="118"/>
                </a:xfrm>
                <a:prstGeom prst="line">
                  <a:avLst/>
                </a:prstGeom>
                <a:noFill/>
                <a:ln w="25400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015" name="Line 934"/>
                <p:cNvSpPr>
                  <a:spLocks noChangeShapeType="1"/>
                </p:cNvSpPr>
                <p:nvPr>
                  <p:custDataLst>
                    <p:tags r:id="rId119"/>
                  </p:custDataLst>
                </p:nvPr>
              </p:nvSpPr>
              <p:spPr bwMode="auto">
                <a:xfrm flipH="1">
                  <a:off x="36" y="0"/>
                  <a:ext cx="0" cy="68"/>
                </a:xfrm>
                <a:prstGeom prst="line">
                  <a:avLst/>
                </a:prstGeom>
                <a:noFill/>
                <a:ln w="25400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016" name="Line 935"/>
                <p:cNvSpPr>
                  <a:spLocks noChangeShapeType="1"/>
                </p:cNvSpPr>
                <p:nvPr>
                  <p:custDataLst>
                    <p:tags r:id="rId120"/>
                  </p:custDataLst>
                </p:nvPr>
              </p:nvSpPr>
              <p:spPr bwMode="auto">
                <a:xfrm flipH="1">
                  <a:off x="72" y="0"/>
                  <a:ext cx="0" cy="68"/>
                </a:xfrm>
                <a:prstGeom prst="line">
                  <a:avLst/>
                </a:prstGeom>
                <a:noFill/>
                <a:ln w="25400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017" name="Line 936"/>
                <p:cNvSpPr>
                  <a:spLocks noChangeShapeType="1"/>
                </p:cNvSpPr>
                <p:nvPr>
                  <p:custDataLst>
                    <p:tags r:id="rId121"/>
                  </p:custDataLst>
                </p:nvPr>
              </p:nvSpPr>
              <p:spPr bwMode="auto">
                <a:xfrm flipH="1">
                  <a:off x="109" y="0"/>
                  <a:ext cx="0" cy="68"/>
                </a:xfrm>
                <a:prstGeom prst="line">
                  <a:avLst/>
                </a:prstGeom>
                <a:noFill/>
                <a:ln w="25400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018" name="Line 937"/>
                <p:cNvSpPr>
                  <a:spLocks noChangeShapeType="1"/>
                </p:cNvSpPr>
                <p:nvPr>
                  <p:custDataLst>
                    <p:tags r:id="rId122"/>
                  </p:custDataLst>
                </p:nvPr>
              </p:nvSpPr>
              <p:spPr bwMode="auto">
                <a:xfrm flipH="1">
                  <a:off x="145" y="0"/>
                  <a:ext cx="0" cy="68"/>
                </a:xfrm>
                <a:prstGeom prst="line">
                  <a:avLst/>
                </a:prstGeom>
                <a:noFill/>
                <a:ln w="25400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8019" name="Line 938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 flipH="1">
                <a:off x="3529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8020" name="组合 20851"/>
              <p:cNvGrpSpPr>
                <a:grpSpLocks/>
              </p:cNvGrpSpPr>
              <p:nvPr/>
            </p:nvGrpSpPr>
            <p:grpSpPr bwMode="auto">
              <a:xfrm>
                <a:off x="3528" y="51"/>
                <a:ext cx="145" cy="118"/>
                <a:chOff x="0" y="0"/>
                <a:chExt cx="145" cy="118"/>
              </a:xfrm>
            </p:grpSpPr>
            <p:sp>
              <p:nvSpPr>
                <p:cNvPr id="28021" name="Line 940"/>
                <p:cNvSpPr>
                  <a:spLocks noChangeShapeType="1"/>
                </p:cNvSpPr>
                <p:nvPr>
                  <p:custDataLst>
                    <p:tags r:id="rId113"/>
                  </p:custDataLst>
                </p:nvPr>
              </p:nvSpPr>
              <p:spPr bwMode="auto">
                <a:xfrm flipH="1">
                  <a:off x="0" y="0"/>
                  <a:ext cx="0" cy="118"/>
                </a:xfrm>
                <a:prstGeom prst="line">
                  <a:avLst/>
                </a:prstGeom>
                <a:noFill/>
                <a:ln w="25400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022" name="Line 941"/>
                <p:cNvSpPr>
                  <a:spLocks noChangeShapeType="1"/>
                </p:cNvSpPr>
                <p:nvPr>
                  <p:custDataLst>
                    <p:tags r:id="rId114"/>
                  </p:custDataLst>
                </p:nvPr>
              </p:nvSpPr>
              <p:spPr bwMode="auto">
                <a:xfrm flipH="1">
                  <a:off x="36" y="0"/>
                  <a:ext cx="0" cy="68"/>
                </a:xfrm>
                <a:prstGeom prst="line">
                  <a:avLst/>
                </a:prstGeom>
                <a:noFill/>
                <a:ln w="25400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023" name="Line 942"/>
                <p:cNvSpPr>
                  <a:spLocks noChangeShapeType="1"/>
                </p:cNvSpPr>
                <p:nvPr>
                  <p:custDataLst>
                    <p:tags r:id="rId115"/>
                  </p:custDataLst>
                </p:nvPr>
              </p:nvSpPr>
              <p:spPr bwMode="auto">
                <a:xfrm flipH="1">
                  <a:off x="72" y="0"/>
                  <a:ext cx="0" cy="68"/>
                </a:xfrm>
                <a:prstGeom prst="line">
                  <a:avLst/>
                </a:prstGeom>
                <a:noFill/>
                <a:ln w="25400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024" name="Line 943"/>
                <p:cNvSpPr>
                  <a:spLocks noChangeShapeType="1"/>
                </p:cNvSpPr>
                <p:nvPr>
                  <p:custDataLst>
                    <p:tags r:id="rId116"/>
                  </p:custDataLst>
                </p:nvPr>
              </p:nvSpPr>
              <p:spPr bwMode="auto">
                <a:xfrm flipH="1">
                  <a:off x="109" y="0"/>
                  <a:ext cx="0" cy="68"/>
                </a:xfrm>
                <a:prstGeom prst="line">
                  <a:avLst/>
                </a:prstGeom>
                <a:noFill/>
                <a:ln w="25400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025" name="Line 944"/>
                <p:cNvSpPr>
                  <a:spLocks noChangeShapeType="1"/>
                </p:cNvSpPr>
                <p:nvPr>
                  <p:custDataLst>
                    <p:tags r:id="rId117"/>
                  </p:custDataLst>
                </p:nvPr>
              </p:nvSpPr>
              <p:spPr bwMode="auto">
                <a:xfrm flipH="1">
                  <a:off x="145" y="0"/>
                  <a:ext cx="0" cy="68"/>
                </a:xfrm>
                <a:prstGeom prst="line">
                  <a:avLst/>
                </a:prstGeom>
                <a:noFill/>
                <a:ln w="25400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8026" name="Line 945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 flipH="1">
                <a:off x="3709" y="51"/>
                <a:ext cx="0" cy="118"/>
              </a:xfrm>
              <a:prstGeom prst="line">
                <a:avLst/>
              </a:prstGeom>
              <a:noFill/>
              <a:ln w="2540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497" name="Text Box 953"/>
          <p:cNvSpPr/>
          <p:nvPr>
            <p:custDataLst>
              <p:tags r:id="rId2"/>
            </p:custDataLst>
          </p:nvPr>
        </p:nvSpPr>
        <p:spPr>
          <a:xfrm>
            <a:off x="7348538" y="2965450"/>
            <a:ext cx="1152525" cy="76200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×</a:t>
            </a:r>
          </a:p>
        </p:txBody>
      </p:sp>
      <p:sp>
        <p:nvSpPr>
          <p:cNvPr id="2498" name="Text Box 954"/>
          <p:cNvSpPr/>
          <p:nvPr>
            <p:custDataLst>
              <p:tags r:id="rId3"/>
            </p:custDataLst>
          </p:nvPr>
        </p:nvSpPr>
        <p:spPr>
          <a:xfrm>
            <a:off x="7204075" y="5556250"/>
            <a:ext cx="1152525" cy="76200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√</a:t>
            </a:r>
          </a:p>
        </p:txBody>
      </p:sp>
      <p:sp>
        <p:nvSpPr>
          <p:cNvPr id="2499" name="Text Box 955"/>
          <p:cNvSpPr/>
          <p:nvPr>
            <p:custDataLst>
              <p:tags r:id="rId4"/>
            </p:custDataLst>
          </p:nvPr>
        </p:nvSpPr>
        <p:spPr>
          <a:xfrm>
            <a:off x="7319963" y="4189413"/>
            <a:ext cx="1152525" cy="76200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×</a:t>
            </a:r>
          </a:p>
        </p:txBody>
      </p:sp>
      <p:sp>
        <p:nvSpPr>
          <p:cNvPr id="2500" name="Text Box 6"/>
          <p:cNvSpPr/>
          <p:nvPr>
            <p:custDataLst>
              <p:tags r:id="rId5"/>
            </p:custDataLst>
          </p:nvPr>
        </p:nvSpPr>
        <p:spPr>
          <a:xfrm>
            <a:off x="509588" y="647700"/>
            <a:ext cx="8634412" cy="1554163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 sz="3200" b="1">
                <a:latin typeface="宋体" pitchFamily="2" charset="-122"/>
              </a:rPr>
              <a:t>1.</a:t>
            </a:r>
            <a:r>
              <a:rPr lang="zh-CN" altLang="en-US" sz="3200" b="1"/>
              <a:t>零刻度线或某一数值刻度线对齐待测物的起始端</a:t>
            </a:r>
            <a:r>
              <a:rPr lang="en-US" altLang="zh-CN" sz="3200" b="1">
                <a:latin typeface="宋体" pitchFamily="2" charset="-122"/>
              </a:rPr>
              <a:t>;</a:t>
            </a:r>
            <a:r>
              <a:rPr lang="zh-CN" altLang="en-US" sz="3200" b="1">
                <a:latin typeface="宋体" pitchFamily="2" charset="-122"/>
              </a:rPr>
              <a:t>2.有刻度的一边要</a:t>
            </a:r>
            <a:r>
              <a:rPr lang="zh-CN" altLang="en-US" sz="3200" b="1">
                <a:solidFill>
                  <a:srgbClr val="FF3300"/>
                </a:solidFill>
                <a:latin typeface="宋体" pitchFamily="2" charset="-122"/>
              </a:rPr>
              <a:t>紧靠</a:t>
            </a:r>
            <a:r>
              <a:rPr lang="zh-CN" altLang="en-US" sz="3200" b="1">
                <a:latin typeface="宋体" pitchFamily="2" charset="-122"/>
              </a:rPr>
              <a:t>被测物体，与所测长度</a:t>
            </a:r>
            <a:r>
              <a:rPr lang="zh-CN" altLang="en-US" sz="3200" b="1">
                <a:solidFill>
                  <a:srgbClr val="FF3300"/>
                </a:solidFill>
                <a:latin typeface="宋体" pitchFamily="2" charset="-122"/>
              </a:rPr>
              <a:t>平行</a:t>
            </a:r>
            <a:r>
              <a:rPr lang="zh-CN" altLang="en-US" sz="3200" b="1">
                <a:latin typeface="宋体" pitchFamily="2" charset="-122"/>
              </a:rPr>
              <a:t>，不能倾斜。 </a:t>
            </a:r>
          </a:p>
        </p:txBody>
      </p:sp>
      <p:sp>
        <p:nvSpPr>
          <p:cNvPr id="28031" name="Text Box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0"/>
            <a:ext cx="3348038" cy="76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altLang="zh-CN" sz="4400" b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 2</a:t>
            </a:r>
            <a:r>
              <a:rPr lang="zh-CN" altLang="en-US" sz="4400" b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、会放：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6150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2987675" cy="76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altLang="zh-CN" sz="4400" b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 3</a:t>
            </a:r>
            <a:r>
              <a:rPr lang="zh-CN" altLang="en-US" sz="4400" b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、会看：</a:t>
            </a:r>
          </a:p>
        </p:txBody>
      </p:sp>
      <p:sp>
        <p:nvSpPr>
          <p:cNvPr id="2505" name="Text Box 23"/>
          <p:cNvSpPr/>
          <p:nvPr>
            <p:custDataLst>
              <p:tags r:id="rId3"/>
            </p:custDataLst>
          </p:nvPr>
        </p:nvSpPr>
        <p:spPr>
          <a:xfrm>
            <a:off x="334963" y="1052513"/>
            <a:ext cx="8058150" cy="701675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pPr algn="ctr"/>
            <a:r>
              <a:rPr lang="zh-CN" altLang="en-US" sz="4000" b="1">
                <a:solidFill>
                  <a:srgbClr val="3333FF"/>
                </a:solidFill>
                <a:latin typeface="宋体" pitchFamily="2" charset="-122"/>
              </a:rPr>
              <a:t>读数时，视线与刻度尺尺面</a:t>
            </a:r>
            <a:r>
              <a:rPr lang="zh-CN" altLang="en-US" sz="4000" b="1">
                <a:solidFill>
                  <a:srgbClr val="FF3300"/>
                </a:solidFill>
                <a:latin typeface="宋体" pitchFamily="2" charset="-122"/>
              </a:rPr>
              <a:t>垂直</a:t>
            </a:r>
            <a:r>
              <a:rPr lang="zh-CN" altLang="en-US" sz="4000" b="1">
                <a:solidFill>
                  <a:srgbClr val="3333FF"/>
                </a:solidFill>
                <a:latin typeface="宋体" pitchFamily="2" charset="-122"/>
              </a:rPr>
              <a:t>。</a:t>
            </a:r>
            <a:r>
              <a:rPr lang="zh-CN" altLang="en-US" sz="400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 </a:t>
            </a:r>
          </a:p>
        </p:txBody>
      </p:sp>
      <p:grpSp>
        <p:nvGrpSpPr>
          <p:cNvPr id="28676" name="组合 21507"/>
          <p:cNvGrpSpPr>
            <a:grpSpLocks/>
          </p:cNvGrpSpPr>
          <p:nvPr/>
        </p:nvGrpSpPr>
        <p:grpSpPr bwMode="auto">
          <a:xfrm>
            <a:off x="1214438" y="4300538"/>
            <a:ext cx="6172200" cy="1128712"/>
            <a:chOff x="0" y="0"/>
            <a:chExt cx="3888" cy="711"/>
          </a:xfrm>
        </p:grpSpPr>
        <p:grpSp>
          <p:nvGrpSpPr>
            <p:cNvPr id="28677" name="组合 21508"/>
            <p:cNvGrpSpPr>
              <a:grpSpLocks/>
            </p:cNvGrpSpPr>
            <p:nvPr/>
          </p:nvGrpSpPr>
          <p:grpSpPr bwMode="auto">
            <a:xfrm>
              <a:off x="0" y="212"/>
              <a:ext cx="3888" cy="499"/>
              <a:chOff x="0" y="0"/>
              <a:chExt cx="3888" cy="499"/>
            </a:xfrm>
          </p:grpSpPr>
          <p:sp>
            <p:nvSpPr>
              <p:cNvPr id="28678" name="AutoShape 133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0" y="0"/>
                <a:ext cx="3888" cy="499"/>
              </a:xfrm>
              <a:prstGeom prst="cube">
                <a:avLst>
                  <a:gd name="adj" fmla="val 8616"/>
                </a:avLst>
              </a:prstGeom>
              <a:solidFill>
                <a:srgbClr val="FFCC00"/>
              </a:solidFill>
              <a:ln w="31750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r>
                  <a:rPr lang="en-US" altLang="zh-CN" sz="1200" b="1">
                    <a:solidFill>
                      <a:srgbClr val="000000"/>
                    </a:solidFill>
                  </a:rPr>
                  <a:t>0 cm     1           2            3           4            5            6           7            8          9          10</a:t>
                </a:r>
                <a:r>
                  <a:rPr lang="en-US" altLang="zh-CN" sz="1200" b="1"/>
                  <a:t> </a:t>
                </a:r>
              </a:p>
            </p:txBody>
          </p:sp>
          <p:sp>
            <p:nvSpPr>
              <p:cNvPr id="28679" name="Line 134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H="1">
                <a:off x="91" y="51"/>
                <a:ext cx="0" cy="11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80" name="Line 135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H="1">
                <a:off x="127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81" name="Line 136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H="1">
                <a:off x="163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82" name="Line 137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 flipH="1">
                <a:off x="200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83" name="Line 138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H="1">
                <a:off x="236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84" name="Line 139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H="1">
                <a:off x="272" y="51"/>
                <a:ext cx="0" cy="11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85" name="Line 140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H="1">
                <a:off x="272" y="51"/>
                <a:ext cx="0" cy="11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86" name="Line 141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H="1">
                <a:off x="308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87" name="Line 142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 flipH="1">
                <a:off x="344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88" name="Line 143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 flipH="1">
                <a:off x="381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89" name="Line 144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 flipH="1">
                <a:off x="417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0" name="Line 145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 flipH="1">
                <a:off x="453" y="51"/>
                <a:ext cx="0" cy="11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1" name="Line 146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 flipH="1">
                <a:off x="453" y="51"/>
                <a:ext cx="0" cy="11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2" name="Line 147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 flipH="1">
                <a:off x="489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3" name="Line 148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 flipH="1">
                <a:off x="525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4" name="Line 149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 flipH="1">
                <a:off x="562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5" name="Line 150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H="1">
                <a:off x="598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6" name="Line 151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H="1">
                <a:off x="634" y="51"/>
                <a:ext cx="0" cy="11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7" name="Line 152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flipH="1">
                <a:off x="634" y="51"/>
                <a:ext cx="0" cy="11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8" name="Line 153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flipH="1">
                <a:off x="670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9" name="Line 154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 flipH="1">
                <a:off x="706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0" name="Line 155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H="1">
                <a:off x="743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1" name="Line 156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H="1">
                <a:off x="779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2" name="Line 157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flipH="1">
                <a:off x="815" y="51"/>
                <a:ext cx="0" cy="11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3" name="Line 158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H="1">
                <a:off x="816" y="51"/>
                <a:ext cx="0" cy="11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4" name="Line 159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 flipH="1">
                <a:off x="852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5" name="Line 160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flipH="1">
                <a:off x="888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6" name="Line 161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 flipH="1">
                <a:off x="925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7" name="Line 162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 flipH="1">
                <a:off x="961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8" name="Line 163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 flipH="1">
                <a:off x="997" y="51"/>
                <a:ext cx="0" cy="11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9" name="Line 164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 flipH="1">
                <a:off x="997" y="51"/>
                <a:ext cx="0" cy="11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0" name="Line 165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 flipH="1">
                <a:off x="1033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1" name="Line 166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flipH="1">
                <a:off x="1069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2" name="Line 167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H="1">
                <a:off x="1106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3" name="Line 168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H="1">
                <a:off x="1142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4" name="Line 169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flipH="1">
                <a:off x="1178" y="51"/>
                <a:ext cx="0" cy="11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5" name="Line 170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flipH="1">
                <a:off x="1178" y="51"/>
                <a:ext cx="0" cy="11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6" name="Line 171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flipH="1">
                <a:off x="1214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7" name="Line 172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H="1">
                <a:off x="1250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8" name="Line 173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H="1">
                <a:off x="1287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9" name="Line 174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H="1">
                <a:off x="1323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20" name="Line 175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H="1">
                <a:off x="1359" y="51"/>
                <a:ext cx="0" cy="11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21" name="Line 176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flipH="1">
                <a:off x="1359" y="51"/>
                <a:ext cx="0" cy="11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22" name="Line 177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flipH="1">
                <a:off x="1395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23" name="Line 178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 flipH="1">
                <a:off x="1431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24" name="Line 179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 flipH="1">
                <a:off x="1468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25" name="Line 180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 flipH="1">
                <a:off x="1504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26" name="Line 181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H="1">
                <a:off x="1540" y="51"/>
                <a:ext cx="0" cy="11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27" name="Line 182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flipH="1">
                <a:off x="1540" y="51"/>
                <a:ext cx="0" cy="11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28" name="Line 183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 flipH="1">
                <a:off x="1576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29" name="Line 184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 flipH="1">
                <a:off x="1612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30" name="Line 185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 flipH="1">
                <a:off x="1649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31" name="Line 186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flipH="1">
                <a:off x="1685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32" name="Line 187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flipH="1">
                <a:off x="1721" y="51"/>
                <a:ext cx="0" cy="11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33" name="Line 188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H="1">
                <a:off x="1721" y="51"/>
                <a:ext cx="0" cy="11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34" name="Line 189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flipH="1">
                <a:off x="1757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35" name="Line 190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 flipH="1">
                <a:off x="1793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36" name="Line 191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 flipH="1">
                <a:off x="1830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37" name="Line 192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 flipH="1">
                <a:off x="1866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38" name="Line 193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flipH="1">
                <a:off x="1902" y="51"/>
                <a:ext cx="0" cy="11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39" name="Line 19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 flipH="1">
                <a:off x="1902" y="51"/>
                <a:ext cx="0" cy="11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40" name="Line 195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 flipH="1">
                <a:off x="1938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41" name="Line 196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 flipH="1">
                <a:off x="1974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42" name="Line 197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 flipH="1">
                <a:off x="2011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43" name="Line 198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 flipH="1">
                <a:off x="2047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44" name="Line 199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 flipH="1">
                <a:off x="2083" y="51"/>
                <a:ext cx="0" cy="11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45" name="Line 200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 flipH="1">
                <a:off x="2083" y="51"/>
                <a:ext cx="0" cy="11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46" name="Line 201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 flipH="1">
                <a:off x="2119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47" name="Line 202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 flipH="1">
                <a:off x="2155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48" name="Line 203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 flipH="1">
                <a:off x="2192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49" name="Line 204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 flipH="1">
                <a:off x="2228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50" name="Line 205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 flipH="1">
                <a:off x="2264" y="51"/>
                <a:ext cx="0" cy="11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51" name="Line 206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 flipH="1">
                <a:off x="2264" y="51"/>
                <a:ext cx="0" cy="11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52" name="Line 207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 flipH="1">
                <a:off x="2300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53" name="Line 208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 flipH="1">
                <a:off x="2336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54" name="Line 209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 flipH="1">
                <a:off x="2373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55" name="Line 210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 flipH="1">
                <a:off x="2409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56" name="Line 211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 flipH="1">
                <a:off x="2445" y="51"/>
                <a:ext cx="0" cy="11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57" name="Line 212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 flipH="1">
                <a:off x="2445" y="51"/>
                <a:ext cx="0" cy="11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58" name="Line 213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 flipH="1">
                <a:off x="2481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59" name="Line 214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 flipH="1">
                <a:off x="2517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60" name="Line 215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 flipH="1">
                <a:off x="2554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61" name="Line 216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 flipH="1">
                <a:off x="2590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62" name="Line 217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 flipH="1">
                <a:off x="2626" y="51"/>
                <a:ext cx="0" cy="11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63" name="Line 218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 flipH="1">
                <a:off x="2626" y="51"/>
                <a:ext cx="0" cy="11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64" name="Line 219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 flipH="1">
                <a:off x="2662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65" name="Line 220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 flipH="1">
                <a:off x="2698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66" name="Line 221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 flipH="1">
                <a:off x="2735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67" name="Line 222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 flipH="1">
                <a:off x="2771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68" name="Line 223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 flipH="1">
                <a:off x="2807" y="51"/>
                <a:ext cx="0" cy="11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69" name="Line 224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 flipH="1">
                <a:off x="2807" y="51"/>
                <a:ext cx="0" cy="11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70" name="Line 225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 flipH="1">
                <a:off x="2843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71" name="Line 226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 flipH="1">
                <a:off x="2879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72" name="Line 227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 flipH="1">
                <a:off x="2916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73" name="Line 228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 flipH="1">
                <a:off x="2952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74" name="Line 229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 flipH="1">
                <a:off x="2988" y="51"/>
                <a:ext cx="0" cy="11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8775" name="组合 21606"/>
              <p:cNvGrpSpPr>
                <a:grpSpLocks/>
              </p:cNvGrpSpPr>
              <p:nvPr/>
            </p:nvGrpSpPr>
            <p:grpSpPr bwMode="auto">
              <a:xfrm>
                <a:off x="2988" y="51"/>
                <a:ext cx="145" cy="118"/>
                <a:chOff x="0" y="0"/>
                <a:chExt cx="145" cy="118"/>
              </a:xfrm>
            </p:grpSpPr>
            <p:sp>
              <p:nvSpPr>
                <p:cNvPr id="28776" name="Line 231"/>
                <p:cNvSpPr>
                  <a:spLocks noChangeShapeType="1"/>
                </p:cNvSpPr>
                <p:nvPr>
                  <p:custDataLst>
                    <p:tags r:id="rId130"/>
                  </p:custDataLst>
                </p:nvPr>
              </p:nvSpPr>
              <p:spPr bwMode="auto">
                <a:xfrm flipH="1">
                  <a:off x="0" y="0"/>
                  <a:ext cx="0" cy="11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777" name="Line 232"/>
                <p:cNvSpPr>
                  <a:spLocks noChangeShapeType="1"/>
                </p:cNvSpPr>
                <p:nvPr>
                  <p:custDataLst>
                    <p:tags r:id="rId131"/>
                  </p:custDataLst>
                </p:nvPr>
              </p:nvSpPr>
              <p:spPr bwMode="auto">
                <a:xfrm flipH="1">
                  <a:off x="36" y="0"/>
                  <a:ext cx="0" cy="6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778" name="Line 233"/>
                <p:cNvSpPr>
                  <a:spLocks noChangeShapeType="1"/>
                </p:cNvSpPr>
                <p:nvPr>
                  <p:custDataLst>
                    <p:tags r:id="rId132"/>
                  </p:custDataLst>
                </p:nvPr>
              </p:nvSpPr>
              <p:spPr bwMode="auto">
                <a:xfrm flipH="1">
                  <a:off x="72" y="0"/>
                  <a:ext cx="0" cy="6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779" name="Line 234"/>
                <p:cNvSpPr>
                  <a:spLocks noChangeShapeType="1"/>
                </p:cNvSpPr>
                <p:nvPr>
                  <p:custDataLst>
                    <p:tags r:id="rId133"/>
                  </p:custDataLst>
                </p:nvPr>
              </p:nvSpPr>
              <p:spPr bwMode="auto">
                <a:xfrm flipH="1">
                  <a:off x="109" y="0"/>
                  <a:ext cx="0" cy="6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780" name="Line 235"/>
                <p:cNvSpPr>
                  <a:spLocks noChangeShapeType="1"/>
                </p:cNvSpPr>
                <p:nvPr>
                  <p:custDataLst>
                    <p:tags r:id="rId134"/>
                  </p:custDataLst>
                </p:nvPr>
              </p:nvSpPr>
              <p:spPr bwMode="auto">
                <a:xfrm flipH="1">
                  <a:off x="145" y="0"/>
                  <a:ext cx="0" cy="6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8781" name="Line 236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 flipH="1">
                <a:off x="3169" y="51"/>
                <a:ext cx="0" cy="11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82" name="Line 237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 flipH="1">
                <a:off x="3167" y="51"/>
                <a:ext cx="0" cy="11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83" name="Line 238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 flipH="1">
                <a:off x="3203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84" name="Line 239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 flipH="1">
                <a:off x="3239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85" name="Line 240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 flipH="1">
                <a:off x="3276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86" name="Line 241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 flipH="1">
                <a:off x="3312" y="51"/>
                <a:ext cx="0" cy="6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8787" name="组合 21618"/>
              <p:cNvGrpSpPr>
                <a:grpSpLocks/>
              </p:cNvGrpSpPr>
              <p:nvPr/>
            </p:nvGrpSpPr>
            <p:grpSpPr bwMode="auto">
              <a:xfrm>
                <a:off x="3348" y="51"/>
                <a:ext cx="145" cy="118"/>
                <a:chOff x="0" y="0"/>
                <a:chExt cx="145" cy="118"/>
              </a:xfrm>
            </p:grpSpPr>
            <p:sp>
              <p:nvSpPr>
                <p:cNvPr id="28788" name="Line 243"/>
                <p:cNvSpPr>
                  <a:spLocks noChangeShapeType="1"/>
                </p:cNvSpPr>
                <p:nvPr>
                  <p:custDataLst>
                    <p:tags r:id="rId125"/>
                  </p:custDataLst>
                </p:nvPr>
              </p:nvSpPr>
              <p:spPr bwMode="auto">
                <a:xfrm flipH="1">
                  <a:off x="0" y="0"/>
                  <a:ext cx="0" cy="11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789" name="Line 244"/>
                <p:cNvSpPr>
                  <a:spLocks noChangeShapeType="1"/>
                </p:cNvSpPr>
                <p:nvPr>
                  <p:custDataLst>
                    <p:tags r:id="rId126"/>
                  </p:custDataLst>
                </p:nvPr>
              </p:nvSpPr>
              <p:spPr bwMode="auto">
                <a:xfrm flipH="1">
                  <a:off x="36" y="0"/>
                  <a:ext cx="0" cy="6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790" name="Line 245"/>
                <p:cNvSpPr>
                  <a:spLocks noChangeShapeType="1"/>
                </p:cNvSpPr>
                <p:nvPr>
                  <p:custDataLst>
                    <p:tags r:id="rId127"/>
                  </p:custDataLst>
                </p:nvPr>
              </p:nvSpPr>
              <p:spPr bwMode="auto">
                <a:xfrm flipH="1">
                  <a:off x="72" y="0"/>
                  <a:ext cx="0" cy="6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791" name="Line 246"/>
                <p:cNvSpPr>
                  <a:spLocks noChangeShapeType="1"/>
                </p:cNvSpPr>
                <p:nvPr>
                  <p:custDataLst>
                    <p:tags r:id="rId128"/>
                  </p:custDataLst>
                </p:nvPr>
              </p:nvSpPr>
              <p:spPr bwMode="auto">
                <a:xfrm flipH="1">
                  <a:off x="109" y="0"/>
                  <a:ext cx="0" cy="6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792" name="Line 247"/>
                <p:cNvSpPr>
                  <a:spLocks noChangeShapeType="1"/>
                </p:cNvSpPr>
                <p:nvPr>
                  <p:custDataLst>
                    <p:tags r:id="rId129"/>
                  </p:custDataLst>
                </p:nvPr>
              </p:nvSpPr>
              <p:spPr bwMode="auto">
                <a:xfrm flipH="1">
                  <a:off x="145" y="0"/>
                  <a:ext cx="0" cy="6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8793" name="Line 248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 flipH="1">
                <a:off x="3529" y="51"/>
                <a:ext cx="0" cy="118"/>
              </a:xfrm>
              <a:prstGeom prst="line">
                <a:avLst/>
              </a:prstGeom>
              <a:noFill/>
              <a:ln w="9525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8794" name="组合 21625"/>
              <p:cNvGrpSpPr>
                <a:grpSpLocks/>
              </p:cNvGrpSpPr>
              <p:nvPr/>
            </p:nvGrpSpPr>
            <p:grpSpPr bwMode="auto">
              <a:xfrm>
                <a:off x="3528" y="51"/>
                <a:ext cx="145" cy="118"/>
                <a:chOff x="0" y="0"/>
                <a:chExt cx="145" cy="118"/>
              </a:xfrm>
            </p:grpSpPr>
            <p:sp>
              <p:nvSpPr>
                <p:cNvPr id="28795" name="Line 250"/>
                <p:cNvSpPr>
                  <a:spLocks noChangeShapeType="1"/>
                </p:cNvSpPr>
                <p:nvPr>
                  <p:custDataLst>
                    <p:tags r:id="rId120"/>
                  </p:custDataLst>
                </p:nvPr>
              </p:nvSpPr>
              <p:spPr bwMode="auto">
                <a:xfrm flipH="1">
                  <a:off x="0" y="0"/>
                  <a:ext cx="0" cy="11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796" name="Line 251"/>
                <p:cNvSpPr>
                  <a:spLocks noChangeShapeType="1"/>
                </p:cNvSpPr>
                <p:nvPr>
                  <p:custDataLst>
                    <p:tags r:id="rId121"/>
                  </p:custDataLst>
                </p:nvPr>
              </p:nvSpPr>
              <p:spPr bwMode="auto">
                <a:xfrm flipH="1">
                  <a:off x="36" y="0"/>
                  <a:ext cx="0" cy="6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797" name="Line 252"/>
                <p:cNvSpPr>
                  <a:spLocks noChangeShapeType="1"/>
                </p:cNvSpPr>
                <p:nvPr>
                  <p:custDataLst>
                    <p:tags r:id="rId122"/>
                  </p:custDataLst>
                </p:nvPr>
              </p:nvSpPr>
              <p:spPr bwMode="auto">
                <a:xfrm flipH="1">
                  <a:off x="72" y="0"/>
                  <a:ext cx="0" cy="6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798" name="Line 253"/>
                <p:cNvSpPr>
                  <a:spLocks noChangeShapeType="1"/>
                </p:cNvSpPr>
                <p:nvPr>
                  <p:custDataLst>
                    <p:tags r:id="rId123"/>
                  </p:custDataLst>
                </p:nvPr>
              </p:nvSpPr>
              <p:spPr bwMode="auto">
                <a:xfrm flipH="1">
                  <a:off x="109" y="0"/>
                  <a:ext cx="0" cy="6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799" name="Line 254"/>
                <p:cNvSpPr>
                  <a:spLocks noChangeShapeType="1"/>
                </p:cNvSpPr>
                <p:nvPr>
                  <p:custDataLst>
                    <p:tags r:id="rId124"/>
                  </p:custDataLst>
                </p:nvPr>
              </p:nvSpPr>
              <p:spPr bwMode="auto">
                <a:xfrm flipH="1">
                  <a:off x="145" y="0"/>
                  <a:ext cx="0" cy="68"/>
                </a:xfrm>
                <a:prstGeom prst="line">
                  <a:avLst/>
                </a:prstGeom>
                <a:noFill/>
                <a:ln w="9525" cap="flat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8800" name="Line 255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 flipH="1">
                <a:off x="3709" y="51"/>
                <a:ext cx="0" cy="118"/>
              </a:xfrm>
              <a:prstGeom prst="line">
                <a:avLst/>
              </a:prstGeom>
              <a:noFill/>
              <a:ln w="19050" cap="flat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8801" name="组合 21632"/>
            <p:cNvGrpSpPr>
              <a:grpSpLocks/>
            </p:cNvGrpSpPr>
            <p:nvPr/>
          </p:nvGrpSpPr>
          <p:grpSpPr bwMode="auto">
            <a:xfrm>
              <a:off x="80" y="0"/>
              <a:ext cx="2538" cy="246"/>
              <a:chOff x="0" y="0"/>
              <a:chExt cx="3438" cy="498"/>
            </a:xfrm>
          </p:grpSpPr>
          <p:sp>
            <p:nvSpPr>
              <p:cNvPr id="28802" name="Rectangle 257" descr="栎木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0" y="0"/>
                <a:ext cx="2748" cy="492"/>
              </a:xfrm>
              <a:prstGeom prst="rect">
                <a:avLst/>
              </a:prstGeom>
              <a:blipFill dpi="0" rotWithShape="1">
                <a:blip r:embed="rId136"/>
                <a:srcRect/>
                <a:tile tx="0" ty="0" sx="100000" sy="100000" flip="none" algn="tl"/>
              </a:blipFill>
              <a:ln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28803" name="AutoShape 258" descr="栎木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 rot="5400000">
                <a:off x="2844" y="-96"/>
                <a:ext cx="492" cy="696"/>
              </a:xfrm>
              <a:prstGeom prst="triangle">
                <a:avLst>
                  <a:gd name="adj" fmla="val 50000"/>
                </a:avLst>
              </a:prstGeom>
              <a:blipFill dpi="0" rotWithShape="1">
                <a:blip r:embed="rId136">
                  <a:alphaModFix amt="40000"/>
                </a:blip>
                <a:srcRect/>
                <a:tile tx="0" ty="0" sx="100000" sy="100000" flip="none" algn="tl"/>
              </a:blipFill>
              <a:ln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</p:grpSp>
      </p:grpSp>
      <p:cxnSp>
        <p:nvCxnSpPr>
          <p:cNvPr id="28804" name="Line 259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rot="3660000" flipH="1" flipV="1">
            <a:off x="5601494" y="3871119"/>
            <a:ext cx="242887" cy="917575"/>
          </a:xfrm>
          <a:prstGeom prst="line">
            <a:avLst/>
          </a:prstGeom>
          <a:noFill/>
          <a:ln w="25400" cap="flat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805" name="Line 388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rot="2700000">
            <a:off x="4555332" y="4323556"/>
            <a:ext cx="952500" cy="23813"/>
          </a:xfrm>
          <a:prstGeom prst="line">
            <a:avLst/>
          </a:prstGeom>
          <a:noFill/>
          <a:ln w="25400" cap="flat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8806" name="Picture 391" descr="u=3185689198,3543603771&amp;fm=3&amp;gp=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0000">
            <a:off x="5030788" y="2870200"/>
            <a:ext cx="638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cxnSp>
        <p:nvCxnSpPr>
          <p:cNvPr id="28807" name="Line 130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 flipH="1" flipV="1">
            <a:off x="5362575" y="3733800"/>
            <a:ext cx="0" cy="952500"/>
          </a:xfrm>
          <a:prstGeom prst="line">
            <a:avLst/>
          </a:prstGeom>
          <a:noFill/>
          <a:ln w="25400" cap="flat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8808" name="Picture 392" descr="u=3185689198,3543603771&amp;fm=3&amp;gp=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0000">
            <a:off x="5746750" y="3378200"/>
            <a:ext cx="6477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8809" name="Picture 393" descr="u=3185689198,3543603771&amp;fm=3&amp;gp=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000">
            <a:off x="4238625" y="3435350"/>
            <a:ext cx="6508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640" name="Text Box 397"/>
          <p:cNvSpPr/>
          <p:nvPr>
            <p:custDataLst>
              <p:tags r:id="rId10"/>
            </p:custDataLst>
          </p:nvPr>
        </p:nvSpPr>
        <p:spPr>
          <a:xfrm>
            <a:off x="3375025" y="3013075"/>
            <a:ext cx="1152525" cy="76200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×</a:t>
            </a:r>
          </a:p>
        </p:txBody>
      </p:sp>
      <p:sp>
        <p:nvSpPr>
          <p:cNvPr id="2641" name="Text Box 398"/>
          <p:cNvSpPr/>
          <p:nvPr>
            <p:custDataLst>
              <p:tags r:id="rId11"/>
            </p:custDataLst>
          </p:nvPr>
        </p:nvSpPr>
        <p:spPr>
          <a:xfrm>
            <a:off x="6615113" y="3157538"/>
            <a:ext cx="1152525" cy="76200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×</a:t>
            </a:r>
          </a:p>
        </p:txBody>
      </p:sp>
      <p:sp>
        <p:nvSpPr>
          <p:cNvPr id="2642" name="Text Box 399"/>
          <p:cNvSpPr/>
          <p:nvPr>
            <p:custDataLst>
              <p:tags r:id="rId12"/>
            </p:custDataLst>
          </p:nvPr>
        </p:nvSpPr>
        <p:spPr>
          <a:xfrm>
            <a:off x="4959350" y="2005013"/>
            <a:ext cx="1152525" cy="762000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√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357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7" dur="500" fill="hold"/>
                                        <p:tgtEl>
                                          <p:spTgt spid="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4" dur="500" fill="hold"/>
                                        <p:tgtEl>
                                          <p:spTgt spid="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5" dur="500" fill="hold"/>
                                        <p:tgtEl>
                                          <p:spTgt spid="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0" dur="500" fill="hold"/>
                                        <p:tgtEl>
                                          <p:spTgt spid="2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5" grpId="0" animBg="1"/>
      <p:bldP spid="2640" grpId="0" animBg="1"/>
      <p:bldP spid="2641" grpId="0" animBg="1"/>
      <p:bldP spid="26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2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3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4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5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6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7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8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9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0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7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2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3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4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5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6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7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8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9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0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8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2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3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4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5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6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7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8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9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0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9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2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3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4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5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6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7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8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9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0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2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3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4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5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6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7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8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9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0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2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3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4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5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6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7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8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9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0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2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3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4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5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6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7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8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9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0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2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3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4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5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6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7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8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9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0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2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3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4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5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6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7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8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9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0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2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3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4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5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6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7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8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9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0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6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2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3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4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5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6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7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8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9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0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2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3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4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5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6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7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8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9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0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2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3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4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5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6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7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8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9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0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9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2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3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4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5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6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7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8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9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0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0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2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3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4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5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6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7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8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9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0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2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3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4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5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6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7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8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5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6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2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2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3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6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7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9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0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1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2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3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3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5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6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7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8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9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0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1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2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3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4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5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6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7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8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9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0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1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2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3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5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5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6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7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8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9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0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1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2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3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6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5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6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7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8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9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0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1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2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3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7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5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0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1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8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9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6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7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8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8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0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1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2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3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4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5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6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7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8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0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1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2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3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4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5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6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7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8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0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0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1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2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3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4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5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6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7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8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1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0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1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2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3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4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5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6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7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8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0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1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2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3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4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5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6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7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8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3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0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1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2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3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4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5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6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7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8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4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0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1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2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3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4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5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6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7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8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0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1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2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3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4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5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6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7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8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6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0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1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2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3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4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5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6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7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8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7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0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1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2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3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4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5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6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7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8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8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0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1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2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3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4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5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6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7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8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9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0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1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2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3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4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5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6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7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8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0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0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1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2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3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4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5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6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7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8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1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0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1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2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3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4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5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6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7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8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2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0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1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2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3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4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5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6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7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8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3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0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1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2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3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4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5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6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7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8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0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1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2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3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4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5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6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7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8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5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1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2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4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5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6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7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8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0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1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2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3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4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5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6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7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8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0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1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2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3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4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5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6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7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8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0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1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2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3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4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5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6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7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8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0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1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2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3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4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5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6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7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8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0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0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1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2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3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4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5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6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7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8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0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1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2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3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4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5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6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7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8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0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1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2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3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4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5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6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7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8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3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0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1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2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3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4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5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6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7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8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4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0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1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2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3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4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5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6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7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8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5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0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1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2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3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4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5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6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7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8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0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1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2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3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4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5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6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7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8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0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1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2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3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4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5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6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7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8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8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0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1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2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3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4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5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6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7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8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9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0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1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2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3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4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5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6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7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8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0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0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1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2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3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4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5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6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7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4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1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2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6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7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9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0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1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2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3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5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6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7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8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9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0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1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2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3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5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6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7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8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9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0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1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2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3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5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6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7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8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9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0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1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2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3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5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6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7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8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9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0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1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2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3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5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0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1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8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9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6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7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8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8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0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1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2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3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4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5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6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7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8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0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1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2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3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4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5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6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7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8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0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1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2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3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4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5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6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7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8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0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1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2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3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4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5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6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7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8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0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1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2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3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4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5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6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7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8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0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1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2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3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4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5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6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7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8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0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1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2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3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4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5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6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7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8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0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1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2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3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4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5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6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7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8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0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1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2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3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4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5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6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8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0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1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2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3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4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5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6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7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8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0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1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2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3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4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5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6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7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8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0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1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2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3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4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5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6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7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8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0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1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2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3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4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5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6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7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8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0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1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2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3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4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5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6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7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8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0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1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2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3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4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5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6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7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8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0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1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2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3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4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6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7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8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1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0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1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2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3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4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5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6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7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8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0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1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2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3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4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5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6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7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8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0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1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2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3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4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5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6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7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8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0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1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2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3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4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5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6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7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8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0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1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2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3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4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5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6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7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8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0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1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2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3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4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5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6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7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8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0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1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2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3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4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8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0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1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2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3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4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5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6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7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8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0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1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2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3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4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5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6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7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8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0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1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2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3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4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5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6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7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8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0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1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2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3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4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5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6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7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8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0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1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2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3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4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5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6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7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8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0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1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2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3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4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5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6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7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8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0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1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2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3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4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5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6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7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8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0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1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2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3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4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5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6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7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8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0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1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2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3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6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7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8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0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1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2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3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4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5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6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7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4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3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4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5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6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7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8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2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4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9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0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1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2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3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4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5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7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5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6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7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8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9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8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9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0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1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2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3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4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5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7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8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9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0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1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2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3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4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6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7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1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2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3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8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9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0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2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3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4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5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4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8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9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2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3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4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5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6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7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8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9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0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2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3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5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7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8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3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7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8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9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2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3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6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7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2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5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9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0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2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3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5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6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7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9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3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5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6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7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0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2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5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7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0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2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3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5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6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7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8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2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8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0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2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3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9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5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0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2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4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4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5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6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7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8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3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4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5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7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7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8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9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0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2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4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5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7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8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9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0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0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5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3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4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6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7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8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9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2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3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4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5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6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7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2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7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8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9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0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1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4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5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6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1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3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3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8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9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0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8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9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0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1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3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4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5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5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6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7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2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3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4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6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1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0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7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8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9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5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6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7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8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9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2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3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4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1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0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1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2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2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3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4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5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6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7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3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2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5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8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9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0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1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2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3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4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3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6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7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8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9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0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1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2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3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4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7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8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5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6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7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9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0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1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5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8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9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2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3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4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0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1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5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6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7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2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3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8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9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0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4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7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6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1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2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3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7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8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9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0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8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5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6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1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2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3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7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8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9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9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4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5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0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1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2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6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7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8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3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4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5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0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1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2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3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5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6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7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6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7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8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8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0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1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2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3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4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9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0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1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3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7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8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0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1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2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3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4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5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7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8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9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0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1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2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3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4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5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7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8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9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0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1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2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3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4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5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7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8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9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0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1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2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3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4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5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7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7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8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9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0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1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2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3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4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5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8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1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2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9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0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7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8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9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9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0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2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3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4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5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6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7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8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9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0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2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3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4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5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6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7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8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9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0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2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3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4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5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6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7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8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9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0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2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3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4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5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6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7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8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9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0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2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3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4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5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6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7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8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9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0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2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4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5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6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7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8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9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0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5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2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3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4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5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6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7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8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9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0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2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6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2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3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4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5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6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7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8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9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0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7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2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3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4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5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6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7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8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9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0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2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3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4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5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6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7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8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9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0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2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3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4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5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6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7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8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9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0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2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3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4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5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6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7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8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9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0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2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3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4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5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6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7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8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9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0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2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2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3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4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5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6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7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8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9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0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3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2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3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4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5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6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7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8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9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0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4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2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3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4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5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6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7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8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9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0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5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2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3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4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5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6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7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8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9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0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1902</Words>
  <Application>Microsoft Office PowerPoint</Application>
  <PresentationFormat>全屏显示(4:3)</PresentationFormat>
  <Paragraphs>352</Paragraphs>
  <Slides>49</Slides>
  <Notes>19</Notes>
  <HiddenSlides>1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50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日晷（gui） 我国古代利用日影测得时刻的一种计时仪器。</vt:lpstr>
      <vt:lpstr>PowerPoint 演示文稿</vt:lpstr>
      <vt:lpstr>砂钟 </vt:lpstr>
      <vt:lpstr>摆钟 </vt:lpstr>
      <vt:lpstr>近代机械钟  </vt:lpstr>
      <vt:lpstr>电子钟</vt:lpstr>
      <vt:lpstr>原子钟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10.0s</vt:lpstr>
      <vt:lpstr>电子停表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</cp:revision>
  <dcterms:created xsi:type="dcterms:W3CDTF">2021-01-09T12:40:12Z</dcterms:created>
  <dcterms:modified xsi:type="dcterms:W3CDTF">2021-01-09T12:41:16Z</dcterms:modified>
</cp:coreProperties>
</file>