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3" r:id="rId3"/>
    <p:sldId id="260" r:id="rId4"/>
    <p:sldId id="262" r:id="rId6"/>
    <p:sldId id="264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349" r:id="rId21"/>
    <p:sldId id="281" r:id="rId22"/>
    <p:sldId id="284" r:id="rId23"/>
    <p:sldId id="285" r:id="rId24"/>
    <p:sldId id="287" r:id="rId25"/>
    <p:sldId id="288" r:id="rId26"/>
    <p:sldId id="290" r:id="rId27"/>
    <p:sldId id="291" r:id="rId28"/>
    <p:sldId id="292" r:id="rId29"/>
    <p:sldId id="294" r:id="rId30"/>
    <p:sldId id="296" r:id="rId31"/>
    <p:sldId id="297" r:id="rId32"/>
    <p:sldId id="299" r:id="rId33"/>
    <p:sldId id="300" r:id="rId34"/>
    <p:sldId id="302" r:id="rId35"/>
    <p:sldId id="303" r:id="rId36"/>
    <p:sldId id="314" r:id="rId37"/>
    <p:sldId id="312" r:id="rId38"/>
    <p:sldId id="308" r:id="rId39"/>
    <p:sldId id="309" r:id="rId40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142" autoAdjust="0"/>
  </p:normalViewPr>
  <p:slideViewPr>
    <p:cSldViewPr>
      <p:cViewPr varScale="1">
        <p:scale>
          <a:sx n="68" d="100"/>
          <a:sy n="68" d="100"/>
        </p:scale>
        <p:origin x="-16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本章检测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90411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663807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第八章　运动和力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7.(2019湖南武冈一模)图8-4-4为小车载着木块向右运动过程中发生的现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象,下列判断正确的是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45" kern="0" spc="489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9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A.图乙所示的现象是小车在运动中突然停止或突然减速时发生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B.都是在小车突然启动时发生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C.图甲所示的现象是小车在运动中突然停止或突然加速时发生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D.都是在小车突然停止时发生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796" y="1777195"/>
            <a:ext cx="6667882" cy="195028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甲图:木块与小车一起运动,当小车突然加速或启动时,下端受摩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擦力随车加速,木块上端仍保持原来的静止或低速状态,使得木块向后倾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倒;乙图:木块与小车一起运动,当小车突然减速或停止时,下端受摩擦力随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车减速,木块上端仍保持原来的运动状态,使得木块向前倾倒。综上分析可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知,B、C、D选项错误,A选项正确。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8.(2018北京理工大学附中期中)根据实验事实和合理的理论推理来揭示自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然规律是科学研究的重要方法。如图8-4-5所示,从斜面上同一高度由静止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释放一个小车,观察小车在水平面上的运动情况,并做出合理的推理,小明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同学给出了如下的一些表述: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①在水平的木板表面上,小车运动路程较长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②如果在没有摩擦的水平面上,小车将做匀速直线运动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③如果在较光滑的水平面上,小车运动路程较长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④在铺有棉布的水平面上,小车运动路程较短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⑤在铺有毛巾的水平面上,小车运动路程很短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为揭示小车以一定的速度在水平面上滑行的规律,下面的判断和排列次序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910" kern="0" spc="1603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A.事实①④⑤,推论②③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B.事实⑤④①,推论③②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C.事实①②③,推论④⑤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D.事实①③②,推论⑤④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265" y="991377"/>
            <a:ext cx="3170118" cy="3071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由题中的表述可知,可以通过实验观察到的现象是①④⑤,由推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理得出的结论是②③;该实验的思路是让小车从斜面的同一高度由静止下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滑(控制小车到达水平面时的初速度相同),然后逐步减小水平面的粗糙程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度,观察小车滑行的距离,进而推理出水平面较光滑和绝对光滑时,小车的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滑行情况,最后总结得出结论;根据这个思路可知,实验操作(事实)的排序为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⑤④①;推论的排序为③②,所以排列次序正确的是B。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9.(2017江苏无锡长泾二模)如图8-4-6所示,一个物体在水平力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作用下,静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止靠在竖直的墙上,在力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逐渐减小的过程中,物体静止一段时间后,向下运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动,则在这一过程中,摩擦力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的关系,可能符合选项所示图中的(   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40" kern="0" spc="17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95" kern="0" spc="499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685193"/>
            <a:ext cx="876300" cy="1295400"/>
          </a:xfrm>
          <a:prstGeom prst="rect">
            <a:avLst/>
          </a:prstGeom>
        </p:spPr>
      </p:pic>
      <p:pic>
        <p:nvPicPr>
          <p:cNvPr id="4" name="图片 4" descr="textimage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4497458"/>
            <a:ext cx="725805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逐渐减小时,物体先静止,处于平衡状态,摩擦力等于重力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不变;一段时间后,物体开始向下运动,此时由于压力减小、接触面的粗糙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程度不变,物体受到的摩擦力减小,重力大于摩擦力使物体加速运动,即摩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擦力先不变、后减小,故选C。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45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10.(2016山东泰安中考)如图8-4-7所示,木块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放在粗糙水平桌面上,木块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上面,在水平拉力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作用下一起向右做匀速直线运动,空气阻力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不计,下列判断正确的是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  <a:sym typeface="+mn-ea"/>
              </a:rPr>
              <a:t>                                                    图8-4-7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受到的摩擦力大小不相等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在水平方向上不受力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受到的重力和地面对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的支持力是一对平衡力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在水平方向上受到向左的摩擦力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4" name="图片 4" descr="textimage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0195" y="2176273"/>
            <a:ext cx="2808000" cy="1512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4570"/>
            <a:ext cx="8230235" cy="5136515"/>
          </a:xfrm>
        </p:spPr>
        <p:txBody>
          <a:bodyPr/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先分析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b</a:t>
            </a:r>
            <a:r>
              <a:rPr lang="en-US" altLang="zh-CN" sz="2010" kern="0" dirty="0" err="1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en-US" altLang="zh-CN" sz="2010" i="1" kern="0" dirty="0" err="1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做匀速直线运动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由于不计空气的阻力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故它只在竖直方向上受一对平衡力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在水平方向上不受力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选项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正确、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错误。把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和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看成一个整体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它受到水平向右的拉力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和水平向左的摩擦力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这两个力是一对平衡力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故拉力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和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受到的摩擦力大小相等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故选项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错误。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和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整体受到的重力和地面对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的支持力是一对平衡力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故选项</a:t>
            </a:r>
            <a:r>
              <a:rPr lang="en-US" altLang="zh-CN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错误。</a:t>
            </a:r>
            <a:endParaRPr lang="zh-CN" altLang="en-US" sz="2010" dirty="0" smtClean="0">
              <a:latin typeface="+mn-ea"/>
              <a:cs typeface="+mn-ea"/>
            </a:endParaRPr>
          </a:p>
          <a:p>
            <a:endParaRPr lang="zh-CN" altLang="en-US" sz="201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6197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(每空2分,共12分)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11.(2017山东菏泽中考)菏泽丹阳路跨铁路立交桥建造时,为了不影响南北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方向上京九铁路的正常运行,主桥沿与铁路线平行的方向上修建。重达2.4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8万吨的主桥面建成后,再在水平方向上逆时针转动81.67度(如图8-4-8所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示),以实现与东西方向引桥的精确对接。此项工程创造了转体重量最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大、球铰直径最大、桥身最长三项世界纪录。主桥面的转盘在转动时需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要减小摩擦,请你提出两种减小摩擦的办法:①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图8-4-8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385" kern="0" spc="260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5" y="4491839"/>
            <a:ext cx="3000395" cy="168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8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:100分,限时:45分钟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(每小题4分,共40分)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1.“一切物体在没有受到力的作用时,总保持静止状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态或匀速直线运动状态。”总结概括出这重要规律的科学家是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A.亚里士多德　    B.伽利略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C.牛顿　    D.托里拆利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牛顿在伽利略、笛卡儿的基础上得到牛顿第一定律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一切物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体在没有受到力的作用时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总保持静止状态或匀速直线运动状态”。所以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此科学规律是牛顿概括出的。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8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①减小接触面的粗糙程度　②添加润滑油 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减小摩擦的办法:①减小转盘与承接面即接触面的粗糙程度;②在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转盘的转轴处添加润滑油。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12.(独家原创试题)如图8-4-9所示,驯鹿拉着雪橇在水平面上匀速直线行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驶,已知雪橇总重1 800 N,它受到的阻力是车重的0.1倍,则驯鹿对雪橇的拉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N;当雪橇静止在水平面上时,雪橇受到水平面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支持力。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60" kern="0" spc="136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图8-4-9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645" y="2634451"/>
            <a:ext cx="2588208" cy="21568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180　1 800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由于雪橇在水平面上做匀速直线运动,处于平衡状态,根据二力平衡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条件可知,雪橇受到的拉力和阻力是一对平衡力,故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1 800 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N=180 N;雪橇静止在水平面上时,雪橇在竖直方向上受到的重力和支持力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是一对平衡力,因此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=1 800 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13.(独家原创试题)北京时间2019年7月6日晚7时,2019丝绸之路国际汽车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拉力赛正式开赛,小明在家观看拉力赛的直播时,发现汽车行驶速度很快。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其中途经一段“S”形弯道,如图8-4-10。他想现场观看的观众为了更安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全,应站的位置是图中的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处。(选填“甲”、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“乙”、“丙”或“丁”)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40" kern="0" spc="137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5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图8-4-10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52" y="3063079"/>
            <a:ext cx="2475220" cy="167734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2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　丁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由图可知,高速行驶的汽车,如果车失去控制,由于惯性,车将会沿原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来运动的方向冲出,即会冲到图中的乙区或丙区,故人在甲区或丁区是安全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766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三、作图与简答题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(14题4分,15题6分,共10分)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14.(独家原创试题)如图8-4-11一位同学展示自己心爱的指尖陀螺。指尖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陀螺是一种轴承对称结构、可以在手指上空转的小玩具,拨动一下,它就可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以在指尖长时间的转动,它的外形是弧形的,一旋转起来很尖锐很锋利很是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危险,同学们玩耍时务必要注意安全。请你分析一下,为什么要做成轴承对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称结构,持续转动的原因又是什么?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20" kern="0" spc="66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图8-4-11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629" y="3521881"/>
            <a:ext cx="1695540" cy="18986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3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指尖陀螺重心在轴承上,可使其平衡在指尖,拨动陀螺后,陀螺是运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动的,由于惯性可以保持原来的运动状态;加之陀螺的轴承结构使其摩擦力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小,所以可以转动较长的时间。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从平衡、惯性和摩擦的角度进行分析作答。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15.(2018安徽中考)如图8-4-12甲所示,物块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在一固定的斜面上保持静止。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可将物块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看成一个有质量的点(见图乙)。请在图乙中画出物块的受力示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30" kern="0" spc="345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图8-4-12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12" y="2134385"/>
            <a:ext cx="4983874" cy="176586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9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静止在斜面上的物块受到重力、摩擦力和支持力的作用,过点作竖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直向下的重力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,过点作沿斜面向上的摩擦力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,过点作垂直于斜面向上的支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991509"/>
            <a:ext cx="248602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(16题8分,17题18分,共26分)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16.(2019山东菏泽中考)小明探究“物体运动与其所受阻力的关系”实验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时。让小车从斜面顶端由静止自由下滑到底端,然后在三种水平表面上滑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行,如图8-4-13所示。小明发现小车在水平木板表面上滑行的距离最长,这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个现象说明: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;实验中让小车从同一高度滑下的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55" kern="0" spc="261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图8-4-13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359" y="3532361"/>
            <a:ext cx="4045080" cy="22453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8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2.下列关于力的说法正确的是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A.平衡力可以改变物体的运动状态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B.力可以不作用在物体上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C.相互作用力可以作用在一个物体上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D.平衡力可以使物体发生形变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物体在平衡力作用下处于平衡状态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平衡力不能改变物体的运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力是物体对物体的作用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没有受力物体的力是不存在的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相互作用力分别作用在两个不同的物体上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平衡力不能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改变物体的运动状态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但可以使物体发生形变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小车受到的阻力越小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速度减小得越慢　使小车每次在水平表面上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开始滑行时的速度相等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所给的3种接触面中,水平木板表面最光滑,小车受到的阻力最小,小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车运动的距离最远,这个现象说明:小车受到的阻力越小,速度减小得越慢;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每次均让小车从同一高度由静止滑下,是为了使小车每次在水平表面上开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始滑行时的速度相等。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17.(2016山东淄博中考)为了探究滑动摩擦力的大小跟哪些因素有关,小明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选用以下能满足实验要求的器材做了一系列的实验:形状相同的木块和铁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块、表面平整的长木板、弹簧测力计等。小明做的部分实验如表所示(实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验时,长木板固定在水平桌面上):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2611637"/>
          <a:ext cx="7740000" cy="338040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实验方法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图示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45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把木块平放在长木板上,用弹簧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测力计水平拉动木块,使木块做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匀速直线运动,记下弹簧测力计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的示数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065" kern="0" baseline="-1500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70" kern="0" spc="17609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1570" kern="0" spc="17609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45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把铁块侧放在长木板上,用弹簧</a:t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测力计水平拉动铁块,使铁块做</a:t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匀速直线运动,记下弹簧测力计</a:t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的示数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065" kern="0" baseline="-1500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365" kern="0" spc="16815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2365" kern="0" spc="16815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3" descr="textimage1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2000" y="3187166"/>
            <a:ext cx="2435999" cy="458359"/>
          </a:xfrm>
          <a:prstGeom prst="rect">
            <a:avLst/>
          </a:prstGeom>
        </p:spPr>
      </p:pic>
      <p:pic>
        <p:nvPicPr>
          <p:cNvPr id="5" name="图片 4" descr="textimage1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000" y="4657710"/>
            <a:ext cx="2435999" cy="69011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178200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17820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木块在下,铁块在上,叠放在一起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后放到长木板上,用弹簧测力计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水平拉动木块,使它们做匀速直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线运动,记下弹簧测力计的示数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065" kern="0" baseline="-1500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70" kern="0" spc="17811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1370" kern="0" spc="17811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2000" y="1372180"/>
            <a:ext cx="2435999" cy="57681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35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小明发现,三次实验中弹簧测力计的示数均不相同,即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(1)比较1、3两次实验,由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得出的结论是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(2)比较1、2两次实验,根据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,小明认为:滑动摩擦力的大小与接触面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积有关。小明得出这个错误结论的原因是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(3)实验中运用了转换法,把摩擦力的大小转换为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。为了保证转换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的正确性,实验中采取的措施是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(4)小明想:木块表面粗糙还是铁块表面粗糙?请你利用现有器材增加一次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实验,解决小明的问题。写出实验方法和结论。方法: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                          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结论: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                                         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(1)接触面粗糙程度相同时,压力越大,滑动摩擦力越大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(2)没有控制压力大小、接触面粗糙程度相同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(3)拉力大小　拉动物块做匀速直线运动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(4)铁块在下,木块在上,叠放在一起后放到长木板上,用弹簧测力计水平拉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动铁块,使它们做匀速直线运动,记下弹簧测力计的示数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,比较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,则说明木块的表面粗糙;若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,则说明铁块的表面粗糙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(1)比较1、3两次实验可以看出,接触面相同,压力不同,且拉力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可得出的结论是接触面粗糙程度相同时,压力越大,滑动摩擦力越大;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(2)比较1、2两次实验可以看出,两次的压力和接触面粗糙程度不同,接触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面也不同,因此根据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,得出滑动摩擦力的大小与接触面积有关,这一结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论是不可靠的,原因是他没有控制压力大小、接触面粗糙程度相同;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(3)实验中运用了转换法,把摩擦力的大小转换为拉力大小。为了保证转换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的正确性,实验中应拉动物块做匀速直线运动,使摩擦力与拉力是一对平衡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(4)根据控制变量法和转换法的实验思想,要比较木块和铁块表面粗糙程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度,可以控制它们对木板的压力相等,分别让它们接触木板,进而测量出各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自的摩擦力,再通过比较摩擦力的大小情况,分析出木块表面和铁块表面的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粗糙程度大小关系。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05625"/>
            <a:ext cx="8467200" cy="6038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五、科普阅读题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(共12分)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18.阅读下列材料,按要求回答问题。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物体的惯性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一辆空车和一辆装满货物的车,在相同牵引力的作用下由静止开始运动,空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车的质量小,在较短的时间内可以达到某一速度,运动状态容易改变。装满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货物的车质量大,要在较长的时间内才能达到相同的速度,运动状态难改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变。质量小的物体,运动状态容易改变,我们说它的惯性小,质量大的物体,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运动状态难改变,我们说它的惯性大。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惯性的大小在实际中是经常要加以考虑的,当我们要求物体的运动状态容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易改变时,应该尽可能减小物体的质量来减小物体的惯性。相反,当我们要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求物体的运动状态不易改变时,应该尽可能增大物体的质量来增大物体的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A.阅读短文可以得到的结论是:物体的惯性与物体的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6256"/>
            <a:ext cx="8467200" cy="60347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B.请你解释一下:为什么歼击机在战斗前要抛掉副油箱?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答:歼击机在战斗前要抛掉副油箱,是为了通过减小飞机的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来减小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飞机的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,使自身的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容易改变,以提高歼击机的灵活性。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C.请你注意:在本文第一自然段的叙述中较好地体现了“控制变量”这种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研究方法,这一自然段控制的是:两车受到的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相同和两车的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 smtClean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　惯性　运动状态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牵引力　速度的改变量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从短文中可以看出质量越大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惯性越大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因此惯性的大小与质量有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;B.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歼击机在战斗前要抛掉副油箱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是为了通过减小飞机的质量来减小飞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机的惯性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使自身的运动状态容易改变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以提高歼击机的灵活性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;C.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资料中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提到在相同的牵引力的作用下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以及空车在较短的时间内可以达到某一速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装满货物的车要在较长的时间内才能达到相同的速度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因此控制的是两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车受到的牵引力相同和速度的改变量</a:t>
            </a:r>
            <a:r>
              <a:rPr lang="zh-CN" altLang="en-US" sz="2010" kern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</a:t>
            </a:r>
            <a:r>
              <a:rPr lang="zh-CN" altLang="en-US" sz="2010" kern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1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3.(2019山东泰安中考)关于惯性,下列四个现象对应的说明正确的是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A.拍打衣服,灰尘脱落,说明衣服有惯性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B.子弹离开枪膛,仍能向前飞行,说明子弹有惯性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C.汽车突然快速启动,车上的人会向后倾,说明汽车有惯性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D.运动员将足球顶出后,足球继续运动,说明运动员有惯性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用手拍打衣服上的灰尘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衣服运动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灰尘由于惯性保持原来的静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在重力作用下掉在地上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说明灰尘有惯性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子弹离开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枪膛后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由于惯性仍能向前飞行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说明子弹有惯性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汽车突然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快速启动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车上的人会向后倾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说明人有惯性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而不是汽车有惯性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运动员将足球顶出后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足球继续运动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说明足球有惯性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而不是运动员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有惯性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596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4.(独家原创试题)一名空降兵的质量为70 kg,他随身所带的装备(包括降落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伞和武器)总重为300 N。如图8-4-1所示,在控制匀速下落过程中,若在竖直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向上只受空气阻力和重力的作用,则他与所带装备所受的空气阻力为(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90" kern="0" spc="19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A.300 N　　B.370 N　　C.700 N　　D.1 000 N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空降兵的重力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=70 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N/kg=700 N;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空降兵和装备的总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=700 N+300 N=1 000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。当他匀速下落时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受到重力和空气阻力的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这两个力是平衡力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所以受到的空气阻力为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571" y="2548638"/>
            <a:ext cx="986507" cy="15076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5.(2019四川巴中中考)在粗糙程度相同的水平面上,重为10 N的物体在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N的水平拉力作用下,沿水平面由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点匀速运动到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点,此时撤去拉力,物体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继续向前运动到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点停下来,此过程中下列说法正确的是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125" kern="0" spc="215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段摩擦力等于10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段摩擦力小于5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段摩擦力等于5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段摩擦力大于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段摩擦力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134385"/>
            <a:ext cx="32670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段做匀速直线运动,处于平衡状态,则拉力与滑动摩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擦力是一对平衡力,二力大小相等,所以物体在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段摩擦力等于5 N,故A、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B选项错误;在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段物体做减速运动,因压力大小与接触面的粗糙程度均不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变,所以滑动摩擦力的大小不变,还是5 N,故C选项正确,D选项错误。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6.(2018山东枣庄中考)如图8-4-3所示,小丽用力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把一木块压在竖直墙面上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静止,现有以下受力分析,下述受力分析正确的是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300" kern="0" spc="27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图8-4-3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①小丽对木块的压力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和墙对木块的弹力是一对平衡力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②小丽对木块的压力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和木块的重力是一对平衡力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③木块受到的摩擦力和木块的重力是一对平衡力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④小丽对木块的压力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和木块对小丽的弹力是一对平衡力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A.只有①正确　    B.只有④正确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C.只有①③正确　    D.只有③④正确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758127"/>
            <a:ext cx="101917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小丽对木块的压力和墙对木块的弹力、木块受到的摩擦力和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木块的重力均符合二力平衡的条件,分别是一对平衡力,故C选项正确。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6806</Words>
  <Application>WPS 演示</Application>
  <PresentationFormat>自定义</PresentationFormat>
  <Paragraphs>229</Paragraphs>
  <Slides>37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黑体</vt:lpstr>
      <vt:lpstr>Times New Roman</vt:lpstr>
      <vt:lpstr>Arial Narrow</vt:lpstr>
      <vt:lpstr>Arial Unicode MS</vt:lpstr>
      <vt:lpstr>Calibri</vt:lpstr>
      <vt:lpstr>微软雅黑</vt:lpstr>
      <vt:lpstr>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2019-10-08T08:29:00Z</dcterms:created>
  <dcterms:modified xsi:type="dcterms:W3CDTF">2020-03-28T14:37:08Z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