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6" r:id="rId2"/>
    <p:sldId id="263" r:id="rId3"/>
    <p:sldId id="286" r:id="rId4"/>
    <p:sldId id="287" r:id="rId5"/>
    <p:sldId id="265" r:id="rId6"/>
    <p:sldId id="269" r:id="rId7"/>
    <p:sldId id="270" r:id="rId8"/>
    <p:sldId id="288" r:id="rId9"/>
    <p:sldId id="289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35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1" y="4049481"/>
            <a:ext cx="4517571" cy="1246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3435" y="5231745"/>
            <a:ext cx="1111103" cy="981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09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val="2717627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92188"/>
            <a:ext cx="7886700" cy="559632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86" y="2883353"/>
            <a:ext cx="5580763" cy="314531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1958336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25008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606299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438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4240584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val="1302002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3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课时</a:t>
            </a:r>
            <a:r>
              <a:rPr lang="zh-CN" altLang="zh-CN" i="1" dirty="0"/>
              <a:t>　</a:t>
            </a:r>
            <a:r>
              <a:rPr lang="zh-CN" altLang="zh-CN" dirty="0"/>
              <a:t>惯性</a:t>
            </a:r>
          </a:p>
        </p:txBody>
      </p:sp>
    </p:spTree>
    <p:extLst>
      <p:ext uri="{BB962C8B-B14F-4D97-AF65-F5344CB8AC3E}">
        <p14:creationId xmlns:p14="http://schemas.microsoft.com/office/powerpoint/2010/main" val="321536189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87403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一、惯性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物体保持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状态的性质。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二、惯性的利用与防止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利用惯性的实例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防止惯性危害的实例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43808" y="2269451"/>
            <a:ext cx="364074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匀速直线运动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843808" y="3467829"/>
            <a:ext cx="364074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跳远助跑、投掷标枪助跑等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419872" y="3879385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系好安全带等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30796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32856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对惯性的理解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一切物体都有惯性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任何情况下的物体都有惯性。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惯性的大小只与物体的质量有关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则惯性越大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与物体是否受力、运动状态等因素无关。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惯性是物体本身的一种属性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它不是力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只能说物体具有惯性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不能说物体受到惯性、受惯性作用或受惯性力。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47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关于物体的惯性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足球在静止时没有惯性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运动时才具有惯性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跳远运动员起跳前要助跑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是为了获得惯性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赛车在高速行驶时不容易停下来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是由于速度越大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惯性越大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百米赛跑运动员到达终点不能立即停下来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是因为运动员具有惯性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本题考查对惯性现象及其应用的理解。解决问题的关键是明确惯性是物体的一种属性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并熟悉生活中常见的惯性现象。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一切物体在任何时候都有惯性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选项说法均错误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惯性大小只跟物体的质量有关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选项说法错误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百米赛跑运动员到达终点时由于惯性要保持原来的运动状态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不能立即停下来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会继续向前运动一段距离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选项说法正确。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6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508000" y="1098986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一、惯性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云南昆明模拟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关于惯性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高速公路上禁止超速行驶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是因为汽车速度越大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惯性越大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高速公路上禁止超载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是因为汽车质量越大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惯性越大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太空中的物体没有惯性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高速公路上急刹车时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汽车仍会向前运动一段距离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是因为汽车受到惯性的作用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1" name="流程图: 可选过程 30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948264" y="1497663"/>
            <a:ext cx="3722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962269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惯性的大小与物体的质量有关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与其速度无关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高速公路上禁止超载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是因为汽车质量越大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惯性越大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刹车时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汽车很难停下来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容易造成交通事故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一切物体都具有惯性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太空中的物体也有惯性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高速公路上急刹车时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汽车仍会向前运动一段距离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是因为汽车具有惯性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惯性不是力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不能说受到惯性的作用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20765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4639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用尺子快速击打下面的某个棋子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下面被击打的棋子飞出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上面的棋子却没有飞出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而是落了下来。对这个现象的分析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下面被击打的棋子飞出去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是因为棋子具有惯性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上面的棋子不飞出去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是因为棋子具有惯性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下面被击打的棋子飞出去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是因为棋子没有惯性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上面的棋子不飞出去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是因为棋子没有惯性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5" name="19Y15.eps" descr="id:2147491172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162959" y="2433767"/>
            <a:ext cx="3561169" cy="1973858"/>
          </a:xfrm>
          <a:prstGeom prst="rect">
            <a:avLst/>
          </a:prstGeom>
        </p:spPr>
      </p:pic>
      <p:sp>
        <p:nvSpPr>
          <p:cNvPr id="9" name="五边形 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0" name="五边形 9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68427" y="4005064"/>
            <a:ext cx="8247377" cy="2520280"/>
            <a:chOff x="645102" y="1945807"/>
            <a:chExt cx="8247377" cy="2520280"/>
          </a:xfrm>
        </p:grpSpPr>
        <p:grpSp>
          <p:nvGrpSpPr>
            <p:cNvPr id="12" name="组合 11"/>
            <p:cNvGrpSpPr/>
            <p:nvPr/>
          </p:nvGrpSpPr>
          <p:grpSpPr>
            <a:xfrm>
              <a:off x="645102" y="1945807"/>
              <a:ext cx="8247377" cy="2520280"/>
              <a:chOff x="645102" y="-99392"/>
              <a:chExt cx="8247377" cy="2520280"/>
            </a:xfrm>
          </p:grpSpPr>
          <p:sp>
            <p:nvSpPr>
              <p:cNvPr id="14" name="五边形 13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5" name="燕尾形 14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645102" y="-99392"/>
                <a:ext cx="8247377" cy="2203272"/>
                <a:chOff x="645102" y="-99392"/>
                <a:chExt cx="8247377" cy="2203272"/>
              </a:xfrm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645102" y="-99392"/>
                  <a:ext cx="8247377" cy="22032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TextBox 28"/>
                <p:cNvSpPr txBox="1"/>
                <p:nvPr/>
              </p:nvSpPr>
              <p:spPr>
                <a:xfrm>
                  <a:off x="8371094" y="-9939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860242" y="2188814"/>
              <a:ext cx="777575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一切物体都具有惯性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选项错误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下面的棋子被击打后飞出去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是因为力改变了下面被击打棋子的运动状态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选项错误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快速击打下面某个棋子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上面的棋子由于惯性仍然保持原来的运动状态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所以不会飞出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而是在重力的作用下落在正下方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选项正确。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0257669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>
            <a:spLocks noChangeAspect="1"/>
          </p:cNvSpPr>
          <p:nvPr/>
        </p:nvSpPr>
        <p:spPr>
          <a:xfrm>
            <a:off x="528115" y="1844824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下列生活现象中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属于利用惯性的是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赛车在转弯时滑出赛道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高速路上汽车要限速行驶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人踩到西瓜皮上易滑倒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跳远运动员跳远时要助跑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5" name="流程图: 可选过程 54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6" name="流程图: 可选过程 55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7" name="流程图: 可选过程 56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8" name="流程图: 可选过程 57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9" name="流程图: 可选过程 58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5232951" y="1845621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90744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跳远运动员助跑是为了起跳前使自己处于运动状态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起跳后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人由于惯性会跳得更远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属于利用惯性。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03645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>
            <a:spLocks noChangeAspect="1"/>
          </p:cNvSpPr>
          <p:nvPr/>
        </p:nvSpPr>
        <p:spPr>
          <a:xfrm>
            <a:off x="508000" y="2060848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公安部要求小型客车的驾驶员和乘客必须使用安全带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因为一旦发生碰撞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车身停止运动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而乘客身体由于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继续向前运动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此时安全带会阻碍人体向前运动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这表明力可以改变物体的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惯性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运动状态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5" name="流程图: 可选过程 44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7" name="流程图: 可选过程 46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8" name="流程图: 可选过程 47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9" name="流程图: 可选过程 48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289491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可选过程 2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508000" y="1135630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小明看到下面的漫画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心中产生了疑问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为什么人会向前飞出来呢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请你运用所学知识帮他解释。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0" name="N52.eps" descr="id:2147491464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411760" y="2019563"/>
            <a:ext cx="3730246" cy="2665414"/>
          </a:xfrm>
          <a:prstGeom prst="rect">
            <a:avLst/>
          </a:prstGeom>
        </p:spPr>
      </p:pic>
      <p:sp>
        <p:nvSpPr>
          <p:cNvPr id="31" name="五边形 3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68427" y="4725144"/>
            <a:ext cx="8247378" cy="1800200"/>
            <a:chOff x="645102" y="4104476"/>
            <a:chExt cx="8247378" cy="1800200"/>
          </a:xfrm>
        </p:grpSpPr>
        <p:grpSp>
          <p:nvGrpSpPr>
            <p:cNvPr id="33" name="组合 32"/>
            <p:cNvGrpSpPr/>
            <p:nvPr/>
          </p:nvGrpSpPr>
          <p:grpSpPr>
            <a:xfrm>
              <a:off x="645102" y="4104476"/>
              <a:ext cx="8247378" cy="1800200"/>
              <a:chOff x="645102" y="3107397"/>
              <a:chExt cx="8247378" cy="1800200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45102" y="3107397"/>
                <a:ext cx="8247378" cy="14847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88424" y="319135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860240" y="4477014"/>
              <a:ext cx="774420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车和人原来都高速向前运动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当汽车遇到障碍物突然停下时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人由于惯性将保持原来的运动状态继续向前运动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所以会从车中飞出来。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526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FDA02B-E014-4BBF-B8D8-D5A444A31B41}" vid="{F6D11230-255E-44D6-AE15-AFA57F01F0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</Template>
  <TotalTime>429</TotalTime>
  <Words>936</Words>
  <Application>Microsoft Office PowerPoint</Application>
  <PresentationFormat>全屏显示(4:3)</PresentationFormat>
  <Paragraphs>87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NEU-BZ-S92</vt:lpstr>
      <vt:lpstr>等线 Light</vt:lpstr>
      <vt:lpstr>黑体</vt:lpstr>
      <vt:lpstr>宋体</vt:lpstr>
      <vt:lpstr>Arial</vt:lpstr>
      <vt:lpstr>Calibri</vt:lpstr>
      <vt:lpstr>Calibri Light</vt:lpstr>
      <vt:lpstr>Times New Roman</vt:lpstr>
      <vt:lpstr>Office 主题​​</vt:lpstr>
      <vt:lpstr>第2课时　惯性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2014-05-14T03:22:04Z</dcterms:created>
  <dcterms:modified xsi:type="dcterms:W3CDTF">2020-02-13T10:23:46Z</dcterms:modified>
</cp:coreProperties>
</file>