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Default Extension="doc" ContentType="application/msword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tags/tag68.xml" ContentType="application/vnd.openxmlformats-officedocument.presentationml.tags+xml"/>
  <Override PartName="/ppt/diagrams/quickStyle1.xml" ContentType="application/vnd.openxmlformats-officedocument.drawingml.diagramStyle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57" r:id="rId4"/>
    <p:sldId id="311" r:id="rId5"/>
    <p:sldId id="306" r:id="rId6"/>
    <p:sldId id="316" r:id="rId7"/>
    <p:sldId id="312" r:id="rId8"/>
    <p:sldId id="313" r:id="rId9"/>
    <p:sldId id="315" r:id="rId10"/>
    <p:sldId id="314" r:id="rId11"/>
    <p:sldId id="308" r:id="rId12"/>
    <p:sldId id="303" r:id="rId13"/>
    <p:sldId id="305" r:id="rId14"/>
    <p:sldId id="300" r:id="rId15"/>
    <p:sldId id="299" r:id="rId16"/>
    <p:sldId id="297" r:id="rId17"/>
    <p:sldId id="298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0C0CAC"/>
    <a:srgbClr val="3000B8"/>
    <a:srgbClr val="0070C0"/>
    <a:srgbClr val="0E98D6"/>
    <a:srgbClr val="009FB9"/>
    <a:srgbClr val="FFFF66"/>
    <a:srgbClr val="FF9900"/>
    <a:srgbClr val="00FF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6" autoAdjust="0"/>
    <p:restoredTop sz="94660"/>
  </p:normalViewPr>
  <p:slideViewPr>
    <p:cSldViewPr snapToGrid="0">
      <p:cViewPr>
        <p:scale>
          <a:sx n="87" d="100"/>
          <a:sy n="87" d="100"/>
        </p:scale>
        <p:origin x="-1242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03659-C82F-4EE0-983D-B9D831F395D9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E0A34778-5124-4176-8893-78C9D2A2AC2C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0C0CAC"/>
              </a:solidFill>
            </a:rPr>
            <a:t>测量平均速度</a:t>
          </a:r>
          <a:endParaRPr lang="zh-CN" altLang="en-US" sz="2400" dirty="0">
            <a:solidFill>
              <a:srgbClr val="0C0CAC"/>
            </a:solidFill>
          </a:endParaRPr>
        </a:p>
      </dgm:t>
    </dgm:pt>
    <dgm:pt modelId="{83AD7374-7EC5-4967-9135-C0F5B795141C}" type="parTrans" cxnId="{9A594A70-8251-4E56-8D0F-EC804FDA7C5E}">
      <dgm:prSet/>
      <dgm:spPr/>
      <dgm:t>
        <a:bodyPr/>
        <a:lstStyle/>
        <a:p>
          <a:endParaRPr lang="zh-CN" altLang="en-US" sz="2000"/>
        </a:p>
      </dgm:t>
    </dgm:pt>
    <dgm:pt modelId="{893CBEA5-28CA-4457-B5BD-F2696AFCFCE2}" type="sibTrans" cxnId="{9A594A70-8251-4E56-8D0F-EC804FDA7C5E}">
      <dgm:prSet/>
      <dgm:spPr/>
      <dgm:t>
        <a:bodyPr/>
        <a:lstStyle/>
        <a:p>
          <a:endParaRPr lang="zh-CN" altLang="en-US" sz="2000"/>
        </a:p>
      </dgm:t>
    </dgm:pt>
    <dgm:pt modelId="{8893B6E6-8B9D-46B9-AAA1-6640C14C1E5B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0C0CAC"/>
              </a:solidFill>
            </a:rPr>
            <a:t>原理</a:t>
          </a:r>
          <a:endParaRPr lang="zh-CN" altLang="en-US" sz="2400" dirty="0">
            <a:solidFill>
              <a:srgbClr val="0C0CAC"/>
            </a:solidFill>
          </a:endParaRPr>
        </a:p>
      </dgm:t>
    </dgm:pt>
    <dgm:pt modelId="{811FC6B5-6838-4A19-85F6-5BB838DB6CDF}" type="parTrans" cxnId="{DA56BE8D-E791-4F54-927E-046FC71A7CAA}">
      <dgm:prSet custT="1"/>
      <dgm:spPr/>
      <dgm:t>
        <a:bodyPr/>
        <a:lstStyle/>
        <a:p>
          <a:endParaRPr lang="zh-CN" altLang="en-US" sz="2000"/>
        </a:p>
      </dgm:t>
    </dgm:pt>
    <dgm:pt modelId="{21B49044-2AD2-4C51-A780-A17A8B68C8AC}" type="sibTrans" cxnId="{DA56BE8D-E791-4F54-927E-046FC71A7CAA}">
      <dgm:prSet/>
      <dgm:spPr/>
      <dgm:t>
        <a:bodyPr/>
        <a:lstStyle/>
        <a:p>
          <a:endParaRPr lang="zh-CN" altLang="en-US" sz="2000"/>
        </a:p>
      </dgm:t>
    </dgm:pt>
    <dgm:pt modelId="{16C4B949-C1FC-4FAA-A808-C99AFBBF581A}">
      <dgm:prSet phldrT="[文本]" custT="1"/>
      <dgm:spPr/>
      <dgm:t>
        <a:bodyPr/>
        <a:lstStyle/>
        <a:p>
          <a:endParaRPr lang="zh-CN" altLang="en-US" sz="2400" dirty="0">
            <a:solidFill>
              <a:srgbClr val="0C0CAC"/>
            </a:solidFill>
          </a:endParaRPr>
        </a:p>
      </dgm:t>
    </dgm:pt>
    <dgm:pt modelId="{938C343F-DD1F-4296-89C0-E6C24630E1BF}" type="parTrans" cxnId="{3930939A-C506-4964-8027-E3763A28D025}">
      <dgm:prSet custT="1"/>
      <dgm:spPr/>
      <dgm:t>
        <a:bodyPr/>
        <a:lstStyle/>
        <a:p>
          <a:endParaRPr lang="zh-CN" altLang="en-US" sz="2000"/>
        </a:p>
      </dgm:t>
    </dgm:pt>
    <dgm:pt modelId="{5C6D5924-D876-4598-BC3B-EB83F761217B}" type="sibTrans" cxnId="{3930939A-C506-4964-8027-E3763A28D025}">
      <dgm:prSet/>
      <dgm:spPr/>
      <dgm:t>
        <a:bodyPr/>
        <a:lstStyle/>
        <a:p>
          <a:endParaRPr lang="zh-CN" altLang="en-US" sz="2000"/>
        </a:p>
      </dgm:t>
    </dgm:pt>
    <dgm:pt modelId="{A4539E9C-1FBC-4157-AF85-CB48A3D053D6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0C0CAC"/>
              </a:solidFill>
            </a:rPr>
            <a:t>器材</a:t>
          </a:r>
          <a:endParaRPr lang="en-US" altLang="zh-CN" sz="2400" dirty="0" smtClean="0">
            <a:solidFill>
              <a:srgbClr val="0C0CAC"/>
            </a:solidFill>
          </a:endParaRPr>
        </a:p>
      </dgm:t>
    </dgm:pt>
    <dgm:pt modelId="{0FE0F6AB-3924-4CB7-B21D-D89040F89AAF}" type="parTrans" cxnId="{45B371DB-89A8-4F91-A4E0-5A3C6D4CF164}">
      <dgm:prSet custT="1"/>
      <dgm:spPr/>
      <dgm:t>
        <a:bodyPr/>
        <a:lstStyle/>
        <a:p>
          <a:endParaRPr lang="zh-CN" altLang="en-US" sz="2000"/>
        </a:p>
      </dgm:t>
    </dgm:pt>
    <dgm:pt modelId="{5610FCF6-D22D-45AA-9980-E2DD9450AC47}" type="sibTrans" cxnId="{45B371DB-89A8-4F91-A4E0-5A3C6D4CF164}">
      <dgm:prSet/>
      <dgm:spPr/>
      <dgm:t>
        <a:bodyPr/>
        <a:lstStyle/>
        <a:p>
          <a:endParaRPr lang="zh-CN" altLang="en-US" sz="2000"/>
        </a:p>
      </dgm:t>
    </dgm:pt>
    <dgm:pt modelId="{F1C99273-7E84-4657-8CED-FB9E73C43A4E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0C0CAC"/>
              </a:solidFill>
            </a:rPr>
            <a:t>步骤</a:t>
          </a:r>
          <a:endParaRPr lang="en-US" altLang="zh-CN" sz="2400" dirty="0" smtClean="0">
            <a:solidFill>
              <a:srgbClr val="0C0CAC"/>
            </a:solidFill>
          </a:endParaRPr>
        </a:p>
      </dgm:t>
    </dgm:pt>
    <dgm:pt modelId="{54001839-E9C6-4E12-9154-6C81C767883C}" type="parTrans" cxnId="{B8158A66-2809-4CD7-B859-9B99A40D1DDE}">
      <dgm:prSet custT="1"/>
      <dgm:spPr/>
      <dgm:t>
        <a:bodyPr/>
        <a:lstStyle/>
        <a:p>
          <a:endParaRPr lang="zh-CN" altLang="en-US" sz="2000"/>
        </a:p>
      </dgm:t>
    </dgm:pt>
    <dgm:pt modelId="{19C861B6-1D95-469A-9CFA-6A825A0E7C13}" type="sibTrans" cxnId="{B8158A66-2809-4CD7-B859-9B99A40D1DDE}">
      <dgm:prSet/>
      <dgm:spPr/>
      <dgm:t>
        <a:bodyPr/>
        <a:lstStyle/>
        <a:p>
          <a:endParaRPr lang="zh-CN" altLang="en-US" sz="2000"/>
        </a:p>
      </dgm:t>
    </dgm:pt>
    <dgm:pt modelId="{877E3E48-91E5-4ADB-8BBB-0A3AD588342F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0C0CAC"/>
              </a:solidFill>
            </a:rPr>
            <a:t>注意事项</a:t>
          </a:r>
          <a:endParaRPr lang="en-US" altLang="zh-CN" sz="2400" dirty="0" smtClean="0">
            <a:solidFill>
              <a:srgbClr val="0C0CAC"/>
            </a:solidFill>
          </a:endParaRPr>
        </a:p>
      </dgm:t>
    </dgm:pt>
    <dgm:pt modelId="{0D0FFCFD-CC86-4616-A5F2-42CE5E150190}" type="parTrans" cxnId="{2C1236AC-C8A6-4A1A-BEA4-2473AE178CDE}">
      <dgm:prSet custT="1"/>
      <dgm:spPr/>
      <dgm:t>
        <a:bodyPr/>
        <a:lstStyle/>
        <a:p>
          <a:endParaRPr lang="zh-CN" altLang="en-US" sz="2000"/>
        </a:p>
      </dgm:t>
    </dgm:pt>
    <dgm:pt modelId="{2B53F921-A1A6-4663-9176-5E1264FB26BA}" type="sibTrans" cxnId="{2C1236AC-C8A6-4A1A-BEA4-2473AE178CDE}">
      <dgm:prSet/>
      <dgm:spPr/>
      <dgm:t>
        <a:bodyPr/>
        <a:lstStyle/>
        <a:p>
          <a:endParaRPr lang="zh-CN" altLang="en-US" sz="2000"/>
        </a:p>
      </dgm:t>
    </dgm:pt>
    <dgm:pt modelId="{F362909C-653E-4C9F-BEFE-5E08CA008336}">
      <dgm:prSet phldrT="[文本]" custT="1"/>
      <dgm:spPr/>
      <dgm:t>
        <a:bodyPr/>
        <a:lstStyle/>
        <a:p>
          <a:r>
            <a:rPr lang="en-US" altLang="zh-CN" sz="2400" i="1" smtClean="0">
              <a:solidFill>
                <a:srgbClr val="0C0C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altLang="zh-CN" sz="2400" smtClean="0">
              <a:solidFill>
                <a:srgbClr val="0C0CAC"/>
              </a:solidFill>
            </a:rPr>
            <a:t>:</a:t>
          </a:r>
          <a:r>
            <a:rPr lang="zh-CN" altLang="en-US" sz="2400" smtClean="0">
              <a:solidFill>
                <a:srgbClr val="0C0CAC"/>
              </a:solidFill>
            </a:rPr>
            <a:t>可</a:t>
          </a:r>
          <a:r>
            <a:rPr lang="zh-CN" altLang="en-US" sz="2400" dirty="0" smtClean="0">
              <a:solidFill>
                <a:srgbClr val="0C0CAC"/>
              </a:solidFill>
            </a:rPr>
            <a:t>用刻度尺测量</a:t>
          </a:r>
          <a:endParaRPr lang="zh-CN" altLang="en-US" sz="2400" dirty="0">
            <a:solidFill>
              <a:srgbClr val="0C0CAC"/>
            </a:solidFill>
          </a:endParaRPr>
        </a:p>
      </dgm:t>
    </dgm:pt>
    <dgm:pt modelId="{E64D6326-525E-4AE1-9663-947C84B2F4A4}" type="parTrans" cxnId="{3FC2A7A7-7C33-46DC-82F6-5C0AC09D7E6B}">
      <dgm:prSet custT="1"/>
      <dgm:spPr/>
      <dgm:t>
        <a:bodyPr/>
        <a:lstStyle/>
        <a:p>
          <a:endParaRPr lang="zh-CN" altLang="en-US" sz="2000"/>
        </a:p>
      </dgm:t>
    </dgm:pt>
    <dgm:pt modelId="{2973FD2C-8570-4A37-ADD2-4C2A33BB4EB5}" type="sibTrans" cxnId="{3FC2A7A7-7C33-46DC-82F6-5C0AC09D7E6B}">
      <dgm:prSet/>
      <dgm:spPr/>
      <dgm:t>
        <a:bodyPr/>
        <a:lstStyle/>
        <a:p>
          <a:endParaRPr lang="zh-CN" altLang="en-US" sz="2000"/>
        </a:p>
      </dgm:t>
    </dgm:pt>
    <dgm:pt modelId="{8FDC8481-FD8C-4E7B-8AFD-DE493D276D48}">
      <dgm:prSet phldrT="[文本]" custT="1"/>
      <dgm:spPr/>
      <dgm:t>
        <a:bodyPr/>
        <a:lstStyle/>
        <a:p>
          <a:r>
            <a:rPr lang="en-US" altLang="zh-CN" sz="2400" i="1" smtClean="0">
              <a:solidFill>
                <a:srgbClr val="0C0C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altLang="zh-CN" sz="2400" smtClean="0">
              <a:solidFill>
                <a:srgbClr val="0C0CAC"/>
              </a:solidFill>
            </a:rPr>
            <a:t>:</a:t>
          </a:r>
          <a:r>
            <a:rPr lang="zh-CN" altLang="en-US" sz="2400" smtClean="0">
              <a:solidFill>
                <a:srgbClr val="0C0CAC"/>
              </a:solidFill>
            </a:rPr>
            <a:t>可</a:t>
          </a:r>
          <a:r>
            <a:rPr lang="zh-CN" altLang="en-US" sz="2400" dirty="0" smtClean="0">
              <a:solidFill>
                <a:srgbClr val="0C0CAC"/>
              </a:solidFill>
            </a:rPr>
            <a:t>用停表测量</a:t>
          </a:r>
          <a:endParaRPr lang="zh-CN" altLang="en-US" sz="2400" dirty="0">
            <a:solidFill>
              <a:srgbClr val="0C0CAC"/>
            </a:solidFill>
          </a:endParaRPr>
        </a:p>
      </dgm:t>
    </dgm:pt>
    <dgm:pt modelId="{1BB7089C-6AC5-4B38-A0A8-7929293C8207}" type="parTrans" cxnId="{30B1F045-1576-46FB-B35A-D326FE80E6A1}">
      <dgm:prSet custT="1"/>
      <dgm:spPr/>
      <dgm:t>
        <a:bodyPr/>
        <a:lstStyle/>
        <a:p>
          <a:endParaRPr lang="zh-CN" altLang="en-US" sz="2000"/>
        </a:p>
      </dgm:t>
    </dgm:pt>
    <dgm:pt modelId="{ADAB0421-9941-4235-B1A7-D13F1066BA08}" type="sibTrans" cxnId="{30B1F045-1576-46FB-B35A-D326FE80E6A1}">
      <dgm:prSet/>
      <dgm:spPr/>
      <dgm:t>
        <a:bodyPr/>
        <a:lstStyle/>
        <a:p>
          <a:endParaRPr lang="zh-CN" altLang="en-US" sz="2000"/>
        </a:p>
      </dgm:t>
    </dgm:pt>
    <dgm:pt modelId="{3754A1E5-D3E9-4015-90BA-1FE0F4FCCFA1}" type="pres">
      <dgm:prSet presAssocID="{C2303659-C82F-4EE0-983D-B9D831F395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071D10-79DC-4ACF-98A7-597652527ADF}" type="pres">
      <dgm:prSet presAssocID="{E0A34778-5124-4176-8893-78C9D2A2AC2C}" presName="root1" presStyleCnt="0"/>
      <dgm:spPr/>
      <dgm:t>
        <a:bodyPr/>
        <a:lstStyle/>
        <a:p>
          <a:endParaRPr lang="zh-CN" altLang="en-US"/>
        </a:p>
      </dgm:t>
    </dgm:pt>
    <dgm:pt modelId="{C6F01724-CCDA-4770-BBA4-CCF824094405}" type="pres">
      <dgm:prSet presAssocID="{E0A34778-5124-4176-8893-78C9D2A2AC2C}" presName="LevelOneTextNode" presStyleLbl="node0" presStyleIdx="0" presStyleCnt="1" custScaleX="1831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E885392-7AB6-463B-B493-AB2AF28381B4}" type="pres">
      <dgm:prSet presAssocID="{E0A34778-5124-4176-8893-78C9D2A2AC2C}" presName="level2hierChild" presStyleCnt="0"/>
      <dgm:spPr/>
      <dgm:t>
        <a:bodyPr/>
        <a:lstStyle/>
        <a:p>
          <a:endParaRPr lang="zh-CN" altLang="en-US"/>
        </a:p>
      </dgm:t>
    </dgm:pt>
    <dgm:pt modelId="{6D5D1B4B-2DBA-4576-9C61-03BB9086F414}" type="pres">
      <dgm:prSet presAssocID="{811FC6B5-6838-4A19-85F6-5BB838DB6CDF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63F664DC-7889-4018-880B-A3C3EA36FF49}" type="pres">
      <dgm:prSet presAssocID="{811FC6B5-6838-4A19-85F6-5BB838DB6CDF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9866C9D8-CBA4-4183-9088-37B580F42ADD}" type="pres">
      <dgm:prSet presAssocID="{8893B6E6-8B9D-46B9-AAA1-6640C14C1E5B}" presName="root2" presStyleCnt="0"/>
      <dgm:spPr/>
      <dgm:t>
        <a:bodyPr/>
        <a:lstStyle/>
        <a:p>
          <a:endParaRPr lang="zh-CN" altLang="en-US"/>
        </a:p>
      </dgm:t>
    </dgm:pt>
    <dgm:pt modelId="{2FE8BBC6-58E7-4409-8E4B-FDEA849FB2F6}" type="pres">
      <dgm:prSet presAssocID="{8893B6E6-8B9D-46B9-AAA1-6640C14C1E5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27102F-1321-4B87-9382-C0EFE07F7951}" type="pres">
      <dgm:prSet presAssocID="{8893B6E6-8B9D-46B9-AAA1-6640C14C1E5B}" presName="level3hierChild" presStyleCnt="0"/>
      <dgm:spPr/>
      <dgm:t>
        <a:bodyPr/>
        <a:lstStyle/>
        <a:p>
          <a:endParaRPr lang="zh-CN" altLang="en-US"/>
        </a:p>
      </dgm:t>
    </dgm:pt>
    <dgm:pt modelId="{F3ABCC96-A303-4C2E-B8A3-6C795E47106E}" type="pres">
      <dgm:prSet presAssocID="{938C343F-DD1F-4296-89C0-E6C24630E1BF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C2520437-4BBC-49E2-AC04-561CF1E775FB}" type="pres">
      <dgm:prSet presAssocID="{938C343F-DD1F-4296-89C0-E6C24630E1BF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CEC1C72E-4661-4CF6-AC44-73F549595BC4}" type="pres">
      <dgm:prSet presAssocID="{16C4B949-C1FC-4FAA-A808-C99AFBBF581A}" presName="root2" presStyleCnt="0"/>
      <dgm:spPr/>
      <dgm:t>
        <a:bodyPr/>
        <a:lstStyle/>
        <a:p>
          <a:endParaRPr lang="zh-CN" altLang="en-US"/>
        </a:p>
      </dgm:t>
    </dgm:pt>
    <dgm:pt modelId="{054B06DA-E458-4F12-8958-0F37317816D4}" type="pres">
      <dgm:prSet presAssocID="{16C4B949-C1FC-4FAA-A808-C99AFBBF581A}" presName="LevelTwoTextNode" presStyleLbl="node3" presStyleIdx="0" presStyleCnt="3" custScaleX="236155" custScaleY="1640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C682F8-E915-4FDB-A58D-CBD8E06C032A}" type="pres">
      <dgm:prSet presAssocID="{16C4B949-C1FC-4FAA-A808-C99AFBBF581A}" presName="level3hierChild" presStyleCnt="0"/>
      <dgm:spPr/>
      <dgm:t>
        <a:bodyPr/>
        <a:lstStyle/>
        <a:p>
          <a:endParaRPr lang="zh-CN" altLang="en-US"/>
        </a:p>
      </dgm:t>
    </dgm:pt>
    <dgm:pt modelId="{2B38A0B5-C89B-4274-9111-FB069F9EB362}" type="pres">
      <dgm:prSet presAssocID="{E64D6326-525E-4AE1-9663-947C84B2F4A4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CC00AE8D-B815-458E-8FD0-B1042186A1F9}" type="pres">
      <dgm:prSet presAssocID="{E64D6326-525E-4AE1-9663-947C84B2F4A4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B3B362DD-62E6-4865-B0FA-5F7BC320AD00}" type="pres">
      <dgm:prSet presAssocID="{F362909C-653E-4C9F-BEFE-5E08CA008336}" presName="root2" presStyleCnt="0"/>
      <dgm:spPr/>
      <dgm:t>
        <a:bodyPr/>
        <a:lstStyle/>
        <a:p>
          <a:endParaRPr lang="zh-CN" altLang="en-US"/>
        </a:p>
      </dgm:t>
    </dgm:pt>
    <dgm:pt modelId="{C50EDDA4-14C5-4744-9C44-549B7AB97C40}" type="pres">
      <dgm:prSet presAssocID="{F362909C-653E-4C9F-BEFE-5E08CA008336}" presName="LevelTwoTextNode" presStyleLbl="node3" presStyleIdx="1" presStyleCnt="3" custScaleX="22607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E2B346-03A7-4249-80FF-D3A7EC7BC1C8}" type="pres">
      <dgm:prSet presAssocID="{F362909C-653E-4C9F-BEFE-5E08CA008336}" presName="level3hierChild" presStyleCnt="0"/>
      <dgm:spPr/>
      <dgm:t>
        <a:bodyPr/>
        <a:lstStyle/>
        <a:p>
          <a:endParaRPr lang="zh-CN" altLang="en-US"/>
        </a:p>
      </dgm:t>
    </dgm:pt>
    <dgm:pt modelId="{EE209E2C-FBEC-4F26-AF38-62E1CE709836}" type="pres">
      <dgm:prSet presAssocID="{1BB7089C-6AC5-4B38-A0A8-7929293C8207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1C4BDA2E-1294-4C78-9C5C-54799894D86E}" type="pres">
      <dgm:prSet presAssocID="{1BB7089C-6AC5-4B38-A0A8-7929293C8207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B3C8AFBE-3082-45F4-BB46-A5833948AC39}" type="pres">
      <dgm:prSet presAssocID="{8FDC8481-FD8C-4E7B-8AFD-DE493D276D48}" presName="root2" presStyleCnt="0"/>
      <dgm:spPr/>
      <dgm:t>
        <a:bodyPr/>
        <a:lstStyle/>
        <a:p>
          <a:endParaRPr lang="zh-CN" altLang="en-US"/>
        </a:p>
      </dgm:t>
    </dgm:pt>
    <dgm:pt modelId="{C2BD4CF1-8AB8-4EC0-B41D-807059EA0A47}" type="pres">
      <dgm:prSet presAssocID="{8FDC8481-FD8C-4E7B-8AFD-DE493D276D48}" presName="LevelTwoTextNode" presStyleLbl="node3" presStyleIdx="2" presStyleCnt="3" custScaleX="23306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FD5F6F-F213-4694-B004-A43F220C6090}" type="pres">
      <dgm:prSet presAssocID="{8FDC8481-FD8C-4E7B-8AFD-DE493D276D48}" presName="level3hierChild" presStyleCnt="0"/>
      <dgm:spPr/>
      <dgm:t>
        <a:bodyPr/>
        <a:lstStyle/>
        <a:p>
          <a:endParaRPr lang="zh-CN" altLang="en-US"/>
        </a:p>
      </dgm:t>
    </dgm:pt>
    <dgm:pt modelId="{ACE0A839-7F51-4AED-BB84-B9F1B6D31F18}" type="pres">
      <dgm:prSet presAssocID="{0FE0F6AB-3924-4CB7-B21D-D89040F89AAF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D06CF00-F2BF-4E6C-80A8-BC6AB73AAF80}" type="pres">
      <dgm:prSet presAssocID="{0FE0F6AB-3924-4CB7-B21D-D89040F89AAF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42A5780A-7412-48C0-9FE7-8DB59DE3C7A1}" type="pres">
      <dgm:prSet presAssocID="{A4539E9C-1FBC-4157-AF85-CB48A3D053D6}" presName="root2" presStyleCnt="0"/>
      <dgm:spPr/>
      <dgm:t>
        <a:bodyPr/>
        <a:lstStyle/>
        <a:p>
          <a:endParaRPr lang="zh-CN" altLang="en-US"/>
        </a:p>
      </dgm:t>
    </dgm:pt>
    <dgm:pt modelId="{198A7F43-7DB4-45B7-97B9-0BFBE0407879}" type="pres">
      <dgm:prSet presAssocID="{A4539E9C-1FBC-4157-AF85-CB48A3D053D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2A4B2B6-0167-4F8C-8A36-EF2D033212F9}" type="pres">
      <dgm:prSet presAssocID="{A4539E9C-1FBC-4157-AF85-CB48A3D053D6}" presName="level3hierChild" presStyleCnt="0"/>
      <dgm:spPr/>
      <dgm:t>
        <a:bodyPr/>
        <a:lstStyle/>
        <a:p>
          <a:endParaRPr lang="zh-CN" altLang="en-US"/>
        </a:p>
      </dgm:t>
    </dgm:pt>
    <dgm:pt modelId="{3185960A-46D0-46B0-B4AE-CCB9CA6D5D79}" type="pres">
      <dgm:prSet presAssocID="{54001839-E9C6-4E12-9154-6C81C767883C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F0D4B306-FF96-4F0B-A784-559EEDAAD14B}" type="pres">
      <dgm:prSet presAssocID="{54001839-E9C6-4E12-9154-6C81C767883C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0F6B6407-524D-4B19-8014-A6769B1DC72A}" type="pres">
      <dgm:prSet presAssocID="{F1C99273-7E84-4657-8CED-FB9E73C43A4E}" presName="root2" presStyleCnt="0"/>
      <dgm:spPr/>
      <dgm:t>
        <a:bodyPr/>
        <a:lstStyle/>
        <a:p>
          <a:endParaRPr lang="zh-CN" altLang="en-US"/>
        </a:p>
      </dgm:t>
    </dgm:pt>
    <dgm:pt modelId="{12B2AE0D-64E3-4B1A-A516-ED2775CB2435}" type="pres">
      <dgm:prSet presAssocID="{F1C99273-7E84-4657-8CED-FB9E73C43A4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B0D93A-32FD-4E89-B989-2375519C4B74}" type="pres">
      <dgm:prSet presAssocID="{F1C99273-7E84-4657-8CED-FB9E73C43A4E}" presName="level3hierChild" presStyleCnt="0"/>
      <dgm:spPr/>
      <dgm:t>
        <a:bodyPr/>
        <a:lstStyle/>
        <a:p>
          <a:endParaRPr lang="zh-CN" altLang="en-US"/>
        </a:p>
      </dgm:t>
    </dgm:pt>
    <dgm:pt modelId="{4E793CD7-B132-4F2E-BA82-68BDB67FBD46}" type="pres">
      <dgm:prSet presAssocID="{0D0FFCFD-CC86-4616-A5F2-42CE5E150190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DCB44D89-B261-452D-8F98-B253C7D84421}" type="pres">
      <dgm:prSet presAssocID="{0D0FFCFD-CC86-4616-A5F2-42CE5E150190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CDE3066B-ACFA-46F7-84E3-CB8F6BC25031}" type="pres">
      <dgm:prSet presAssocID="{877E3E48-91E5-4ADB-8BBB-0A3AD588342F}" presName="root2" presStyleCnt="0"/>
      <dgm:spPr/>
      <dgm:t>
        <a:bodyPr/>
        <a:lstStyle/>
        <a:p>
          <a:endParaRPr lang="zh-CN" altLang="en-US"/>
        </a:p>
      </dgm:t>
    </dgm:pt>
    <dgm:pt modelId="{603AA9C8-690A-4665-A60E-9D765A84BE1D}" type="pres">
      <dgm:prSet presAssocID="{877E3E48-91E5-4ADB-8BBB-0A3AD588342F}" presName="LevelTwoTextNode" presStyleLbl="node2" presStyleIdx="3" presStyleCnt="4" custScaleX="1450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021A6E-DBC6-4F0F-ACA7-E905EC648B94}" type="pres">
      <dgm:prSet presAssocID="{877E3E48-91E5-4ADB-8BBB-0A3AD588342F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2DCD39C9-7A25-49C0-A91A-5D0E07209F13}" type="presOf" srcId="{E64D6326-525E-4AE1-9663-947C84B2F4A4}" destId="{CC00AE8D-B815-458E-8FD0-B1042186A1F9}" srcOrd="1" destOrd="0" presId="urn:microsoft.com/office/officeart/2005/8/layout/hierarchy2#1"/>
    <dgm:cxn modelId="{813E09C4-AEAB-45EF-B097-1BAB09FDF7F3}" type="presOf" srcId="{0D0FFCFD-CC86-4616-A5F2-42CE5E150190}" destId="{DCB44D89-B261-452D-8F98-B253C7D84421}" srcOrd="1" destOrd="0" presId="urn:microsoft.com/office/officeart/2005/8/layout/hierarchy2#1"/>
    <dgm:cxn modelId="{6C0B3F91-AB17-4EE0-A037-9255E35A2404}" type="presOf" srcId="{A4539E9C-1FBC-4157-AF85-CB48A3D053D6}" destId="{198A7F43-7DB4-45B7-97B9-0BFBE0407879}" srcOrd="0" destOrd="0" presId="urn:microsoft.com/office/officeart/2005/8/layout/hierarchy2#1"/>
    <dgm:cxn modelId="{3BF99C61-AA76-498A-8557-98B433E3EB3B}" type="presOf" srcId="{877E3E48-91E5-4ADB-8BBB-0A3AD588342F}" destId="{603AA9C8-690A-4665-A60E-9D765A84BE1D}" srcOrd="0" destOrd="0" presId="urn:microsoft.com/office/officeart/2005/8/layout/hierarchy2#1"/>
    <dgm:cxn modelId="{24CA4592-303E-4F2E-B877-47E9DF18C102}" type="presOf" srcId="{938C343F-DD1F-4296-89C0-E6C24630E1BF}" destId="{C2520437-4BBC-49E2-AC04-561CF1E775FB}" srcOrd="1" destOrd="0" presId="urn:microsoft.com/office/officeart/2005/8/layout/hierarchy2#1"/>
    <dgm:cxn modelId="{EFF5DC57-C4B0-4F45-9D10-7EF509E34A23}" type="presOf" srcId="{16C4B949-C1FC-4FAA-A808-C99AFBBF581A}" destId="{054B06DA-E458-4F12-8958-0F37317816D4}" srcOrd="0" destOrd="0" presId="urn:microsoft.com/office/officeart/2005/8/layout/hierarchy2#1"/>
    <dgm:cxn modelId="{C8814130-7754-49B9-9788-49649AE003BC}" type="presOf" srcId="{0D0FFCFD-CC86-4616-A5F2-42CE5E150190}" destId="{4E793CD7-B132-4F2E-BA82-68BDB67FBD46}" srcOrd="0" destOrd="0" presId="urn:microsoft.com/office/officeart/2005/8/layout/hierarchy2#1"/>
    <dgm:cxn modelId="{D9A8D321-6A1B-4B28-A1DD-01900821CA74}" type="presOf" srcId="{F362909C-653E-4C9F-BEFE-5E08CA008336}" destId="{C50EDDA4-14C5-4744-9C44-549B7AB97C40}" srcOrd="0" destOrd="0" presId="urn:microsoft.com/office/officeart/2005/8/layout/hierarchy2#1"/>
    <dgm:cxn modelId="{628DE974-2D9D-4A23-8881-9FACB5EF2D74}" type="presOf" srcId="{E64D6326-525E-4AE1-9663-947C84B2F4A4}" destId="{2B38A0B5-C89B-4274-9111-FB069F9EB362}" srcOrd="0" destOrd="0" presId="urn:microsoft.com/office/officeart/2005/8/layout/hierarchy2#1"/>
    <dgm:cxn modelId="{0DCB9AF6-11B4-497D-92F1-8E48DA551FDD}" type="presOf" srcId="{8893B6E6-8B9D-46B9-AAA1-6640C14C1E5B}" destId="{2FE8BBC6-58E7-4409-8E4B-FDEA849FB2F6}" srcOrd="0" destOrd="0" presId="urn:microsoft.com/office/officeart/2005/8/layout/hierarchy2#1"/>
    <dgm:cxn modelId="{C11F8E45-4FD5-4C80-9DDD-A1B0DEDC6F7D}" type="presOf" srcId="{54001839-E9C6-4E12-9154-6C81C767883C}" destId="{3185960A-46D0-46B0-B4AE-CCB9CA6D5D79}" srcOrd="0" destOrd="0" presId="urn:microsoft.com/office/officeart/2005/8/layout/hierarchy2#1"/>
    <dgm:cxn modelId="{D3CC5E07-D6AB-474E-82B9-0DC48349CE77}" type="presOf" srcId="{811FC6B5-6838-4A19-85F6-5BB838DB6CDF}" destId="{63F664DC-7889-4018-880B-A3C3EA36FF49}" srcOrd="1" destOrd="0" presId="urn:microsoft.com/office/officeart/2005/8/layout/hierarchy2#1"/>
    <dgm:cxn modelId="{9737C892-FAF3-4266-A7B5-B61A324E60E8}" type="presOf" srcId="{1BB7089C-6AC5-4B38-A0A8-7929293C8207}" destId="{EE209E2C-FBEC-4F26-AF38-62E1CE709836}" srcOrd="0" destOrd="0" presId="urn:microsoft.com/office/officeart/2005/8/layout/hierarchy2#1"/>
    <dgm:cxn modelId="{794DF4BF-892B-4667-B195-EF72C5CA622D}" type="presOf" srcId="{E0A34778-5124-4176-8893-78C9D2A2AC2C}" destId="{C6F01724-CCDA-4770-BBA4-CCF824094405}" srcOrd="0" destOrd="0" presId="urn:microsoft.com/office/officeart/2005/8/layout/hierarchy2#1"/>
    <dgm:cxn modelId="{3930939A-C506-4964-8027-E3763A28D025}" srcId="{8893B6E6-8B9D-46B9-AAA1-6640C14C1E5B}" destId="{16C4B949-C1FC-4FAA-A808-C99AFBBF581A}" srcOrd="0" destOrd="0" parTransId="{938C343F-DD1F-4296-89C0-E6C24630E1BF}" sibTransId="{5C6D5924-D876-4598-BC3B-EB83F761217B}"/>
    <dgm:cxn modelId="{0EBB2898-BDD9-4596-BAEB-C4903A463C74}" type="presOf" srcId="{0FE0F6AB-3924-4CB7-B21D-D89040F89AAF}" destId="{ACE0A839-7F51-4AED-BB84-B9F1B6D31F18}" srcOrd="0" destOrd="0" presId="urn:microsoft.com/office/officeart/2005/8/layout/hierarchy2#1"/>
    <dgm:cxn modelId="{DB2607F4-D9B8-4392-B8E1-E786F5A3B55F}" type="presOf" srcId="{F1C99273-7E84-4657-8CED-FB9E73C43A4E}" destId="{12B2AE0D-64E3-4B1A-A516-ED2775CB2435}" srcOrd="0" destOrd="0" presId="urn:microsoft.com/office/officeart/2005/8/layout/hierarchy2#1"/>
    <dgm:cxn modelId="{3FC2A7A7-7C33-46DC-82F6-5C0AC09D7E6B}" srcId="{8893B6E6-8B9D-46B9-AAA1-6640C14C1E5B}" destId="{F362909C-653E-4C9F-BEFE-5E08CA008336}" srcOrd="1" destOrd="0" parTransId="{E64D6326-525E-4AE1-9663-947C84B2F4A4}" sibTransId="{2973FD2C-8570-4A37-ADD2-4C2A33BB4EB5}"/>
    <dgm:cxn modelId="{9A594A70-8251-4E56-8D0F-EC804FDA7C5E}" srcId="{C2303659-C82F-4EE0-983D-B9D831F395D9}" destId="{E0A34778-5124-4176-8893-78C9D2A2AC2C}" srcOrd="0" destOrd="0" parTransId="{83AD7374-7EC5-4967-9135-C0F5B795141C}" sibTransId="{893CBEA5-28CA-4457-B5BD-F2696AFCFCE2}"/>
    <dgm:cxn modelId="{2C1236AC-C8A6-4A1A-BEA4-2473AE178CDE}" srcId="{E0A34778-5124-4176-8893-78C9D2A2AC2C}" destId="{877E3E48-91E5-4ADB-8BBB-0A3AD588342F}" srcOrd="3" destOrd="0" parTransId="{0D0FFCFD-CC86-4616-A5F2-42CE5E150190}" sibTransId="{2B53F921-A1A6-4663-9176-5E1264FB26BA}"/>
    <dgm:cxn modelId="{45B371DB-89A8-4F91-A4E0-5A3C6D4CF164}" srcId="{E0A34778-5124-4176-8893-78C9D2A2AC2C}" destId="{A4539E9C-1FBC-4157-AF85-CB48A3D053D6}" srcOrd="1" destOrd="0" parTransId="{0FE0F6AB-3924-4CB7-B21D-D89040F89AAF}" sibTransId="{5610FCF6-D22D-45AA-9980-E2DD9450AC47}"/>
    <dgm:cxn modelId="{FE763ECF-08F2-429C-9010-BECB8B9E036F}" type="presOf" srcId="{1BB7089C-6AC5-4B38-A0A8-7929293C8207}" destId="{1C4BDA2E-1294-4C78-9C5C-54799894D86E}" srcOrd="1" destOrd="0" presId="urn:microsoft.com/office/officeart/2005/8/layout/hierarchy2#1"/>
    <dgm:cxn modelId="{B8158A66-2809-4CD7-B859-9B99A40D1DDE}" srcId="{E0A34778-5124-4176-8893-78C9D2A2AC2C}" destId="{F1C99273-7E84-4657-8CED-FB9E73C43A4E}" srcOrd="2" destOrd="0" parTransId="{54001839-E9C6-4E12-9154-6C81C767883C}" sibTransId="{19C861B6-1D95-469A-9CFA-6A825A0E7C13}"/>
    <dgm:cxn modelId="{DA56BE8D-E791-4F54-927E-046FC71A7CAA}" srcId="{E0A34778-5124-4176-8893-78C9D2A2AC2C}" destId="{8893B6E6-8B9D-46B9-AAA1-6640C14C1E5B}" srcOrd="0" destOrd="0" parTransId="{811FC6B5-6838-4A19-85F6-5BB838DB6CDF}" sibTransId="{21B49044-2AD2-4C51-A780-A17A8B68C8AC}"/>
    <dgm:cxn modelId="{30B1F045-1576-46FB-B35A-D326FE80E6A1}" srcId="{8893B6E6-8B9D-46B9-AAA1-6640C14C1E5B}" destId="{8FDC8481-FD8C-4E7B-8AFD-DE493D276D48}" srcOrd="2" destOrd="0" parTransId="{1BB7089C-6AC5-4B38-A0A8-7929293C8207}" sibTransId="{ADAB0421-9941-4235-B1A7-D13F1066BA08}"/>
    <dgm:cxn modelId="{17039B9F-EE36-419B-9C36-4ECF883B0EED}" type="presOf" srcId="{54001839-E9C6-4E12-9154-6C81C767883C}" destId="{F0D4B306-FF96-4F0B-A784-559EEDAAD14B}" srcOrd="1" destOrd="0" presId="urn:microsoft.com/office/officeart/2005/8/layout/hierarchy2#1"/>
    <dgm:cxn modelId="{E0AA39A5-30BC-435F-BEA2-6F9F10777637}" type="presOf" srcId="{8FDC8481-FD8C-4E7B-8AFD-DE493D276D48}" destId="{C2BD4CF1-8AB8-4EC0-B41D-807059EA0A47}" srcOrd="0" destOrd="0" presId="urn:microsoft.com/office/officeart/2005/8/layout/hierarchy2#1"/>
    <dgm:cxn modelId="{50CD0DFF-5D63-4DF4-A24D-FCCF842B4FD4}" type="presOf" srcId="{811FC6B5-6838-4A19-85F6-5BB838DB6CDF}" destId="{6D5D1B4B-2DBA-4576-9C61-03BB9086F414}" srcOrd="0" destOrd="0" presId="urn:microsoft.com/office/officeart/2005/8/layout/hierarchy2#1"/>
    <dgm:cxn modelId="{5CC64B71-EDD5-42AC-B3DB-5DB2C78C7105}" type="presOf" srcId="{938C343F-DD1F-4296-89C0-E6C24630E1BF}" destId="{F3ABCC96-A303-4C2E-B8A3-6C795E47106E}" srcOrd="0" destOrd="0" presId="urn:microsoft.com/office/officeart/2005/8/layout/hierarchy2#1"/>
    <dgm:cxn modelId="{9FDE5964-5E2F-4767-91F7-1E87A9D5B9EA}" type="presOf" srcId="{C2303659-C82F-4EE0-983D-B9D831F395D9}" destId="{3754A1E5-D3E9-4015-90BA-1FE0F4FCCFA1}" srcOrd="0" destOrd="0" presId="urn:microsoft.com/office/officeart/2005/8/layout/hierarchy2#1"/>
    <dgm:cxn modelId="{B8EB90A4-5966-49BE-9DBD-621254718F63}" type="presOf" srcId="{0FE0F6AB-3924-4CB7-B21D-D89040F89AAF}" destId="{BD06CF00-F2BF-4E6C-80A8-BC6AB73AAF80}" srcOrd="1" destOrd="0" presId="urn:microsoft.com/office/officeart/2005/8/layout/hierarchy2#1"/>
    <dgm:cxn modelId="{06BD6DDC-255C-4F15-B9CE-159CE797E4CD}" type="presParOf" srcId="{3754A1E5-D3E9-4015-90BA-1FE0F4FCCFA1}" destId="{8A071D10-79DC-4ACF-98A7-597652527ADF}" srcOrd="0" destOrd="0" presId="urn:microsoft.com/office/officeart/2005/8/layout/hierarchy2#1"/>
    <dgm:cxn modelId="{C71475EF-A6EC-4FA8-99BD-E49A9397DBF0}" type="presParOf" srcId="{8A071D10-79DC-4ACF-98A7-597652527ADF}" destId="{C6F01724-CCDA-4770-BBA4-CCF824094405}" srcOrd="0" destOrd="0" presId="urn:microsoft.com/office/officeart/2005/8/layout/hierarchy2#1"/>
    <dgm:cxn modelId="{430EE079-03EA-4C7E-85FD-5F76C943E457}" type="presParOf" srcId="{8A071D10-79DC-4ACF-98A7-597652527ADF}" destId="{3E885392-7AB6-463B-B493-AB2AF28381B4}" srcOrd="1" destOrd="0" presId="urn:microsoft.com/office/officeart/2005/8/layout/hierarchy2#1"/>
    <dgm:cxn modelId="{2709F022-4DA5-4FD2-8D38-F5F6785D1E2C}" type="presParOf" srcId="{3E885392-7AB6-463B-B493-AB2AF28381B4}" destId="{6D5D1B4B-2DBA-4576-9C61-03BB9086F414}" srcOrd="0" destOrd="0" presId="urn:microsoft.com/office/officeart/2005/8/layout/hierarchy2#1"/>
    <dgm:cxn modelId="{141C4E52-A584-4187-9FA0-A2473FCC6091}" type="presParOf" srcId="{6D5D1B4B-2DBA-4576-9C61-03BB9086F414}" destId="{63F664DC-7889-4018-880B-A3C3EA36FF49}" srcOrd="0" destOrd="0" presId="urn:microsoft.com/office/officeart/2005/8/layout/hierarchy2#1"/>
    <dgm:cxn modelId="{A8DAD220-BE5C-4773-A74D-C3AAA2F4605B}" type="presParOf" srcId="{3E885392-7AB6-463B-B493-AB2AF28381B4}" destId="{9866C9D8-CBA4-4183-9088-37B580F42ADD}" srcOrd="1" destOrd="0" presId="urn:microsoft.com/office/officeart/2005/8/layout/hierarchy2#1"/>
    <dgm:cxn modelId="{1DD641FD-8252-494D-9246-F23308F60760}" type="presParOf" srcId="{9866C9D8-CBA4-4183-9088-37B580F42ADD}" destId="{2FE8BBC6-58E7-4409-8E4B-FDEA849FB2F6}" srcOrd="0" destOrd="0" presId="urn:microsoft.com/office/officeart/2005/8/layout/hierarchy2#1"/>
    <dgm:cxn modelId="{7B555FB8-66D5-492F-A6BE-3A54ACFA3F0B}" type="presParOf" srcId="{9866C9D8-CBA4-4183-9088-37B580F42ADD}" destId="{5E27102F-1321-4B87-9382-C0EFE07F7951}" srcOrd="1" destOrd="0" presId="urn:microsoft.com/office/officeart/2005/8/layout/hierarchy2#1"/>
    <dgm:cxn modelId="{1AD65098-8439-40F4-B634-228674B6A805}" type="presParOf" srcId="{5E27102F-1321-4B87-9382-C0EFE07F7951}" destId="{F3ABCC96-A303-4C2E-B8A3-6C795E47106E}" srcOrd="0" destOrd="0" presId="urn:microsoft.com/office/officeart/2005/8/layout/hierarchy2#1"/>
    <dgm:cxn modelId="{1A2FF29F-2E26-46DF-8376-FB9721D2FC63}" type="presParOf" srcId="{F3ABCC96-A303-4C2E-B8A3-6C795E47106E}" destId="{C2520437-4BBC-49E2-AC04-561CF1E775FB}" srcOrd="0" destOrd="0" presId="urn:microsoft.com/office/officeart/2005/8/layout/hierarchy2#1"/>
    <dgm:cxn modelId="{2D26D4FE-D78C-47B2-93DD-32059C4814BE}" type="presParOf" srcId="{5E27102F-1321-4B87-9382-C0EFE07F7951}" destId="{CEC1C72E-4661-4CF6-AC44-73F549595BC4}" srcOrd="1" destOrd="0" presId="urn:microsoft.com/office/officeart/2005/8/layout/hierarchy2#1"/>
    <dgm:cxn modelId="{386C617C-9492-48EC-8E59-64F3C6B968CE}" type="presParOf" srcId="{CEC1C72E-4661-4CF6-AC44-73F549595BC4}" destId="{054B06DA-E458-4F12-8958-0F37317816D4}" srcOrd="0" destOrd="0" presId="urn:microsoft.com/office/officeart/2005/8/layout/hierarchy2#1"/>
    <dgm:cxn modelId="{8048A8B1-638A-4D1B-9069-A4FB7B03CA25}" type="presParOf" srcId="{CEC1C72E-4661-4CF6-AC44-73F549595BC4}" destId="{82C682F8-E915-4FDB-A58D-CBD8E06C032A}" srcOrd="1" destOrd="0" presId="urn:microsoft.com/office/officeart/2005/8/layout/hierarchy2#1"/>
    <dgm:cxn modelId="{F960B67D-2343-441A-9BC8-F6CADC8160D7}" type="presParOf" srcId="{5E27102F-1321-4B87-9382-C0EFE07F7951}" destId="{2B38A0B5-C89B-4274-9111-FB069F9EB362}" srcOrd="2" destOrd="0" presId="urn:microsoft.com/office/officeart/2005/8/layout/hierarchy2#1"/>
    <dgm:cxn modelId="{198940AC-3D17-490F-A1CF-8439BAF9F260}" type="presParOf" srcId="{2B38A0B5-C89B-4274-9111-FB069F9EB362}" destId="{CC00AE8D-B815-458E-8FD0-B1042186A1F9}" srcOrd="0" destOrd="0" presId="urn:microsoft.com/office/officeart/2005/8/layout/hierarchy2#1"/>
    <dgm:cxn modelId="{E9F5C2D5-4004-4ADF-BE28-C79A89DE7F8C}" type="presParOf" srcId="{5E27102F-1321-4B87-9382-C0EFE07F7951}" destId="{B3B362DD-62E6-4865-B0FA-5F7BC320AD00}" srcOrd="3" destOrd="0" presId="urn:microsoft.com/office/officeart/2005/8/layout/hierarchy2#1"/>
    <dgm:cxn modelId="{EE768516-3E38-4521-A598-32D2770DC47A}" type="presParOf" srcId="{B3B362DD-62E6-4865-B0FA-5F7BC320AD00}" destId="{C50EDDA4-14C5-4744-9C44-549B7AB97C40}" srcOrd="0" destOrd="0" presId="urn:microsoft.com/office/officeart/2005/8/layout/hierarchy2#1"/>
    <dgm:cxn modelId="{07586306-A4FB-4705-9ADE-2B6E7BD0B3D5}" type="presParOf" srcId="{B3B362DD-62E6-4865-B0FA-5F7BC320AD00}" destId="{0FE2B346-03A7-4249-80FF-D3A7EC7BC1C8}" srcOrd="1" destOrd="0" presId="urn:microsoft.com/office/officeart/2005/8/layout/hierarchy2#1"/>
    <dgm:cxn modelId="{65E75BB9-9978-445F-9C9F-C63BE2DA0369}" type="presParOf" srcId="{5E27102F-1321-4B87-9382-C0EFE07F7951}" destId="{EE209E2C-FBEC-4F26-AF38-62E1CE709836}" srcOrd="4" destOrd="0" presId="urn:microsoft.com/office/officeart/2005/8/layout/hierarchy2#1"/>
    <dgm:cxn modelId="{4B567F77-70D9-44E7-A633-1261C536B654}" type="presParOf" srcId="{EE209E2C-FBEC-4F26-AF38-62E1CE709836}" destId="{1C4BDA2E-1294-4C78-9C5C-54799894D86E}" srcOrd="0" destOrd="0" presId="urn:microsoft.com/office/officeart/2005/8/layout/hierarchy2#1"/>
    <dgm:cxn modelId="{2112CAFA-8537-479E-AB96-63D3953B2A1B}" type="presParOf" srcId="{5E27102F-1321-4B87-9382-C0EFE07F7951}" destId="{B3C8AFBE-3082-45F4-BB46-A5833948AC39}" srcOrd="5" destOrd="0" presId="urn:microsoft.com/office/officeart/2005/8/layout/hierarchy2#1"/>
    <dgm:cxn modelId="{657F95C1-09AF-498D-B674-57C6EBACF831}" type="presParOf" srcId="{B3C8AFBE-3082-45F4-BB46-A5833948AC39}" destId="{C2BD4CF1-8AB8-4EC0-B41D-807059EA0A47}" srcOrd="0" destOrd="0" presId="urn:microsoft.com/office/officeart/2005/8/layout/hierarchy2#1"/>
    <dgm:cxn modelId="{8A5F7306-06F3-4008-9BBD-88245B7AB11E}" type="presParOf" srcId="{B3C8AFBE-3082-45F4-BB46-A5833948AC39}" destId="{BCFD5F6F-F213-4694-B004-A43F220C6090}" srcOrd="1" destOrd="0" presId="urn:microsoft.com/office/officeart/2005/8/layout/hierarchy2#1"/>
    <dgm:cxn modelId="{B73D2721-A97E-436B-ACBB-64227799F443}" type="presParOf" srcId="{3E885392-7AB6-463B-B493-AB2AF28381B4}" destId="{ACE0A839-7F51-4AED-BB84-B9F1B6D31F18}" srcOrd="2" destOrd="0" presId="urn:microsoft.com/office/officeart/2005/8/layout/hierarchy2#1"/>
    <dgm:cxn modelId="{07C429D3-205E-47B9-BE3E-AAF686B387AB}" type="presParOf" srcId="{ACE0A839-7F51-4AED-BB84-B9F1B6D31F18}" destId="{BD06CF00-F2BF-4E6C-80A8-BC6AB73AAF80}" srcOrd="0" destOrd="0" presId="urn:microsoft.com/office/officeart/2005/8/layout/hierarchy2#1"/>
    <dgm:cxn modelId="{834A2EDA-3E2C-4850-9017-B9FEDEA2DFA1}" type="presParOf" srcId="{3E885392-7AB6-463B-B493-AB2AF28381B4}" destId="{42A5780A-7412-48C0-9FE7-8DB59DE3C7A1}" srcOrd="3" destOrd="0" presId="urn:microsoft.com/office/officeart/2005/8/layout/hierarchy2#1"/>
    <dgm:cxn modelId="{C8C62802-CB8A-43AB-A2D7-E1FEEA0640DA}" type="presParOf" srcId="{42A5780A-7412-48C0-9FE7-8DB59DE3C7A1}" destId="{198A7F43-7DB4-45B7-97B9-0BFBE0407879}" srcOrd="0" destOrd="0" presId="urn:microsoft.com/office/officeart/2005/8/layout/hierarchy2#1"/>
    <dgm:cxn modelId="{53BDB238-7FAE-4163-B50B-CE2A081CECD7}" type="presParOf" srcId="{42A5780A-7412-48C0-9FE7-8DB59DE3C7A1}" destId="{02A4B2B6-0167-4F8C-8A36-EF2D033212F9}" srcOrd="1" destOrd="0" presId="urn:microsoft.com/office/officeart/2005/8/layout/hierarchy2#1"/>
    <dgm:cxn modelId="{38C75C1F-3841-4B2F-BD1C-0891D4772B00}" type="presParOf" srcId="{3E885392-7AB6-463B-B493-AB2AF28381B4}" destId="{3185960A-46D0-46B0-B4AE-CCB9CA6D5D79}" srcOrd="4" destOrd="0" presId="urn:microsoft.com/office/officeart/2005/8/layout/hierarchy2#1"/>
    <dgm:cxn modelId="{5313D365-6CF6-46B4-8E04-6973D891880B}" type="presParOf" srcId="{3185960A-46D0-46B0-B4AE-CCB9CA6D5D79}" destId="{F0D4B306-FF96-4F0B-A784-559EEDAAD14B}" srcOrd="0" destOrd="0" presId="urn:microsoft.com/office/officeart/2005/8/layout/hierarchy2#1"/>
    <dgm:cxn modelId="{BC3D7BAF-BE41-4380-ADD4-8525954DCBD1}" type="presParOf" srcId="{3E885392-7AB6-463B-B493-AB2AF28381B4}" destId="{0F6B6407-524D-4B19-8014-A6769B1DC72A}" srcOrd="5" destOrd="0" presId="urn:microsoft.com/office/officeart/2005/8/layout/hierarchy2#1"/>
    <dgm:cxn modelId="{023C17CD-9AD1-4A42-80AD-F4F1E771BA5A}" type="presParOf" srcId="{0F6B6407-524D-4B19-8014-A6769B1DC72A}" destId="{12B2AE0D-64E3-4B1A-A516-ED2775CB2435}" srcOrd="0" destOrd="0" presId="urn:microsoft.com/office/officeart/2005/8/layout/hierarchy2#1"/>
    <dgm:cxn modelId="{45F263CE-D870-4201-B87C-0C6FF20D46D7}" type="presParOf" srcId="{0F6B6407-524D-4B19-8014-A6769B1DC72A}" destId="{CDB0D93A-32FD-4E89-B989-2375519C4B74}" srcOrd="1" destOrd="0" presId="urn:microsoft.com/office/officeart/2005/8/layout/hierarchy2#1"/>
    <dgm:cxn modelId="{80DBCE70-9087-44B2-B8C0-C61C9EF42567}" type="presParOf" srcId="{3E885392-7AB6-463B-B493-AB2AF28381B4}" destId="{4E793CD7-B132-4F2E-BA82-68BDB67FBD46}" srcOrd="6" destOrd="0" presId="urn:microsoft.com/office/officeart/2005/8/layout/hierarchy2#1"/>
    <dgm:cxn modelId="{03FB68BD-7663-4FFB-9F0C-90CC816D3949}" type="presParOf" srcId="{4E793CD7-B132-4F2E-BA82-68BDB67FBD46}" destId="{DCB44D89-B261-452D-8F98-B253C7D84421}" srcOrd="0" destOrd="0" presId="urn:microsoft.com/office/officeart/2005/8/layout/hierarchy2#1"/>
    <dgm:cxn modelId="{6026CDF8-0064-4CE8-91C8-112218DFBDED}" type="presParOf" srcId="{3E885392-7AB6-463B-B493-AB2AF28381B4}" destId="{CDE3066B-ACFA-46F7-84E3-CB8F6BC25031}" srcOrd="7" destOrd="0" presId="urn:microsoft.com/office/officeart/2005/8/layout/hierarchy2#1"/>
    <dgm:cxn modelId="{A7D1ACBC-1665-45B3-971E-BF73C2A3399B}" type="presParOf" srcId="{CDE3066B-ACFA-46F7-84E3-CB8F6BC25031}" destId="{603AA9C8-690A-4665-A60E-9D765A84BE1D}" srcOrd="0" destOrd="0" presId="urn:microsoft.com/office/officeart/2005/8/layout/hierarchy2#1"/>
    <dgm:cxn modelId="{CD6057AD-E6FF-4ACB-9ECC-AE1A4F9566B3}" type="presParOf" srcId="{CDE3066B-ACFA-46F7-84E3-CB8F6BC25031}" destId="{DB021A6E-DBC6-4F0F-ACA7-E905EC648B94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01724-CCDA-4770-BBA4-CCF824094405}">
      <dsp:nvSpPr>
        <dsp:cNvPr id="0" name=""/>
        <dsp:cNvSpPr/>
      </dsp:nvSpPr>
      <dsp:spPr>
        <a:xfrm>
          <a:off x="5496" y="2100415"/>
          <a:ext cx="2292800" cy="625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0C0CAC"/>
              </a:solidFill>
            </a:rPr>
            <a:t>测量平均速度</a:t>
          </a:r>
          <a:endParaRPr lang="zh-CN" altLang="en-US" sz="2400" kern="1200" dirty="0">
            <a:solidFill>
              <a:srgbClr val="0C0CAC"/>
            </a:solidFill>
          </a:endParaRPr>
        </a:p>
      </dsp:txBody>
      <dsp:txXfrm>
        <a:off x="23831" y="2118750"/>
        <a:ext cx="2256130" cy="589316"/>
      </dsp:txXfrm>
    </dsp:sp>
    <dsp:sp modelId="{6D5D1B4B-2DBA-4576-9C61-03BB9086F414}">
      <dsp:nvSpPr>
        <dsp:cNvPr id="0" name=""/>
        <dsp:cNvSpPr/>
      </dsp:nvSpPr>
      <dsp:spPr>
        <a:xfrm rot="17692822">
          <a:off x="1953541" y="1859073"/>
          <a:ext cx="119030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190300" y="144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518933" y="1843737"/>
        <a:ext cx="59515" cy="59515"/>
      </dsp:txXfrm>
    </dsp:sp>
    <dsp:sp modelId="{2FE8BBC6-58E7-4409-8E4B-FDEA849FB2F6}">
      <dsp:nvSpPr>
        <dsp:cNvPr id="0" name=""/>
        <dsp:cNvSpPr/>
      </dsp:nvSpPr>
      <dsp:spPr>
        <a:xfrm>
          <a:off x="2799086" y="1020588"/>
          <a:ext cx="1251972" cy="625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0C0CAC"/>
              </a:solidFill>
            </a:rPr>
            <a:t>原理</a:t>
          </a:r>
          <a:endParaRPr lang="zh-CN" altLang="en-US" sz="2400" kern="1200" dirty="0">
            <a:solidFill>
              <a:srgbClr val="0C0CAC"/>
            </a:solidFill>
          </a:endParaRPr>
        </a:p>
      </dsp:txBody>
      <dsp:txXfrm>
        <a:off x="2817421" y="1038923"/>
        <a:ext cx="1215302" cy="589316"/>
      </dsp:txXfrm>
    </dsp:sp>
    <dsp:sp modelId="{F3ABCC96-A303-4C2E-B8A3-6C795E47106E}">
      <dsp:nvSpPr>
        <dsp:cNvPr id="0" name=""/>
        <dsp:cNvSpPr/>
      </dsp:nvSpPr>
      <dsp:spPr>
        <a:xfrm rot="18289469">
          <a:off x="3862983" y="959217"/>
          <a:ext cx="876939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6939" y="14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279530" y="951716"/>
        <a:ext cx="43846" cy="43846"/>
      </dsp:txXfrm>
    </dsp:sp>
    <dsp:sp modelId="{054B06DA-E458-4F12-8958-0F37317816D4}">
      <dsp:nvSpPr>
        <dsp:cNvPr id="0" name=""/>
        <dsp:cNvSpPr/>
      </dsp:nvSpPr>
      <dsp:spPr>
        <a:xfrm>
          <a:off x="4551848" y="100235"/>
          <a:ext cx="2956596" cy="1026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solidFill>
              <a:srgbClr val="0C0CAC"/>
            </a:solidFill>
          </a:endParaRPr>
        </a:p>
      </dsp:txBody>
      <dsp:txXfrm>
        <a:off x="4581926" y="130313"/>
        <a:ext cx="2896440" cy="966768"/>
      </dsp:txXfrm>
    </dsp:sp>
    <dsp:sp modelId="{2B38A0B5-C89B-4274-9111-FB069F9EB362}">
      <dsp:nvSpPr>
        <dsp:cNvPr id="0" name=""/>
        <dsp:cNvSpPr/>
      </dsp:nvSpPr>
      <dsp:spPr>
        <a:xfrm rot="1308992">
          <a:off x="4031741" y="1419394"/>
          <a:ext cx="539423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539423" y="14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287967" y="1420331"/>
        <a:ext cx="26971" cy="26971"/>
      </dsp:txXfrm>
    </dsp:sp>
    <dsp:sp modelId="{C50EDDA4-14C5-4744-9C44-549B7AB97C40}">
      <dsp:nvSpPr>
        <dsp:cNvPr id="0" name=""/>
        <dsp:cNvSpPr/>
      </dsp:nvSpPr>
      <dsp:spPr>
        <a:xfrm>
          <a:off x="4551848" y="1221057"/>
          <a:ext cx="2830422" cy="6259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i="1" kern="1200" smtClean="0">
              <a:solidFill>
                <a:srgbClr val="0C0C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altLang="zh-CN" sz="2400" kern="1200" smtClean="0">
              <a:solidFill>
                <a:srgbClr val="0C0CAC"/>
              </a:solidFill>
            </a:rPr>
            <a:t>:</a:t>
          </a:r>
          <a:r>
            <a:rPr lang="zh-CN" altLang="en-US" sz="2400" kern="1200" smtClean="0">
              <a:solidFill>
                <a:srgbClr val="0C0CAC"/>
              </a:solidFill>
            </a:rPr>
            <a:t>可</a:t>
          </a:r>
          <a:r>
            <a:rPr lang="zh-CN" altLang="en-US" sz="2400" kern="1200" dirty="0" smtClean="0">
              <a:solidFill>
                <a:srgbClr val="0C0CAC"/>
              </a:solidFill>
            </a:rPr>
            <a:t>用刻度尺测量</a:t>
          </a:r>
          <a:endParaRPr lang="zh-CN" altLang="en-US" sz="2400" kern="1200" dirty="0">
            <a:solidFill>
              <a:srgbClr val="0C0CAC"/>
            </a:solidFill>
          </a:endParaRPr>
        </a:p>
      </dsp:txBody>
      <dsp:txXfrm>
        <a:off x="4570183" y="1239392"/>
        <a:ext cx="2793752" cy="589316"/>
      </dsp:txXfrm>
    </dsp:sp>
    <dsp:sp modelId="{EE209E2C-FBEC-4F26-AF38-62E1CE709836}">
      <dsp:nvSpPr>
        <dsp:cNvPr id="0" name=""/>
        <dsp:cNvSpPr/>
      </dsp:nvSpPr>
      <dsp:spPr>
        <a:xfrm rot="3686892">
          <a:off x="3777564" y="1779336"/>
          <a:ext cx="1047778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47778" y="144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275259" y="1767564"/>
        <a:ext cx="52388" cy="52388"/>
      </dsp:txXfrm>
    </dsp:sp>
    <dsp:sp modelId="{C2BD4CF1-8AB8-4EC0-B41D-807059EA0A47}">
      <dsp:nvSpPr>
        <dsp:cNvPr id="0" name=""/>
        <dsp:cNvSpPr/>
      </dsp:nvSpPr>
      <dsp:spPr>
        <a:xfrm>
          <a:off x="4551848" y="1940942"/>
          <a:ext cx="2917898" cy="6259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i="1" kern="1200" smtClean="0">
              <a:solidFill>
                <a:srgbClr val="0C0C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altLang="zh-CN" sz="2400" kern="1200" smtClean="0">
              <a:solidFill>
                <a:srgbClr val="0C0CAC"/>
              </a:solidFill>
            </a:rPr>
            <a:t>:</a:t>
          </a:r>
          <a:r>
            <a:rPr lang="zh-CN" altLang="en-US" sz="2400" kern="1200" smtClean="0">
              <a:solidFill>
                <a:srgbClr val="0C0CAC"/>
              </a:solidFill>
            </a:rPr>
            <a:t>可</a:t>
          </a:r>
          <a:r>
            <a:rPr lang="zh-CN" altLang="en-US" sz="2400" kern="1200" dirty="0" smtClean="0">
              <a:solidFill>
                <a:srgbClr val="0C0CAC"/>
              </a:solidFill>
            </a:rPr>
            <a:t>用停表测量</a:t>
          </a:r>
          <a:endParaRPr lang="zh-CN" altLang="en-US" sz="2400" kern="1200" dirty="0">
            <a:solidFill>
              <a:srgbClr val="0C0CAC"/>
            </a:solidFill>
          </a:endParaRPr>
        </a:p>
      </dsp:txBody>
      <dsp:txXfrm>
        <a:off x="4570183" y="1959277"/>
        <a:ext cx="2881228" cy="589316"/>
      </dsp:txXfrm>
    </dsp:sp>
    <dsp:sp modelId="{ACE0A839-7F51-4AED-BB84-B9F1B6D31F18}">
      <dsp:nvSpPr>
        <dsp:cNvPr id="0" name=""/>
        <dsp:cNvSpPr/>
      </dsp:nvSpPr>
      <dsp:spPr>
        <a:xfrm rot="19457599">
          <a:off x="2240329" y="2219015"/>
          <a:ext cx="616723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616723" y="144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533273" y="2218019"/>
        <a:ext cx="30836" cy="30836"/>
      </dsp:txXfrm>
    </dsp:sp>
    <dsp:sp modelId="{198A7F43-7DB4-45B7-97B9-0BFBE0407879}">
      <dsp:nvSpPr>
        <dsp:cNvPr id="0" name=""/>
        <dsp:cNvSpPr/>
      </dsp:nvSpPr>
      <dsp:spPr>
        <a:xfrm>
          <a:off x="2799086" y="1740473"/>
          <a:ext cx="1251972" cy="625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0C0CAC"/>
              </a:solidFill>
            </a:rPr>
            <a:t>器材</a:t>
          </a:r>
          <a:endParaRPr lang="en-US" altLang="zh-CN" sz="2400" kern="1200" dirty="0" smtClean="0">
            <a:solidFill>
              <a:srgbClr val="0C0CAC"/>
            </a:solidFill>
          </a:endParaRPr>
        </a:p>
      </dsp:txBody>
      <dsp:txXfrm>
        <a:off x="2817421" y="1758808"/>
        <a:ext cx="1215302" cy="589316"/>
      </dsp:txXfrm>
    </dsp:sp>
    <dsp:sp modelId="{3185960A-46D0-46B0-B4AE-CCB9CA6D5D79}">
      <dsp:nvSpPr>
        <dsp:cNvPr id="0" name=""/>
        <dsp:cNvSpPr/>
      </dsp:nvSpPr>
      <dsp:spPr>
        <a:xfrm rot="2142401">
          <a:off x="2240329" y="2578957"/>
          <a:ext cx="616723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616723" y="144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533273" y="2577961"/>
        <a:ext cx="30836" cy="30836"/>
      </dsp:txXfrm>
    </dsp:sp>
    <dsp:sp modelId="{12B2AE0D-64E3-4B1A-A516-ED2775CB2435}">
      <dsp:nvSpPr>
        <dsp:cNvPr id="0" name=""/>
        <dsp:cNvSpPr/>
      </dsp:nvSpPr>
      <dsp:spPr>
        <a:xfrm>
          <a:off x="2799086" y="2460357"/>
          <a:ext cx="1251972" cy="625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0C0CAC"/>
              </a:solidFill>
            </a:rPr>
            <a:t>步骤</a:t>
          </a:r>
          <a:endParaRPr lang="en-US" altLang="zh-CN" sz="2400" kern="1200" dirty="0" smtClean="0">
            <a:solidFill>
              <a:srgbClr val="0C0CAC"/>
            </a:solidFill>
          </a:endParaRPr>
        </a:p>
      </dsp:txBody>
      <dsp:txXfrm>
        <a:off x="2817421" y="2478692"/>
        <a:ext cx="1215302" cy="589316"/>
      </dsp:txXfrm>
    </dsp:sp>
    <dsp:sp modelId="{4E793CD7-B132-4F2E-BA82-68BDB67FBD46}">
      <dsp:nvSpPr>
        <dsp:cNvPr id="0" name=""/>
        <dsp:cNvSpPr/>
      </dsp:nvSpPr>
      <dsp:spPr>
        <a:xfrm rot="3907178">
          <a:off x="1953541" y="2938900"/>
          <a:ext cx="119030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190300" y="144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518933" y="2923564"/>
        <a:ext cx="59515" cy="59515"/>
      </dsp:txXfrm>
    </dsp:sp>
    <dsp:sp modelId="{603AA9C8-690A-4665-A60E-9D765A84BE1D}">
      <dsp:nvSpPr>
        <dsp:cNvPr id="0" name=""/>
        <dsp:cNvSpPr/>
      </dsp:nvSpPr>
      <dsp:spPr>
        <a:xfrm>
          <a:off x="2799086" y="3180242"/>
          <a:ext cx="1815573" cy="625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0C0CAC"/>
              </a:solidFill>
            </a:rPr>
            <a:t>注意事项</a:t>
          </a:r>
          <a:endParaRPr lang="en-US" altLang="zh-CN" sz="2400" kern="1200" dirty="0" smtClean="0">
            <a:solidFill>
              <a:srgbClr val="0C0CAC"/>
            </a:solidFill>
          </a:endParaRPr>
        </a:p>
      </dsp:txBody>
      <dsp:txXfrm>
        <a:off x="2817421" y="3198577"/>
        <a:ext cx="1778903" cy="58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Word_97_-_2003___7.doc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12" Type="http://schemas.microsoft.com/office/2007/relationships/diagramDrawing" Target="../diagrams/drawing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2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tags" Target="../tags/tag7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Word_97_-_2003___8.doc"/><Relationship Id="rId11" Type="http://schemas.openxmlformats.org/officeDocument/2006/relationships/image" Target="../media/image3.png"/><Relationship Id="rId5" Type="http://schemas.openxmlformats.org/officeDocument/2006/relationships/image" Target="../media/image30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Microsoft_Office_Word_97_-_2003___9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__11.doc"/><Relationship Id="rId3" Type="http://schemas.openxmlformats.org/officeDocument/2006/relationships/slideLayout" Target="../slideLayouts/slideLayout7.xml"/><Relationship Id="rId7" Type="http://schemas.openxmlformats.org/officeDocument/2006/relationships/image" Target="NULL" TargetMode="External"/><Relationship Id="rId2" Type="http://schemas.openxmlformats.org/officeDocument/2006/relationships/tags" Target="../tags/tag7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png"/><Relationship Id="rId5" Type="http://schemas.openxmlformats.org/officeDocument/2006/relationships/oleObject" Target="../embeddings/Microsoft_Office_Word_97_-_2003___10.doc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NUL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tags" Target="../tags/tag7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Word_97_-_2003___12.doc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Microsoft_Office_Word_97_-_2003___13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hyperlink" Target="../1.1&#38271;&#24230;&#21644;&#26102;&#38388;&#30340;&#27979;&#37327;/&#31070;&#33311;7&#21495;.mp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oleObject" Target="../embeddings/Microsoft_Office_Word_97_-_2003___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__3.doc"/><Relationship Id="rId5" Type="http://schemas.openxmlformats.org/officeDocument/2006/relationships/oleObject" Target="../embeddings/Microsoft_Office_Word_97_-_2003___2.doc"/><Relationship Id="rId4" Type="http://schemas.openxmlformats.org/officeDocument/2006/relationships/oleObject" Target="../embeddings/Microsoft_Office_Word_97_-_2003___1.doc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Microsoft_Office_Word_97_-_2003___6.doc"/><Relationship Id="rId2" Type="http://schemas.openxmlformats.org/officeDocument/2006/relationships/tags" Target="../tags/tag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Office_Word_97_-_2003___5.doc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200543" y="2337578"/>
            <a:ext cx="82253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测量平均速度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 章      机械运动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60425" y="315913"/>
          <a:ext cx="9655175" cy="5791200"/>
        </p:xfrm>
        <a:graphic>
          <a:graphicData uri="http://schemas.openxmlformats.org/presentationml/2006/ole">
            <p:oleObj spid="_x0000_s2105" name="Document" r:id="rId5" imgW="7892037" imgH="4743691" progId="Word.Documen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2059"/>
          <p:cNvSpPr>
            <a:spLocks noChangeArrowheads="1"/>
          </p:cNvSpPr>
          <p:nvPr/>
        </p:nvSpPr>
        <p:spPr bwMode="auto">
          <a:xfrm>
            <a:off x="991960" y="1046447"/>
            <a:ext cx="1665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讨论：</a:t>
            </a: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1791882" y="4450257"/>
            <a:ext cx="42767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斜</a:t>
            </a:r>
            <a:r>
              <a:rPr lang="zh-CN" alt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面倾角不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同；</a:t>
            </a:r>
            <a:endParaRPr lang="zh-CN" altLang="en-US" sz="24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</a:t>
            </a:r>
            <a:r>
              <a:rPr lang="zh-CN" alt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动情况不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同；</a:t>
            </a:r>
            <a:endParaRPr lang="en-US" altLang="zh-CN" sz="24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i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</a:t>
            </a:r>
            <a:r>
              <a:rPr lang="zh-CN" alt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验有误</a:t>
            </a:r>
            <a:r>
              <a:rPr lang="zh-CN" altLang="en-US" sz="24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差。</a:t>
            </a:r>
            <a:endParaRPr lang="zh-CN" altLang="en-US" sz="24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6089" y="1655230"/>
            <a:ext cx="7924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</a:t>
            </a:r>
            <a:r>
              <a:rPr lang="zh-CN" altLang="en-US" sz="2400" b="1" noProof="1" smtClean="0">
                <a:latin typeface="Times New Roman" panose="02020603050405020304" pitchFamily="18" charset="0"/>
              </a:rPr>
              <a:t>在</a:t>
            </a:r>
            <a:r>
              <a:rPr lang="zh-CN" altLang="en-US" sz="2400" b="1" noProof="1">
                <a:latin typeface="Times New Roman" panose="02020603050405020304" pitchFamily="18" charset="0"/>
              </a:rPr>
              <a:t>实验中为什么斜面的坡度不宜过大？</a:t>
            </a:r>
          </a:p>
          <a:p>
            <a:pPr eaLnBrk="1" hangingPunct="1">
              <a:lnSpc>
                <a:spcPct val="130000"/>
              </a:lnSpc>
            </a:pPr>
            <a:endParaRPr lang="en-US" altLang="zh-CN" sz="2400" b="1" noProof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noProof="1" smtClean="0">
                <a:latin typeface="Times New Roman" panose="02020603050405020304" pitchFamily="18" charset="0"/>
              </a:rPr>
              <a:t>2</a:t>
            </a:r>
            <a:r>
              <a:rPr lang="zh-CN" altLang="en-US" sz="2400" b="1" noProof="1" smtClean="0">
                <a:latin typeface="Times New Roman" panose="02020603050405020304" pitchFamily="18" charset="0"/>
              </a:rPr>
              <a:t>．</a:t>
            </a:r>
            <a:r>
              <a:rPr lang="zh-CN" altLang="en-US" sz="2400" b="1" noProof="1">
                <a:latin typeface="Times New Roman" panose="02020603050405020304" pitchFamily="18" charset="0"/>
              </a:rPr>
              <a:t>如何得出小车在整段路程中，后半段的平均速度？</a:t>
            </a:r>
            <a:endParaRPr lang="en-US" altLang="zh-CN" sz="2400" b="1" noProof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400" b="1" noProof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400" b="1" noProof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noProof="1" smtClean="0">
                <a:latin typeface="Times New Roman" panose="02020603050405020304" pitchFamily="18" charset="0"/>
              </a:rPr>
              <a:t>3</a:t>
            </a:r>
            <a:r>
              <a:rPr lang="zh-CN" altLang="en-US" sz="2400" b="1" noProof="1" smtClean="0">
                <a:latin typeface="Times New Roman" panose="02020603050405020304" pitchFamily="18" charset="0"/>
              </a:rPr>
              <a:t>．</a:t>
            </a:r>
            <a:r>
              <a:rPr lang="zh-CN" altLang="en-US" sz="2400" b="1" noProof="1">
                <a:latin typeface="宋体" panose="02010600030101010101" pitchFamily="2" charset="-122"/>
              </a:rPr>
              <a:t>各组速度不同，其原因是什么？</a:t>
            </a:r>
            <a:endParaRPr lang="en-US" altLang="zh-CN" sz="2400" b="1" noProof="1"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91882" y="2978320"/>
            <a:ext cx="4681090" cy="1086043"/>
            <a:chOff x="928688" y="2618625"/>
            <a:chExt cx="4681090" cy="1086043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928688" y="2928938"/>
              <a:ext cx="46810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C00FF"/>
                  </a:solidFill>
                  <a:latin typeface="宋体" panose="02010600030101010101" pitchFamily="2" charset="-122"/>
                </a:rPr>
                <a:t>根据公式：            </a:t>
              </a:r>
              <a:r>
                <a:rPr lang="zh-CN" altLang="en-US" sz="2400" b="1" smtClean="0">
                  <a:solidFill>
                    <a:srgbClr val="CC00FF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400" b="1">
                  <a:solidFill>
                    <a:srgbClr val="CC00FF"/>
                  </a:solidFill>
                  <a:latin typeface="宋体" panose="02010600030101010101" pitchFamily="2" charset="-122"/>
                </a:rPr>
                <a:t>计算。</a:t>
              </a:r>
            </a:p>
          </p:txBody>
        </p:sp>
        <p:graphicFrame>
          <p:nvGraphicFramePr>
            <p:cNvPr id="12" name="Object 2"/>
            <p:cNvGraphicFramePr>
              <a:graphicFrameLocks/>
            </p:cNvGraphicFramePr>
            <p:nvPr/>
          </p:nvGraphicFramePr>
          <p:xfrm>
            <a:off x="2546403" y="2618625"/>
            <a:ext cx="1800120" cy="1086043"/>
          </p:xfrm>
          <a:graphic>
            <a:graphicData uri="http://schemas.openxmlformats.org/presentationml/2006/ole">
              <p:oleObj spid="_x0000_s36865" name="Equation" r:id="rId5" imgW="17678400" imgH="10668000" progId="">
                <p:embed/>
              </p:oleObj>
            </a:graphicData>
          </a:graphic>
        </p:graphicFrame>
      </p:grpSp>
      <p:sp>
        <p:nvSpPr>
          <p:cNvPr id="3" name="矩形 2"/>
          <p:cNvSpPr/>
          <p:nvPr/>
        </p:nvSpPr>
        <p:spPr>
          <a:xfrm>
            <a:off x="1698615" y="2091791"/>
            <a:ext cx="5134739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b="1" noProof="1" smtClean="0">
                <a:solidFill>
                  <a:srgbClr val="CC00FF"/>
                </a:solidFill>
                <a:latin typeface="Times New Roman" panose="02020603050405020304" pitchFamily="18" charset="0"/>
              </a:rPr>
              <a:t>不</a:t>
            </a:r>
            <a:r>
              <a:rPr lang="zh-CN" altLang="en-US" sz="2400" b="1" noProof="1">
                <a:solidFill>
                  <a:srgbClr val="CC00FF"/>
                </a:solidFill>
                <a:latin typeface="Times New Roman" panose="02020603050405020304" pitchFamily="18" charset="0"/>
              </a:rPr>
              <a:t>让小车滑得太快，方便测量时间。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330" y="649474"/>
            <a:ext cx="9191780" cy="5310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353344" y="1545797"/>
            <a:ext cx="7513941" cy="3906464"/>
            <a:chOff x="1462633" y="1313977"/>
            <a:chExt cx="7513941" cy="3906464"/>
          </a:xfrm>
        </p:grpSpPr>
        <p:graphicFrame>
          <p:nvGraphicFramePr>
            <p:cNvPr id="13" name="图示 12"/>
            <p:cNvGraphicFramePr/>
            <p:nvPr/>
          </p:nvGraphicFramePr>
          <p:xfrm>
            <a:off x="1462633" y="1313977"/>
            <a:ext cx="7513941" cy="39064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2" name="对象 1"/>
            <p:cNvGraphicFramePr>
              <a:graphicFrameLocks/>
            </p:cNvGraphicFramePr>
            <p:nvPr/>
          </p:nvGraphicFramePr>
          <p:xfrm>
            <a:off x="6999846" y="1382529"/>
            <a:ext cx="830508" cy="926336"/>
          </p:xfrm>
          <a:graphic>
            <a:graphicData uri="http://schemas.openxmlformats.org/presentationml/2006/ole">
              <p:oleObj spid="_x0000_s5187" name="Equation" r:id="rId10" imgW="7924800" imgH="8839200" progId="">
                <p:embed/>
              </p:oleObj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8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图片 10" descr="标题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10125770" y="2036654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530225" y="1150938"/>
          <a:ext cx="8715375" cy="2043112"/>
        </p:xfrm>
        <a:graphic>
          <a:graphicData uri="http://schemas.openxmlformats.org/presentationml/2006/ole">
            <p:oleObj spid="_x0000_s41986" name="Document" r:id="rId6" imgW="8657951" imgH="2029267" progId="Word.Document.8">
              <p:embed/>
            </p:oleObj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258758" y="211090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80.0 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246562" y="2593866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0.4 </a:t>
            </a:r>
          </a:p>
        </p:txBody>
      </p:sp>
      <p:pic>
        <p:nvPicPr>
          <p:cNvPr id="12290" name="Picture 2" descr="X27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5689" y="2036655"/>
            <a:ext cx="3291407" cy="10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Object 16"/>
          <p:cNvGraphicFramePr>
            <a:graphicFrameLocks noChangeAspect="1"/>
          </p:cNvGraphicFramePr>
          <p:nvPr/>
        </p:nvGraphicFramePr>
        <p:xfrm>
          <a:off x="530225" y="3221885"/>
          <a:ext cx="8624888" cy="3081337"/>
        </p:xfrm>
        <a:graphic>
          <a:graphicData uri="http://schemas.openxmlformats.org/presentationml/2006/ole">
            <p:oleObj spid="_x0000_s41985" name="Document" r:id="rId9" imgW="9217411" imgH="3297154" progId="Word.Document.8">
              <p:embed/>
            </p:oleObj>
          </a:graphicData>
        </a:graphic>
      </p:graphicFrame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513100" y="3986596"/>
            <a:ext cx="4386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B </a:t>
            </a:r>
          </a:p>
        </p:txBody>
      </p:sp>
      <p:pic>
        <p:nvPicPr>
          <p:cNvPr id="39" name="Picture 10" descr="cb8.TIF"/>
          <p:cNvPicPr>
            <a:picLocks noChangeAspect="1" noChangeArrowheads="1"/>
          </p:cNvPicPr>
          <p:nvPr/>
        </p:nvPicPr>
        <p:blipFill>
          <a:blip r:embed="rId10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562" y="4090429"/>
            <a:ext cx="4227050" cy="17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检 测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6" name="直接连接符 15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" name="图片 16" descr="标题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1147500" y="837015"/>
          <a:ext cx="7656467" cy="484188"/>
        </p:xfrm>
        <a:graphic>
          <a:graphicData uri="http://schemas.openxmlformats.org/presentationml/2006/ole">
            <p:oleObj spid="_x0000_s44034" name="Document" r:id="rId5" imgW="7383505" imgH="450348" progId="Word.Document.8">
              <p:embed/>
            </p:oleObj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371506" y="76895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AD </a:t>
            </a:r>
          </a:p>
        </p:txBody>
      </p:sp>
      <p:pic>
        <p:nvPicPr>
          <p:cNvPr id="9" name="Picture 11" descr="CB10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3561" y="1078458"/>
            <a:ext cx="27320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47906" y="1317846"/>
          <a:ext cx="8818937" cy="2274960"/>
        </p:xfrm>
        <a:graphic>
          <a:graphicData uri="http://schemas.openxmlformats.org/presentationml/2006/ole">
            <p:oleObj spid="_x0000_s44033" name="Document" r:id="rId8" imgW="7058774" imgH="1810393" progId="Word.Document.8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5739" y="3218220"/>
            <a:ext cx="8650623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 sz="2100" b="1" dirty="0" smtClean="0">
                <a:latin typeface="宋体" panose="02010600030101010101" pitchFamily="2" charset="-122"/>
              </a:rPr>
              <a:t>４．某</a:t>
            </a:r>
            <a:r>
              <a:rPr lang="zh-CN" altLang="en-US" sz="2100" b="1" dirty="0">
                <a:latin typeface="宋体" panose="02010600030101010101" pitchFamily="2" charset="-122"/>
              </a:rPr>
              <a:t>汽车沿直线运动时，前半段路程用</a:t>
            </a:r>
            <a:r>
              <a:rPr lang="en-US" altLang="zh-CN" sz="2100" b="1" dirty="0">
                <a:latin typeface="宋体" panose="02010600030101010101" pitchFamily="2" charset="-122"/>
              </a:rPr>
              <a:t>20m/s</a:t>
            </a:r>
            <a:r>
              <a:rPr lang="zh-CN" altLang="en-US" sz="2100" b="1" dirty="0">
                <a:latin typeface="宋体" panose="02010600030101010101" pitchFamily="2" charset="-122"/>
              </a:rPr>
              <a:t>速度行驶，后半段路程用</a:t>
            </a:r>
            <a:r>
              <a:rPr lang="en-US" altLang="zh-CN" sz="2100" b="1" dirty="0">
                <a:latin typeface="宋体" panose="02010600030101010101" pitchFamily="2" charset="-122"/>
              </a:rPr>
              <a:t>30m/s</a:t>
            </a:r>
            <a:r>
              <a:rPr lang="zh-CN" altLang="en-US" sz="2100" b="1" dirty="0">
                <a:latin typeface="宋体" panose="02010600030101010101" pitchFamily="2" charset="-122"/>
              </a:rPr>
              <a:t>速度行驶，在整个路程中，汽车的平均速度为</a:t>
            </a:r>
            <a:r>
              <a:rPr lang="en-US" altLang="zh-CN" sz="2100" b="1" dirty="0">
                <a:latin typeface="宋体" panose="02010600030101010101" pitchFamily="2" charset="-122"/>
              </a:rPr>
              <a:t>_______m/s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71506" y="3625808"/>
            <a:ext cx="1008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5739" y="4002215"/>
            <a:ext cx="841782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40000"/>
              </a:lnSpc>
            </a:pPr>
            <a:r>
              <a:rPr lang="en-US" altLang="zh-CN" sz="2100" b="1" smtClean="0">
                <a:latin typeface="宋体" panose="02010600030101010101" pitchFamily="2" charset="-122"/>
              </a:rPr>
              <a:t>5</a:t>
            </a:r>
            <a:r>
              <a:rPr lang="zh-CN" altLang="en-US" sz="2100" b="1" smtClean="0">
                <a:latin typeface="宋体" panose="02010600030101010101" pitchFamily="2" charset="-122"/>
              </a:rPr>
              <a:t>．一</a:t>
            </a:r>
            <a:r>
              <a:rPr lang="zh-CN" altLang="en-US" sz="2100" b="1">
                <a:latin typeface="宋体" panose="02010600030101010101" pitchFamily="2" charset="-122"/>
              </a:rPr>
              <a:t>个物体沿平直路运动，由静止起在</a:t>
            </a:r>
            <a:r>
              <a:rPr lang="en-US" altLang="zh-CN" sz="2100" b="1">
                <a:latin typeface="宋体" panose="02010600030101010101" pitchFamily="2" charset="-122"/>
              </a:rPr>
              <a:t>10s</a:t>
            </a:r>
            <a:r>
              <a:rPr lang="zh-CN" altLang="en-US" sz="2100" b="1">
                <a:latin typeface="宋体" panose="02010600030101010101" pitchFamily="2" charset="-122"/>
              </a:rPr>
              <a:t>内加速到</a:t>
            </a:r>
            <a:r>
              <a:rPr lang="en-US" altLang="zh-CN" sz="2100" b="1">
                <a:latin typeface="宋体" panose="02010600030101010101" pitchFamily="2" charset="-122"/>
              </a:rPr>
              <a:t>20m/s</a:t>
            </a:r>
            <a:r>
              <a:rPr lang="zh-CN" altLang="en-US" sz="2100" b="1">
                <a:latin typeface="宋体" panose="02010600030101010101" pitchFamily="2" charset="-122"/>
              </a:rPr>
              <a:t>，共运动了</a:t>
            </a:r>
            <a:r>
              <a:rPr lang="en-US" altLang="zh-CN" sz="2100" b="1">
                <a:latin typeface="宋体" panose="02010600030101010101" pitchFamily="2" charset="-122"/>
              </a:rPr>
              <a:t>80m</a:t>
            </a:r>
            <a:r>
              <a:rPr lang="zh-CN" altLang="en-US" sz="2100" b="1">
                <a:latin typeface="宋体" panose="02010600030101010101" pitchFamily="2" charset="-122"/>
              </a:rPr>
              <a:t>，该物体在</a:t>
            </a:r>
            <a:r>
              <a:rPr lang="en-US" altLang="zh-CN" sz="2100" b="1">
                <a:latin typeface="宋体" panose="02010600030101010101" pitchFamily="2" charset="-122"/>
              </a:rPr>
              <a:t>10s</a:t>
            </a:r>
            <a:r>
              <a:rPr lang="zh-CN" altLang="en-US" sz="2100" b="1">
                <a:latin typeface="宋体" panose="02010600030101010101" pitchFamily="2" charset="-122"/>
              </a:rPr>
              <a:t>内平均速度</a:t>
            </a:r>
            <a:r>
              <a:rPr lang="zh-CN" altLang="en-US" sz="2100" b="1" smtClean="0">
                <a:latin typeface="宋体" panose="02010600030101010101" pitchFamily="2" charset="-122"/>
              </a:rPr>
              <a:t>是（    ）</a:t>
            </a:r>
            <a:endParaRPr lang="en-US" altLang="zh-CN" sz="2100" b="1">
              <a:latin typeface="宋体" panose="02010600030101010101" pitchFamily="2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47906" y="5023541"/>
            <a:ext cx="3847178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20m/s           B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10m/s</a:t>
            </a:r>
          </a:p>
          <a:p>
            <a:pPr>
              <a:lnSpc>
                <a:spcPct val="130000"/>
              </a:lnSpc>
            </a:pP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8m/s             D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．都不对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50751" y="4500813"/>
            <a:ext cx="9395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_______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6203" y="964687"/>
            <a:ext cx="8440523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612775"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如图所示，在测量小车运动的平均速度实验中，让小车从斜面的</a:t>
            </a:r>
            <a:r>
              <a:rPr kumimoji="0" lang="en-US" altLang="zh-CN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点由静止开始下滑并开始计时，分别测出小车到达</a:t>
            </a:r>
            <a:r>
              <a:rPr kumimoji="0" lang="en-US" altLang="zh-CN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点和</a:t>
            </a:r>
            <a:r>
              <a:rPr kumimoji="0" lang="en-US" altLang="zh-CN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点的时间，即可算出小车在各段的平均速度。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）图中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段的距离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_________cm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，测得时间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1.6 s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段的平均速度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_________m/s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“&gt;”“&lt;”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 descr="CB7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825" y="4233494"/>
            <a:ext cx="5600663" cy="18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244194" y="2574926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40.0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15083" y="30848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0.25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04293" y="3619349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 </a:t>
            </a:r>
            <a:r>
              <a:rPr lang="zh-CN" altLang="en-US" smtClean="0">
                <a:latin typeface="宋体" panose="02010600030101010101" pitchFamily="2" charset="-122"/>
              </a:rPr>
              <a:t>＞</a:t>
            </a:r>
            <a:r>
              <a:rPr lang="en-US" altLang="zh-CN" smtClean="0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83545" y="475409"/>
          <a:ext cx="8523287" cy="2874963"/>
        </p:xfrm>
        <a:graphic>
          <a:graphicData uri="http://schemas.openxmlformats.org/presentationml/2006/ole">
            <p:oleObj spid="_x0000_s46082" name="Document" r:id="rId6" imgW="8383019" imgH="2826557" progId="Word.Document.8">
              <p:embed/>
            </p:oleObj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68874" y="2361992"/>
            <a:ext cx="764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时间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61389" y="2822397"/>
            <a:ext cx="1797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便于测量时间 </a:t>
            </a:r>
          </a:p>
        </p:txBody>
      </p:sp>
      <p:pic>
        <p:nvPicPr>
          <p:cNvPr id="19" name="Picture 6" descr="CB11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766" y="1776235"/>
            <a:ext cx="30956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728889" y="3333761"/>
          <a:ext cx="8589963" cy="2765425"/>
        </p:xfrm>
        <a:graphic>
          <a:graphicData uri="http://schemas.openxmlformats.org/presentationml/2006/ole">
            <p:oleObj spid="_x0000_s46081" name="Document" r:id="rId9" imgW="8076560" imgH="2609102" progId="Word.Document.8">
              <p:embed/>
            </p:oleObj>
          </a:graphicData>
        </a:graphic>
      </p:graphicFrame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333827" y="3785814"/>
            <a:ext cx="728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大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086293" y="4701587"/>
            <a:ext cx="506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/>
              <a:t>大 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963940" y="5639609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0.25 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41223" y="1259999"/>
            <a:ext cx="7789635" cy="3985079"/>
            <a:chOff x="1038679" y="1414235"/>
            <a:chExt cx="7789635" cy="3985079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1038679" y="1414235"/>
              <a:ext cx="7789635" cy="398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539750" algn="just">
                <a:lnSpc>
                  <a:spcPct val="130000"/>
                </a:lnSpc>
                <a:spcBef>
                  <a:spcPts val="0"/>
                </a:spcBef>
                <a:buClr>
                  <a:srgbClr val="FF0066"/>
                </a:buClr>
              </a:pPr>
              <a:r>
                <a:rPr lang="en-US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zh-CN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学会使用停表和刻度尺正确地测量时间、距离。</a:t>
              </a:r>
            </a:p>
            <a:p>
              <a:pPr indent="539750" algn="just">
                <a:lnSpc>
                  <a:spcPct val="130000"/>
                </a:lnSpc>
                <a:spcBef>
                  <a:spcPts val="0"/>
                </a:spcBef>
              </a:pPr>
              <a:r>
                <a:rPr lang="en-US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．能够根据公式      计算出物体在某段时间内运动的平均速度</a:t>
              </a:r>
              <a:r>
                <a:rPr lang="zh-CN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  <a:p>
              <a:pPr indent="539750" algn="just">
                <a:lnSpc>
                  <a:spcPct val="130000"/>
                </a:lnSpc>
                <a:spcBef>
                  <a:spcPts val="0"/>
                </a:spcBef>
                <a:buClr>
                  <a:schemeClr val="tx1"/>
                </a:buClr>
              </a:pPr>
              <a:r>
                <a:rPr lang="en-US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zh-CN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体会设计实验、实验操作、记录数据、分析实验结果的总过程。</a:t>
              </a:r>
            </a:p>
            <a:p>
              <a:pPr indent="539750" algn="just">
                <a:lnSpc>
                  <a:spcPct val="130000"/>
                </a:lnSpc>
                <a:spcBef>
                  <a:spcPts val="0"/>
                </a:spcBef>
              </a:pPr>
              <a:r>
                <a:rPr lang="en-US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zh-CN" altLang="zh-CN" sz="2800" b="1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逐步培养学生学会写简单的实验报告。</a:t>
              </a:r>
            </a:p>
          </p:txBody>
        </p:sp>
        <p:graphicFrame>
          <p:nvGraphicFramePr>
            <p:cNvPr id="6" name="对象 5"/>
            <p:cNvGraphicFramePr>
              <a:graphicFrameLocks/>
            </p:cNvGraphicFramePr>
            <p:nvPr/>
          </p:nvGraphicFramePr>
          <p:xfrm>
            <a:off x="4515756" y="2340428"/>
            <a:ext cx="918013" cy="925286"/>
          </p:xfrm>
          <a:graphic>
            <a:graphicData uri="http://schemas.openxmlformats.org/presentationml/2006/ole">
              <p:oleObj spid="_x0000_s6180" name="Equation" r:id="rId6" imgW="7924800" imgH="8839200" progId="">
                <p:embed/>
              </p:oleObj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8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图片 10" descr="标题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http://www.oceanpark.com.hk/uploads/Image/press_release/2010/828/IMG_5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134" y="929776"/>
            <a:ext cx="8372583" cy="53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5"/>
          <p:cNvSpPr>
            <a:spLocks noChangeArrowheads="1" noChangeShapeType="1"/>
          </p:cNvSpPr>
          <p:nvPr/>
        </p:nvSpPr>
        <p:spPr bwMode="auto">
          <a:xfrm>
            <a:off x="2142712" y="2846801"/>
            <a:ext cx="8027986" cy="2089479"/>
          </a:xfrm>
          <a:custGeom>
            <a:avLst/>
            <a:gdLst>
              <a:gd name="connsiteX0" fmla="*/ 0 w 8600527"/>
              <a:gd name="connsiteY0" fmla="*/ 0 h 2100260"/>
              <a:gd name="connsiteX1" fmla="*/ 8600527 w 8600527"/>
              <a:gd name="connsiteY1" fmla="*/ 0 h 2100260"/>
              <a:gd name="connsiteX2" fmla="*/ 8600527 w 8600527"/>
              <a:gd name="connsiteY2" fmla="*/ 2100260 h 2100260"/>
              <a:gd name="connsiteX3" fmla="*/ 0 w 8600527"/>
              <a:gd name="connsiteY3" fmla="*/ 2100260 h 2100260"/>
              <a:gd name="connsiteX4" fmla="*/ 0 w 8600527"/>
              <a:gd name="connsiteY4" fmla="*/ 0 h 2100260"/>
              <a:gd name="connsiteX0-1" fmla="*/ 0 w 8600527"/>
              <a:gd name="connsiteY0-2" fmla="*/ 0 h 2100260"/>
              <a:gd name="connsiteX1-3" fmla="*/ 8600527 w 8600527"/>
              <a:gd name="connsiteY1-4" fmla="*/ 0 h 2100260"/>
              <a:gd name="connsiteX2-5" fmla="*/ 8531516 w 8600527"/>
              <a:gd name="connsiteY2-6" fmla="*/ 1047838 h 2100260"/>
              <a:gd name="connsiteX3-7" fmla="*/ 0 w 8600527"/>
              <a:gd name="connsiteY3-8" fmla="*/ 2100260 h 2100260"/>
              <a:gd name="connsiteX4-9" fmla="*/ 0 w 8600527"/>
              <a:gd name="connsiteY4-10" fmla="*/ 0 h 2100260"/>
              <a:gd name="connsiteX0-11" fmla="*/ 0 w 9204376"/>
              <a:gd name="connsiteY0-12" fmla="*/ 0 h 2100260"/>
              <a:gd name="connsiteX1-13" fmla="*/ 8600527 w 9204376"/>
              <a:gd name="connsiteY1-14" fmla="*/ 0 h 2100260"/>
              <a:gd name="connsiteX2-15" fmla="*/ 9204376 w 9204376"/>
              <a:gd name="connsiteY2-16" fmla="*/ 1220366 h 2100260"/>
              <a:gd name="connsiteX3-17" fmla="*/ 0 w 9204376"/>
              <a:gd name="connsiteY3-18" fmla="*/ 2100260 h 2100260"/>
              <a:gd name="connsiteX4-19" fmla="*/ 0 w 9204376"/>
              <a:gd name="connsiteY4-20" fmla="*/ 0 h 2100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4376" h="2100260">
                <a:moveTo>
                  <a:pt x="0" y="0"/>
                </a:moveTo>
                <a:lnTo>
                  <a:pt x="8600527" y="0"/>
                </a:lnTo>
                <a:lnTo>
                  <a:pt x="9204376" y="1220366"/>
                </a:lnTo>
                <a:lnTo>
                  <a:pt x="0" y="210026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5254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滑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水人员在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下滑过程中，速度是怎样变化的？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9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引 入 新 课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1" name="直接连接符 10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图片 11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 bwMode="auto">
          <a:xfrm>
            <a:off x="1216956" y="674081"/>
            <a:ext cx="270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C00FF"/>
                </a:solidFill>
                <a:latin typeface="+mj-ea"/>
                <a:ea typeface="+mj-ea"/>
              </a:rPr>
              <a:t>讨论分析</a:t>
            </a:r>
          </a:p>
        </p:txBody>
      </p:sp>
      <p:pic>
        <p:nvPicPr>
          <p:cNvPr id="18" name="Picture 4" descr="Q_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5066" y="1829098"/>
            <a:ext cx="12128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08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EE0F"/>
              </a:clrFrom>
              <a:clrTo>
                <a:srgbClr val="FBEE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151" y="2951461"/>
            <a:ext cx="147478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pla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59" y="4067368"/>
            <a:ext cx="1490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65688" y="1320412"/>
            <a:ext cx="76715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39750" algn="l">
              <a:lnSpc>
                <a:spcPct val="150000"/>
              </a:lnSpc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．速度的公式及各字母含义？</a:t>
            </a:r>
          </a:p>
          <a:p>
            <a:pPr indent="539750" algn="l">
              <a:lnSpc>
                <a:spcPct val="150000"/>
              </a:lnSpc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．如果想测量一个物体的平均速度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要测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CN" altLang="en-US" sz="2800" b="1">
                <a:latin typeface="宋体" panose="02010600030101010101" pitchFamily="2" charset="-122"/>
              </a:rPr>
              <a:t>哪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些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物理量？需要什么测量工具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l">
              <a:lnSpc>
                <a:spcPct val="150000"/>
              </a:lnSpc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．如何使用刻度尺？如何使用停表？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 bwMode="auto">
          <a:xfrm>
            <a:off x="1246128" y="203436"/>
            <a:ext cx="562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C00FF"/>
                </a:solidFill>
                <a:latin typeface="+mj-ea"/>
                <a:ea typeface="+mj-ea"/>
              </a:rPr>
              <a:t>动动手：练习使</a:t>
            </a:r>
            <a:r>
              <a:rPr lang="zh-CN" altLang="en-US" sz="3600" b="1" dirty="0" smtClean="0">
                <a:solidFill>
                  <a:srgbClr val="CC00FF"/>
                </a:solidFill>
                <a:latin typeface="+mj-ea"/>
                <a:ea typeface="+mj-ea"/>
              </a:rPr>
              <a:t>用停表</a:t>
            </a:r>
            <a:endParaRPr lang="zh-CN" altLang="en-US" sz="3600" b="1" dirty="0">
              <a:solidFill>
                <a:srgbClr val="CC00FF"/>
              </a:solidFill>
              <a:latin typeface="+mj-ea"/>
              <a:ea typeface="+mj-ea"/>
            </a:endParaRPr>
          </a:p>
        </p:txBody>
      </p:sp>
      <p:grpSp>
        <p:nvGrpSpPr>
          <p:cNvPr id="19" name="TextBox 2"/>
          <p:cNvGrpSpPr/>
          <p:nvPr/>
        </p:nvGrpSpPr>
        <p:grpSpPr bwMode="auto">
          <a:xfrm>
            <a:off x="1451769" y="974395"/>
            <a:ext cx="4595812" cy="2692400"/>
            <a:chOff x="0" y="0"/>
            <a:chExt cx="2895" cy="1696"/>
          </a:xfrm>
        </p:grpSpPr>
        <p:pic>
          <p:nvPicPr>
            <p:cNvPr id="20" name="TextBox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43014"/>
            <p:cNvSpPr txBox="1">
              <a:spLocks noChangeArrowheads="1"/>
            </p:cNvSpPr>
            <p:nvPr/>
          </p:nvSpPr>
          <p:spPr bwMode="auto">
            <a:xfrm>
              <a:off x="131" y="71"/>
              <a:ext cx="2745" cy="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</a:pPr>
              <a:r>
                <a:rPr lang="zh-CN" altLang="en-US" sz="2800" b="1" dirty="0">
                  <a:solidFill>
                    <a:srgbClr val="FFFFFF"/>
                  </a:solidFill>
                  <a:latin typeface="楷体_GB2312" pitchFamily="49" charset="-122"/>
                  <a:ea typeface="楷体_GB2312" pitchFamily="49" charset="-122"/>
                </a:rPr>
                <a:t>　　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老师将一个乒乓球从高处释放。同学听到乒乓球第一次撞击地面的声音开始计时，听到第二次撞击地面的声音停止计时，并比较计时结果。</a:t>
              </a:r>
            </a:p>
          </p:txBody>
        </p:sp>
      </p:grpSp>
      <p:pic>
        <p:nvPicPr>
          <p:cNvPr id="22" name="图片 3" descr="20060806175356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273" y="3501696"/>
            <a:ext cx="45211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337425" y="1762046"/>
            <a:ext cx="2548497" cy="3446902"/>
            <a:chOff x="5175755" y="1688467"/>
            <a:chExt cx="2548497" cy="3446902"/>
          </a:xfrm>
        </p:grpSpPr>
        <p:pic>
          <p:nvPicPr>
            <p:cNvPr id="23" name="Picture 4" descr="2008411408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755" y="1688467"/>
              <a:ext cx="2548497" cy="3446902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rgbClr val="3D8F95"/>
              </a:solidFill>
              <a:miter lim="800000"/>
              <a:headEnd/>
              <a:tailEnd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461" t="4016" r="18728" b="13414"/>
            <a:stretch>
              <a:fillRect/>
            </a:stretch>
          </p:blipFill>
          <p:spPr>
            <a:xfrm>
              <a:off x="5182508" y="1720137"/>
              <a:ext cx="2522541" cy="331607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 txBox="1"/>
          <p:nvPr/>
        </p:nvSpPr>
        <p:spPr bwMode="auto">
          <a:xfrm>
            <a:off x="3287380" y="894653"/>
            <a:ext cx="7060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j-ea"/>
                <a:ea typeface="+mj-ea"/>
              </a:rPr>
              <a:t>实验：测量物体运动的平均速度</a:t>
            </a:r>
          </a:p>
        </p:txBody>
      </p:sp>
      <p:pic>
        <p:nvPicPr>
          <p:cNvPr id="13" name="图片 12" descr="IMG_1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92" y="4410528"/>
            <a:ext cx="6883067" cy="19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08025" y="2503488"/>
          <a:ext cx="6280150" cy="739775"/>
        </p:xfrm>
        <a:graphic>
          <a:graphicData uri="http://schemas.openxmlformats.org/presentationml/2006/ole">
            <p:oleObj spid="_x0000_s22532" name="Document" r:id="rId4" imgW="7971170" imgH="949386" progId="Word.Document.8">
              <p:embed/>
            </p:oleObj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1210144" y="1350056"/>
          <a:ext cx="5607707" cy="679676"/>
        </p:xfrm>
        <a:graphic>
          <a:graphicData uri="http://schemas.openxmlformats.org/presentationml/2006/ole">
            <p:oleObj spid="_x0000_s22531" name="Document" r:id="rId5" imgW="7215739" imgH="870097" progId="Word.Document.8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10144" y="1930292"/>
          <a:ext cx="5607707" cy="630528"/>
        </p:xfrm>
        <a:graphic>
          <a:graphicData uri="http://schemas.openxmlformats.org/presentationml/2006/ole">
            <p:oleObj spid="_x0000_s22530" name="Document" r:id="rId6" imgW="7217539" imgH="753100" progId="Word.Document.8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787497" y="3237365"/>
          <a:ext cx="6616700" cy="1173163"/>
        </p:xfrm>
        <a:graphic>
          <a:graphicData uri="http://schemas.openxmlformats.org/presentationml/2006/ole">
            <p:oleObj spid="_x0000_s22529" name="Document" r:id="rId7" imgW="7978247" imgH="1422323" progId="Word.Document.8">
              <p:embed/>
            </p:oleObj>
          </a:graphicData>
        </a:graphic>
      </p:graphicFrame>
      <p:pic>
        <p:nvPicPr>
          <p:cNvPr id="7223" name="Picture 55" descr="C:\001初中物理人教实验\8上2\resource\8s14\jpg\02304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579" y="1693833"/>
            <a:ext cx="4521564" cy="14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0" y="-108647"/>
            <a:ext cx="3496087" cy="1003300"/>
            <a:chOff x="402739" y="21978"/>
            <a:chExt cx="3496087" cy="1003300"/>
          </a:xfrm>
        </p:grpSpPr>
        <p:sp>
          <p:nvSpPr>
            <p:cNvPr id="1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2" name="直接连接符 1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51893" y="717875"/>
            <a:ext cx="426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66CC"/>
                </a:solidFill>
                <a:latin typeface="宋体" panose="02010600030101010101" pitchFamily="2" charset="-122"/>
              </a:rPr>
              <a:t>实验装置组装：如下图</a:t>
            </a:r>
          </a:p>
        </p:txBody>
      </p:sp>
      <p:pic>
        <p:nvPicPr>
          <p:cNvPr id="8" name="图片 7" descr="IMG_1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582" y="1594969"/>
            <a:ext cx="8225452" cy="250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06495" y="4490101"/>
            <a:ext cx="8159539" cy="1015663"/>
          </a:xfrm>
          <a:prstGeom prst="rect">
            <a:avLst/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400" b="1" dirty="0">
                <a:solidFill>
                  <a:srgbClr val="3000B8"/>
                </a:solidFill>
                <a:latin typeface="宋体" panose="02010600030101010101" pitchFamily="2" charset="-122"/>
              </a:rPr>
              <a:t>注意：调整斜面呈较小的坡度，使小车从静止释放</a:t>
            </a:r>
            <a:r>
              <a:rPr lang="zh-CN" altLang="en-US" sz="2400" b="1" dirty="0" smtClean="0">
                <a:solidFill>
                  <a:srgbClr val="3000B8"/>
                </a:solidFill>
                <a:latin typeface="宋体" panose="02010600030101010101" pitchFamily="2" charset="-122"/>
              </a:rPr>
              <a:t>，能加</a:t>
            </a:r>
            <a:r>
              <a:rPr lang="zh-CN" altLang="en-US" sz="2400" b="1" dirty="0">
                <a:solidFill>
                  <a:srgbClr val="3000B8"/>
                </a:solidFill>
                <a:latin typeface="宋体" panose="02010600030101010101" pitchFamily="2" charset="-122"/>
              </a:rPr>
              <a:t>速下滑即可。</a:t>
            </a:r>
            <a:r>
              <a:rPr lang="en-US" altLang="zh-CN" sz="2400" b="1" dirty="0">
                <a:solidFill>
                  <a:srgbClr val="3000B8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3000B8"/>
                </a:solidFill>
                <a:latin typeface="宋体" panose="02010600030101010101" pitchFamily="2" charset="-122"/>
              </a:rPr>
              <a:t>方便测量时间</a:t>
            </a:r>
            <a:r>
              <a:rPr lang="en-US" altLang="zh-CN" sz="2400" b="1" dirty="0">
                <a:solidFill>
                  <a:srgbClr val="3000B8"/>
                </a:solidFill>
                <a:latin typeface="宋体" panose="02010600030101010101" pitchFamily="2" charset="-122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3" descr="IMG_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24"/>
          <a:stretch>
            <a:fillRect/>
          </a:stretch>
        </p:blipFill>
        <p:spPr bwMode="auto">
          <a:xfrm>
            <a:off x="5725036" y="1175360"/>
            <a:ext cx="2501185" cy="20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639722" y="3472863"/>
            <a:ext cx="7786004" cy="2441374"/>
          </a:xfrm>
          <a:prstGeom prst="rect">
            <a:avLst/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39750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</a:t>
            </a:r>
            <a:r>
              <a:rPr lang="zh-CN" altLang="en-US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300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．小车运动距离为车头到车头的距离。</a:t>
            </a:r>
          </a:p>
          <a:p>
            <a:pPr indent="539750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．小车由静止释放的同时开始计时。</a:t>
            </a:r>
          </a:p>
          <a:p>
            <a:pPr indent="539750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．测量过程中不要改变斜面的坡度</a:t>
            </a:r>
            <a:r>
              <a:rPr lang="zh-CN" altLang="en-US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300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同组的两名同学分别完成一次，并对比</a:t>
            </a:r>
            <a:r>
              <a:rPr lang="zh-CN" altLang="en-US" sz="24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300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79" y="1251559"/>
            <a:ext cx="4124901" cy="1533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434975" y="555625"/>
          <a:ext cx="7664450" cy="2525713"/>
        </p:xfrm>
        <a:graphic>
          <a:graphicData uri="http://schemas.openxmlformats.org/presentationml/2006/ole">
            <p:oleObj spid="_x0000_s30722" name="Document" r:id="rId5" imgW="6767925" imgH="2241516" progId="Word.Document.8">
              <p:embed/>
            </p:oleObj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39738" y="2363112"/>
            <a:ext cx="10848748" cy="3465714"/>
            <a:chOff x="439738" y="2792258"/>
            <a:chExt cx="7304715" cy="3465714"/>
          </a:xfrm>
        </p:grpSpPr>
        <p:grpSp>
          <p:nvGrpSpPr>
            <p:cNvPr id="2" name="组合 1"/>
            <p:cNvGrpSpPr/>
            <p:nvPr/>
          </p:nvGrpSpPr>
          <p:grpSpPr>
            <a:xfrm>
              <a:off x="439738" y="3129181"/>
              <a:ext cx="7304715" cy="3128791"/>
              <a:chOff x="439738" y="3007604"/>
              <a:chExt cx="7304715" cy="3128791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" name="文本占位符 317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738" y="3007604"/>
                    <a:ext cx="7304715" cy="3128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 fontScale="92500"/>
                  </a:bodyPr>
                  <a:lstStyle>
                    <a:lvl1pPr marL="0" indent="0" algn="ctr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468000" algn="just" fontAlgn="t">
                      <a:lnSpc>
                        <a:spcPct val="140000"/>
                      </a:lnSpc>
                      <a:spcBef>
                        <a:spcPts val="0"/>
                      </a:spcBef>
                    </a:pP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（</a:t>
                    </a:r>
                    <a:r>
                      <a:rPr lang="en-US" altLang="zh-CN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）把小车放在斜面顶端，金属片放在斜面底端，用刻度尺测出小车将要通过的路程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fr-FR" altLang="zh-CN" sz="2200" b="1" i="1" baseline="-36000" dirty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，把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fr-FR" altLang="zh-CN" sz="2200" b="1" i="1" baseline="-36000" dirty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和后面测得的数据填入表</a:t>
                    </a:r>
                    <a:r>
                      <a:rPr lang="zh-CN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格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中。</a:t>
                    </a:r>
                    <a:endParaRPr lang="en-US" altLang="zh-CN" sz="22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indent="468000" algn="just" fontAlgn="t">
                      <a:lnSpc>
                        <a:spcPct val="140000"/>
                      </a:lnSpc>
                      <a:spcBef>
                        <a:spcPts val="0"/>
                      </a:spcBef>
                    </a:pP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（</a:t>
                    </a:r>
                    <a:r>
                      <a:rPr lang="en-US" altLang="zh-CN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）用停表测量小车从斜面顶端滑下到撞击金属片的时间</a:t>
                    </a:r>
                    <a:r>
                      <a:rPr lang="fr-FR" altLang="zh-CN" sz="2200" b="1" i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altLang="zh-CN" sz="2200" b="1" baseline="-36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。</a:t>
                    </a:r>
                    <a:endParaRPr lang="en-US" altLang="zh-CN" sz="2200" b="1" baseline="-360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468000" algn="just" fontAlgn="t">
                      <a:lnSpc>
                        <a:spcPct val="140000"/>
                      </a:lnSpc>
                      <a:spcBef>
                        <a:spcPts val="0"/>
                      </a:spcBef>
                    </a:pP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（</a:t>
                    </a:r>
                    <a:r>
                      <a:rPr lang="en-US" altLang="zh-CN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）根据测得的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fr-FR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zh-CN" altLang="en-US" sz="2200" b="1" i="0" baseline="-36000" dirty="0" smtClean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rPr>
                      <a:t>、</a:t>
                    </a:r>
                    <a:r>
                      <a:rPr lang="fr-FR" altLang="zh-CN" sz="2200" b="1" i="0" dirty="0" smtClean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rPr>
                      <a:t/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，利用公式            计算出小车通过斜面全程的平均速度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。</a:t>
                    </a:r>
                    <a:endParaRPr lang="en-US" altLang="zh-CN" sz="22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indent="468000" algn="just" fontAlgn="t">
                      <a:lnSpc>
                        <a:spcPct val="140000"/>
                      </a:lnSpc>
                      <a:spcBef>
                        <a:spcPts val="0"/>
                      </a:spcBef>
                    </a:pP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（</a:t>
                    </a:r>
                    <a:r>
                      <a:rPr lang="en-US" altLang="zh-CN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）将</a:t>
                    </a:r>
                    <a:r>
                      <a:rPr lang="zh-CN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金属片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移至斜面中部，测出小车上半程的路程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。</a:t>
                    </a:r>
                    <a:endParaRPr lang="en-US" altLang="zh-CN" sz="22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indent="468000" algn="just" fontAlgn="t">
                      <a:lnSpc>
                        <a:spcPct val="140000"/>
                      </a:lnSpc>
                      <a:spcBef>
                        <a:spcPts val="0"/>
                      </a:spcBef>
                    </a:pP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（</a:t>
                    </a:r>
                    <a:r>
                      <a:rPr lang="en-US" altLang="zh-CN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）测出小车从斜面顶端滑过斜面上半程路程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altLang="zh-CN" sz="2200" b="1" i="1" baseline="-36000" dirty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所用的时间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a14:m>
                    <a:r>
                      <a:rPr lang="zh-CN" altLang="en-US" sz="2200" b="1" baseline="-36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，</a:t>
                    </a:r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算出小车通过上半程的平均速度</a:t>
                    </a:r>
                    <a14:m>
                      <m:oMath xmlns:m="http://schemas.openxmlformats.org/officeDocument/2006/math">
                        <m:r>
                          <a:rPr lang="fr-FR" altLang="zh-CN" sz="22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altLang="zh-CN" sz="2200" b="1" i="1" baseline="-36000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a14:m>
                    <a:r>
                      <a:rPr lang="zh-CN" altLang="en-US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。</a:t>
                    </a:r>
                    <a:endParaRPr lang="en-US" altLang="zh-CN" sz="22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" name="文本占位符 317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9738" y="3007604"/>
                    <a:ext cx="7304715" cy="312879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62" r="-562" b="-194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aphicFrame>
            <p:nvGraphicFramePr>
              <p:cNvPr id="7" name="Object 15"/>
              <p:cNvGraphicFramePr>
                <a:graphicFrameLocks noChangeAspect="1"/>
              </p:cNvGraphicFramePr>
              <p:nvPr/>
            </p:nvGraphicFramePr>
            <p:xfrm>
              <a:off x="3568866" y="4385537"/>
              <a:ext cx="468883" cy="460012"/>
            </p:xfrm>
            <a:graphic>
              <a:graphicData uri="http://schemas.openxmlformats.org/presentationml/2006/ole">
                <p:oleObj spid="_x0000_s30721" name="Document" r:id="rId7" imgW="771855" imgH="753172" progId="Word.Document.8">
                  <p:embed/>
                </p:oleObj>
              </a:graphicData>
            </a:graphic>
          </p:graphicFrame>
        </p:grpSp>
        <p:sp>
          <p:nvSpPr>
            <p:cNvPr id="9" name="标题 31745"/>
            <p:cNvSpPr txBox="1">
              <a:spLocks noChangeArrowheads="1"/>
            </p:cNvSpPr>
            <p:nvPr/>
          </p:nvSpPr>
          <p:spPr bwMode="auto">
            <a:xfrm>
              <a:off x="952960" y="2792258"/>
              <a:ext cx="1547870" cy="43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normAutofit/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72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/>
              <a:r>
                <a:rPr lang="en-US" altLang="zh-CN" sz="2000" b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000" b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．实验步骤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WPS 演示</Application>
  <PresentationFormat>自定义</PresentationFormat>
  <Paragraphs>87</Paragraphs>
  <Slides>17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自定义设计方案</vt:lpstr>
      <vt:lpstr>Equation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2019-09-18T22:30:17Z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