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9" r:id="rId5"/>
    <p:sldId id="306" r:id="rId6"/>
    <p:sldId id="310" r:id="rId7"/>
    <p:sldId id="311" r:id="rId8"/>
    <p:sldId id="312" r:id="rId9"/>
    <p:sldId id="313" r:id="rId10"/>
    <p:sldId id="314" r:id="rId11"/>
    <p:sldId id="315" r:id="rId12"/>
    <p:sldId id="316" r:id="rId13"/>
    <p:sldId id="307" r:id="rId14"/>
    <p:sldId id="317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rId2" action="ppaction://hlinksldjump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5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第二十章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4884356" y="485730"/>
            <a:ext cx="18216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0">
            <a:hlinkClick r:id="rId14" action="ppaction://hlinksldjump" tooltip="点击进入"/>
          </p:cNvPr>
          <p:cNvSpPr/>
          <p:nvPr userDrawn="1"/>
        </p:nvSpPr>
        <p:spPr>
          <a:xfrm>
            <a:off x="6941756" y="485730"/>
            <a:ext cx="18216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20.2</a:t>
            </a:r>
            <a:r>
              <a:rPr lang="zh-CN" altLang="zh-CN" dirty="0"/>
              <a:t>　开发新能源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46274"/>
            <a:ext cx="11430000" cy="3619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新能源又称非常规能源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是指传统能源之外的各种能源形式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指刚开始开发利用或正在积极研究、有待推广的能源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如太阳能、地热能、风能、海洋能、生物质能和核聚变能等。下列有关新能源的说法不正确的是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新能源与化石能源相比最直接的好处就是环境污染少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利用晶体硅制作的太阳能电池可将太阳能直接转换为电能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实现太阳能的利用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氢能是一种清洁的二次能源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可用电解水制氢的方法获取大量氢气实现能源的绿色化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解决能源危机的方法是开源节流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即开发新能源和节约现有能源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提高原料的利用率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23375" y="2754099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670076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75130" y="931895"/>
            <a:ext cx="11430000" cy="27515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太阳能将成为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世纪大规模开发的一种可再生清洁能源。为了响应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节能减排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的号召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某学生家购买了一台容积为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L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的太阳能热水器。该热水器上集热器的面积为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集热器对太阳能的利用效率为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在阳光垂直照射的地球表面上每平方米得到的太阳辐射功率可达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=1400 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。若现用该太阳能热水器将整箱水的温度从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加热到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 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℃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/>
              <a:t>水的比热容为</a:t>
            </a:r>
            <a:r>
              <a:rPr lang="en-US" altLang="zh-CN" sz="2400" dirty="0"/>
              <a:t>4.2×10</a:t>
            </a:r>
            <a:r>
              <a:rPr lang="en-US" altLang="zh-CN" sz="2400" baseline="30000" dirty="0"/>
              <a:t>3</a:t>
            </a:r>
            <a:r>
              <a:rPr lang="en-US" altLang="zh-CN" sz="2400" dirty="0"/>
              <a:t> J/(  kg·</a:t>
            </a:r>
            <a:r>
              <a:rPr lang="zh-CN" altLang="zh-CN" sz="2400" dirty="0"/>
              <a:t>℃</a:t>
            </a:r>
            <a:r>
              <a:rPr lang="en-US" altLang="zh-CN" sz="2400" dirty="0"/>
              <a:t>  )</a:t>
            </a:r>
            <a:r>
              <a:rPr lang="zh-CN" altLang="zh-CN" sz="2400" dirty="0"/>
              <a:t>。求</a:t>
            </a:r>
            <a:r>
              <a:rPr lang="en-US" altLang="zh-CN" sz="2400" dirty="0"/>
              <a:t>:</a:t>
            </a:r>
            <a:endParaRPr lang="zh-CN" altLang="zh-CN" sz="2400" dirty="0"/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8449575"/>
              </p:ext>
            </p:extLst>
          </p:nvPr>
        </p:nvGraphicFramePr>
        <p:xfrm>
          <a:off x="1174376" y="3631546"/>
          <a:ext cx="8826765" cy="1570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文档" r:id="rId3" imgW="3837724" imgH="682927" progId="Word.Document.12">
                  <p:embed/>
                </p:oleObj>
              </mc:Choice>
              <mc:Fallback>
                <p:oleObj name="文档" r:id="rId3" imgW="3837724" imgH="6829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74376" y="3631546"/>
                        <a:ext cx="8826765" cy="15707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475130" y="5422805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水需要吸收的热量至少是多少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这台太阳能热水器需要阳光照射至少多少时间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01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2353967"/>
              </p:ext>
            </p:extLst>
          </p:nvPr>
        </p:nvGraphicFramePr>
        <p:xfrm>
          <a:off x="2034989" y="1446819"/>
          <a:ext cx="8826765" cy="4690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文档" r:id="rId3" imgW="3837724" imgH="2039407" progId="Word.Document.12">
                  <p:embed/>
                </p:oleObj>
              </mc:Choice>
              <mc:Fallback>
                <p:oleObj name="文档" r:id="rId3" imgW="3837724" imgH="203940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4989" y="1446819"/>
                        <a:ext cx="8826765" cy="46906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450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4788" y="1033024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阅读材料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核能的利用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在常规化石能源非常紧缺的今天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核能受到高度重视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如今美国电力需求的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21%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是来自核电。核电站的大体组成如图所示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核燃料在原子反应堆中发生核反应产生大量的热能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冷却剂将这些热能带到热交换器将水变成水蒸气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水蒸气推动蒸汽轮机带动发电机发电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最终实现了核能到电能的转换。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84536512"/>
              </p:ext>
            </p:extLst>
          </p:nvPr>
        </p:nvGraphicFramePr>
        <p:xfrm>
          <a:off x="1833282" y="3766080"/>
          <a:ext cx="8826765" cy="26621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文档" r:id="rId3" imgW="3837724" imgH="1157443" progId="Word.Document.12">
                  <p:embed/>
                </p:oleObj>
              </mc:Choice>
              <mc:Fallback>
                <p:oleObj name="文档" r:id="rId3" imgW="3837724" imgH="115744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3282" y="3766080"/>
                        <a:ext cx="8826765" cy="26621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346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24675"/>
            <a:ext cx="11430000" cy="40626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请在下面的空格中填上适当的内容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从能量的转化与转移来看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原子反应堆、热交换器、蒸汽轮机中未发生能量转化的是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热交换器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发电机发电时是让线圈在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磁场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中旋转而产生电流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这种现象在物理学中称之为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电磁感应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如果核电站每年需要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的核燃料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而同等规模的火电站每年需要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的煤炭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的煤炭完全燃烧放出的热量是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1.8×10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煤炭的热值为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J/kg  );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4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核电站的核废料具有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辐射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或放射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对环境会造成相当大的危害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因此如何在开发新能源的同时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又注意环境保护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成为人类面临的一大课题。</a:t>
            </a:r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2964" y="2498726"/>
            <a:ext cx="143552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1282964" y="2820942"/>
            <a:ext cx="14355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594574" y="2951807"/>
            <a:ext cx="97420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4594575" y="3274023"/>
            <a:ext cx="9742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86401" y="3402028"/>
            <a:ext cx="141904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986402" y="3724244"/>
            <a:ext cx="14190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920866" y="4236910"/>
            <a:ext cx="141904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5920867" y="4559126"/>
            <a:ext cx="141904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009688" y="4714705"/>
            <a:ext cx="237463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6" name="直接连接符 15"/>
          <p:cNvCxnSpPr/>
          <p:nvPr/>
        </p:nvCxnSpPr>
        <p:spPr>
          <a:xfrm>
            <a:off x="4009688" y="5036921"/>
            <a:ext cx="23746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005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3076"/>
            <a:ext cx="11430000" cy="45058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太阳能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人类目前直接利用太阳能的方式主要有两种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一种是把太阳能转化为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内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如太阳能热水器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另外一种是把太阳能转化为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如光伏发电。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太阳是人类能源的宝库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广泛利用太阳能可以有效缓解地球的温室效应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请你说出太阳能的一个优点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可再生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或无污染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合理均可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下列关于太阳能的利用说法正确的是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绿色植物通过光合作用将太阳能转化为化学能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太阳能热水器通过做功的方式将太阳能转化为水的内能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太阳能交通信号灯将太阳能直接转化为信号灯的光能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太阳能飞机将太阳能直接转化为飞机的机械能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858553" y="1864412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9858553" y="2186628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5863201" y="2292780"/>
            <a:ext cx="68587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6" name="直接连接符 5"/>
          <p:cNvCxnSpPr/>
          <p:nvPr/>
        </p:nvCxnSpPr>
        <p:spPr>
          <a:xfrm>
            <a:off x="5863202" y="2614996"/>
            <a:ext cx="6858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790488" y="3174229"/>
            <a:ext cx="424462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9" name="直接连接符 8"/>
          <p:cNvCxnSpPr/>
          <p:nvPr/>
        </p:nvCxnSpPr>
        <p:spPr>
          <a:xfrm>
            <a:off x="2790489" y="3496445"/>
            <a:ext cx="42446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667760" y="3653539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8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34788" y="905556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核能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核电站利用核能发电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核能属于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不可再生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核电站发生重大事故时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为降低核安全壳周围的温度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用水将其冷却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是因为水的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比热容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较大。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核能是原子核发生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裂变和聚变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时所释放的能量。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为了形象地描述核能的获得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两位同学分别画了一张利用核能的过程原理图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其中图甲表示的是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重核的裂变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图乙表示的是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轻核的聚变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959072"/>
              </p:ext>
            </p:extLst>
          </p:nvPr>
        </p:nvGraphicFramePr>
        <p:xfrm>
          <a:off x="1308848" y="4282796"/>
          <a:ext cx="8826765" cy="2284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文档" r:id="rId3" imgW="3837724" imgH="993382" progId="Word.Document.12">
                  <p:embed/>
                </p:oleObj>
              </mc:Choice>
              <mc:Fallback>
                <p:oleObj name="文档" r:id="rId3" imgW="3837724" imgH="99338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08848" y="4282796"/>
                        <a:ext cx="8826765" cy="2284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4965276" y="1452521"/>
            <a:ext cx="146023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4965277" y="1774737"/>
            <a:ext cx="14602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0657622" y="1864413"/>
            <a:ext cx="114719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10657623" y="2186629"/>
            <a:ext cx="114719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342424" y="2737623"/>
            <a:ext cx="186389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1" name="直接连接符 10"/>
          <p:cNvCxnSpPr/>
          <p:nvPr/>
        </p:nvCxnSpPr>
        <p:spPr>
          <a:xfrm>
            <a:off x="3342424" y="3059839"/>
            <a:ext cx="18638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476368" y="3652023"/>
            <a:ext cx="172994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4" name="直接连接符 13"/>
          <p:cNvCxnSpPr/>
          <p:nvPr/>
        </p:nvCxnSpPr>
        <p:spPr>
          <a:xfrm>
            <a:off x="3476368" y="3974239"/>
            <a:ext cx="172994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7628238" y="3652023"/>
            <a:ext cx="172994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7" name="直接连接符 16"/>
          <p:cNvCxnSpPr/>
          <p:nvPr/>
        </p:nvCxnSpPr>
        <p:spPr>
          <a:xfrm>
            <a:off x="7628238" y="3974239"/>
            <a:ext cx="172994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635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9878"/>
            <a:ext cx="11430000" cy="53922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其他新能源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在风力资源丰富的地区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可以看见由许多风力发电机组成的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风车田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。风能安全、清洁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可再生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能源是未来的理想能源之一。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海洋能是一种蕴藏量极大的可再生能源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具有广阔的应用前景。下列能源不属于海洋能的是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潮汐能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波浪能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海流能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氢能是一种应用前景非常广阔的新能源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但目前仍处于研究、试验阶段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还未能进入实用阶段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其主要原因是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氢气燃烧对环境影响的评价尚无定论　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氢气的制取耗能巨大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廉价制氢技术尚未成熟　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氢气贮存、运输等安全技术尚未完全解决　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氢气燃烧放出的热量低于相同质量的矿物燃料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经济效益欠佳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②③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③④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①④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87764" y="1814986"/>
            <a:ext cx="126252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1587764" y="2137202"/>
            <a:ext cx="12625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826661" y="277009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3729602" y="4063435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97573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48235" y="2303494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玉兔号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月球车成功登陆月球并实施了无人探测计划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其中有一项是探测月球土壤中丰富的氦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能与氘核结合成新的原子核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通过核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聚变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裂变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释放的巨大能量可作为人类未来的能源。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地热是蕴藏在地球内部的天然绿色能源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举世闻名的西藏羊八井热电站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就是利用深层地热发电。地热能是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可再生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19007" y="2836478"/>
            <a:ext cx="95772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7519008" y="3158694"/>
            <a:ext cx="95772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671937" y="4171007"/>
            <a:ext cx="125429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3671937" y="4493223"/>
            <a:ext cx="125429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5736664"/>
              </p:ext>
            </p:extLst>
          </p:nvPr>
        </p:nvGraphicFramePr>
        <p:xfrm>
          <a:off x="1747091" y="3411885"/>
          <a:ext cx="8826765" cy="1730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文档" r:id="rId3" imgW="3837724" imgH="752518" progId="Word.Document.12">
                  <p:embed/>
                </p:oleObj>
              </mc:Choice>
              <mc:Fallback>
                <p:oleObj name="文档" r:id="rId3" imgW="3837724" imgH="7525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47091" y="3411885"/>
                        <a:ext cx="8826765" cy="17307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289139" y="1262009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如图所示是太阳能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照明路灯。它主要由太阳能电池板、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灯头等部分构成。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LED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是一种发光二极管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电流通过时能够发光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可以把电能直接转化成光能。太阳能是太阳内部氢原子核发生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聚变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裂变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释放出的核能。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94818" y="2271300"/>
            <a:ext cx="97420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3528718" y="2640073"/>
            <a:ext cx="97420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112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75129" y="1120153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如图是由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719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所研制的海洋核动力平台。一种为电站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将核电站布置在浮动式平台上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平台排水量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反应堆输出的单堆热功率为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 MW,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另一种为可潜式核电站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除满足浮动式核电站性能要求外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还可以在恶劣海况下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平台潜至水下工作。该核动力平台反应堆是利用核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裂变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裂变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来提供能量的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若核反应堆的热功率有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转化为电能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一天的发电量可达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9.6×10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kW·h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504089"/>
              </p:ext>
            </p:extLst>
          </p:nvPr>
        </p:nvGraphicFramePr>
        <p:xfrm>
          <a:off x="1776746" y="3872006"/>
          <a:ext cx="8826765" cy="1575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文档" r:id="rId3" imgW="3837724" imgH="685091" progId="Word.Document.12">
                  <p:embed/>
                </p:oleObj>
              </mc:Choice>
              <mc:Fallback>
                <p:oleObj name="文档" r:id="rId3" imgW="3837724" imgH="6850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76746" y="3872006"/>
                        <a:ext cx="8826765" cy="15757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474228" y="2564629"/>
            <a:ext cx="90006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5" name="直接连接符 4"/>
          <p:cNvCxnSpPr/>
          <p:nvPr/>
        </p:nvCxnSpPr>
        <p:spPr>
          <a:xfrm>
            <a:off x="3474229" y="2886845"/>
            <a:ext cx="9000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209190" y="3009018"/>
            <a:ext cx="138609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8" name="直接连接符 7"/>
          <p:cNvCxnSpPr/>
          <p:nvPr/>
        </p:nvCxnSpPr>
        <p:spPr>
          <a:xfrm>
            <a:off x="6209191" y="3331234"/>
            <a:ext cx="138609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378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1476"/>
            <a:ext cx="11430000" cy="4949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14.2017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我国在南海成功试采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可燃冰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可燃冰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与水在低温高压下形成的一种天然气水合物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是一种储量丰富、高热值、环保的新能源。它属于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可再生能源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不可再生能源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生物质能源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二次能源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电影纪录片《厉害了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我的国》中介绍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在无锡的国家重点实验室里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年轻的双手刚刚创造出全球晶硅太阳能电池效率的世界纪录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太阳能电池能直接将光能转化为电能。以下说法错误的是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太阳能只能转化为电能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太阳能是可再生能源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硅是制作太阳能电池的重要材料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太阳能电池给我们提供了新的电能来源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418726" y="1633753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3070574" y="3874445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06736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11071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下列关于核能说法正确的是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核反应堆中发生的链式反应是不可控制的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核电站产生的核废料仍具有放射性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一般深埋在人烟稀少的地方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核反应堆可将核能直接转化成电能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我国已建成可控核聚变反应堆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60477" y="254815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83704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35A1A427-B0BE-4EBA-BD37-B5B7F39F28CC}" vid="{6F90AB7F-A1D5-45F3-B48B-DC487930784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33</TotalTime>
  <Words>701</Words>
  <Application>Microsoft Office PowerPoint</Application>
  <PresentationFormat>自定义</PresentationFormat>
  <Paragraphs>53</Paragraphs>
  <Slides>14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数学模板</vt:lpstr>
      <vt:lpstr>文档</vt:lpstr>
      <vt:lpstr>20.2　开发新能源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20.2　开发新能源</dc:title>
  <dc:creator>微软用户</dc:creator>
  <cp:lastModifiedBy>dreamsummit</cp:lastModifiedBy>
  <cp:revision>5</cp:revision>
  <dcterms:created xsi:type="dcterms:W3CDTF">2019-09-24T08:55:45Z</dcterms:created>
  <dcterms:modified xsi:type="dcterms:W3CDTF">2019-10-03T01:03:57Z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