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1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  <p:sldId id="4004" r:id="rId45"/>
    <p:sldId id="4005" r:id="rId46"/>
    <p:sldId id="4006" r:id="rId47"/>
    <p:sldId id="4007" r:id="rId48"/>
    <p:sldId id="4008" r:id="rId49"/>
    <p:sldId id="4009" r:id="rId50"/>
    <p:sldId id="4010" r:id="rId51"/>
    <p:sldId id="4011" r:id="rId52"/>
    <p:sldId id="4012" r:id="rId53"/>
    <p:sldId id="4013" r:id="rId54"/>
    <p:sldId id="4014" r:id="rId55"/>
    <p:sldId id="4015" r:id="rId56"/>
    <p:sldId id="4016" r:id="rId57"/>
    <p:sldId id="4017" r:id="rId58"/>
    <p:sldId id="4018" r:id="rId59"/>
    <p:sldId id="4019" r:id="rId60"/>
    <p:sldId id="4020" r:id="rId61"/>
    <p:sldId id="4021" r:id="rId62"/>
    <p:sldId id="4022" r:id="rId63"/>
    <p:sldId id="4023" r:id="rId64"/>
    <p:sldId id="4024" r:id="rId65"/>
    <p:sldId id="4025" r:id="rId66"/>
    <p:sldId id="4026" r:id="rId67"/>
    <p:sldId id="4027" r:id="rId68"/>
    <p:sldId id="4028" r:id="rId69"/>
    <p:sldId id="4029" r:id="rId70"/>
  </p:sldIdLst>
  <p:sldSz cx="9144000" cy="6858000" type="screen4x3"/>
  <p:notesSz cx="6858000" cy="9144000"/>
  <p:custDataLst>
    <p:tags r:id="rId7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第十七章  欧姆定律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2230" y="4364990"/>
            <a:ext cx="2028190" cy="2157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为了探究“电流与电压的关系”，永锋同学设计了如图所示的电路，并选择了需要的器材进行实验．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（1）这个实验使用了控制变量的方法，其中被控制的变量是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，滑动变阻器R2的主要作用是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3539" y="3252470"/>
            <a:ext cx="16275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的阻值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36429" y="3730625"/>
            <a:ext cx="30575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改变R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两端的电压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（2）下面是他获取的一组实验数据：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（3）分析表中的数据，你能得出的探究结论是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</a:t>
            </a:r>
            <a:r>
              <a:rPr lang="zh-CN" altLang="en-US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noFill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（4）实验中，电阻R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5250" y="3804285"/>
            <a:ext cx="663702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电阻一定时，通过导体的电流与导体两端的电压成正比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740" y="1888490"/>
            <a:ext cx="5939790" cy="1323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28742" y="483425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如图所示的电路中，电源电压为6V，且保持不变，电阻R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的阻值分别为8Ω、4Ω、12Ω. 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（1）如果开关S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都断开时，电流表、电压表的示数是多大？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（2）如果开关S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都闭合时，电流表、电压表的示数是多大？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170" y="4447540"/>
            <a:ext cx="2752090" cy="19316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08075" y="1193800"/>
            <a:ext cx="6942455" cy="5262245"/>
            <a:chOff x="1745" y="1880"/>
            <a:chExt cx="10933" cy="82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38" y="7186"/>
              <a:ext cx="2982" cy="152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2" y="3040"/>
              <a:ext cx="4804" cy="97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745" y="1880"/>
              <a:ext cx="10933" cy="82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解:（1）当S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、S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都断开时，R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、R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串联，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电流表示数为：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电压表示数为：U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=IR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=0.5A×4Ω=2V.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（2）当S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、S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都闭合时，S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把电压表和R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都短路了， 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、R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并联，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因为电压表被短路,所以电压表示数为：U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=0V，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所以，电流表电流为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：I=I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＋I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=0.75A+0.5A=1.25A.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81864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（2017·青岛模拟）图甲是某同学“探究电流与电压关系”的电路图． 闭合开关S后，滑动变阻器的滑片P从a端移至b端的过程中，电流表和电压表的示数（I-U）图像如图乙所示. 则（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6845" y="4326890"/>
            <a:ext cx="4459605" cy="16954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的电阻值是0.2Ω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该电路最小功率为0.05W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滑动变阻器的总电阻是5Ω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滑动变阻器R的电功率先变大后变小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642" y="40055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11.（2018·常德）如图所示，R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为定值电阻，R1为滑动变阻器，A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为实验室用电流表（接线柱上标有“-”“0.6”“3”），闭合开关后，调节滑片P． 使两电流表指针所指位置相同.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的示数之比为1∶4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通过R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的电流之比为4∶1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两端的电压之比为1∶4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的阻值之比为4∶1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9757" y="335470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2720" y="4320540"/>
            <a:ext cx="2128520" cy="15252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12.（2019·金华）利用如图电路研究“电流与电阻的关系”，其中电流表量程为“0～0.6A”，电压表量程为“0～3V”，滑动变阻器的规格为“50Ω  1A”，依次将阻值为5欧、10欧、20欧的定值电阻接入AB之间完成实验，获得数据如下表.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4493260"/>
            <a:ext cx="6320155" cy="20218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请回答：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（1）完成第一组实验，断开开关，拆下5欧的电阻，改接10欧的电阻. 继续操作有以下四步：①闭合开关；②将滑动变阻器的滑片移到最右端；③记录电流表示数；④将滑动变阻器的滑片移到适当位置. 从安全和规范角度考虑，正确的顺序是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（2）上述操作④中判断滑片已处于适当位置的依据是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　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0127" y="44075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②①④③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3387" y="5412740"/>
            <a:ext cx="27622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电压表示数为2V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（3）依据表中数据作出了下列图像，其中正确的是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；（多选）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（4）要完成本次实验，电源最多只能将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节干电池串联.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6430" y="2208530"/>
            <a:ext cx="2771775" cy="28930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83357" y="1614805"/>
            <a:ext cx="676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3792" y="518350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201676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797560"/>
            <a:ext cx="743267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课时  电流与电压和电阻的关系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欧姆定律及其应用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2751455"/>
            <a:ext cx="74326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由欧姆定律公式I=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U/R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变形得R=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U/I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，对此，下列说法正确的是（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加在导体两端的电压越大，则导体的电阻越大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通过导体的电流越大，则导体的电阻越小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当导体两端的电压为零时，导体的电阻也为零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导体的电阻跟导体两端的电压和通过导体的电流无关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2292" y="31680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1945005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797560"/>
            <a:ext cx="743267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课时   欧姆定律的综合运用  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电阻的测量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260794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（2019·佛山一模）一根粗细均匀的金属导线其电阻值为R，将其剪成相等的两段后，再进行并联，则并联后的电阻值为（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2R     			B． R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R/2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			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R/4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0057" y="36842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（2019·邵阳）如图所示的电路中，电源电压恒定不变，已知R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＝3R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，当S和S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断开时，电压表和电流表的示数分别为U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；当S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断开、S和S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闭合时，电压表和电流表的示数分别为U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，则U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别是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1：1   4：3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1：2   1：3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1：1   1：4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1：4   1：1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5960" y="3975735"/>
            <a:ext cx="2613660" cy="2122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2722" y="37922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3.小明设计了如图所示的电路测未知电阻的阻值，其中不可行的是 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0" y="2867660"/>
            <a:ext cx="4335780" cy="3314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93642" y="20427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74688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（2018·自贡）两个电阻甲和乙，电阻值分别为20 Ω、40 Ω，将它们串联接入电路中，则甲、乙两电阻两端的电压之比为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；将它们并联接入电路中，通过甲、乙两电阻的电流之比为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4969" y="2823845"/>
            <a:ext cx="8959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8997" y="3804285"/>
            <a:ext cx="656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2:1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4260" y="3760470"/>
            <a:ext cx="2391410" cy="2358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（2018·攀枝花）如图是R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两电阻的电压与电流关系图像，由图可知，电阻R1的阻值为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Ω，若将两电阻并联后接在3V的电源两端，干路电流为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2" y="248539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2072" y="298831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0.9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（2018·长沙）如图是酒驾检测中酒精测试仪的简化电路图． R0为定值电阻，R1为气敏电阻，它的阻值随酒精气体浓度增大而减小． 闭合开关，电源电压保持不变，若驾驶员呼出的酒精气体浓度越大，测试仪的电路中电流越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，电压表示数越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6469" y="371665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4415155"/>
            <a:ext cx="3070860" cy="1896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93610" y="415607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（2018·广安）如图甲所示的电路，当闭合开关后两个电压表的指针偏转均如图乙所示，则R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两端的电压是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的电阻之比为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760" y="3872230"/>
            <a:ext cx="4853305" cy="2202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31717" y="248602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0592" y="300101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4∶1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 如图所示，在伏安法测电阻实验中，电流表有内外两种接法. 已知电流表内阻为0.1Ω，电压表内阻为10kΩ，若待测电阻约为5Ω，应该选用电路图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（选填“甲”或“乙”）进行实验，测量值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（选填“大于”“等于”或“小于”）真实值.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395" y="4508500"/>
            <a:ext cx="5109210" cy="1803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00159" y="285369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3287" y="33788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5765" y="4377690"/>
            <a:ext cx="3456305" cy="2044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982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（2019·广安）学校科技创新小组用伏安法测量小灯泡的电阻，电源电压为3V，待测小灯泡的额定电压为2.5V.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（1）请用笔划线代替导线，完成图甲中实物电路图的连接，要求：①滑片P向右移动时，电流表示数变小；②连线不能交叉.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4567" y="43776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8645" y="4390390"/>
            <a:ext cx="2620010" cy="18351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（2）检查电路无误后，闭合开关，灯泡不亮，电压表有示数，电流表示数为零，导致这一现象的原因可能是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A．电压表短路   	B．电压表断路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C．滑动变阻器短路   	D． 小灯泡断路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（3）故障排除后，闭合开关，当滑动变阻器的滑片P移到某一位置时，电压表示数如图乙所示，要测量小灯泡正常发光时的电阻，应将滑动变阻器的滑片向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移动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（选填“左”或“右”）.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1607" y="21247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8665" y="492633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5024755"/>
            <a:ext cx="1587500" cy="14871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小刚用如图所示电路探究“一段电路中电流跟电阻的关系”. 在此实验过程中，当A、B两点间的电阻由5 Ω更换为10 Ω后（AB间接5 Ω电阻时变阻器滑片位置如图所示），为了探究上述问题，他接下来应该采取的唯一操作是（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保持变阻器滑片不动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将变阻器滑片适当向左移动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将变阻器滑片适当向右移动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适当增加电池的节数再调节滑片位置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4080" y="3782695"/>
            <a:ext cx="2583180" cy="190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2722" y="37630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（4）通过移动滑动变阻器的滑片P记录了多组数据，并作出了如图丙所示的I-U图像，由图可知，小灯泡正常发光时的电阻为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5940" y="3604895"/>
            <a:ext cx="2992120" cy="2736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06542" y="250761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12.5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8235" y="4281170"/>
            <a:ext cx="2573020" cy="1682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603375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（2019·宿迁）如图所示，电源电压6V保持不变，定值电阻R1标有“10Ω 0.5A”字样：滑动变阻器R2标有“20Ω 1A”字样，电流表量程为0～0.6A，电压表量程为0～3V，闭合开关S. 下列做法能够保证电路安全的是（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电路中电流不超过0.6A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两端电压不超过3V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滑动变阻器连入电路的阻值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在10～20Ω范围内变化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电路的总功率在1.8~3W范围内变化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1872" y="35267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020" y="3869055"/>
            <a:ext cx="4306570" cy="1858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如图甲所示电路，电源电压保持不变. 闭合开关S，当滑动变阻器的滑片P从右端滑到左端的过程中，R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的I-U关系图像如图乙所示. 则下列判断正确的是（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图线A是电阻R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的I-U关系图像	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电源电压为14V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R1的阻值是20Ω	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滑动变阻器R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最大阻值为30Ω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2982" y="27997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12．如图所示，电源电压恒为3V，R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=10Ω，R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=10Ω，R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=20Ω．只闭合S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，电流表的示数为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A，电压表的示数为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V；只闭合S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，电流表的示数为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A；要使电路消耗的电功率最小，应只闭合开关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0070" y="4077335"/>
            <a:ext cx="2917190" cy="2472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33552" y="251079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0.18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3297" y="247332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1.8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1092" y="303276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0.45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9254" y="4005580"/>
            <a:ext cx="4959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endParaRPr 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13．如图甲表示一种自动测定油箱内油面高度的仪器（实际上是量程为0～0.6A的电流表改装而成），滑动变阻器R的最大值为60Ω，金属杠杆的右端是滑动变阻器的滑片. 从测量表指针所指的刻度，就可以知道油箱内油面的高度. 电源电压为24V，R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295" y="4453890"/>
            <a:ext cx="4170680" cy="18694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的作用是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，当油箱油面下降时，测量表的示数将变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（2）油箱装满汽油时，测量表示数为最大值（即电流表达到最大值，此时，滑动变阻器的触头在某一端），求R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7647" y="124460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保护电路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0849" y="174752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6615" y="4015105"/>
            <a:ext cx="7432675" cy="1768475"/>
            <a:chOff x="1349" y="6323"/>
            <a:chExt cx="11705" cy="2785"/>
          </a:xfrm>
        </p:grpSpPr>
        <p:sp>
          <p:nvSpPr>
            <p:cNvPr id="5" name="文本框 4"/>
            <p:cNvSpPr txBox="1"/>
            <p:nvPr/>
          </p:nvSpPr>
          <p:spPr>
            <a:xfrm>
              <a:off x="1349" y="6323"/>
              <a:ext cx="11705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解：当测量表示数最大时，滑动变阻器接入电路的电阻为零，由I=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U/R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得：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/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57" y="7906"/>
              <a:ext cx="4105" cy="120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（3）油箱中油全部用完时，滑动变阻器的触头在某一端，求油箱中油全部用完时油量表的示数为多少？（即电流表的示数）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5980" y="3289300"/>
            <a:ext cx="7432675" cy="1542415"/>
            <a:chOff x="1348" y="5180"/>
            <a:chExt cx="11705" cy="2429"/>
          </a:xfrm>
        </p:grpSpPr>
        <p:sp>
          <p:nvSpPr>
            <p:cNvPr id="3" name="文本框 2"/>
            <p:cNvSpPr txBox="1"/>
            <p:nvPr/>
          </p:nvSpPr>
          <p:spPr>
            <a:xfrm>
              <a:off x="1348" y="5180"/>
              <a:ext cx="11705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解：当油箱中汽油用完时，滑动变阻器接入电路中的阻值最大，由I=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U/R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得：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/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9" y="6628"/>
              <a:ext cx="5858" cy="981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3594735"/>
            <a:ext cx="3258820" cy="2433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59321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（4）用电压表代替电流表做油量表，图中的乙图已画出部分电路，请在图乙中完成电路的设计.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3929" y="323469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25" y="3741420"/>
            <a:ext cx="2843530" cy="241998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7513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（2019·天津）如图所示的电路中，两个小灯泡的规格相同. 闭合开关后，只有一个小灯泡发光，电压表指针偏转明显. 则故障原因可能是（　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			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			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5742" y="32854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2439353" y="868680"/>
            <a:ext cx="4265295" cy="64675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◆电路故障专题练习◆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5830" y="3357245"/>
            <a:ext cx="3821430" cy="17576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2.（2019·巴中）如图所示电路中，电源电压保持不变，闭合开关S．电路正常工作，一段时间后，发现两个电表示数都变大，则出现这种故障的原因可能是（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 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 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5970" y="3969385"/>
            <a:ext cx="2701290" cy="2059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58057" y="30264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在“研究电流跟电压、电阻的关系”实验中，得到下表中一组实验数据，根据这组数据，可以得到的结论是（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130" y="3255010"/>
            <a:ext cx="6811645" cy="23837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（2019·连云港）如图所示，电源电压恒定，闭合开关，L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两灯均正常发光，电流表和电压表均有示数. 过一会儿，其中一只灯泡突然熄灭，两个电表示数均不变，假设故障是由其中某只灯泡引起的，则造成此现象的原因可能是（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0212" y="37922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7330" y="3985895"/>
            <a:ext cx="3249930" cy="210248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（2019·郴州）如图所示，闭合开关S后，灯泡L没有发光，电流表和电压表的示数均为0． 若电路中只有一处故障，则可能的故障是（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灯泡L断路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电阻R断路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灯泡L短路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电阻R短路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4807" y="30765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5575" y="3282950"/>
            <a:ext cx="3396615" cy="28549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8235" y="4560570"/>
            <a:ext cx="3782060" cy="1987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（2019·四川）如图为小明连接的电路，他先检查导线连接无误后，闭合开关S，发现两灯均不发光，于是他用一个电压表分别并联接到ab、bc、ac两点，灯L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均不发光，且电压表无示数，再用电压表并联接到dc两点时，灯L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均不发光，但电压表指针有明显偏转，由此判定电路的故障可能是（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9612" y="403860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6715" y="4040505"/>
            <a:ext cx="3337560" cy="2219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 ·攀枝花）如图所示，闭合开关，甲、乙、丙三灯泡均正常发光，两电表均有示数. 一段时间后，三灯泡突然熄灭，两电表示数均变为零. 若将甲、乙两灯泡互换，一电表示数仍为零，另一电表有示数. 造成此现象的原因可能是（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甲灯短路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甲灯断路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乙灯断路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丙灯断路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2952" y="371665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8370" y="3114040"/>
            <a:ext cx="2548890" cy="1861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（2019·襄阳）在如图所示的电路中，电源电压保持不变. 闭合开关S，电路正常工作. 过了一会儿，灯L熄灭，两个电表中只有一个电表的示数变大，则下列判断正确的是（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可能是灯L断路，电流表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的示数变小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可能是电阻R短路，电压表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可能是灯L短路，电压表的示数变大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可能是电阻R断路，电流表的示数变小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9242" y="30600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095" y="4436745"/>
            <a:ext cx="2365375" cy="2023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8.（2019·成都）如图所示电路，开关S闭合后，两灯均发光，电压表测的是灯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”或“L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”）两端电压. 一段时间后，两灯均熄灭，但电压表有读数且示数较大，电流表无读数，则故障可能是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短路”“L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断路”或“L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断路”）.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5447" y="1807210"/>
            <a:ext cx="6248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6122" y="3327400"/>
            <a:ext cx="1250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6920" y="4610100"/>
            <a:ext cx="2317750" cy="19589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（2019·盐城）小芳用铅笔芯制作如图所示的“模拟调光灯”. 闭合开关后，左右移动回形针，小灯泡始终不亮，为检查电路故障，小芳将电压表接到A、B两点，测得电压为3.0V，则A、B 间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（选填“短路”或“断路”），这种故障可能的情况是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1822" y="32518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1872" y="376682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灯丝断了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934" y="4232275"/>
            <a:ext cx="2464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AB间接触不良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0645" y="4745355"/>
            <a:ext cx="1858010" cy="1813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 如图电路中有用电器R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，闭合开关电路正常工作. 一段时间后，发现电流表示数有变化. 已知故障只发生在用电器上. 请根据题意写出可能的故障情况.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（1）如电流表示数变小且不为零，则故障是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（2）如电流表示数变小且为零，则故障是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0" y="3767455"/>
            <a:ext cx="41249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或R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发生断路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0260" y="4745355"/>
            <a:ext cx="3242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都发生断路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6595" y="4364990"/>
            <a:ext cx="2597150" cy="1931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11．如图所示的电路中，电源电压保持不变. 闭合开关S后，电路正常工作. 过了一会儿，两个电表中只有一个电表的示数变大. 灯L和电阻R中的一个可能出现了故障. ①若灯L发光，则故障是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；②若灯L不发光，则故障是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5617" y="3279140"/>
            <a:ext cx="19583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电阻R短路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5512" y="3769360"/>
            <a:ext cx="18694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电阻R断路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（2019·上海）在如图所示的电路中，电源电压为U0，且保持不变. 电键S闭合后，电路正常工作. 一段时间后，观察到一个电压表的示数变大，再串联一个电流表，观察到电流表的示数为0．若电阻R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中仅有一个出现故障，请根据相关信息写出电压表的示数及相对应的故障.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015" y="4518025"/>
            <a:ext cx="2199640" cy="17907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导体电阻一定时，导体两端的电压跟通过导体的电流成正比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导体电阻一定时，通过导体的电流跟导体两端的电压成正比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导体两端的电压一定时，导体的电阻跟通过导体的电流成反比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导体两端的电压一定时，通过导体的电流跟导体的电阻成反比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642" y="54876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08075" y="1552575"/>
            <a:ext cx="69424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①若V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示数变大，故障可能为电阻R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断路或电阻R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短路，再串联一个电流表，观察到电流表的示数为0，则故障为R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②若V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示数变大，故障可能为电阻R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断路或电阻R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短路，再串联一个电流表，观察到电流表的示数为0，则故障为R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0185" y="4329430"/>
            <a:ext cx="2981960" cy="1741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8158" y="1603375"/>
            <a:ext cx="81476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类型一：滑动变阻器滑片移动引起的动态电路分析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647190" y="868680"/>
            <a:ext cx="5849620" cy="647211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◆动态电路分析专题练习◆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153" y="244792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1.（2019·黔西南）如图所示的电路，闭合开关，当滑片P向上移动的过程中，电流表读数和电压表读数的变化情况分别是（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变大，变大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变大，变小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变小，变小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变小，变大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1457" y="35159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1675" y="4455795"/>
            <a:ext cx="2695575" cy="1891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2．（2019·襄阳）如图所示，电源电压保持不变，闭合开关S，当滑动变阻器滑片P向右滑动过程中，下列说法正确的是（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电压表的示数变大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电压表V的示数与电流表A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的示数的比值变大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电压表V的示数与电流表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的示数的乘积变大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6477" y="23101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6615" y="3971925"/>
            <a:ext cx="2895600" cy="24599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（2019·郴州）如图所示，电源电压不变，闭合开关S后，滑动变阻器的滑片P自中点向b端移动的过程中，下列关于电表示数变化情况判断正确的是（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变小，电压表V不变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不变，电压表V不变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电压表V变大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不变，A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变大，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电压表V变小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4602" y="27495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4.（2019·连云港）如图所示，电源电压U恒定，闭合开关S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，在滑动变阻器滑片向上移动过程中（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灯泡L的亮度不变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两端的电压变大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的示数变大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1775" y="3801745"/>
            <a:ext cx="3092450" cy="18669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85492" y="22720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 ·深圳）地磅工作时，重物越重，电表的示数就越大. 下列四幅电路图中，R′是滑动变阻器，R是定值电阻. 其中符合地磅工作原理的是（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810" y="3402965"/>
            <a:ext cx="3774440" cy="30549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84272" y="288099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0475" y="4281805"/>
            <a:ext cx="1936750" cy="1828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（2019·宿迁）随着我国经济的飞速发展，汽车已经进入寻常百姓人家. 如图是一种自动测定汽车油箱内油面高度的装置.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为定值电阻，R是滑动变阻器，它的金属滑片连在杠杆的一端. 从油量表（有电流表改装）指针所指的刻度就可知道油箱内油面高低. 当油面下降时，滑动变阻器连入电路的阻值将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，电流表的示数将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（均选填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“变大”“变小”或“不变”）.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若换用电压表改装成油量表，要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求油面升高时电压表示数变大，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电压表应并联在图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元件两端.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7982" y="37598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变大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8382" y="41522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变小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5777" y="5892800"/>
            <a:ext cx="5549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</a:t>
            </a:r>
            <a:endParaRPr sz="2800" b="1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7513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（2019·长沙）如图是小海设计的温度测量仪的电路，R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是定值电阻，R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是阻值随温度升高而减小的热敏电阻，当R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的温度随环境温度降低时（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电流表的示数增大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电压表V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的示数增大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电压表V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的示数增大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电压表V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的示数减小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7730" y="3477260"/>
            <a:ext cx="2715260" cy="25165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2282" y="327723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158" y="957580"/>
            <a:ext cx="81476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类型二：敏感电阻引起的动态电路分析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6945" y="3251835"/>
            <a:ext cx="2251710" cy="15608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（2018·潍坊）某同学设计的煤气检测电路如图所示，电源电压不变，R为定值电阻，Q为气敏元件，其阻值随煤气浓度的升高而增大，闭合开关S，当煤气浓度升高时，下列判断正确的是（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电流表示数变小，输出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信号电压Uab变大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电流表示数变大，输出信号电压Uab变大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电流表示数变小，输出信号电压Uab不变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电流表示数变大，输出信号电压Uab减小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9689" y="325183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（2018·聊城）如图，R为光敏电阻，其阻值随光照强度的增大而减小，R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是定值电阻. 闭合开关，逐渐增大光敏电阻上的光照强度，电表示数变化情况是（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电流表示数变小，电压表示数变大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电流表示数变大，电压表示数变小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电压表和电流表示数的比值将变小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电流表和电压表示数均变大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2335" y="4841240"/>
            <a:ext cx="2306320" cy="1496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2182" y="27247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7910" y="3144520"/>
            <a:ext cx="2150745" cy="1635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4.张华同学在探究通过导体的电流与其两端的电压的关系时，将记录的实验数据通过整理作出了如图所示的图像，根据图像. 下列说法错误的是（　　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当在导体乙的两端加上1V的电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压时，通过导体乙的电流为0.1A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当在导体甲的两端加上3V的电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压时，通过导体甲的电流为0.6A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通过导体甲的电流与其两端的电压成正比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将甲、乙两导体并联后接到电压为3V的电源上时，干路中的电流为0.7A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7312" y="26225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015" y="4293235"/>
            <a:ext cx="3880485" cy="2260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10.（2018·常州）如何外部检测植物含水量的变化呢？科学家用条状石墨烯制成的湿敏电阻R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，附着在叶片上，植物含水量变低，R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变小，电表示数变小；植物含水量变高，R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变大，电表示数变大. 电源电压恒定，R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为定值电阻，下列电路图中符合要求的是（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2622" y="36995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635" y="4170680"/>
            <a:ext cx="4064000" cy="2268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11． （2019 ·山西）图甲是身高、体重测量仪，当体检者站在台面上时，能自动显示身高和体重. 电路原理如图乙所示，电压表、电流表分别显示身高和体重的大小，压敏电阻R的阻值随压力增大而增大，滑片P随身高增高而上滑. 下列分析正确的是（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身高越高电压表示数越大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身高越高通过R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的电流越小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体重越大电流表示数越大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体重越大电路消耗总功率越大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2749" y="3792220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0525" y="3670935"/>
            <a:ext cx="2020570" cy="2405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96215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（2019·江西）如图所示，电源电压保持不变，S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掷到1时，小灯泡恰好正常发光. 当S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由1掷到2时，下列说法正确的是（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电流表示数变小，小灯泡正常发光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电压表示数不变，小灯泡发光暗淡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电流表示数变小，电压表示数变小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电压表示数不变，电流表示数变大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5882" y="30206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158" y="1316355"/>
            <a:ext cx="81476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类型三：开关的断开与闭合引起的动态电路的分析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0" y="3228975"/>
            <a:ext cx="2912110" cy="2711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（2019·绵阳）如图所示，灯泡L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（灯泡中只要有电流就能发光）相同，电源电压小于灯泡的额定电压，且保持不变，开关S由闭合到断开，电路中（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变亮，电压表示数变小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变暗，电流表示数变大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亮起来，电压表示数变大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亮起来，电流表示数变小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1572" y="305054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（2018·福建）如图电路中，闭合开关S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，电流表和电压表均有示数，若断开S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，则（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电流表示数变小，电压表示数变小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电流表示数变小，电压表示数变大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电流表示数变大，电压表示数变小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电流表示数变大，电压表示数变大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7085" y="4919345"/>
            <a:ext cx="2545080" cy="1635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7349" y="243522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4235" y="4290060"/>
            <a:ext cx="2531110" cy="1744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15．（2018·恩施）如图，电源电压恒定，闭合S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，两电表均有示数；再断开S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，同时闭合S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，此时（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电流表示数变小，电压表示数变大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电流表示数变大，电压表示数变小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两表示数均变小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两表示数均变大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2532" y="25361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1235" y="4710430"/>
            <a:ext cx="3756025" cy="1732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5.（2018·台州）某同学利用如图甲所示的电路进行实验，电源电压恒为3V，更换5个定值电阻Rx，得到如图乙所示的图像．下列有关叙述正确的是（　　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该同学研究的是电流和电压的关系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实验中电压表的示数保持0.5V不变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滑动变阻器阻值变化范围为1～5Ω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将Rx从5 Ω换成10 Ω后，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应将滑片P向左移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9467" y="27622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1585" y="3907790"/>
            <a:ext cx="2649220" cy="1932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6.（2019·娄底）某小灯泡上标有“6V 6W”字样，其电流随两端电压变化关系的曲线如图所示，则当小灯泡两端的电压为2V时，通过小灯泡的电流为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A，此时小灯泡的电阻为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0932" y="298831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4382" y="351536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0140" y="3465830"/>
            <a:ext cx="3627120" cy="2010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7.（2017·临沂）在如图所示的电路中，R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＝15Ω，R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＝10Ω，闭合开关后电流表的示数为0.3A，则电源电压为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V，通过R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3872" y="253238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5607" y="3015615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8852</Words>
  <Application>WPS 演示</Application>
  <PresentationFormat>自定义</PresentationFormat>
  <Paragraphs>493</Paragraphs>
  <Slides>67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82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