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第一章  机械运动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4441190"/>
            <a:ext cx="6126480" cy="10826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（2019·连云港）如图是某个实验小组利用频闪照相机每隔0.1s拍摄一次所得到的物体和刻度尺的频闪照片，黑点表示物体的像.由图可知，物体在AB段的路程为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cm，平均速度为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m/s.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9192" y="299339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7.50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7747" y="351536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0.15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9.（2019·扬州）淮扬镇高铁过江通道“五峰山公铁大桥”建成后，扬州将进一步融入上海一小时经济圈.大桥主跨长为 1120m，一列 280m 的高铁匀速通过大桥的时间为 70s，则高铁的速度为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m/s，若以高铁为参照物，大桥是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0037" y="349059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1927" y="40297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运动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6335" y="3968750"/>
            <a:ext cx="2863850" cy="2181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（2016·广东节选）小明骑车在某段平直的水平路面上由静止开始运动，共用时12s，如图所示是速度v随时间t变化的关系图像，小明在t=7s时刚好到达这段路程的中点，求自行车在0～7s内的平均速度是多少？（保留小数点后两位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5980" y="1638300"/>
            <a:ext cx="74326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解：由图像可知，自行车在7～12s做匀速直线运动，速度v=6m/s，根据v=■可得，7～12s内行驶的路程：s=vt=6m/s×5s=30m，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小明在t=7s时刚好到达这段路程的中点，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所以，0~7s通过的路程s′=s=30m，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自行车在0~7s内的平均速度：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815" y="4301490"/>
            <a:ext cx="2950210" cy="75120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9005" y="4337050"/>
            <a:ext cx="2447925" cy="17900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55663" y="160337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11.（2019·深圳）甲、乙两物体，同时从同一地点沿直线向同一方向运动，它们的s-t图像如图所示.下列说法正确的是（　 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2～4s 内乙做匀速直线运动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4s 时甲、乙两物体的速度相等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0～4s 内乙的平均速度为2m/s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3s 时甲在乙的前方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8102" y="267208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4135120"/>
            <a:ext cx="5267960" cy="2124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如图所示是小明同学所拍摄的一幅海边风景照片. 由照片所示的情景，可以分析判断出甲船的运动状态是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en-US" altLang="zh-CN" sz="2800" u="sng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u="sng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，乙船的运动状态可能是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980" y="2464435"/>
            <a:ext cx="72237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向左行驶，且速度大于风速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980" y="3457575"/>
            <a:ext cx="72237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静止、向右行驶、向左行驶且速度小于风速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410" y="3615055"/>
            <a:ext cx="5529580" cy="26390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1635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13.（2019·襄阳）小明同学为研究小木块在足够长斜面上的运动规律,每次都使小木块从斜面上O点静止释放,沿斜面向下运动,利用秒表和刻度尺测出其运动时间和通过的路程,记录的数据如下表.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（1）通过分析上表数据可知:物块通过的路程与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成正比，表达式为:s=</a:t>
            </a:r>
            <a:r>
              <a:rPr lang="zh-CN" altLang="en-US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（2）根据表格中的数据,物块自O点开始计时的5s时间内通过的路程为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5774" y="213423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所用时间的平方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7290" y="2680335"/>
            <a:ext cx="18675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0.3m/s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×t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86402" y="3660775"/>
            <a:ext cx="923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7.5m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小明通过查阅资料知道,满足上述路程表达式的运动是一种由静止开始的匀加速运动（即在相同的时间内速度的增加量总是相同的运动）,而且表达式中系数是一个恒量，这个恒量在不同情况下是不同的.在上面实验中,你可以通过改变实验装置中的哪个方面因素来增大这个系数？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.（只需填一种方法即可）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1730" y="4772025"/>
            <a:ext cx="66262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增大实验装置中的斜面倾角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96215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1．（2019·青岛）下列对一些数据的估测，最接近实际的是（　 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A．课桌的高度约为800cm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B．青岛夏季的最高气温约为50℃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C．中学生100m跑的平均速度约为15m/s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D．将20个鸡蛋从一楼提至二楼，对鸡蛋做的功约为30J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6702" y="248602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某同学正确测量出某物体的长度是36．67cm，则他所使用的刻度尺的分度值、此数据的准确值和估计值分别是（　 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A．1mm、36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60cm、0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07cm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B．1cm、36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6cm、0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07cm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C．1cm、36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0cm、0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67cm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D．1mm、36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6cm、0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07cm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2927" y="25107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3.（2019·无锡）小明和小红从同一地点，沿同一直线，以大小相等的速度，同时向相反方向匀速行走，1min后两人相距120m. 下列说法正确的是（　 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A．以小明为参照物，小红的速度是2m/s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B．以地面为参照物，小红的速度是2m/s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C．以小明为参照物，小红是静止的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D．如果说小明是静止的，则选择的参照物是地面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1967" y="30137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4.（2016·泸州）下列实验均涉及到多次测量，其中多次测量数据取平均值以减小误差的是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A．探究串联电路的电流规律时，要换用不同规格的灯泡进行多次测量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B．探究光的反射规律实验时，多次改变入射角的大小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C．用刻度尺测量物理课本的长度时，进行多次测量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D．探究重力与质量的关系时，多次改变物体的质量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0042" y="218440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5.（2019·江西）亲爱的同学，请你应用所学的物理知识解答下列问题.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（1）如图甲所示，为了让读数更精确，应选择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刻度尺，所测物块的长度为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cm.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7189" y="503555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乙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2504440"/>
            <a:ext cx="6589395" cy="1964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0692" y="507238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2.80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2880" y="4829175"/>
            <a:ext cx="3061970" cy="1512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0398" y="110109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（2）清晨，王爷爷绕小区花园步行锻炼身体，借助手机中的秒表测量了自己步行一圈的时间为2min24s，如图乙所示，秒表外圈示数的单位为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，分度值为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s.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（3）天平的工作原理是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.如图丙所示，此时指针静止在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（填天平的结构名称）的中线左侧，接下来的操作是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使天平水平平衡.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3252" y="2602865"/>
            <a:ext cx="3213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2882" y="2627630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2352" y="312483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杠杆原理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95254" y="365188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分度盘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0204" y="4681855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向右盘加砝码或向右移动游码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6.（2019·威海）如图，骑马是古人最便捷的出行方式.“春风得意马蹄疾，一日看尽长安花”.当诗人孟郊骑马看到百花纷纷向后退去，是以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为参照物.西安到洛阳路程约为360km，乘坐动车约需2个小时；若古人骑马走完此路段，平均速度5m/s，则大约需要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小时.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9292" y="305308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马（或自己）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2935" y="4705985"/>
            <a:ext cx="1782445" cy="1088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67207" y="453644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1864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7.（2019·南充）小红参加校运动会百米赛跑，跑完全程用时15s，则全程的平均速度是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m/s（结果保留一位小数），以奔跑的小红为参照物，运动场旁的建筑物是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（选填“运动”或“静止”）的.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68517" y="235521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6.7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78222" y="336042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运动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2513</Words>
  <Application>WPS 演示</Application>
  <PresentationFormat>自定义</PresentationFormat>
  <Paragraphs>133</Paragraphs>
  <Slides>19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