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91" d="100"/>
          <a:sy n="91" d="100"/>
        </p:scale>
        <p:origin x="492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专题训练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(</a:t>
            </a:r>
            <a:r>
              <a:rPr lang="zh-CN" altLang="zh-CN" dirty="0" smtClean="0"/>
              <a:t>一</a:t>
            </a:r>
            <a:r>
              <a:rPr lang="en-US" altLang="zh-CN" dirty="0" smtClean="0"/>
              <a:t>)</a:t>
            </a:r>
            <a:r>
              <a:rPr lang="zh-CN" altLang="zh-CN" dirty="0" smtClean="0"/>
              <a:t>　力学作图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</a:t>
            </a:r>
            <a:r>
              <a:rPr lang="zh-CN" altLang="zh-CN" dirty="0"/>
              <a:t>一</a:t>
            </a:r>
            <a:r>
              <a:rPr lang="en-US" altLang="zh-CN" dirty="0"/>
              <a:t>)</a:t>
            </a:r>
            <a:r>
              <a:rPr lang="zh-CN" altLang="zh-CN" dirty="0"/>
              <a:t>　力学作图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81000" y="1026033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滑轮组的组装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画出滑轮组用最小力拖出陷入泥坑里的汽车的绕线方法。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386326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18ZKXWK120.EPS" descr="id:21474904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74229" y="2034932"/>
            <a:ext cx="6443647" cy="1637371"/>
          </a:xfrm>
          <a:prstGeom prst="rect">
            <a:avLst/>
          </a:prstGeom>
        </p:spPr>
      </p:pic>
      <p:pic>
        <p:nvPicPr>
          <p:cNvPr id="15" name="18ZKXWE252.EPS" descr="id:214749044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574229" y="4442454"/>
            <a:ext cx="6443647" cy="164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951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036550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请在图中画出滑轮组最省力的绳子绕法。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77102" y="1573160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ZKXWD58.EPS" descr="id:21474904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48476" y="1625710"/>
            <a:ext cx="1109729" cy="4588497"/>
          </a:xfrm>
          <a:prstGeom prst="rect">
            <a:avLst/>
          </a:prstGeom>
        </p:spPr>
      </p:pic>
      <p:pic>
        <p:nvPicPr>
          <p:cNvPr id="9" name="17ZKXWD85.EPS" descr="id:214749046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330076" y="1751835"/>
            <a:ext cx="1057177" cy="437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27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专题概述.EPS" descr="id:21474903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93606" y="2186584"/>
            <a:ext cx="2842917" cy="66913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866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力的作用点画在受力物体上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压力的作用点画在接触面上。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力臂的画法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画力臂就是画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指力的作用线。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滑轮组的组装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根据题目的要求确定绳子的股数。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52161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贵港中考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用手把小球压在弹簧上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弹簧被压缩到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松手后小球向上运动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如图所示。请在图中画出小球离开弹簧后所受到的力的示意图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为小球的重心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空气对小球的作用力忽略不计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HWD16.EPS" descr="id:21474903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21197" y="3080007"/>
            <a:ext cx="1530997" cy="233059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826875" y="2896323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HWD17.EPS" descr="id:214749033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330741" y="3431854"/>
            <a:ext cx="1583548" cy="241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9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15221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点画出箱子在水平向左滑行过程中受到的摩擦力示意图。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36928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8ZKXWK113.EPS" descr="id:214749034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61221" y="1697601"/>
            <a:ext cx="3238972" cy="1408493"/>
          </a:xfrm>
          <a:prstGeom prst="rect">
            <a:avLst/>
          </a:prstGeom>
        </p:spPr>
      </p:pic>
      <p:pic>
        <p:nvPicPr>
          <p:cNvPr id="9" name="18ZKXWE245.EPS" descr="id:214749035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561221" y="3904817"/>
            <a:ext cx="3238972" cy="140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81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57264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请画出如图所示的铅锤所受重力和绳子拉力的示意图。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26875" y="1761207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ZKXWF4.eps" descr="id:21474903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11822" y="1875132"/>
            <a:ext cx="2114550" cy="3176524"/>
          </a:xfrm>
          <a:prstGeom prst="rect">
            <a:avLst/>
          </a:prstGeom>
        </p:spPr>
      </p:pic>
      <p:pic>
        <p:nvPicPr>
          <p:cNvPr id="9" name="19ZKXWF6.eps" descr="id:214749036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208126" y="1875132"/>
            <a:ext cx="2051488" cy="387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02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81000" y="931443"/>
            <a:ext cx="114300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杠杆中力及力臂的示意图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点用力把桌腿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抬离地面时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始终没有移动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点画出最小作用力的示意图。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1000" y="3873781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19ZKXWG13.eps" descr="id:21474903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35265" y="2315528"/>
            <a:ext cx="3070334" cy="1442663"/>
          </a:xfrm>
          <a:prstGeom prst="rect">
            <a:avLst/>
          </a:prstGeom>
        </p:spPr>
      </p:pic>
      <p:pic>
        <p:nvPicPr>
          <p:cNvPr id="14" name="19ZKXWG167.eps" descr="id:214749038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803430" y="4168564"/>
            <a:ext cx="2734004" cy="242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554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25726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上挂了一个重为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为使杠杆在图中的位置静止。请画出重力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的示意图、杠杆受到最小的动力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26875" y="2255192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18ZKXWK116.EPS" descr="id:21474903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74541" y="2415287"/>
            <a:ext cx="3103169" cy="2714006"/>
          </a:xfrm>
          <a:prstGeom prst="rect">
            <a:avLst/>
          </a:prstGeom>
        </p:spPr>
      </p:pic>
      <p:pic>
        <p:nvPicPr>
          <p:cNvPr id="15" name="18ZKXWE248.EPS" descr="id:214749040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168109" y="2255192"/>
            <a:ext cx="3174070" cy="328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5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278285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请根据已知的力画出力臂、根据已知的力臂画出力。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26875" y="1929374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K118.EPS" descr="id:21474904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00197" y="1953223"/>
            <a:ext cx="2798533" cy="2769851"/>
          </a:xfrm>
          <a:prstGeom prst="rect">
            <a:avLst/>
          </a:prstGeom>
        </p:spPr>
      </p:pic>
      <p:pic>
        <p:nvPicPr>
          <p:cNvPr id="9" name="18ZKXWE250.EPS" descr="id:214749041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271045" y="2088195"/>
            <a:ext cx="2818886" cy="272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02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15216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把门推开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弹性绳会被拉长。如图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门处于静止状态。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和弹性绳对门的拉力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96000" y="2072971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9ZKXWG14.eps" descr="id:21474904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82147" y="2088509"/>
            <a:ext cx="4437063" cy="3219216"/>
          </a:xfrm>
          <a:prstGeom prst="rect">
            <a:avLst/>
          </a:prstGeom>
        </p:spPr>
      </p:pic>
      <p:pic>
        <p:nvPicPr>
          <p:cNvPr id="11" name="19ZKXWG168.eps" descr="id:214749042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369200" y="2608501"/>
            <a:ext cx="4765010" cy="345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5300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23</TotalTime>
  <Words>318</Words>
  <Application>Microsoft Office PowerPoint</Application>
  <PresentationFormat>宽屏</PresentationFormat>
  <Paragraphs>25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Adobe 黑体 Std R</vt:lpstr>
      <vt:lpstr>NEU-BZ-S92</vt:lpstr>
      <vt:lpstr>方正书宋_GBK</vt:lpstr>
      <vt:lpstr>黑体</vt:lpstr>
      <vt:lpstr>楷体</vt:lpstr>
      <vt:lpstr>宋体</vt:lpstr>
      <vt:lpstr>Arial</vt:lpstr>
      <vt:lpstr>Calibri</vt:lpstr>
      <vt:lpstr>Calibri Light</vt:lpstr>
      <vt:lpstr>Times New Roman</vt:lpstr>
      <vt:lpstr>数学模板</vt:lpstr>
      <vt:lpstr>专题训练(一)　力学作图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2019-12-17T02:47:31Z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