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6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8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9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10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11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12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13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14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Document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Document1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Document17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18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期末复习专题八　热学、电学及其综合计算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599332"/>
              </p:ext>
            </p:extLst>
          </p:nvPr>
        </p:nvGraphicFramePr>
        <p:xfrm>
          <a:off x="1725706" y="1229659"/>
          <a:ext cx="8826765" cy="52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4" imgW="3837724" imgH="2286761" progId="Word.Document.12">
                  <p:embed/>
                </p:oleObj>
              </mc:Choice>
              <mc:Fallback>
                <p:oleObj name="文档" r:id="rId4" imgW="3837724" imgH="2286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5706" y="1229659"/>
                        <a:ext cx="8826765" cy="52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104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30" y="959344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南通中考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电源电压恒定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“50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移至某一位置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分别断开和接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求电源电压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内消耗的电能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用量程为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的电压表替换电流表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的电功率的最小值。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554273"/>
              </p:ext>
            </p:extLst>
          </p:nvPr>
        </p:nvGraphicFramePr>
        <p:xfrm>
          <a:off x="1281953" y="4135598"/>
          <a:ext cx="8826765" cy="180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4" imgW="3837724" imgH="786052" progId="Word.Document.12">
                  <p:embed/>
                </p:oleObj>
              </mc:Choice>
              <mc:Fallback>
                <p:oleObj name="文档" r:id="rId4" imgW="3837724" imgH="7860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1953" y="4135598"/>
                        <a:ext cx="8826765" cy="1807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4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180642"/>
              </p:ext>
            </p:extLst>
          </p:nvPr>
        </p:nvGraphicFramePr>
        <p:xfrm>
          <a:off x="1860177" y="1489169"/>
          <a:ext cx="8826765" cy="4125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4" imgW="3837724" imgH="1793856" progId="Word.Document.12">
                  <p:embed/>
                </p:oleObj>
              </mc:Choice>
              <mc:Fallback>
                <p:oleObj name="文档" r:id="rId4" imgW="3837724" imgH="17938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0177" y="1489169"/>
                        <a:ext cx="8826765" cy="41258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39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871660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临沂中考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图甲是小明家安装的即热式热水器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其具有高、低温两挡加热功能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低温挡功率为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5500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内部等效电路如图乙所示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是两个电热丝。某次小明用高温挡淋浴时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水的初温是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淋浴头的出水温度为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共用水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。假设热水器电热丝正常工作且产生的热量全部被水吸收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)]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该热水器高温挡功率。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378921"/>
              </p:ext>
            </p:extLst>
          </p:nvPr>
        </p:nvGraphicFramePr>
        <p:xfrm>
          <a:off x="1335741" y="3985465"/>
          <a:ext cx="8826765" cy="2167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4" imgW="3837724" imgH="942541" progId="Word.Document.12">
                  <p:embed/>
                </p:oleObj>
              </mc:Choice>
              <mc:Fallback>
                <p:oleObj name="文档" r:id="rId4" imgW="3837724" imgH="9425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5741" y="3985465"/>
                        <a:ext cx="8826765" cy="2167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67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383563"/>
              </p:ext>
            </p:extLst>
          </p:nvPr>
        </p:nvGraphicFramePr>
        <p:xfrm>
          <a:off x="572247" y="1212197"/>
          <a:ext cx="11123613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4" imgW="4843673" imgH="2760556" progId="Word.Document.12">
                  <p:embed/>
                </p:oleObj>
              </mc:Choice>
              <mc:Fallback>
                <p:oleObj name="文档" r:id="rId4" imgW="4843673" imgH="27605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2247" y="1212197"/>
                        <a:ext cx="11123613" cy="631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9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0367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在深圳某科技节上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某同学自己动手制作了一个牛奶加热器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设计电路简图如图所示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已知滑动变阻器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用于加热的电阻丝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电路中的最小电流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结果保留一位小数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电热丝的最大加热功率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在最大加热功率下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常温牛奶温度升高多少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不考虑热量损失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牛奶的比热容为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)]?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284020"/>
              </p:ext>
            </p:extLst>
          </p:nvPr>
        </p:nvGraphicFramePr>
        <p:xfrm>
          <a:off x="2788023" y="4107796"/>
          <a:ext cx="8826765" cy="2535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4" imgW="3837724" imgH="1102275" progId="Word.Document.12">
                  <p:embed/>
                </p:oleObj>
              </mc:Choice>
              <mc:Fallback>
                <p:oleObj name="文档" r:id="rId4" imgW="3837724" imgH="1102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88023" y="4107796"/>
                        <a:ext cx="8826765" cy="2535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120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874934"/>
              </p:ext>
            </p:extLst>
          </p:nvPr>
        </p:nvGraphicFramePr>
        <p:xfrm>
          <a:off x="975671" y="880545"/>
          <a:ext cx="10248034" cy="5856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4" imgW="4903418" imgH="2814281" progId="Word.Document.12">
                  <p:embed/>
                </p:oleObj>
              </mc:Choice>
              <mc:Fallback>
                <p:oleObj name="文档" r:id="rId4" imgW="4903418" imgH="28142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5671" y="880545"/>
                        <a:ext cx="10248034" cy="5856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177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979792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小组的同学们调查发现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雨雪天气里汽车后视镜会变模糊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影响行车安全。同学们设计了给后视镜除雾、除霜的加热电路。如图是加热电路原理图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电路低温挡除雾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高温挡除霜。同学们对电路进行模拟测试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开启除霜模式加热后视镜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用温度传感器测得其温度升高了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除霜模式下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电路中的电流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除霜模式下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电路的加热效率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查资料得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后视镜玻璃质量约为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玻璃的比热容约为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)]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748637"/>
              </p:ext>
            </p:extLst>
          </p:nvPr>
        </p:nvGraphicFramePr>
        <p:xfrm>
          <a:off x="1591235" y="4363011"/>
          <a:ext cx="8826765" cy="1856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4" imgW="3837724" imgH="806965" progId="Word.Document.12">
                  <p:embed/>
                </p:oleObj>
              </mc:Choice>
              <mc:Fallback>
                <p:oleObj name="文档" r:id="rId4" imgW="3837724" imgH="8069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235" y="4363011"/>
                        <a:ext cx="8826765" cy="18560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09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765155"/>
              </p:ext>
            </p:extLst>
          </p:nvPr>
        </p:nvGraphicFramePr>
        <p:xfrm>
          <a:off x="1537448" y="1343025"/>
          <a:ext cx="8826765" cy="4922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4" imgW="3837724" imgH="2140368" progId="Word.Document.12">
                  <p:embed/>
                </p:oleObj>
              </mc:Choice>
              <mc:Fallback>
                <p:oleObj name="文档" r:id="rId4" imgW="3837724" imgH="21403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7448" y="1343025"/>
                        <a:ext cx="8826765" cy="4922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95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9" y="973209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小峻家中有一个浴足盆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其部分铭牌信息如表所示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图甲为浴足盆的工作电路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均为电热丝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浴足盆的挡位不同。求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05425"/>
              </p:ext>
            </p:extLst>
          </p:nvPr>
        </p:nvGraphicFramePr>
        <p:xfrm>
          <a:off x="1349188" y="1916416"/>
          <a:ext cx="8959211" cy="2206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文档" r:id="rId4" imgW="3895309" imgH="959488" progId="Word.Document.12">
                  <p:embed/>
                </p:oleObj>
              </mc:Choice>
              <mc:Fallback>
                <p:oleObj name="文档" r:id="rId4" imgW="3895309" imgH="95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9188" y="1916416"/>
                        <a:ext cx="8959211" cy="2206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5" y="3479836"/>
            <a:ext cx="572396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额定加热电流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的阻值各为多少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在用电高峰期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小峻关闭家中其他用电器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只让浴足盆通电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使其处于加热状态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的圆盘转了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r,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则浴足盆加热的实际电功率为多少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873808"/>
              </p:ext>
            </p:extLst>
          </p:nvPr>
        </p:nvGraphicFramePr>
        <p:xfrm>
          <a:off x="4468906" y="3772974"/>
          <a:ext cx="8826765" cy="2837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文档" r:id="rId7" imgW="3837724" imgH="1233885" progId="Word.Document.12">
                  <p:embed/>
                </p:oleObj>
              </mc:Choice>
              <mc:Fallback>
                <p:oleObj name="文档" r:id="rId7" imgW="3837724" imgH="1233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8906" y="3772974"/>
                        <a:ext cx="8826765" cy="2837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065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探究水沸腾时温度变化的特点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用酒精灯给烧杯中的水加热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烧杯中盛有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在一个标准大气压下加热至沸腾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假如完全燃烧酒精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g[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酒精的热值为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J/kg]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水吸收的热量是多少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此过程中酒精灯烧水的热效率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科学研究表明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g 100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的水汽化成同温度的水蒸气需要吸收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2.26×10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的热量。水开始沸腾后持续观察沸腾现象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同时发现水的质量减少了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求此过程水汽化成水蒸气所吸收的热量。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119530"/>
              </p:ext>
            </p:extLst>
          </p:nvPr>
        </p:nvGraphicFramePr>
        <p:xfrm>
          <a:off x="1698811" y="974583"/>
          <a:ext cx="8826765" cy="5749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文档" r:id="rId4" imgW="3837724" imgH="2499861" progId="Word.Document.12">
                  <p:embed/>
                </p:oleObj>
              </mc:Choice>
              <mc:Fallback>
                <p:oleObj name="文档" r:id="rId4" imgW="3837724" imgH="2499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8811" y="974583"/>
                        <a:ext cx="8826765" cy="5749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22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240805"/>
              </p:ext>
            </p:extLst>
          </p:nvPr>
        </p:nvGraphicFramePr>
        <p:xfrm>
          <a:off x="1470212" y="2240476"/>
          <a:ext cx="8826765" cy="2217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4" imgW="3837724" imgH="964175" progId="Word.Document.12">
                  <p:embed/>
                </p:oleObj>
              </mc:Choice>
              <mc:Fallback>
                <p:oleObj name="文档" r:id="rId4" imgW="3837724" imgH="9641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0212" y="2240476"/>
                        <a:ext cx="8826765" cy="2217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450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795406"/>
              </p:ext>
            </p:extLst>
          </p:nvPr>
        </p:nvGraphicFramePr>
        <p:xfrm>
          <a:off x="1618129" y="1381918"/>
          <a:ext cx="8826765" cy="4744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837724" imgH="2062845" progId="Word.Document.12">
                  <p:embed/>
                </p:oleObj>
              </mc:Choice>
              <mc:Fallback>
                <p:oleObj name="文档" r:id="rId4" imgW="3837724" imgH="20628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8129" y="1381918"/>
                        <a:ext cx="8826765" cy="4744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81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为响应国家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低碳环保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节能减排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的号召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我市新上线一批以天然气为燃料的新型公交汽车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其参数如图所示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某次行驶过程中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汽车搭载人员及物品共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所受阻力为总重力的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时间内匀速直线行驶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共消耗天然气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0.025 kg(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天然气完全燃烧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。针对此次行驶过程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汽车发动机的效率。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:3.2 m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客车质量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:13000 kg	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核载人数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:75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:180 kW	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最高时速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:70 km/h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90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304250"/>
              </p:ext>
            </p:extLst>
          </p:nvPr>
        </p:nvGraphicFramePr>
        <p:xfrm>
          <a:off x="1766047" y="1209815"/>
          <a:ext cx="8826765" cy="5347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3837724" imgH="2324982" progId="Word.Document.12">
                  <p:embed/>
                </p:oleObj>
              </mc:Choice>
              <mc:Fallback>
                <p:oleObj name="文档" r:id="rId4" imgW="3837724" imgH="23249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6047" y="1209815"/>
                        <a:ext cx="8826765" cy="5347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40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工匠用钢铁打制刀具时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有一个重要流程叫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淬火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把刚打制成型的刀具放到炉火中充分煅烧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然后将其迅速放入水中骤冷。现有一成型的合金钢刀具的质量为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836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的炉火中煅烧足够长时间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迅速取出放入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的水中冷却。最后与水达到共同的温度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不计过程中的热量损失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=0.42×10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)]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此刀具在火炉中吸收了多少热量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淬火后水的温度为多少摄氏度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10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此刀具在火炉中吸收的热量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合吸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合金钢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t-t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)=0.42×10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)×1 kg×(  836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)=3.4272×10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将煅烧后的刀具迅速取出放入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的水中冷却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最后刀具与水达到共同的温度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水吸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合放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t'-t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合金钢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t-t'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代入数据可得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)×5 kg×(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'-20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)=0.42×10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  kg·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)×1 kg×(  836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'=36 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76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005021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A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384099"/>
              </p:ext>
            </p:extLst>
          </p:nvPr>
        </p:nvGraphicFramePr>
        <p:xfrm>
          <a:off x="1456765" y="2078878"/>
          <a:ext cx="8826765" cy="1476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4" imgW="3837724" imgH="641822" progId="Word.Document.12">
                  <p:embed/>
                </p:oleObj>
              </mc:Choice>
              <mc:Fallback>
                <p:oleObj name="文档" r:id="rId4" imgW="3837724" imgH="641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6765" y="2078878"/>
                        <a:ext cx="8826765" cy="1476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214718" y="1444811"/>
            <a:ext cx="4186402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07586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电路的总电阻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833099"/>
              </p:ext>
            </p:extLst>
          </p:nvPr>
        </p:nvGraphicFramePr>
        <p:xfrm>
          <a:off x="623047" y="4278830"/>
          <a:ext cx="8826765" cy="173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7" imgW="3837724" imgH="754682" progId="Word.Document.12">
                  <p:embed/>
                </p:oleObj>
              </mc:Choice>
              <mc:Fallback>
                <p:oleObj name="文档" r:id="rId7" imgW="3837724" imgH="7546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3047" y="4278830"/>
                        <a:ext cx="8826765" cy="1735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85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2918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电源电压不变。闭合开关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端移动到中点时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与通过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的变化关系如图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滑动变阻器的最大阻值。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310409"/>
              </p:ext>
            </p:extLst>
          </p:nvPr>
        </p:nvGraphicFramePr>
        <p:xfrm>
          <a:off x="1389529" y="3614550"/>
          <a:ext cx="8826765" cy="207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3837724" imgH="904320" progId="Word.Document.12">
                  <p:embed/>
                </p:oleObj>
              </mc:Choice>
              <mc:Fallback>
                <p:oleObj name="文档" r:id="rId4" imgW="3837724" imgH="9043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9529" y="3614550"/>
                        <a:ext cx="8826765" cy="207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952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99</TotalTime>
  <Words>1270</Words>
  <Application>Microsoft Office PowerPoint</Application>
  <PresentationFormat>自定义</PresentationFormat>
  <Paragraphs>47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数学模板</vt:lpstr>
      <vt:lpstr>文档</vt:lpstr>
      <vt:lpstr>期末复习专题八　热学、电学及其综合计算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期末复习专题八　热学、电学及其综合计算</dc:title>
  <dc:creator>微软用户</dc:creator>
  <cp:lastModifiedBy>dreamsummit</cp:lastModifiedBy>
  <cp:revision>4</cp:revision>
  <dcterms:created xsi:type="dcterms:W3CDTF">2019-09-24T09:54:37Z</dcterms:created>
  <dcterms:modified xsi:type="dcterms:W3CDTF">2019-10-03T01:55:05Z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