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第十三章  内能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（2019·威海）小明在燃气灶上煲汤，将质量为2kg、初始温度为20℃的汤，升高了80℃，汤吸收了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J的热量，这是通过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方式来改变汤的内能. ［汤的比热容为4×10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3204" y="2465070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6.4×10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5480" y="300418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热传递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10.（2019·荆门）为了保护环境，我们应大力提倡使用清洁能源. 现要将20kg的水从16℃加热到50℃，如果使用效率为85%的电热水器，需要耗电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kW·h；如果使用热效率为80%的天然气热水器，需要消耗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天然气. ［已知水的比热容为4.2×10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J/（kg·℃），天然气的热值为3.2×10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］（结果均保留到小数点后2位）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2832" y="278511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0.93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8645" y="3826510"/>
            <a:ext cx="7854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0.11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用相同的电加热器分别对质量相等的A和B两种液体加热，（不计热量损失）如图是A和B的温度随加热时间变化的图像，下列说法正确的是（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A的比热容与B的比热容之比为2：1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A的比热容与B的比热容之比为2：3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都加热t时间，B吸收热量比A吸收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热量多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A和B升高相同的温度，B吸收热量较多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0410" y="4332605"/>
            <a:ext cx="1838960" cy="1414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40269" y="3020695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（2019·苏州）如图甲所示，将质量相等的冰和石蜡分别装在两个相同的试管中，放入装有水的烧杯中加热. 绘制出温度随时间变化的图像如图乙所示. 下列说法正确的是（　　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9365" y="3700780"/>
            <a:ext cx="4208145" cy="232283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图甲中的实验装置，安装时应按照“由上到下”的顺序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图甲中两试管放在同一烧杯中加热，可以控制相同时间内冰和石蜡吸收的热量相同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由图乙可知，A图线对应物质的内能先增大后不变再增大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 由图乙可知，B图线对应的物质是冰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2247" y="516890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6685" y="4285615"/>
            <a:ext cx="1455420" cy="23355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95872" y="180784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24460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13.（2019·广州）（1）完全燃烧1.4g酒精释放的热量是完全燃烧0.7g酒精释放热量的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倍，0.7g酒精完全燃烧释放的热量是2.1×10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J. 这些热量全部被100g的液体A吸收，液体的温度升高了50℃；完全燃烧1.4g酒精释放的热量全部被200g的液体A吸收，液体的温度升高了△t=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℃（不考虑散热）.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8667" y="435991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50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（2）现用如图所示装置加热200g的液体A，燃烧了1.4g酒精，液体升高的温度小于△t，有哪些原因会导致这个结果？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（写出一条即可）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980" y="2557780"/>
            <a:ext cx="72148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酒精没有完全燃烧（烧杯要吸收热量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、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部分热量被空气吸收）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5430" y="3879215"/>
            <a:ext cx="1455420" cy="233553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14．（2019·绵阳）一个标准大气压下，将质量1.0kg的水从20℃加热到沸腾，水吸收的热量是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J．小明家天然气热水器的热效率是84%，他某次洗澡，耗水40kg，自来水进热水器的温度是24℃，出热水器的温度是40℃，小明这次洗澡消耗天然气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．［已知水的比热容是4.2×10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J/（kg·℃），天然气的热值是3.2×10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］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1004" y="2372995"/>
            <a:ext cx="16338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3.36×10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0672" y="384365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15．（2019·衡阳）小明用如图甲所示实验装置探究a、b两种液体的吸热能力，在两个相同的烧瓶内分别接入电阻丝，装入质量相等的a、b两种液体，并分别插入温度计.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（1）实验中选用的两根电阻丝的阻值应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（选填“相同”或“不同”）.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3117" y="538607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相同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9025" y="3341370"/>
            <a:ext cx="4426585" cy="20447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（2）实验中，用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（选填“A”或“B”）间接反映液体吸收热量的多少;通过比较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（选填“A”或“B”）来判断液体吸热能力的强弱.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通电时间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温度计示数的变化量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4222" y="145986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5597" y="248983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675130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1．（2018·四川）分子动理论是人们用来解释热现象的初步知识，以下几幅图中所描述的物理现象不符合分子动理论内容的是（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6447" y="27120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2230" y="3542030"/>
            <a:ext cx="3797300" cy="26441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6310" y="2465705"/>
            <a:ext cx="4691380" cy="22129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（3）下表是某次的实验数据，液体a加热后的温度如图乙所示，请将温度计示数填入相应表格中.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分析可知，________（选填“a”或“b”）液体的吸热能力较强.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6792" y="341185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48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9294" y="4750435"/>
            <a:ext cx="3803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2170" y="2843530"/>
            <a:ext cx="1065530" cy="145796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6170" y="2871470"/>
            <a:ext cx="648970" cy="648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（4）设质量为m的a液体中电阻丝的阻值为R，测出其电流为I，通电一段时间t后，温度计的示数变化量为△t，若不计热量损失，则a液体的比热容为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（用所给出的物理量写出比热容的表达式），用该表达式计算出的比热容会比实际值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（选填“偏大”或“偏小”）.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4327" y="404558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偏大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（5）如果在两烧瓶中分别装入质量相等的煤油，并接入两根阻值不同的电阻丝，就可用这个装置来探究电流产生的热量与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的关系.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9197" y="24860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电阻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2.（2019·自贡）下面实例采用做功方式使划横线物体的内能逐渐减小的是（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A．热水倒入茶杯，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茶杯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的温度升高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水蒸气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冲开水瓶塞子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C．电炉通电后，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电阻丝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逐渐变红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D．汽油机压缩冲程中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燃料混合物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的温度发生变化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637" y="205867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3.（2019·黄石）如图所示，向装有少量水的烧瓶缓慢打气，突然塞子“跳”起来，同时瓶内出现了“白雾”，下列关于该现象说法正确的是（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“白雾”是水蒸气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瓶内气体膨胀对外做功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瓶内气体内能增加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瓶内气体温度升高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8200" y="3604260"/>
            <a:ext cx="2508250" cy="13576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39952" y="308229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4.（2019·宜昌）如图所示，在一个配有活塞的厚玻璃筒里放一小团硝化棉，把活塞迅速压下去，看到棉花燃烧起来，活塞被向上顶起. 下列关于这个过程说法正确的是（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A．活塞对棉花做功，使棉花温度升高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B．缓慢压下活塞也能看到同样的实验现象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C．压下活塞的过程中是内能转化为机械能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D．活塞被向上顶起相当于内燃机的做功冲程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0967" y="28124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2380" y="3010535"/>
            <a:ext cx="944880" cy="17907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5.（2019·长沙）“端午节”吃粽子的习俗中，蕴含了丰富的物理知识. 下列说法正确的是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A．煮粽子的过程利用做功的方法提高了粽子的内能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B．闻到粽子的香味表明分子在不停地做无规则的运动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C．剥粽子时总有一些糯米粘到粽叶上，是因为分子间存在斥力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蒸粽子时用的铁锅的比热容比水的大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2247" y="221869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6.（2018·潍坊）将某种固态物质放入加热功率恒定的装置中，将其加热至沸腾,温度随时间变化的关系图像如图所示. 关于该物质，下列说法不正确的是（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该物质是晶体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在ab段内能增加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在cd段仍需吸收热量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固态时的比热容比液态时大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0" y="3301365"/>
            <a:ext cx="2454910" cy="16624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49422" y="285115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1864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7.（2019·广安）“夏日荷花盛开，飘来阵阵花香”，这是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现象；清晨荷叶上的两颗露珠接触后成为了更大的一颗水珠，表明分子之间存在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力.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0497" y="23475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扩散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2445" y="338328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8. 云中形成的冰粒在下落过程中，温度逐渐升高变成雨滴，它具有的内能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　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（选填“增大”“减小”或“不变”）. 图中的示意图形象地反映了物质气、液、固三态分子排列的特点，其中表示液态的是图中的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　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（选填“甲”“乙”或“丙”）.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8867" y="19710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增大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6119" y="35153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甲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0" y="4640580"/>
            <a:ext cx="4166870" cy="14871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2760</Words>
  <Application>WPS 演示</Application>
  <PresentationFormat>自定义</PresentationFormat>
  <Paragraphs>151</Paragraphs>
  <Slides>23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