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6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8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9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10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期末复习专题七　家庭电路与安全用电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110615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声控开关在静音时处于断开状态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在接收到一定响度的声音时会自动闭合一段时间。某市一地下通道两端的入口处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各装有一个声控开关来控制同一盏电灯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以确保行人不管从哪端进入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电灯都能接通电源发光。下列符合设计要求和安全要求的电路是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52579"/>
              </p:ext>
            </p:extLst>
          </p:nvPr>
        </p:nvGraphicFramePr>
        <p:xfrm>
          <a:off x="1577789" y="2656261"/>
          <a:ext cx="8826765" cy="364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4" imgW="3837724" imgH="1584363" progId="Word.Document.12">
                  <p:embed/>
                </p:oleObj>
              </mc:Choice>
              <mc:Fallback>
                <p:oleObj name="文档" r:id="rId4" imgW="3837724" imgH="15843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7789" y="2656261"/>
                        <a:ext cx="8826765" cy="3644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1135418" y="208757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4908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024" y="964126"/>
            <a:ext cx="699903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如图是家庭电路示意图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218074"/>
              </p:ext>
            </p:extLst>
          </p:nvPr>
        </p:nvGraphicFramePr>
        <p:xfrm>
          <a:off x="1803641" y="2070351"/>
          <a:ext cx="8826765" cy="1376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4" imgW="3837724" imgH="598553" progId="Word.Document.12">
                  <p:embed/>
                </p:oleObj>
              </mc:Choice>
              <mc:Fallback>
                <p:oleObj name="文档" r:id="rId4" imgW="3837724" imgH="5985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03641" y="2070351"/>
                        <a:ext cx="8826765" cy="1376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2024" y="4017718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是零线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是火线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家庭电路可以不用安装保险装置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一定是零线某处断路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洗衣机插头插入插座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洗衣机虽能工作但有安全隐患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8749" y="109032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7938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99857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一个带金属外壳的用电器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有甲、乙、丙三个触点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可接通或断开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。使用过程中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当人站在地上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身体一部分接触到金属外壳时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以下三触点的断通情况中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最有可能造成触电事故的是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838104"/>
              </p:ext>
            </p:extLst>
          </p:nvPr>
        </p:nvGraphicFramePr>
        <p:xfrm>
          <a:off x="2182906" y="2402037"/>
          <a:ext cx="8826765" cy="2077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4" imgW="3837724" imgH="903238" progId="Word.Document.12">
                  <p:embed/>
                </p:oleObj>
              </mc:Choice>
              <mc:Fallback>
                <p:oleObj name="文档" r:id="rId4" imgW="3837724" imgH="9032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2906" y="2402037"/>
                        <a:ext cx="8826765" cy="2077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5" y="452143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接通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2640" y="20133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39064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96467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三、综合题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如图是小明家的部分电路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449179"/>
              </p:ext>
            </p:extLst>
          </p:nvPr>
        </p:nvGraphicFramePr>
        <p:xfrm>
          <a:off x="1709511" y="1924942"/>
          <a:ext cx="8826765" cy="248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4" imgW="3837724" imgH="1079198" progId="Word.Document.12">
                  <p:embed/>
                </p:oleObj>
              </mc:Choice>
              <mc:Fallback>
                <p:oleObj name="文档" r:id="rId4" imgW="3837724" imgH="10791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09511" y="1924942"/>
                        <a:ext cx="8826765" cy="2482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07893" y="484443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为了避免导线过热而烧坏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在家庭电路中要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串联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间正确接入小灯泡和开关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34120" y="4937126"/>
            <a:ext cx="8671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6934120" y="5259342"/>
            <a:ext cx="867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39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290771"/>
              </p:ext>
            </p:extLst>
          </p:nvPr>
        </p:nvGraphicFramePr>
        <p:xfrm>
          <a:off x="354106" y="1020248"/>
          <a:ext cx="8826765" cy="288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4" imgW="3837724" imgH="1252635" progId="Word.Document.12">
                  <p:embed/>
                </p:oleObj>
              </mc:Choice>
              <mc:Fallback>
                <p:oleObj name="文档" r:id="rId4" imgW="3837724" imgH="1252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106" y="1020248"/>
                        <a:ext cx="8826765" cy="2881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75129" y="415218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小明某次将电饭煲的插头插入图中的三孔插座后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正在烧水的电热壶突然停止工作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但图中正确连接的电灯仍正常发光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拔出电饭煲的插头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电热壶仍不能工作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用测电笔分别测试插座的左、右孔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氖管均发光。若电路中只有一处故障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则故障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间断路了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可用图中字母描述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553" y="5571440"/>
            <a:ext cx="187212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714554" y="5893656"/>
            <a:ext cx="18721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86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家庭用电安全关系到千家万户的幸福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对于初中生来说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掌握用电常识非常有必要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请你利用学过的知识解释下面的现象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据统计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有许多重大火灾都是因输电线老化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绝缘性能降低出现短路造成的。请你用所学物理知识分析因电线老化造成短路产生火灾的原因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家用白炽灯丝在开灯瞬间容易烧断。请你解释原因。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当电线绝缘性能降低出现短路时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电路的总电阻很小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电流很大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由焦耳定律可知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短时间内会产生很多热量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使电线的温度急剧上升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引燃附近易燃物品而引起火灾。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灯泡的灯丝常在开灯的瞬间烧断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其原因是刚开灯时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灯丝温度低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电阻相对较小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Q=I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在电压一定时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电流过大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短时间内灯丝上产生的热量过多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温度过高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将灯丝烧断。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62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985682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测电笔正确的使用方法是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已知测电笔的电阻约为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氖管和人体的电阻比它小得多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可以忽略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灯泡正常工作时的电流约为正确使用测电笔时通过人体电流的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结果保留到整数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485584"/>
              </p:ext>
            </p:extLst>
          </p:nvPr>
        </p:nvGraphicFramePr>
        <p:xfrm>
          <a:off x="1376082" y="2656866"/>
          <a:ext cx="8826765" cy="1237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837724" imgH="537977" progId="Word.Document.12">
                  <p:embed/>
                </p:oleObj>
              </mc:Choice>
              <mc:Fallback>
                <p:oleObj name="文档" r:id="rId4" imgW="3837724" imgH="53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6082" y="2656866"/>
                        <a:ext cx="8826765" cy="1237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5" y="3894213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小星的爸爸把电水壶的三线插头中间的铜片拆除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变成两线插头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以便能在墙壁上的两孔插座上使用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这样操作后电水壶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这种使用方法是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不安全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家庭中使用的微波炉正常工作的电压为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微波炉与空调之间是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并联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每多使用一个用电器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家庭电器的总电阻将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。若微波炉的待机功率为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待机一个月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将耗电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3115" y="1491029"/>
            <a:ext cx="5623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5583116" y="1813245"/>
            <a:ext cx="5623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980326" y="2408110"/>
            <a:ext cx="7682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7980326" y="2730326"/>
            <a:ext cx="7682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387673" y="4432302"/>
            <a:ext cx="54356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5387674" y="4754518"/>
            <a:ext cx="5435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70142" y="4871223"/>
            <a:ext cx="10483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1670142" y="5193439"/>
            <a:ext cx="10483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145425" y="5332543"/>
            <a:ext cx="63431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/>
        </p:nvCxnSpPr>
        <p:spPr>
          <a:xfrm>
            <a:off x="6145426" y="5654759"/>
            <a:ext cx="6343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223154" y="5332543"/>
            <a:ext cx="89792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/>
          <p:cNvCxnSpPr/>
          <p:nvPr/>
        </p:nvCxnSpPr>
        <p:spPr>
          <a:xfrm>
            <a:off x="10223155" y="5654759"/>
            <a:ext cx="8979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291569" y="5744434"/>
            <a:ext cx="76002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/>
          <p:cNvCxnSpPr/>
          <p:nvPr/>
        </p:nvCxnSpPr>
        <p:spPr>
          <a:xfrm>
            <a:off x="6291569" y="6066650"/>
            <a:ext cx="760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978186" y="6164564"/>
            <a:ext cx="77039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7978187" y="6486780"/>
            <a:ext cx="7703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  <p:bldP spid="23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8918" y="971681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小刚同学想在家里安装一盏照明灯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如图所示是他设计的电路。图中虚线框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应连入开关和电灯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则开关应装在虚线框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中。当闭合开关时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灯闪亮一下后熄灭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而室内其他用电器仍正常工作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672643"/>
              </p:ext>
            </p:extLst>
          </p:nvPr>
        </p:nvGraphicFramePr>
        <p:xfrm>
          <a:off x="1698812" y="3128178"/>
          <a:ext cx="8826765" cy="1724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3837724" imgH="749994" progId="Word.Document.12">
                  <p:embed/>
                </p:oleObj>
              </mc:Choice>
              <mc:Fallback>
                <p:oleObj name="文档" r:id="rId4" imgW="3837724" imgH="7499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8812" y="3128178"/>
                        <a:ext cx="8826765" cy="1724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789061" y="15266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5789061" y="184887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75870" y="1930315"/>
            <a:ext cx="7331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675871" y="2252531"/>
            <a:ext cx="7331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02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2364" y="133475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小明家安装照明电路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将两个规格为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接在电路中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如图所示。这样连接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不正确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的发光情况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暗红色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暗红色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159809"/>
              </p:ext>
            </p:extLst>
          </p:nvPr>
        </p:nvGraphicFramePr>
        <p:xfrm>
          <a:off x="1268506" y="3185645"/>
          <a:ext cx="8826765" cy="232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3837724" imgH="1009247" progId="Word.Document.12">
                  <p:embed/>
                </p:oleObj>
              </mc:Choice>
              <mc:Fallback>
                <p:oleObj name="文档" r:id="rId4" imgW="3837724" imgH="10092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8506" y="3185645"/>
                        <a:ext cx="8826765" cy="2321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007893" y="1864412"/>
            <a:ext cx="11801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2007894" y="2186628"/>
            <a:ext cx="11801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77623" y="2317494"/>
            <a:ext cx="102531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877624" y="2639710"/>
            <a:ext cx="10253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206078" y="2317494"/>
            <a:ext cx="60518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9206078" y="2639710"/>
            <a:ext cx="6051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08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3835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当家电维修人员在图中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处不慎触电时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漏电保护器就会检测到通过图中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两处的电流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从而迅速切断电路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起到保护作用。如果闭合空气开关后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用电器不能工作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用测电笔检测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氖管均发光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则电路中出现故障的原因可能是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进户零线的某处断路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875769"/>
              </p:ext>
            </p:extLst>
          </p:nvPr>
        </p:nvGraphicFramePr>
        <p:xfrm>
          <a:off x="1295400" y="3348971"/>
          <a:ext cx="8826765" cy="181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3837724" imgH="790739" progId="Word.Document.12">
                  <p:embed/>
                </p:oleObj>
              </mc:Choice>
              <mc:Fallback>
                <p:oleObj name="文档" r:id="rId4" imgW="3837724" imgH="7907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5400" y="3348971"/>
                        <a:ext cx="8826765" cy="181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65276" y="1724369"/>
            <a:ext cx="11142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965277" y="2046585"/>
            <a:ext cx="11142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164781" y="2630531"/>
            <a:ext cx="295738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7164781" y="2952747"/>
            <a:ext cx="2957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85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115349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现代家庭电路都安装有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这比单独安装传统的保险丝更能保证用电安全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空气开关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相当于保险丝。当房间里的电灯开关断开时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小宇用测电笔分别检测开关的两个接线柱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氖管一次发光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一次不发光。据此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确定该开关接在火线上。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975434"/>
              </p:ext>
            </p:extLst>
          </p:nvPr>
        </p:nvGraphicFramePr>
        <p:xfrm>
          <a:off x="1376082" y="3334543"/>
          <a:ext cx="8826765" cy="2071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4" imgW="3837724" imgH="900714" progId="Word.Document.12">
                  <p:embed/>
                </p:oleObj>
              </mc:Choice>
              <mc:Fallback>
                <p:oleObj name="文档" r:id="rId4" imgW="3837724" imgH="9007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6082" y="3334543"/>
                        <a:ext cx="8826765" cy="20716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52240" y="1716131"/>
            <a:ext cx="14519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652240" y="2038347"/>
            <a:ext cx="1451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85200" y="2564629"/>
            <a:ext cx="8436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985200" y="2886845"/>
            <a:ext cx="843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13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在家庭用电的调查研究综合实践活动中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小明研究发现空调的功率远大于冰箱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所以空调插头线比冰箱的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粗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小明关掉空调后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冰箱仍在工作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这说明空调与冰箱是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并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他观察到空调上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能效比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”EER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经查阅资料得知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能效比是指空调制冷量与制冷时消耗的电功率之比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空调制冷时消耗的电功率为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则空调制冷量为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7093" y="2943569"/>
            <a:ext cx="7847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227094" y="3265785"/>
            <a:ext cx="784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836211" y="342287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836211" y="3745095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103526" y="4242528"/>
            <a:ext cx="9082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3103527" y="4564744"/>
            <a:ext cx="9082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06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7211" y="107558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电是人们的好帮手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但若摸不准它的脾气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不注意用电安全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也可能会发生触电事故。下列选项中符合安全用电要求的是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卫生间应该安装带有防水盖的多功能插座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有金属外壳的家用电器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金属外壳必须接零线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使用测电笔时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手不能接触测电笔的任何金属体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可用湿手接触照明电路中的开关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灾后重建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小宇同学家的永久性住房已经建好。在全家搬进去之前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小宇同学准备检查生活用电线路是否有问题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他先断开所有用电器和总开关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然后将火线上的保险丝取下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换上一只额定电压为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闭合总开关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发现灯泡正常发光。由此判断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线路安装完全正确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因为灯泡正常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线路安装不正确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电路中有短路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线路安装不正确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电路中有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仅由此不能判断线路是否有问题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8272" y="210331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10978899" y="512659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5974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下列关于保险丝的说法中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家庭电路中保险丝能用铜丝、铁丝代替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家庭电路中保险丝在电流过大时能自动熔断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家庭电路中保险丝接在火线或零线上都可以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家庭电路中用电器总功率较小时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无须安装保险丝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4304" y="253991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1833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58</TotalTime>
  <Words>1097</Words>
  <Application>Microsoft Office PowerPoint</Application>
  <PresentationFormat>自定义</PresentationFormat>
  <Paragraphs>47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期末复习专题七　家庭电路与安全用电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期末复习专题七　家庭电路与安全用电</dc:title>
  <dc:creator>微软用户</dc:creator>
  <cp:lastModifiedBy>dreamsummit</cp:lastModifiedBy>
  <cp:revision>4</cp:revision>
  <dcterms:created xsi:type="dcterms:W3CDTF">2019-09-24T10:16:25Z</dcterms:created>
  <dcterms:modified xsi:type="dcterms:W3CDTF">2019-10-03T01:54:22Z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