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333" autoAdjust="0"/>
  </p:normalViewPr>
  <p:slideViewPr>
    <p:cSldViewPr snapToGrid="0">
      <p:cViewPr varScale="1">
        <p:scale>
          <a:sx n="84" d="100"/>
          <a:sy n="84" d="100"/>
        </p:scale>
        <p:origin x="48" y="22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913876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不清楚力的概念及相互作用力的关系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关于力的概念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力是物体对物体的作用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离开物体就不存在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一个受力物体同时也一定是施力物体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从空中缓缓降落的物体不受力的作用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马向前拉车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同时车也用同样的力向后拉马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不清楚弹簧测力计的使用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弹簧秤和细线的重力及一切摩擦不计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则弹簧秤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B.0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	D.1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XWG15.eps" descr="id:21474904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552412" y="4560074"/>
            <a:ext cx="6430897" cy="15670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23611" y="1461255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90277" y="4526207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019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不能正确认识重力的方向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如图是描述地球上不同位置的人释放手中石块的四个示意图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图中的虚线表示石块下落的路径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则对石块下落路径的描述最接近实际的示意图是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8ZKXWG131.EPS" descr="id:21474904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56121" y="2736448"/>
            <a:ext cx="8186967" cy="26828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5789" y="2286731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97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2074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不会判断摩擦力的大小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有两个相同的梯形物体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它们在力的作用下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以下列四种方式沿相同的水平面运动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下列对不同情况下物体所受摩擦力的比较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ZKWK85.EPS" descr="id:21474905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92212" y="2375109"/>
            <a:ext cx="4464422" cy="30690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0011" y="1969256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93636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5268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不清楚杠杆的应用中杠杆各部分的关系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如图是自卸车的示意图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车厢部分可视为杠杆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液压杆施加的力是动力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货物重力是阻力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放在车厢后部可省力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放在车厢前部可省力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放在车厢后部可省力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为拉杆式旅行箱的轮轴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为拉杆。在拉杆端点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处施加力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使箱体从图中位置绕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点缓慢逆时针转至竖直位置。若力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水平向左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9ZKXWG17.eps" descr="id:21474905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24527" y="1859357"/>
            <a:ext cx="2969294" cy="2174457"/>
          </a:xfrm>
          <a:prstGeom prst="rect">
            <a:avLst/>
          </a:prstGeom>
        </p:spPr>
      </p:pic>
      <p:pic>
        <p:nvPicPr>
          <p:cNvPr id="8" name="17ZKXWC141.EPS" descr="id:214749053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095999" y="4929374"/>
            <a:ext cx="2774731" cy="16641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10189" y="1443774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45567" y="4536369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932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6355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不会判断滑轮组绳子的有效股数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用四个滑轮组分别匀速提升重力均为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若不计滑轮重、绳重及摩擦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下列关系式正确的是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ZKXWC142.EPS" descr="id:2147490547;FounderCES"/>
          <p:cNvPicPr/>
          <p:nvPr/>
        </p:nvPicPr>
        <p:blipFill rotWithShape="1">
          <a:blip r:embed="rId2"/>
          <a:srcRect b="28561"/>
          <a:stretch/>
        </p:blipFill>
        <p:spPr>
          <a:xfrm>
            <a:off x="1983575" y="2598693"/>
            <a:ext cx="7107873" cy="27562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3834" y="2161383"/>
            <a:ext cx="324121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3829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32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Adobe 黑体 Std R</vt:lpstr>
      <vt:lpstr>NEU-BZ-S92</vt:lpstr>
      <vt:lpstr>方正书宋_GBK</vt:lpstr>
      <vt:lpstr>黑体</vt:lpstr>
      <vt:lpstr>宋体</vt:lpstr>
      <vt:lpstr>Arial</vt:lpstr>
      <vt:lpstr>Calibri</vt:lpstr>
      <vt:lpstr>Calibri Light</vt:lpstr>
      <vt:lpstr>Times New Roman</vt:lpstr>
      <vt:lpstr>数学模板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AutoBVT</dc:creator>
  <cp:lastModifiedBy>Administrator</cp:lastModifiedBy>
  <cp:revision>12</cp:revision>
  <dcterms:created xsi:type="dcterms:W3CDTF">2019-12-15T03:38:36Z</dcterms:created>
  <dcterms:modified xsi:type="dcterms:W3CDTF">2019-12-17T08:24:26Z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