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382" r:id="rId7"/>
    <p:sldId id="7383" r:id="rId8"/>
    <p:sldId id="7384" r:id="rId9"/>
    <p:sldId id="7385" r:id="rId10"/>
    <p:sldId id="7386" r:id="rId11"/>
    <p:sldId id="7387" r:id="rId12"/>
    <p:sldId id="7388" r:id="rId13"/>
    <p:sldId id="7389" r:id="rId14"/>
    <p:sldId id="7390" r:id="rId15"/>
    <p:sldId id="7391" r:id="rId16"/>
    <p:sldId id="7392" r:id="rId17"/>
    <p:sldId id="7393" r:id="rId18"/>
    <p:sldId id="7395" r:id="rId19"/>
    <p:sldId id="7396" r:id="rId20"/>
    <p:sldId id="7397" r:id="rId21"/>
    <p:sldId id="7398" r:id="rId22"/>
    <p:sldId id="7399" r:id="rId23"/>
    <p:sldId id="7400" r:id="rId24"/>
    <p:sldId id="7401" r:id="rId25"/>
    <p:sldId id="7402" r:id="rId26"/>
    <p:sldId id="7394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504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9.xml" /><Relationship Id="rId2" Type="http://schemas.openxmlformats.org/officeDocument/2006/relationships/tags" Target="../tags/tag80.xml" /><Relationship Id="rId3" Type="http://schemas.openxmlformats.org/officeDocument/2006/relationships/tags" Target="../tags/tag81.xml" /><Relationship Id="rId4" Type="http://schemas.openxmlformats.org/officeDocument/2006/relationships/tags" Target="../tags/tag82.xml" /><Relationship Id="rId5" Type="http://schemas.openxmlformats.org/officeDocument/2006/relationships/tags" Target="../tags/tag8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tags" Target="../tags/tag34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tags" Target="../tags/tag36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tags" Target="../tags/tag393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1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Relationship Id="rId6" Type="http://schemas.openxmlformats.org/officeDocument/2006/relationships/tags" Target="../tags/tag42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Relationship Id="rId6" Type="http://schemas.openxmlformats.org/officeDocument/2006/relationships/tags" Target="../tags/tag442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9.xml" /><Relationship Id="rId4" Type="http://schemas.openxmlformats.org/officeDocument/2006/relationships/tags" Target="../tags/tag450.xml" /><Relationship Id="rId5" Type="http://schemas.openxmlformats.org/officeDocument/2006/relationships/tags" Target="../tags/tag451.xml" /><Relationship Id="rId6" Type="http://schemas.openxmlformats.org/officeDocument/2006/relationships/tags" Target="../tags/tag45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4.xml" /><Relationship Id="rId4" Type="http://schemas.openxmlformats.org/officeDocument/2006/relationships/tags" Target="../tags/tag465.xml" /><Relationship Id="rId5" Type="http://schemas.openxmlformats.org/officeDocument/2006/relationships/tags" Target="../tags/tag466.xml" /><Relationship Id="rId6" Type="http://schemas.openxmlformats.org/officeDocument/2006/relationships/tags" Target="../tags/tag467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8.xml" /><Relationship Id="rId4" Type="http://schemas.openxmlformats.org/officeDocument/2006/relationships/tags" Target="../tags/tag479.xml" /><Relationship Id="rId5" Type="http://schemas.openxmlformats.org/officeDocument/2006/relationships/tags" Target="../tags/tag480.xml" /><Relationship Id="rId6" Type="http://schemas.openxmlformats.org/officeDocument/2006/relationships/tags" Target="../tags/tag48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0.xml" /><Relationship Id="rId4" Type="http://schemas.openxmlformats.org/officeDocument/2006/relationships/tags" Target="../tags/tag171.xml" /><Relationship Id="rId5" Type="http://schemas.openxmlformats.org/officeDocument/2006/relationships/tags" Target="../tags/tag17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image" Target="../media/image14.png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725a0fe0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d076acc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tags" Target="../tags/tag69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15.png" /><Relationship Id="rId17" Type="http://schemas.openxmlformats.org/officeDocument/2006/relationships/tags" Target="../tags/tag70.xml" /><Relationship Id="rId18" Type="http://schemas.openxmlformats.org/officeDocument/2006/relationships/tags" Target="../tags/tag71.xml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4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0.xml" /><Relationship Id="rId11" Type="http://schemas.openxmlformats.org/officeDocument/2006/relationships/tags" Target="../tags/tag91.xml" /><Relationship Id="rId12" Type="http://schemas.openxmlformats.org/officeDocument/2006/relationships/tags" Target="../tags/tag92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3.xml" /><Relationship Id="rId16" Type="http://schemas.openxmlformats.org/officeDocument/2006/relationships/image" Target="../media/image20.png" /><Relationship Id="rId17" Type="http://schemas.openxmlformats.org/officeDocument/2006/relationships/tags" Target="../tags/tag94.xml" /><Relationship Id="rId18" Type="http://schemas.openxmlformats.org/officeDocument/2006/relationships/image" Target="../media/image21.png" /><Relationship Id="rId19" Type="http://schemas.openxmlformats.org/officeDocument/2006/relationships/tags" Target="../tags/tag95.xml" /><Relationship Id="rId2" Type="http://schemas.openxmlformats.org/officeDocument/2006/relationships/tags" Target="../tags/tag84.xml" /><Relationship Id="rId20" Type="http://schemas.openxmlformats.org/officeDocument/2006/relationships/tags" Target="../tags/tag96.xml" /><Relationship Id="rId21" Type="http://schemas.openxmlformats.org/officeDocument/2006/relationships/tags" Target="../tags/tag97.xml" /><Relationship Id="rId22" Type="http://schemas.openxmlformats.org/officeDocument/2006/relationships/tags" Target="../tags/tag98.xml" /><Relationship Id="rId23" Type="http://schemas.openxmlformats.org/officeDocument/2006/relationships/tags" Target="../tags/tag99.xml" /><Relationship Id="rId24" Type="http://schemas.openxmlformats.org/officeDocument/2006/relationships/image" Target="../media/image22.png" /><Relationship Id="rId25" Type="http://schemas.openxmlformats.org/officeDocument/2006/relationships/tags" Target="../tags/tag100.xml" /><Relationship Id="rId26" Type="http://schemas.openxmlformats.org/officeDocument/2006/relationships/image" Target="../media/image23.png" /><Relationship Id="rId27" Type="http://schemas.openxmlformats.org/officeDocument/2006/relationships/tags" Target="../tags/tag101.xml" /><Relationship Id="rId28" Type="http://schemas.openxmlformats.org/officeDocument/2006/relationships/image" Target="../media/image24.gif" /><Relationship Id="rId29" Type="http://schemas.openxmlformats.org/officeDocument/2006/relationships/tags" Target="../tags/tag102.xml" /><Relationship Id="rId3" Type="http://schemas.openxmlformats.org/officeDocument/2006/relationships/tags" Target="../tags/tag85.xml" /><Relationship Id="rId30" Type="http://schemas.openxmlformats.org/officeDocument/2006/relationships/tags" Target="../tags/tag103.xml" /><Relationship Id="rId31" Type="http://schemas.openxmlformats.org/officeDocument/2006/relationships/tags" Target="../tags/tag104.xml" /><Relationship Id="rId32" Type="http://schemas.openxmlformats.org/officeDocument/2006/relationships/tags" Target="../tags/tag105.xml" /><Relationship Id="rId33" Type="http://schemas.openxmlformats.org/officeDocument/2006/relationships/image" Target="../media/image25.png" /><Relationship Id="rId34" Type="http://schemas.openxmlformats.org/officeDocument/2006/relationships/tags" Target="../tags/tag106.xml" /><Relationship Id="rId35" Type="http://schemas.openxmlformats.org/officeDocument/2006/relationships/image" Target="../media/image26.png" /><Relationship Id="rId36" Type="http://schemas.openxmlformats.org/officeDocument/2006/relationships/tags" Target="../tags/tag107.xml" /><Relationship Id="rId37" Type="http://schemas.openxmlformats.org/officeDocument/2006/relationships/tags" Target="../tags/tag108.xml" /><Relationship Id="rId38" Type="http://schemas.openxmlformats.org/officeDocument/2006/relationships/image" Target="../media/image27.png" /><Relationship Id="rId39" Type="http://schemas.openxmlformats.org/officeDocument/2006/relationships/tags" Target="../tags/tag109.xml" /><Relationship Id="rId4" Type="http://schemas.openxmlformats.org/officeDocument/2006/relationships/tags" Target="../tags/tag86.xml" /><Relationship Id="rId40" Type="http://schemas.openxmlformats.org/officeDocument/2006/relationships/tags" Target="../tags/tag110.xml" /><Relationship Id="rId41" Type="http://schemas.openxmlformats.org/officeDocument/2006/relationships/image" Target="../media/image28.png" /><Relationship Id="rId42" Type="http://schemas.openxmlformats.org/officeDocument/2006/relationships/tags" Target="../tags/tag111.xml" /><Relationship Id="rId43" Type="http://schemas.openxmlformats.org/officeDocument/2006/relationships/image" Target="../media/image29.png" /><Relationship Id="rId44" Type="http://schemas.openxmlformats.org/officeDocument/2006/relationships/tags" Target="../tags/tag112.xml" /><Relationship Id="rId45" Type="http://schemas.openxmlformats.org/officeDocument/2006/relationships/image" Target="../media/image30.png" /><Relationship Id="rId46" Type="http://schemas.openxmlformats.org/officeDocument/2006/relationships/tags" Target="../tags/tag113.xml" /><Relationship Id="rId47" Type="http://schemas.openxmlformats.org/officeDocument/2006/relationships/tags" Target="../tags/tag114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image" Target="../media/image16.png" /><Relationship Id="rId8" Type="http://schemas.openxmlformats.org/officeDocument/2006/relationships/tags" Target="../tags/tag89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8.xml" /><Relationship Id="rId11" Type="http://schemas.openxmlformats.org/officeDocument/2006/relationships/tags" Target="../tags/tag299.xml" /><Relationship Id="rId12" Type="http://schemas.openxmlformats.org/officeDocument/2006/relationships/tags" Target="../tags/tag300.xml" /><Relationship Id="rId13" Type="http://schemas.openxmlformats.org/officeDocument/2006/relationships/tags" Target="../tags/tag301.xml" /><Relationship Id="rId14" Type="http://schemas.openxmlformats.org/officeDocument/2006/relationships/tags" Target="../tags/tag302.xml" /><Relationship Id="rId15" Type="http://schemas.openxmlformats.org/officeDocument/2006/relationships/tags" Target="../tags/tag303.xml" /><Relationship Id="rId16" Type="http://schemas.openxmlformats.org/officeDocument/2006/relationships/tags" Target="../tags/tag304.xml" /><Relationship Id="rId17" Type="http://schemas.openxmlformats.org/officeDocument/2006/relationships/tags" Target="../tags/tag305.xml" /><Relationship Id="rId18" Type="http://schemas.openxmlformats.org/officeDocument/2006/relationships/tags" Target="../tags/tag306.xml" /><Relationship Id="rId19" Type="http://schemas.openxmlformats.org/officeDocument/2006/relationships/tags" Target="../tags/tag307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308.xml" /><Relationship Id="rId21" Type="http://schemas.openxmlformats.org/officeDocument/2006/relationships/tags" Target="../tags/tag309.xml" /><Relationship Id="rId22" Type="http://schemas.openxmlformats.org/officeDocument/2006/relationships/tags" Target="../tags/tag310.xml" /><Relationship Id="rId23" Type="http://schemas.openxmlformats.org/officeDocument/2006/relationships/tags" Target="../tags/tag311.xml" /><Relationship Id="rId24" Type="http://schemas.openxmlformats.org/officeDocument/2006/relationships/tags" Target="../tags/tag312.xml" /><Relationship Id="rId25" Type="http://schemas.openxmlformats.org/officeDocument/2006/relationships/tags" Target="../tags/tag313.xml" /><Relationship Id="rId26" Type="http://schemas.openxmlformats.org/officeDocument/2006/relationships/tags" Target="../tags/tag314.xml" /><Relationship Id="rId27" Type="http://schemas.openxmlformats.org/officeDocument/2006/relationships/tags" Target="../tags/tag315.xml" /><Relationship Id="rId28" Type="http://schemas.openxmlformats.org/officeDocument/2006/relationships/tags" Target="../tags/tag316.xml" /><Relationship Id="rId29" Type="http://schemas.openxmlformats.org/officeDocument/2006/relationships/tags" Target="../tags/tag317.xml" /><Relationship Id="rId3" Type="http://schemas.openxmlformats.org/officeDocument/2006/relationships/tags" Target="../tags/tag292.xml" /><Relationship Id="rId30" Type="http://schemas.openxmlformats.org/officeDocument/2006/relationships/tags" Target="../tags/tag318.xml" /><Relationship Id="rId31" Type="http://schemas.openxmlformats.org/officeDocument/2006/relationships/tags" Target="../tags/tag319.xml" /><Relationship Id="rId32" Type="http://schemas.openxmlformats.org/officeDocument/2006/relationships/tags" Target="../tags/tag320.xml" /><Relationship Id="rId33" Type="http://schemas.openxmlformats.org/officeDocument/2006/relationships/tags" Target="../tags/tag321.xml" /><Relationship Id="rId34" Type="http://schemas.openxmlformats.org/officeDocument/2006/relationships/tags" Target="../tags/tag322.xml" /><Relationship Id="rId35" Type="http://schemas.openxmlformats.org/officeDocument/2006/relationships/tags" Target="../tags/tag323.xml" /><Relationship Id="rId36" Type="http://schemas.openxmlformats.org/officeDocument/2006/relationships/tags" Target="../tags/tag324.xml" /><Relationship Id="rId37" Type="http://schemas.openxmlformats.org/officeDocument/2006/relationships/tags" Target="../tags/tag325.xml" /><Relationship Id="rId38" Type="http://schemas.openxmlformats.org/officeDocument/2006/relationships/tags" Target="../tags/tag326.xml" /><Relationship Id="rId39" Type="http://schemas.openxmlformats.org/officeDocument/2006/relationships/tags" Target="../tags/tag327.xml" /><Relationship Id="rId4" Type="http://schemas.openxmlformats.org/officeDocument/2006/relationships/tags" Target="../tags/tag293.xml" /><Relationship Id="rId40" Type="http://schemas.openxmlformats.org/officeDocument/2006/relationships/tags" Target="../tags/tag328.xml" /><Relationship Id="rId5" Type="http://schemas.openxmlformats.org/officeDocument/2006/relationships/image" Target="../media/image53.jpeg" /><Relationship Id="rId6" Type="http://schemas.openxmlformats.org/officeDocument/2006/relationships/tags" Target="../tags/tag294.xml" /><Relationship Id="rId7" Type="http://schemas.openxmlformats.org/officeDocument/2006/relationships/tags" Target="../tags/tag295.xml" /><Relationship Id="rId8" Type="http://schemas.openxmlformats.org/officeDocument/2006/relationships/tags" Target="../tags/tag296.xml" /><Relationship Id="rId9" Type="http://schemas.openxmlformats.org/officeDocument/2006/relationships/tags" Target="../tags/tag29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8.xml" /><Relationship Id="rId11" Type="http://schemas.openxmlformats.org/officeDocument/2006/relationships/tags" Target="../tags/tag339.xml" /><Relationship Id="rId12" Type="http://schemas.openxmlformats.org/officeDocument/2006/relationships/tags" Target="../tags/tag340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image" Target="../media/image54.png" /><Relationship Id="rId7" Type="http://schemas.openxmlformats.org/officeDocument/2006/relationships/tags" Target="../tags/tag335.xml" /><Relationship Id="rId8" Type="http://schemas.openxmlformats.org/officeDocument/2006/relationships/tags" Target="../tags/tag336.xml" /><Relationship Id="rId9" Type="http://schemas.openxmlformats.org/officeDocument/2006/relationships/tags" Target="../tags/tag33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0.xml" /><Relationship Id="rId11" Type="http://schemas.openxmlformats.org/officeDocument/2006/relationships/tags" Target="../tags/tag351.xml" /><Relationship Id="rId12" Type="http://schemas.openxmlformats.org/officeDocument/2006/relationships/tags" Target="../tags/tag352.xml" /><Relationship Id="rId13" Type="http://schemas.openxmlformats.org/officeDocument/2006/relationships/tags" Target="../tags/tag353.xml" /><Relationship Id="rId14" Type="http://schemas.openxmlformats.org/officeDocument/2006/relationships/tags" Target="../tags/tag354.xml" /><Relationship Id="rId15" Type="http://schemas.openxmlformats.org/officeDocument/2006/relationships/tags" Target="../tags/tag355.xml" /><Relationship Id="rId16" Type="http://schemas.openxmlformats.org/officeDocument/2006/relationships/tags" Target="../tags/tag356.xml" /><Relationship Id="rId17" Type="http://schemas.openxmlformats.org/officeDocument/2006/relationships/tags" Target="../tags/tag357.xml" /><Relationship Id="rId18" Type="http://schemas.openxmlformats.org/officeDocument/2006/relationships/tags" Target="../tags/tag358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44.xml" /><Relationship Id="rId4" Type="http://schemas.openxmlformats.org/officeDocument/2006/relationships/image" Target="../media/image55.png" /><Relationship Id="rId5" Type="http://schemas.openxmlformats.org/officeDocument/2006/relationships/tags" Target="../tags/tag345.xml" /><Relationship Id="rId6" Type="http://schemas.openxmlformats.org/officeDocument/2006/relationships/tags" Target="../tags/tag346.xml" /><Relationship Id="rId7" Type="http://schemas.openxmlformats.org/officeDocument/2006/relationships/tags" Target="../tags/tag347.xml" /><Relationship Id="rId8" Type="http://schemas.openxmlformats.org/officeDocument/2006/relationships/tags" Target="../tags/tag348.xml" /><Relationship Id="rId9" Type="http://schemas.openxmlformats.org/officeDocument/2006/relationships/tags" Target="../tags/tag34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9.xml" /><Relationship Id="rId11" Type="http://schemas.openxmlformats.org/officeDocument/2006/relationships/tags" Target="../tags/tag370.xml" /><Relationship Id="rId12" Type="http://schemas.openxmlformats.org/officeDocument/2006/relationships/tags" Target="../tags/tag371.xml" /><Relationship Id="rId13" Type="http://schemas.openxmlformats.org/officeDocument/2006/relationships/tags" Target="../tags/tag372.xml" /><Relationship Id="rId14" Type="http://schemas.openxmlformats.org/officeDocument/2006/relationships/tags" Target="../tags/tag373.xml" /><Relationship Id="rId15" Type="http://schemas.openxmlformats.org/officeDocument/2006/relationships/tags" Target="../tags/tag374.xml" /><Relationship Id="rId16" Type="http://schemas.openxmlformats.org/officeDocument/2006/relationships/tags" Target="../tags/tag375.xml" /><Relationship Id="rId17" Type="http://schemas.openxmlformats.org/officeDocument/2006/relationships/tags" Target="../tags/tag376.xml" /><Relationship Id="rId18" Type="http://schemas.openxmlformats.org/officeDocument/2006/relationships/tags" Target="../tags/tag37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Relationship Id="rId6" Type="http://schemas.openxmlformats.org/officeDocument/2006/relationships/tags" Target="../tags/tag365.xml" /><Relationship Id="rId7" Type="http://schemas.openxmlformats.org/officeDocument/2006/relationships/tags" Target="../tags/tag366.xml" /><Relationship Id="rId8" Type="http://schemas.openxmlformats.org/officeDocument/2006/relationships/tags" Target="../tags/tag367.xml" /><Relationship Id="rId9" Type="http://schemas.openxmlformats.org/officeDocument/2006/relationships/tags" Target="../tags/tag36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7.xml" /><Relationship Id="rId11" Type="http://schemas.openxmlformats.org/officeDocument/2006/relationships/tags" Target="../tags/tag388.xml" /><Relationship Id="rId12" Type="http://schemas.openxmlformats.org/officeDocument/2006/relationships/tags" Target="../tags/tag389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81.xml" /><Relationship Id="rId4" Type="http://schemas.openxmlformats.org/officeDocument/2006/relationships/tags" Target="../tags/tag382.xml" /><Relationship Id="rId5" Type="http://schemas.openxmlformats.org/officeDocument/2006/relationships/image" Target="../media/image56.png" /><Relationship Id="rId6" Type="http://schemas.openxmlformats.org/officeDocument/2006/relationships/tags" Target="../tags/tag383.xml" /><Relationship Id="rId7" Type="http://schemas.openxmlformats.org/officeDocument/2006/relationships/tags" Target="../tags/tag384.xml" /><Relationship Id="rId8" Type="http://schemas.openxmlformats.org/officeDocument/2006/relationships/tags" Target="../tags/tag385.xml" /><Relationship Id="rId9" Type="http://schemas.openxmlformats.org/officeDocument/2006/relationships/tags" Target="../tags/tag38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9.jpeg" /><Relationship Id="rId11" Type="http://schemas.openxmlformats.org/officeDocument/2006/relationships/tags" Target="../tags/tag399.xml" /><Relationship Id="rId12" Type="http://schemas.openxmlformats.org/officeDocument/2006/relationships/tags" Target="../tags/tag400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tags" Target="../tags/tag396.xml" /><Relationship Id="rId6" Type="http://schemas.openxmlformats.org/officeDocument/2006/relationships/image" Target="../media/image57.png" /><Relationship Id="rId7" Type="http://schemas.openxmlformats.org/officeDocument/2006/relationships/image" Target="../media/image58.jpeg" /><Relationship Id="rId8" Type="http://schemas.openxmlformats.org/officeDocument/2006/relationships/tags" Target="../tags/tag397.xml" /><Relationship Id="rId9" Type="http://schemas.openxmlformats.org/officeDocument/2006/relationships/tags" Target="../tags/tag39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tags" Target="../tags/tag40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8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13.xml" /><Relationship Id="rId4" Type="http://schemas.openxmlformats.org/officeDocument/2006/relationships/image" Target="../media/image60.jpeg" /><Relationship Id="rId5" Type="http://schemas.openxmlformats.org/officeDocument/2006/relationships/tags" Target="../tags/tag414.xml" /><Relationship Id="rId6" Type="http://schemas.openxmlformats.org/officeDocument/2006/relationships/tags" Target="../tags/tag415.xml" /><Relationship Id="rId7" Type="http://schemas.openxmlformats.org/officeDocument/2006/relationships/image" Target="../media/image61.jpeg" /><Relationship Id="rId8" Type="http://schemas.openxmlformats.org/officeDocument/2006/relationships/tags" Target="../tags/tag416.xml" /><Relationship Id="rId9" Type="http://schemas.openxmlformats.org/officeDocument/2006/relationships/tags" Target="../tags/tag41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9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23.xml" /><Relationship Id="rId4" Type="http://schemas.openxmlformats.org/officeDocument/2006/relationships/image" Target="../media/image62.jpeg" /><Relationship Id="rId5" Type="http://schemas.openxmlformats.org/officeDocument/2006/relationships/tags" Target="../tags/tag424.xml" /><Relationship Id="rId6" Type="http://schemas.openxmlformats.org/officeDocument/2006/relationships/tags" Target="../tags/tag425.xml" /><Relationship Id="rId7" Type="http://schemas.openxmlformats.org/officeDocument/2006/relationships/tags" Target="../tags/tag426.xml" /><Relationship Id="rId8" Type="http://schemas.openxmlformats.org/officeDocument/2006/relationships/tags" Target="../tags/tag427.xml" /><Relationship Id="rId9" Type="http://schemas.openxmlformats.org/officeDocument/2006/relationships/tags" Target="../tags/tag42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image" Target="../media/image63.jpeg" /><Relationship Id="rId6" Type="http://schemas.openxmlformats.org/officeDocument/2006/relationships/tags" Target="../tags/tag436.xml" /><Relationship Id="rId7" Type="http://schemas.openxmlformats.org/officeDocument/2006/relationships/tags" Target="../tags/tag437.xml" /><Relationship Id="rId8" Type="http://schemas.openxmlformats.org/officeDocument/2006/relationships/image" Target="../media/image64.jpeg" /><Relationship Id="rId9" Type="http://schemas.openxmlformats.org/officeDocument/2006/relationships/tags" Target="../tags/tag43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22.xml" /><Relationship Id="rId12" Type="http://schemas.openxmlformats.org/officeDocument/2006/relationships/tags" Target="../tags/tag123.xml" /><Relationship Id="rId13" Type="http://schemas.openxmlformats.org/officeDocument/2006/relationships/tags" Target="../tags/tag124.xml" /><Relationship Id="rId14" Type="http://schemas.openxmlformats.org/officeDocument/2006/relationships/tags" Target="../tags/tag125.xml" /><Relationship Id="rId15" Type="http://schemas.openxmlformats.org/officeDocument/2006/relationships/tags" Target="../tags/tag126.xml" /><Relationship Id="rId16" Type="http://schemas.openxmlformats.org/officeDocument/2006/relationships/tags" Target="../tags/tag127.xml" /><Relationship Id="rId17" Type="http://schemas.openxmlformats.org/officeDocument/2006/relationships/tags" Target="../tags/tag128.xml" /><Relationship Id="rId18" Type="http://schemas.openxmlformats.org/officeDocument/2006/relationships/tags" Target="../tags/tag129.xml" /><Relationship Id="rId19" Type="http://schemas.openxmlformats.org/officeDocument/2006/relationships/tags" Target="../tags/tag130.xml" /><Relationship Id="rId2" Type="http://schemas.openxmlformats.org/officeDocument/2006/relationships/tags" Target="../tags/tag115.xml" /><Relationship Id="rId20" Type="http://schemas.openxmlformats.org/officeDocument/2006/relationships/tags" Target="../tags/tag131.xml" /><Relationship Id="rId21" Type="http://schemas.openxmlformats.org/officeDocument/2006/relationships/tags" Target="../tags/tag132.xml" /><Relationship Id="rId22" Type="http://schemas.openxmlformats.org/officeDocument/2006/relationships/tags" Target="../tags/tag133.xml" /><Relationship Id="rId23" Type="http://schemas.openxmlformats.org/officeDocument/2006/relationships/tags" Target="../tags/tag134.xml" /><Relationship Id="rId24" Type="http://schemas.openxmlformats.org/officeDocument/2006/relationships/tags" Target="../tags/tag135.xml" /><Relationship Id="rId25" Type="http://schemas.openxmlformats.org/officeDocument/2006/relationships/image" Target="../media/image33.png" /><Relationship Id="rId26" Type="http://schemas.openxmlformats.org/officeDocument/2006/relationships/tags" Target="../tags/tag136.xml" /><Relationship Id="rId27" Type="http://schemas.openxmlformats.org/officeDocument/2006/relationships/tags" Target="../tags/tag137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6.xml" /><Relationship Id="rId30" Type="http://schemas.openxmlformats.org/officeDocument/2006/relationships/tags" Target="../tags/tag138.xml" /><Relationship Id="rId31" Type="http://schemas.openxmlformats.org/officeDocument/2006/relationships/image" Target="../media/image36.png" /><Relationship Id="rId32" Type="http://schemas.openxmlformats.org/officeDocument/2006/relationships/tags" Target="../tags/tag139.xml" /><Relationship Id="rId33" Type="http://schemas.openxmlformats.org/officeDocument/2006/relationships/tags" Target="../tags/tag140.xml" /><Relationship Id="rId4" Type="http://schemas.openxmlformats.org/officeDocument/2006/relationships/image" Target="../media/image31.png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6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43.xml" /><Relationship Id="rId4" Type="http://schemas.openxmlformats.org/officeDocument/2006/relationships/image" Target="../media/image65.jpeg" /><Relationship Id="rId5" Type="http://schemas.openxmlformats.org/officeDocument/2006/relationships/tags" Target="../tags/tag444.xml" /><Relationship Id="rId6" Type="http://schemas.openxmlformats.org/officeDocument/2006/relationships/tags" Target="../tags/tag445.xml" /><Relationship Id="rId7" Type="http://schemas.openxmlformats.org/officeDocument/2006/relationships/tags" Target="../tags/tag446.xml" /><Relationship Id="rId8" Type="http://schemas.openxmlformats.org/officeDocument/2006/relationships/tags" Target="../tags/tag447.xml" /><Relationship Id="rId9" Type="http://schemas.openxmlformats.org/officeDocument/2006/relationships/tags" Target="../tags/tag44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7.xml" /><Relationship Id="rId11" Type="http://schemas.openxmlformats.org/officeDocument/2006/relationships/tags" Target="../tags/tag458.xml" /><Relationship Id="rId12" Type="http://schemas.openxmlformats.org/officeDocument/2006/relationships/tags" Target="../tags/tag459.xml" /><Relationship Id="rId13" Type="http://schemas.openxmlformats.org/officeDocument/2006/relationships/image" Target="../media/image70.jpeg" /><Relationship Id="rId14" Type="http://schemas.openxmlformats.org/officeDocument/2006/relationships/tags" Target="../tags/tag460.xml" /><Relationship Id="rId15" Type="http://schemas.openxmlformats.org/officeDocument/2006/relationships/image" Target="../media/image71.jpeg" /><Relationship Id="rId16" Type="http://schemas.openxmlformats.org/officeDocument/2006/relationships/tags" Target="../tags/tag461.xml" /><Relationship Id="rId17" Type="http://schemas.openxmlformats.org/officeDocument/2006/relationships/image" Target="../media/image72.jpeg" /><Relationship Id="rId18" Type="http://schemas.openxmlformats.org/officeDocument/2006/relationships/tags" Target="../tags/tag462.xml" /><Relationship Id="rId19" Type="http://schemas.openxmlformats.org/officeDocument/2006/relationships/image" Target="../media/image73.jpeg" /><Relationship Id="rId2" Type="http://schemas.openxmlformats.org/officeDocument/2006/relationships/notesSlide" Target="../notesSlides/notesSlide19.xml" /><Relationship Id="rId20" Type="http://schemas.openxmlformats.org/officeDocument/2006/relationships/tags" Target="../tags/tag463.xml" /><Relationship Id="rId3" Type="http://schemas.openxmlformats.org/officeDocument/2006/relationships/tags" Target="../tags/tag453.xml" /><Relationship Id="rId4" Type="http://schemas.openxmlformats.org/officeDocument/2006/relationships/tags" Target="../tags/tag454.xml" /><Relationship Id="rId5" Type="http://schemas.openxmlformats.org/officeDocument/2006/relationships/tags" Target="../tags/tag455.xml" /><Relationship Id="rId6" Type="http://schemas.openxmlformats.org/officeDocument/2006/relationships/image" Target="../media/image67.png" /><Relationship Id="rId7" Type="http://schemas.openxmlformats.org/officeDocument/2006/relationships/image" Target="../media/image68.jpeg" /><Relationship Id="rId8" Type="http://schemas.openxmlformats.org/officeDocument/2006/relationships/tags" Target="../tags/tag456.xml" /><Relationship Id="rId9" Type="http://schemas.openxmlformats.org/officeDocument/2006/relationships/image" Target="../media/image6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3.xml" /><Relationship Id="rId11" Type="http://schemas.openxmlformats.org/officeDocument/2006/relationships/tags" Target="../tags/tag474.xml" /><Relationship Id="rId12" Type="http://schemas.openxmlformats.org/officeDocument/2006/relationships/image" Target="../media/image76.png" /><Relationship Id="rId13" Type="http://schemas.openxmlformats.org/officeDocument/2006/relationships/tags" Target="../tags/tag475.xml" /><Relationship Id="rId14" Type="http://schemas.openxmlformats.org/officeDocument/2006/relationships/tags" Target="../tags/tag476.xml" /><Relationship Id="rId15" Type="http://schemas.openxmlformats.org/officeDocument/2006/relationships/tags" Target="../tags/tag477.xml" /><Relationship Id="rId16" Type="http://schemas.openxmlformats.org/officeDocument/2006/relationships/image" Target="../media/image77.png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68.xml" /><Relationship Id="rId4" Type="http://schemas.openxmlformats.org/officeDocument/2006/relationships/image" Target="../media/image74.jpeg" /><Relationship Id="rId5" Type="http://schemas.openxmlformats.org/officeDocument/2006/relationships/tags" Target="../tags/tag469.xml" /><Relationship Id="rId6" Type="http://schemas.openxmlformats.org/officeDocument/2006/relationships/tags" Target="../tags/tag470.xml" /><Relationship Id="rId7" Type="http://schemas.openxmlformats.org/officeDocument/2006/relationships/tags" Target="../tags/tag471.xml" /><Relationship Id="rId8" Type="http://schemas.openxmlformats.org/officeDocument/2006/relationships/image" Target="../media/image75.png" /><Relationship Id="rId9" Type="http://schemas.openxmlformats.org/officeDocument/2006/relationships/tags" Target="../tags/tag47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89.xml" /><Relationship Id="rId11" Type="http://schemas.openxmlformats.org/officeDocument/2006/relationships/tags" Target="../tags/tag490.xml" /><Relationship Id="rId12" Type="http://schemas.openxmlformats.org/officeDocument/2006/relationships/tags" Target="../tags/tag491.xml" /><Relationship Id="rId13" Type="http://schemas.openxmlformats.org/officeDocument/2006/relationships/tags" Target="../tags/tag492.xml" /><Relationship Id="rId14" Type="http://schemas.openxmlformats.org/officeDocument/2006/relationships/tags" Target="../tags/tag493.xml" /><Relationship Id="rId15" Type="http://schemas.openxmlformats.org/officeDocument/2006/relationships/tags" Target="../tags/tag494.xml" /><Relationship Id="rId16" Type="http://schemas.openxmlformats.org/officeDocument/2006/relationships/tags" Target="../tags/tag495.xml" /><Relationship Id="rId17" Type="http://schemas.openxmlformats.org/officeDocument/2006/relationships/tags" Target="../tags/tag496.xml" /><Relationship Id="rId18" Type="http://schemas.openxmlformats.org/officeDocument/2006/relationships/tags" Target="../tags/tag497.xml" /><Relationship Id="rId19" Type="http://schemas.openxmlformats.org/officeDocument/2006/relationships/tags" Target="../tags/tag498.xml" /><Relationship Id="rId2" Type="http://schemas.openxmlformats.org/officeDocument/2006/relationships/notesSlide" Target="../notesSlides/notesSlide21.xml" /><Relationship Id="rId20" Type="http://schemas.openxmlformats.org/officeDocument/2006/relationships/tags" Target="../tags/tag499.xml" /><Relationship Id="rId21" Type="http://schemas.openxmlformats.org/officeDocument/2006/relationships/tags" Target="../tags/tag500.xml" /><Relationship Id="rId22" Type="http://schemas.openxmlformats.org/officeDocument/2006/relationships/tags" Target="../tags/tag501.xml" /><Relationship Id="rId23" Type="http://schemas.openxmlformats.org/officeDocument/2006/relationships/tags" Target="../tags/tag502.xml" /><Relationship Id="rId24" Type="http://schemas.openxmlformats.org/officeDocument/2006/relationships/image" Target="../media/image78.png" /><Relationship Id="rId25" Type="http://schemas.openxmlformats.org/officeDocument/2006/relationships/tags" Target="../tags/tag503.xml" /><Relationship Id="rId3" Type="http://schemas.openxmlformats.org/officeDocument/2006/relationships/tags" Target="../tags/tag482.xml" /><Relationship Id="rId4" Type="http://schemas.openxmlformats.org/officeDocument/2006/relationships/tags" Target="../tags/tag483.xml" /><Relationship Id="rId5" Type="http://schemas.openxmlformats.org/officeDocument/2006/relationships/tags" Target="../tags/tag484.xml" /><Relationship Id="rId6" Type="http://schemas.openxmlformats.org/officeDocument/2006/relationships/tags" Target="../tags/tag485.xml" /><Relationship Id="rId7" Type="http://schemas.openxmlformats.org/officeDocument/2006/relationships/tags" Target="../tags/tag486.xml" /><Relationship Id="rId8" Type="http://schemas.openxmlformats.org/officeDocument/2006/relationships/tags" Target="../tags/tag487.xml" /><Relationship Id="rId9" Type="http://schemas.openxmlformats.org/officeDocument/2006/relationships/tags" Target="../tags/tag48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7.xml" /><Relationship Id="rId11" Type="http://schemas.openxmlformats.org/officeDocument/2006/relationships/tags" Target="../tags/tag148.xml" /><Relationship Id="rId12" Type="http://schemas.openxmlformats.org/officeDocument/2006/relationships/tags" Target="../tags/tag149.xml" /><Relationship Id="rId13" Type="http://schemas.openxmlformats.org/officeDocument/2006/relationships/tags" Target="../tags/tag150.xml" /><Relationship Id="rId14" Type="http://schemas.openxmlformats.org/officeDocument/2006/relationships/tags" Target="../tags/tag151.xml" /><Relationship Id="rId15" Type="http://schemas.openxmlformats.org/officeDocument/2006/relationships/tags" Target="../tags/tag152.xml" /><Relationship Id="rId16" Type="http://schemas.openxmlformats.org/officeDocument/2006/relationships/tags" Target="../tags/tag153.xml" /><Relationship Id="rId17" Type="http://schemas.openxmlformats.org/officeDocument/2006/relationships/tags" Target="../tags/tag154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image" Target="../media/image37.png" /><Relationship Id="rId6" Type="http://schemas.openxmlformats.org/officeDocument/2006/relationships/tags" Target="../tags/tag146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image" Target="../media/image38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3.xml" /><Relationship Id="rId11" Type="http://schemas.openxmlformats.org/officeDocument/2006/relationships/tags" Target="../tags/tag164.xml" /><Relationship Id="rId12" Type="http://schemas.openxmlformats.org/officeDocument/2006/relationships/tags" Target="../tags/tag165.xml" /><Relationship Id="rId13" Type="http://schemas.openxmlformats.org/officeDocument/2006/relationships/tags" Target="../tags/tag166.xml" /><Relationship Id="rId14" Type="http://schemas.openxmlformats.org/officeDocument/2006/relationships/tags" Target="../tags/tag167.xml" /><Relationship Id="rId15" Type="http://schemas.openxmlformats.org/officeDocument/2006/relationships/tags" Target="../tags/tag168.xml" /><Relationship Id="rId16" Type="http://schemas.openxmlformats.org/officeDocument/2006/relationships/tags" Target="../tags/tag169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image" Target="../media/image39.jpeg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image" Target="../media/image40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8.xml" /><Relationship Id="rId11" Type="http://schemas.openxmlformats.org/officeDocument/2006/relationships/tags" Target="../tags/tag179.xml" /><Relationship Id="rId12" Type="http://schemas.openxmlformats.org/officeDocument/2006/relationships/tags" Target="../tags/tag180.xml" /><Relationship Id="rId13" Type="http://schemas.openxmlformats.org/officeDocument/2006/relationships/tags" Target="../tags/tag181.xml" /><Relationship Id="rId14" Type="http://schemas.openxmlformats.org/officeDocument/2006/relationships/tags" Target="../tags/tag182.xml" /><Relationship Id="rId15" Type="http://schemas.openxmlformats.org/officeDocument/2006/relationships/tags" Target="../tags/tag183.xml" /><Relationship Id="rId16" Type="http://schemas.openxmlformats.org/officeDocument/2006/relationships/tags" Target="../tags/tag184.xml" /><Relationship Id="rId17" Type="http://schemas.openxmlformats.org/officeDocument/2006/relationships/tags" Target="../tags/tag185.xml" /><Relationship Id="rId18" Type="http://schemas.openxmlformats.org/officeDocument/2006/relationships/tags" Target="../tags/tag186.xml" /><Relationship Id="rId19" Type="http://schemas.openxmlformats.org/officeDocument/2006/relationships/tags" Target="../tags/tag187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88.xml" /><Relationship Id="rId21" Type="http://schemas.openxmlformats.org/officeDocument/2006/relationships/tags" Target="../tags/tag189.xml" /><Relationship Id="rId22" Type="http://schemas.openxmlformats.org/officeDocument/2006/relationships/image" Target="../media/image43.png" /><Relationship Id="rId23" Type="http://schemas.openxmlformats.org/officeDocument/2006/relationships/tags" Target="../tags/tag190.xml" /><Relationship Id="rId24" Type="http://schemas.openxmlformats.org/officeDocument/2006/relationships/tags" Target="../tags/tag191.xml" /><Relationship Id="rId25" Type="http://schemas.openxmlformats.org/officeDocument/2006/relationships/tags" Target="../tags/tag192.xml" /><Relationship Id="rId26" Type="http://schemas.openxmlformats.org/officeDocument/2006/relationships/tags" Target="../tags/tag193.xml" /><Relationship Id="rId27" Type="http://schemas.openxmlformats.org/officeDocument/2006/relationships/tags" Target="../tags/tag194.xml" /><Relationship Id="rId28" Type="http://schemas.openxmlformats.org/officeDocument/2006/relationships/tags" Target="../tags/tag195.xml" /><Relationship Id="rId29" Type="http://schemas.openxmlformats.org/officeDocument/2006/relationships/tags" Target="../tags/tag196.xml" /><Relationship Id="rId3" Type="http://schemas.openxmlformats.org/officeDocument/2006/relationships/tags" Target="../tags/tag173.xml" /><Relationship Id="rId4" Type="http://schemas.openxmlformats.org/officeDocument/2006/relationships/tags" Target="../tags/tag174.xml" /><Relationship Id="rId5" Type="http://schemas.openxmlformats.org/officeDocument/2006/relationships/tags" Target="../tags/tag175.xml" /><Relationship Id="rId6" Type="http://schemas.openxmlformats.org/officeDocument/2006/relationships/image" Target="../media/image41.png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image" Target="../media/image42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6.xml" /><Relationship Id="rId11" Type="http://schemas.openxmlformats.org/officeDocument/2006/relationships/tags" Target="../tags/tag207.xml" /><Relationship Id="rId12" Type="http://schemas.openxmlformats.org/officeDocument/2006/relationships/tags" Target="../tags/tag208.xml" /><Relationship Id="rId13" Type="http://schemas.openxmlformats.org/officeDocument/2006/relationships/tags" Target="../tags/tag209.xml" /><Relationship Id="rId14" Type="http://schemas.openxmlformats.org/officeDocument/2006/relationships/tags" Target="../tags/tag210.xml" /><Relationship Id="rId15" Type="http://schemas.openxmlformats.org/officeDocument/2006/relationships/tags" Target="../tags/tag211.xml" /><Relationship Id="rId16" Type="http://schemas.openxmlformats.org/officeDocument/2006/relationships/tags" Target="../tags/tag212.xml" /><Relationship Id="rId17" Type="http://schemas.openxmlformats.org/officeDocument/2006/relationships/tags" Target="../tags/tag213.xml" /><Relationship Id="rId18" Type="http://schemas.openxmlformats.org/officeDocument/2006/relationships/tags" Target="../tags/tag214.xml" /><Relationship Id="rId19" Type="http://schemas.openxmlformats.org/officeDocument/2006/relationships/tags" Target="../tags/tag215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16.xml" /><Relationship Id="rId21" Type="http://schemas.openxmlformats.org/officeDocument/2006/relationships/tags" Target="../tags/tag217.xml" /><Relationship Id="rId22" Type="http://schemas.openxmlformats.org/officeDocument/2006/relationships/tags" Target="../tags/tag218.xml" /><Relationship Id="rId23" Type="http://schemas.openxmlformats.org/officeDocument/2006/relationships/image" Target="../media/image45.png" /><Relationship Id="rId24" Type="http://schemas.openxmlformats.org/officeDocument/2006/relationships/tags" Target="../tags/tag219.xml" /><Relationship Id="rId25" Type="http://schemas.openxmlformats.org/officeDocument/2006/relationships/video" Target="../media/media2.mp4" /><Relationship Id="rId26" Type="http://schemas.microsoft.com/office/2007/relationships/media" Target="../media/media2.mp4" /><Relationship Id="rId27" Type="http://schemas.openxmlformats.org/officeDocument/2006/relationships/image" Target="../media/image46.png" /><Relationship Id="rId28" Type="http://schemas.openxmlformats.org/officeDocument/2006/relationships/tags" Target="../tags/tag220.xml" /><Relationship Id="rId29" Type="http://schemas.openxmlformats.org/officeDocument/2006/relationships/tags" Target="../tags/tag221.xml" /><Relationship Id="rId3" Type="http://schemas.openxmlformats.org/officeDocument/2006/relationships/tags" Target="../tags/tag200.xml" /><Relationship Id="rId30" Type="http://schemas.openxmlformats.org/officeDocument/2006/relationships/tags" Target="../tags/tag222.xml" /><Relationship Id="rId31" Type="http://schemas.openxmlformats.org/officeDocument/2006/relationships/tags" Target="../tags/tag223.xml" /><Relationship Id="rId32" Type="http://schemas.openxmlformats.org/officeDocument/2006/relationships/tags" Target="../tags/tag224.xml" /><Relationship Id="rId33" Type="http://schemas.openxmlformats.org/officeDocument/2006/relationships/tags" Target="../tags/tag225.xml" /><Relationship Id="rId34" Type="http://schemas.openxmlformats.org/officeDocument/2006/relationships/tags" Target="../tags/tag226.xml" /><Relationship Id="rId35" Type="http://schemas.openxmlformats.org/officeDocument/2006/relationships/tags" Target="../tags/tag227.xml" /><Relationship Id="rId36" Type="http://schemas.openxmlformats.org/officeDocument/2006/relationships/tags" Target="../tags/tag228.xml" /><Relationship Id="rId4" Type="http://schemas.openxmlformats.org/officeDocument/2006/relationships/tags" Target="../tags/tag201.xml" /><Relationship Id="rId5" Type="http://schemas.openxmlformats.org/officeDocument/2006/relationships/image" Target="../media/image44.jpeg" /><Relationship Id="rId6" Type="http://schemas.openxmlformats.org/officeDocument/2006/relationships/tags" Target="../tags/tag202.xml" /><Relationship Id="rId7" Type="http://schemas.openxmlformats.org/officeDocument/2006/relationships/tags" Target="../tags/tag203.xml" /><Relationship Id="rId8" Type="http://schemas.openxmlformats.org/officeDocument/2006/relationships/tags" Target="../tags/tag204.xml" /><Relationship Id="rId9" Type="http://schemas.openxmlformats.org/officeDocument/2006/relationships/tags" Target="../tags/tag20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9.jpeg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Relationship Id="rId6" Type="http://schemas.openxmlformats.org/officeDocument/2006/relationships/image" Target="../media/image47.png" /><Relationship Id="rId7" Type="http://schemas.openxmlformats.org/officeDocument/2006/relationships/tags" Target="../tags/tag235.xml" /><Relationship Id="rId8" Type="http://schemas.openxmlformats.org/officeDocument/2006/relationships/image" Target="../media/image48.png" /><Relationship Id="rId9" Type="http://schemas.openxmlformats.org/officeDocument/2006/relationships/tags" Target="../tags/tag236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1.xml" /><Relationship Id="rId11" Type="http://schemas.openxmlformats.org/officeDocument/2006/relationships/tags" Target="../tags/tag252.xml" /><Relationship Id="rId12" Type="http://schemas.openxmlformats.org/officeDocument/2006/relationships/tags" Target="../tags/tag253.xml" /><Relationship Id="rId13" Type="http://schemas.openxmlformats.org/officeDocument/2006/relationships/tags" Target="../tags/tag254.xml" /><Relationship Id="rId14" Type="http://schemas.openxmlformats.org/officeDocument/2006/relationships/tags" Target="../tags/tag255.xml" /><Relationship Id="rId15" Type="http://schemas.openxmlformats.org/officeDocument/2006/relationships/tags" Target="../tags/tag256.xml" /><Relationship Id="rId16" Type="http://schemas.openxmlformats.org/officeDocument/2006/relationships/tags" Target="../tags/tag25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46.xml" /><Relationship Id="rId4" Type="http://schemas.openxmlformats.org/officeDocument/2006/relationships/image" Target="../media/image50.png" /><Relationship Id="rId5" Type="http://schemas.openxmlformats.org/officeDocument/2006/relationships/tags" Target="../tags/tag247.xml" /><Relationship Id="rId6" Type="http://schemas.openxmlformats.org/officeDocument/2006/relationships/tags" Target="../tags/tag248.xml" /><Relationship Id="rId7" Type="http://schemas.openxmlformats.org/officeDocument/2006/relationships/image" Target="../media/image43.png" /><Relationship Id="rId8" Type="http://schemas.openxmlformats.org/officeDocument/2006/relationships/tags" Target="../tags/tag249.xml" /><Relationship Id="rId9" Type="http://schemas.openxmlformats.org/officeDocument/2006/relationships/tags" Target="../tags/tag25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6.xml" /><Relationship Id="rId11" Type="http://schemas.openxmlformats.org/officeDocument/2006/relationships/tags" Target="../tags/tag267.xml" /><Relationship Id="rId12" Type="http://schemas.openxmlformats.org/officeDocument/2006/relationships/tags" Target="../tags/tag268.xml" /><Relationship Id="rId13" Type="http://schemas.openxmlformats.org/officeDocument/2006/relationships/tags" Target="../tags/tag269.xml" /><Relationship Id="rId14" Type="http://schemas.openxmlformats.org/officeDocument/2006/relationships/tags" Target="../tags/tag270.xml" /><Relationship Id="rId15" Type="http://schemas.openxmlformats.org/officeDocument/2006/relationships/tags" Target="../tags/tag271.xml" /><Relationship Id="rId16" Type="http://schemas.openxmlformats.org/officeDocument/2006/relationships/tags" Target="../tags/tag272.xml" /><Relationship Id="rId17" Type="http://schemas.openxmlformats.org/officeDocument/2006/relationships/tags" Target="../tags/tag273.xml" /><Relationship Id="rId18" Type="http://schemas.openxmlformats.org/officeDocument/2006/relationships/tags" Target="../tags/tag274.xml" /><Relationship Id="rId19" Type="http://schemas.openxmlformats.org/officeDocument/2006/relationships/tags" Target="../tags/tag275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76.xml" /><Relationship Id="rId21" Type="http://schemas.openxmlformats.org/officeDocument/2006/relationships/tags" Target="../tags/tag277.xml" /><Relationship Id="rId22" Type="http://schemas.openxmlformats.org/officeDocument/2006/relationships/tags" Target="../tags/tag278.xml" /><Relationship Id="rId23" Type="http://schemas.openxmlformats.org/officeDocument/2006/relationships/tags" Target="../tags/tag279.xml" /><Relationship Id="rId24" Type="http://schemas.openxmlformats.org/officeDocument/2006/relationships/tags" Target="../tags/tag280.xml" /><Relationship Id="rId25" Type="http://schemas.openxmlformats.org/officeDocument/2006/relationships/tags" Target="../tags/tag281.xml" /><Relationship Id="rId26" Type="http://schemas.openxmlformats.org/officeDocument/2006/relationships/tags" Target="../tags/tag282.xml" /><Relationship Id="rId27" Type="http://schemas.openxmlformats.org/officeDocument/2006/relationships/tags" Target="../tags/tag283.xml" /><Relationship Id="rId28" Type="http://schemas.openxmlformats.org/officeDocument/2006/relationships/tags" Target="../tags/tag284.xml" /><Relationship Id="rId29" Type="http://schemas.openxmlformats.org/officeDocument/2006/relationships/tags" Target="../tags/tag285.xml" /><Relationship Id="rId3" Type="http://schemas.openxmlformats.org/officeDocument/2006/relationships/tags" Target="../tags/tag261.xml" /><Relationship Id="rId30" Type="http://schemas.openxmlformats.org/officeDocument/2006/relationships/tags" Target="../tags/tag286.xml" /><Relationship Id="rId31" Type="http://schemas.openxmlformats.org/officeDocument/2006/relationships/tags" Target="../tags/tag287.xml" /><Relationship Id="rId32" Type="http://schemas.openxmlformats.org/officeDocument/2006/relationships/tags" Target="../tags/tag288.xml" /><Relationship Id="rId4" Type="http://schemas.openxmlformats.org/officeDocument/2006/relationships/image" Target="../media/image51.jpeg" /><Relationship Id="rId5" Type="http://schemas.openxmlformats.org/officeDocument/2006/relationships/tags" Target="../tags/tag262.xml" /><Relationship Id="rId6" Type="http://schemas.openxmlformats.org/officeDocument/2006/relationships/image" Target="../media/image52.jpeg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19.2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家庭电路的基本组成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第十九章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生活用电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19.2</a:t>
            </a:r>
            <a:r>
              <a:rPr lang="zh-CN" altLang="en-US" sz="100">
                <a:noFill/>
              </a:rPr>
              <a:t>家庭电路的基本组成同步练习题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家庭电路的两根进户线分别是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，其中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线与大地之间有</a:t>
            </a:r>
            <a:r>
              <a:rPr lang="en-US" altLang="zh-CN" sz="100">
                <a:noFill/>
              </a:rPr>
              <a:t>220V</a:t>
            </a:r>
            <a:r>
              <a:rPr lang="zh-CN" altLang="en-US" sz="100">
                <a:noFill/>
              </a:rPr>
              <a:t>电压。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家庭电路组成顺序：进户线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总开关</a:t>
            </a:r>
            <a:r>
              <a:rPr lang="en-US" altLang="en-US" sz="100">
                <a:noFill/>
              </a:rPr>
              <a:t>→</a:t>
            </a:r>
            <a:r>
              <a:rPr lang="en-US" altLang="zh-CN" sz="100">
                <a:noFill/>
              </a:rPr>
              <a:t>________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用电器、插座。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电能表的作用是测量电路中消耗的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保险丝是利用电流的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效应工作的，电流过大时自动熔断，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电路，保护用电器。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家庭电路中，各用电器、插座之间都是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联的，开关与所控制的用电器是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正常情况下，零线与大地之间的电压为（）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220V B. 36V C. 0V D. 380V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家庭电路中元件安装顺序正确的是（）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电能表、总开关、保险丝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总开关、电能表、保险丝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保险丝、电能表、总开关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电能表、保险丝、总开关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关于家庭电路连接，下列说法正确的是（）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开关并联在用电器两端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各用电器串联连接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插座与灯泡并联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保险丝可以接在零线上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保险丝的制作材料特点是（）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电阻大、熔点高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电阻大、熔点低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电阻小、熔点高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电阻小、熔点低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现代家庭电路中，替代保险丝的保护元件是（）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空气开关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插座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开关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根据家庭电路知识填空：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）开关必须接在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线上，断开开关时，用电器与火线断开，防止触电。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）三孔插座接线规则：左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右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）地线的作用是连接用电器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，防止漏电时发生触电事故。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）保险丝熔断原因：电路发生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或用电器总功率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家庭电路中火线对地电压为</a:t>
            </a:r>
            <a:r>
              <a:rPr lang="en-US" altLang="zh-CN" sz="100">
                <a:noFill/>
              </a:rPr>
              <a:t>220V</a:t>
            </a:r>
            <a:r>
              <a:rPr lang="zh-CN" altLang="en-US" sz="100">
                <a:noFill/>
              </a:rPr>
              <a:t>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可以用铜丝、铁丝代替保险丝使用。（）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家庭电路中所有用电器互不影响，是并联。（）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开关接在零线上也能控制用电器，符合安全规范。（）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三孔插座的地线可以省略不接。（）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简述家庭电路的完整组成顺序，并说明开关必须接在火线上的原因。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火线；零线；火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电能表；保险丝（空气开关）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热；切断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并；串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6.C 7.A 8.C 9.B 10.B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）火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）零；火；地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）金属外壳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）短路；过大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12.√ 13.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14.√ 15.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16.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答：组成顺序：进户线（火线、零线）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电能表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总开关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保险丝（空气开关）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各支路开关、用电器、插座。开关接火线的原因：断开开关后，用电器与火线彻底断开，用电器不带电，检修、触摸时不会发生触电事故；若接在零线，断开开关用电器仍与火线相连，存在触电隐患。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22530" name="Group 2" title="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2190750" y="3074670"/>
            <a:ext cx="3988435" cy="1790974"/>
            <a:chExt cx="2795" cy="1255"/>
          </a:xfrm>
        </p:grpSpPr>
        <p:pic>
          <p:nvPicPr>
            <p:cNvPr id="22556" name="Picture 26" descr="2003524151358单相连体二、三极插座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l="17465" t="40810" r="15041"/>
            <a:stretch>
              <a:fillRect/>
            </a:stretch>
          </p:blipFill>
          <p:spPr>
            <a:xfrm>
              <a:off x="1644" y="0"/>
              <a:ext cx="1151" cy="98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2557" name="Picture 28" descr="2003524151358单相连体二、三极插座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rcRect l="17465" r="17520" b="59190"/>
            <a:stretch>
              <a:fillRect/>
            </a:stretch>
          </p:blipFill>
          <p:spPr>
            <a:xfrm>
              <a:off x="0" y="46"/>
              <a:ext cx="1180" cy="7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558" name="Text Box 35"/>
            <p:cNvSpPr txBox="1"/>
            <p:nvPr>
              <p:custDataLst>
                <p:tags r:id="rId8"/>
              </p:custDataLst>
            </p:nvPr>
          </p:nvSpPr>
          <p:spPr>
            <a:xfrm>
              <a:off x="180" y="808"/>
              <a:ext cx="866" cy="2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000">
                  <a:latin typeface="楷体" panose="02010609060101010101" charset="-122"/>
                  <a:ea typeface="楷体"/>
                </a:rPr>
                <a:t>两孔插座</a:t>
              </a:r>
              <a:endParaRPr lang="zh-CN" altLang="en-US" sz="2000">
                <a:latin typeface="楷体" panose="02010609060101010101" charset="-122"/>
                <a:ea typeface="楷体"/>
              </a:endParaRPr>
            </a:p>
          </p:txBody>
        </p:sp>
        <p:sp>
          <p:nvSpPr>
            <p:cNvPr id="22559" name="Text Box 36"/>
            <p:cNvSpPr txBox="1"/>
            <p:nvPr>
              <p:custDataLst>
                <p:tags r:id="rId9"/>
              </p:custDataLst>
            </p:nvPr>
          </p:nvSpPr>
          <p:spPr>
            <a:xfrm>
              <a:off x="1812" y="976"/>
              <a:ext cx="850" cy="2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000">
                  <a:latin typeface="楷体" panose="02010609060101010101" charset="-122"/>
                  <a:ea typeface="楷体"/>
                </a:rPr>
                <a:t>三孔插座</a:t>
              </a:r>
              <a:endParaRPr lang="zh-CN" altLang="en-US" sz="2000">
                <a:latin typeface="楷体" panose="02010609060101010101" charset="-122"/>
                <a:ea typeface="楷体"/>
              </a:endParaRPr>
            </a:p>
          </p:txBody>
        </p:sp>
      </p:grpSp>
      <p:sp>
        <p:nvSpPr>
          <p:cNvPr id="22531" name="Line 6" title=""/>
          <p:cNvSpPr/>
          <p:nvPr>
            <p:custDataLst>
              <p:tags r:id="rId10"/>
            </p:custDataLst>
          </p:nvPr>
        </p:nvSpPr>
        <p:spPr>
          <a:xfrm>
            <a:off x="1899603" y="1282065"/>
            <a:ext cx="4932362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2532" name="Text Box 7" title=""/>
          <p:cNvSpPr txBox="1"/>
          <p:nvPr>
            <p:custDataLst>
              <p:tags r:id="rId11"/>
            </p:custDataLst>
          </p:nvPr>
        </p:nvSpPr>
        <p:spPr>
          <a:xfrm>
            <a:off x="6962775" y="1059180"/>
            <a:ext cx="20269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0">
                <a:solidFill>
                  <a:schemeClr val="tx1"/>
                </a:solidFill>
                <a:latin typeface="楷体" panose="02010609060101010101" charset="-122"/>
                <a:ea typeface="楷体"/>
              </a:rPr>
              <a:t>相（火）线</a:t>
            </a:r>
            <a:endParaRPr lang="zh-CN" altLang="en-US" sz="2400" b="0">
              <a:solidFill>
                <a:schemeClr val="tx1"/>
              </a:solidFill>
              <a:latin typeface="楷体" panose="02010609060101010101" charset="-122"/>
              <a:ea typeface="楷体"/>
            </a:endParaRPr>
          </a:p>
        </p:txBody>
      </p:sp>
      <p:sp>
        <p:nvSpPr>
          <p:cNvPr id="22533" name="Text Box 8" title=""/>
          <p:cNvSpPr txBox="1"/>
          <p:nvPr>
            <p:custDataLst>
              <p:tags r:id="rId12"/>
            </p:custDataLst>
          </p:nvPr>
        </p:nvSpPr>
        <p:spPr>
          <a:xfrm>
            <a:off x="6962775" y="1623060"/>
            <a:ext cx="21450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0">
                <a:latin typeface="楷体" panose="02010609060101010101" charset="-122"/>
                <a:ea typeface="楷体"/>
              </a:rPr>
              <a:t>中性（零）线</a:t>
            </a:r>
            <a:endParaRPr lang="zh-CN" altLang="en-US" sz="2400" b="0">
              <a:latin typeface="楷体" panose="02010609060101010101" charset="-122"/>
              <a:ea typeface="楷体"/>
            </a:endParaRPr>
          </a:p>
        </p:txBody>
      </p:sp>
      <p:sp>
        <p:nvSpPr>
          <p:cNvPr id="22534" name="Line 9" title=""/>
          <p:cNvSpPr/>
          <p:nvPr>
            <p:custDataLst>
              <p:tags r:id="rId13"/>
            </p:custDataLst>
          </p:nvPr>
        </p:nvSpPr>
        <p:spPr>
          <a:xfrm>
            <a:off x="1899603" y="1843405"/>
            <a:ext cx="4938712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2535" name="Text Box 10" title=""/>
          <p:cNvSpPr txBox="1"/>
          <p:nvPr>
            <p:custDataLst>
              <p:tags r:id="rId14"/>
            </p:custDataLst>
          </p:nvPr>
        </p:nvSpPr>
        <p:spPr>
          <a:xfrm>
            <a:off x="6962775" y="2145030"/>
            <a:ext cx="20275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0">
                <a:solidFill>
                  <a:schemeClr val="tx1"/>
                </a:solidFill>
                <a:latin typeface="楷体" panose="02010609060101010101" charset="-122"/>
                <a:ea typeface="楷体"/>
              </a:rPr>
              <a:t>保护（地）线</a:t>
            </a:r>
            <a:endParaRPr lang="zh-CN" altLang="en-US" sz="2400" b="0">
              <a:solidFill>
                <a:schemeClr val="tx1"/>
              </a:solidFill>
              <a:latin typeface="楷体" panose="02010609060101010101" charset="-122"/>
              <a:ea typeface="楷体"/>
            </a:endParaRPr>
          </a:p>
        </p:txBody>
      </p:sp>
      <p:sp>
        <p:nvSpPr>
          <p:cNvPr id="22536" name="Line 11" title=""/>
          <p:cNvSpPr/>
          <p:nvPr>
            <p:custDataLst>
              <p:tags r:id="rId15"/>
            </p:custDataLst>
          </p:nvPr>
        </p:nvSpPr>
        <p:spPr>
          <a:xfrm>
            <a:off x="1899603" y="2368233"/>
            <a:ext cx="49320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22537" name="Line 13" title=""/>
          <p:cNvSpPr/>
          <p:nvPr>
            <p:custDataLst>
              <p:tags r:id="rId16"/>
            </p:custDataLst>
          </p:nvPr>
        </p:nvSpPr>
        <p:spPr>
          <a:xfrm flipH="1" flipV="1">
            <a:off x="5332095" y="2369185"/>
            <a:ext cx="2540" cy="93091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oval" w="lg" len="lg"/>
          </a:ln>
        </p:spPr>
        <p:txBody>
          <a:bodyPr/>
          <a:lstStyle/>
          <a:p/>
        </p:txBody>
      </p:sp>
      <p:grpSp>
        <p:nvGrpSpPr>
          <p:cNvPr id="22538" name="Group 14" title=""/>
          <p:cNvGrpSpPr/>
          <p:nvPr>
            <p:custDataLst>
              <p:tags r:id="rId17"/>
            </p:custDataLst>
          </p:nvPr>
        </p:nvGrpSpPr>
        <p:grpSpPr>
          <a:xfrm>
            <a:off x="5575618" y="1283653"/>
            <a:ext cx="288000" cy="2500312"/>
            <a:chExt cx="362" cy="1678"/>
          </a:xfrm>
        </p:grpSpPr>
        <p:sp>
          <p:nvSpPr>
            <p:cNvPr id="22554" name="Line 15"/>
            <p:cNvSpPr/>
            <p:nvPr>
              <p:custDataLst>
                <p:tags r:id="rId18"/>
              </p:custDataLst>
            </p:nvPr>
          </p:nvSpPr>
          <p:spPr>
            <a:xfrm>
              <a:off x="0" y="1678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  <p:sp>
          <p:nvSpPr>
            <p:cNvPr id="22555" name="Line 16"/>
            <p:cNvSpPr/>
            <p:nvPr>
              <p:custDataLst>
                <p:tags r:id="rId19"/>
              </p:custDataLst>
            </p:nvPr>
          </p:nvSpPr>
          <p:spPr>
            <a:xfrm flipH="1" flipV="1">
              <a:off x="362" y="0"/>
              <a:ext cx="0" cy="167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oval" w="lg" len="lg"/>
            </a:ln>
          </p:spPr>
          <p:txBody>
            <a:bodyPr/>
            <a:lstStyle/>
            <a:p/>
          </p:txBody>
        </p:sp>
      </p:grpSp>
      <p:grpSp>
        <p:nvGrpSpPr>
          <p:cNvPr id="22539" name="Group 17" title=""/>
          <p:cNvGrpSpPr/>
          <p:nvPr>
            <p:custDataLst>
              <p:tags r:id="rId20"/>
            </p:custDataLst>
          </p:nvPr>
        </p:nvGrpSpPr>
        <p:grpSpPr>
          <a:xfrm>
            <a:off x="4855845" y="1844675"/>
            <a:ext cx="288290" cy="1939290"/>
            <a:chExt cx="362" cy="1225"/>
          </a:xfrm>
        </p:grpSpPr>
        <p:sp>
          <p:nvSpPr>
            <p:cNvPr id="22552" name="Line 18"/>
            <p:cNvSpPr/>
            <p:nvPr>
              <p:custDataLst>
                <p:tags r:id="rId21"/>
              </p:custDataLst>
            </p:nvPr>
          </p:nvSpPr>
          <p:spPr>
            <a:xfrm>
              <a:off x="0" y="1225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  <p:sp>
          <p:nvSpPr>
            <p:cNvPr id="22553" name="Line 19"/>
            <p:cNvSpPr/>
            <p:nvPr>
              <p:custDataLst>
                <p:tags r:id="rId22"/>
              </p:custDataLst>
            </p:nvPr>
          </p:nvSpPr>
          <p:spPr>
            <a:xfrm flipH="1" flipV="1">
              <a:off x="3" y="0"/>
              <a:ext cx="0" cy="122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oval" w="lg" len="lg"/>
            </a:ln>
          </p:spPr>
          <p:txBody>
            <a:bodyPr/>
            <a:lstStyle/>
            <a:p/>
          </p:txBody>
        </p:sp>
      </p:grpSp>
      <p:grpSp>
        <p:nvGrpSpPr>
          <p:cNvPr id="22540" name="Group 20" title=""/>
          <p:cNvGrpSpPr/>
          <p:nvPr>
            <p:custDataLst>
              <p:tags r:id="rId23"/>
            </p:custDataLst>
          </p:nvPr>
        </p:nvGrpSpPr>
        <p:grpSpPr>
          <a:xfrm>
            <a:off x="2517775" y="1844675"/>
            <a:ext cx="180000" cy="2021205"/>
            <a:chExt cx="362" cy="1225"/>
          </a:xfrm>
        </p:grpSpPr>
        <p:sp>
          <p:nvSpPr>
            <p:cNvPr id="22550" name="Line 30"/>
            <p:cNvSpPr/>
            <p:nvPr>
              <p:custDataLst>
                <p:tags r:id="rId24"/>
              </p:custDataLst>
            </p:nvPr>
          </p:nvSpPr>
          <p:spPr>
            <a:xfrm>
              <a:off x="0" y="1225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  <p:sp>
          <p:nvSpPr>
            <p:cNvPr id="22551" name="Line 31"/>
            <p:cNvSpPr/>
            <p:nvPr>
              <p:custDataLst>
                <p:tags r:id="rId25"/>
              </p:custDataLst>
            </p:nvPr>
          </p:nvSpPr>
          <p:spPr>
            <a:xfrm flipH="1" flipV="1">
              <a:off x="3" y="0"/>
              <a:ext cx="0" cy="1225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oval" w="lg" len="lg"/>
            </a:ln>
          </p:spPr>
          <p:txBody>
            <a:bodyPr/>
            <a:lstStyle/>
            <a:p/>
          </p:txBody>
        </p:sp>
      </p:grpSp>
      <p:grpSp>
        <p:nvGrpSpPr>
          <p:cNvPr id="22541" name="Group 23" title=""/>
          <p:cNvGrpSpPr/>
          <p:nvPr>
            <p:custDataLst>
              <p:tags r:id="rId26"/>
            </p:custDataLst>
          </p:nvPr>
        </p:nvGrpSpPr>
        <p:grpSpPr>
          <a:xfrm>
            <a:off x="3368040" y="1283970"/>
            <a:ext cx="179705" cy="2581910"/>
            <a:chExt cx="362" cy="1678"/>
          </a:xfrm>
        </p:grpSpPr>
        <p:sp>
          <p:nvSpPr>
            <p:cNvPr id="22548" name="Line 33"/>
            <p:cNvSpPr/>
            <p:nvPr>
              <p:custDataLst>
                <p:tags r:id="rId27"/>
              </p:custDataLst>
            </p:nvPr>
          </p:nvSpPr>
          <p:spPr>
            <a:xfrm>
              <a:off x="0" y="1678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  <p:txBody>
            <a:bodyPr/>
            <a:lstStyle/>
            <a:p/>
          </p:txBody>
        </p:sp>
        <p:sp>
          <p:nvSpPr>
            <p:cNvPr id="22549" name="Line 34"/>
            <p:cNvSpPr/>
            <p:nvPr>
              <p:custDataLst>
                <p:tags r:id="rId28"/>
              </p:custDataLst>
            </p:nvPr>
          </p:nvSpPr>
          <p:spPr>
            <a:xfrm flipH="1" flipV="1">
              <a:off x="362" y="0"/>
              <a:ext cx="0" cy="167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oval" w="lg" len="lg"/>
            </a:ln>
          </p:spPr>
          <p:txBody>
            <a:bodyPr/>
            <a:lstStyle/>
            <a:p/>
          </p:txBody>
        </p:sp>
      </p:grpSp>
      <p:sp>
        <p:nvSpPr>
          <p:cNvPr id="2" name="文本框 1" title=""/>
          <p:cNvSpPr txBox="1"/>
          <p:nvPr>
            <p:custDataLst>
              <p:tags r:id="rId29"/>
            </p:custDataLst>
          </p:nvPr>
        </p:nvSpPr>
        <p:spPr bwMode="auto">
          <a:xfrm>
            <a:off x="440690" y="3004185"/>
            <a:ext cx="1476000" cy="55103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3"/>
            </a:solidFill>
            <a:miter lim="800000"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ym typeface="+mn-ea"/>
              </a:rPr>
              <a:t>左零右火</a:t>
            </a:r>
            <a:endParaRPr lang="zh-CN" altLang="en-US" sz="2400" b="0"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30"/>
            </p:custDataLst>
          </p:nvPr>
        </p:nvSpPr>
        <p:spPr bwMode="auto">
          <a:xfrm>
            <a:off x="6466205" y="3004185"/>
            <a:ext cx="2376000" cy="55103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3"/>
            </a:solidFill>
            <a:miter lim="800000"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ym typeface="+mn-ea"/>
              </a:rPr>
              <a:t>左零右火上接地</a:t>
            </a:r>
            <a:endParaRPr lang="zh-CN" altLang="en-US" sz="2400" b="0">
              <a:sym typeface="+mn-ea"/>
            </a:endParaRPr>
          </a:p>
        </p:txBody>
      </p:sp>
      <p:sp>
        <p:nvSpPr>
          <p:cNvPr id="4" name="Line 11" title=""/>
          <p:cNvSpPr/>
          <p:nvPr>
            <p:custDataLst>
              <p:tags r:id="rId31"/>
            </p:custDataLst>
          </p:nvPr>
        </p:nvSpPr>
        <p:spPr>
          <a:xfrm flipH="1">
            <a:off x="6819265" y="2377440"/>
            <a:ext cx="6985" cy="21600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5" name="Line 11" title=""/>
          <p:cNvSpPr/>
          <p:nvPr>
            <p:custDataLst>
              <p:tags r:id="rId32"/>
            </p:custDataLst>
          </p:nvPr>
        </p:nvSpPr>
        <p:spPr>
          <a:xfrm>
            <a:off x="6726873" y="2707323"/>
            <a:ext cx="1800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6" name="Line 11" title=""/>
          <p:cNvSpPr/>
          <p:nvPr>
            <p:custDataLst>
              <p:tags r:id="rId33"/>
            </p:custDataLst>
          </p:nvPr>
        </p:nvSpPr>
        <p:spPr>
          <a:xfrm>
            <a:off x="6679883" y="2652713"/>
            <a:ext cx="2880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7" name="Line 11" title=""/>
          <p:cNvSpPr/>
          <p:nvPr>
            <p:custDataLst>
              <p:tags r:id="rId34"/>
            </p:custDataLst>
          </p:nvPr>
        </p:nvSpPr>
        <p:spPr>
          <a:xfrm>
            <a:off x="6610668" y="2598103"/>
            <a:ext cx="4320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8" name="爆炸形 1 7" title=""/>
          <p:cNvSpPr/>
          <p:nvPr>
            <p:custDataLst>
              <p:tags r:id="rId35"/>
            </p:custDataLst>
          </p:nvPr>
        </p:nvSpPr>
        <p:spPr>
          <a:xfrm>
            <a:off x="187325" y="399415"/>
            <a:ext cx="1538605" cy="1790700"/>
          </a:xfrm>
          <a:prstGeom prst="irregularSeal1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记住</a:t>
            </a:r>
            <a:endParaRPr lang="zh-CN" altLang="en-US" sz="2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口诀</a:t>
            </a:r>
            <a:endParaRPr lang="zh-CN" altLang="en-US" sz="2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9" name="组合 9" title=""/>
          <p:cNvGrpSpPr/>
          <p:nvPr>
            <p:custDataLst>
              <p:tags r:id="rId36"/>
            </p:custDataLst>
          </p:nvPr>
        </p:nvGrpSpPr>
        <p:grpSpPr>
          <a:xfrm>
            <a:off x="0" y="155760"/>
            <a:ext cx="6019165" cy="491490"/>
            <a:chOff x="0" y="619020"/>
            <a:chExt cx="7074361" cy="575087"/>
          </a:xfrm>
        </p:grpSpPr>
        <p:grpSp>
          <p:nvGrpSpPr>
            <p:cNvPr id="11" name="组合 10"/>
            <p:cNvGrpSpPr/>
            <p:nvPr>
              <p:custDataLst>
                <p:tags r:id="rId3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2" name="矩形 11"/>
              <p:cNvSpPr/>
              <p:nvPr>
                <p:custDataLst>
                  <p:tags r:id="rId3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3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642581" y="619020"/>
              <a:ext cx="643178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保护线与漏电保护器的作用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658495" y="628015"/>
            <a:ext cx="756412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defTabSz="457200" eaLnBrk="1" latinLnBrk="0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一些家庭电路中还会在此基础上安装漏电保护器，它也是一种断路器，它是如何检测电路漏电并保护的？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3650615" y="2337435"/>
            <a:ext cx="4572000" cy="2009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457200" algn="l" latinLnBrk="0">
              <a:lnSpc>
                <a:spcPct val="130000"/>
              </a:lnSpc>
            </a:pPr>
            <a:r>
              <a:rPr 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如果站在地上的人不小心接触了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相</a:t>
            </a:r>
            <a:r>
              <a:rPr 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线，电流经过人体流入大地，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这时</a:t>
            </a:r>
            <a:r>
              <a:rPr 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漏电保护器会</a:t>
            </a:r>
            <a:r>
              <a:rPr lang="en-US" sz="24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自动切断</a:t>
            </a:r>
            <a:r>
              <a:rPr 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电路。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起到保护人体的作用。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58850" y="1797050"/>
            <a:ext cx="2142490" cy="3090545"/>
          </a:xfrm>
          <a:prstGeom prst="rect">
            <a:avLst/>
          </a:prstGeom>
        </p:spPr>
      </p:pic>
      <p:grpSp>
        <p:nvGrpSpPr>
          <p:cNvPr id="4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6019165" cy="491490"/>
            <a:chOff x="0" y="619020"/>
            <a:chExt cx="7074361" cy="575087"/>
          </a:xfrm>
        </p:grpSpPr>
        <p:grpSp>
          <p:nvGrpSpPr>
            <p:cNvPr id="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643178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保护线与漏电保护器的作用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6" name="图片 5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bright="-6000"/>
          </a:blip>
          <a:srcRect r="9249"/>
          <a:stretch>
            <a:fillRect/>
          </a:stretch>
        </p:blipFill>
        <p:spPr>
          <a:xfrm>
            <a:off x="1049655" y="1772920"/>
            <a:ext cx="6392545" cy="156972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1292860" y="791210"/>
            <a:ext cx="689610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思考：观察图片，家庭电路是由哪些部分组成的？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8" name="矩形 17" title=""/>
          <p:cNvSpPr/>
          <p:nvPr>
            <p:custDataLst>
              <p:tags r:id="rId7"/>
            </p:custDataLst>
          </p:nvPr>
        </p:nvSpPr>
        <p:spPr bwMode="auto">
          <a:xfrm>
            <a:off x="7719981" y="1385919"/>
            <a:ext cx="1021080" cy="42989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进户线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8"/>
            </p:custDataLst>
          </p:nvPr>
        </p:nvSpPr>
        <p:spPr bwMode="auto">
          <a:xfrm>
            <a:off x="7717521" y="1876774"/>
            <a:ext cx="1021080" cy="42989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电能表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矩形 20" title=""/>
          <p:cNvSpPr/>
          <p:nvPr>
            <p:custDataLst>
              <p:tags r:id="rId9"/>
            </p:custDataLst>
          </p:nvPr>
        </p:nvSpPr>
        <p:spPr bwMode="auto">
          <a:xfrm>
            <a:off x="7717521" y="2367629"/>
            <a:ext cx="1021080" cy="42989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总开关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矩形 21" title=""/>
          <p:cNvSpPr/>
          <p:nvPr>
            <p:custDataLst>
              <p:tags r:id="rId10"/>
            </p:custDataLst>
          </p:nvPr>
        </p:nvSpPr>
        <p:spPr bwMode="auto">
          <a:xfrm>
            <a:off x="7697281" y="2858484"/>
            <a:ext cx="1300480" cy="42989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保险装置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1"/>
            </p:custDataLst>
          </p:nvPr>
        </p:nvSpPr>
        <p:spPr bwMode="auto">
          <a:xfrm>
            <a:off x="7717521" y="3349339"/>
            <a:ext cx="1021080" cy="42989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用电器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矩形 23" title=""/>
          <p:cNvSpPr/>
          <p:nvPr>
            <p:custDataLst>
              <p:tags r:id="rId12"/>
            </p:custDataLst>
          </p:nvPr>
        </p:nvSpPr>
        <p:spPr bwMode="auto">
          <a:xfrm>
            <a:off x="7717521" y="4331049"/>
            <a:ext cx="742315" cy="42989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导线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13"/>
            </p:custDataLst>
          </p:nvPr>
        </p:nvSpPr>
        <p:spPr bwMode="auto">
          <a:xfrm>
            <a:off x="7717521" y="3840194"/>
            <a:ext cx="741680" cy="42989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2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插座</a:t>
            </a:r>
            <a:endParaRPr lang="zh-CN" altLang="en-US" sz="22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6019165" cy="491490"/>
            <a:chOff x="0" y="619020"/>
            <a:chExt cx="7074361" cy="575087"/>
          </a:xfrm>
        </p:grpSpPr>
        <p:grpSp>
          <p:nvGrpSpPr>
            <p:cNvPr id="3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643178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家庭电路的基本组成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 bwMode="auto">
          <a:xfrm>
            <a:off x="683522" y="956310"/>
            <a:ext cx="1152000" cy="50419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进户线</a:t>
            </a:r>
            <a:endParaRPr lang="zh-CN" altLang="en-US" sz="24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5"/>
            </p:custDataLst>
          </p:nvPr>
        </p:nvSpPr>
        <p:spPr bwMode="auto">
          <a:xfrm>
            <a:off x="3077845" y="956310"/>
            <a:ext cx="2379345" cy="460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作用：</a:t>
            </a:r>
            <a:r>
              <a:rPr lang="zh-CN" altLang="en-US" sz="2400" b="0">
                <a:sym typeface="+mn-ea"/>
              </a:rPr>
              <a:t>提供电能</a:t>
            </a:r>
            <a:endParaRPr lang="zh-CN" altLang="en-US" sz="2400" b="0"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6"/>
            </p:custDataLst>
          </p:nvPr>
        </p:nvSpPr>
        <p:spPr bwMode="auto">
          <a:xfrm>
            <a:off x="683895" y="1718945"/>
            <a:ext cx="1152000" cy="50419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电能表</a:t>
            </a:r>
            <a:endParaRPr lang="zh-CN" altLang="en-US" sz="24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7"/>
            </p:custDataLst>
          </p:nvPr>
        </p:nvSpPr>
        <p:spPr bwMode="auto">
          <a:xfrm>
            <a:off x="3077845" y="1731010"/>
            <a:ext cx="4443095" cy="460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作用：</a:t>
            </a:r>
            <a:r>
              <a:rPr lang="zh-CN" altLang="en-US" sz="2400" b="0">
                <a:sym typeface="+mn-ea"/>
              </a:rPr>
              <a:t>测量总电路消耗的电能</a:t>
            </a:r>
            <a:endParaRPr lang="zh-CN" altLang="en-US" sz="2400" b="0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 bwMode="auto">
          <a:xfrm>
            <a:off x="683840" y="2557780"/>
            <a:ext cx="1152000" cy="50419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总开关</a:t>
            </a:r>
            <a:endParaRPr lang="zh-CN" altLang="en-US" sz="24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 bwMode="auto">
          <a:xfrm>
            <a:off x="3077845" y="2601595"/>
            <a:ext cx="3852000" cy="460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作用：</a:t>
            </a:r>
            <a:r>
              <a:rPr lang="zh-CN" altLang="en-US" sz="2400" b="0">
                <a:sym typeface="+mn-ea"/>
              </a:rPr>
              <a:t>接通和切断整个电路</a:t>
            </a:r>
            <a:endParaRPr lang="zh-CN" altLang="en-US" sz="2400" b="0"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 bwMode="auto">
          <a:xfrm>
            <a:off x="683260" y="3396615"/>
            <a:ext cx="1518285" cy="48133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 rtlCol="0">
            <a:no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保险装置</a:t>
            </a:r>
            <a:endParaRPr lang="zh-CN" altLang="en-US" sz="24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 bwMode="auto">
          <a:xfrm>
            <a:off x="3077845" y="3417570"/>
            <a:ext cx="2378710" cy="460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 defTabSz="914400" eaLnBrk="1" fontAlgn="auto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作用：</a:t>
            </a:r>
            <a:r>
              <a:rPr lang="zh-CN" altLang="en-US" sz="2400" b="0">
                <a:sym typeface="+mn-ea"/>
              </a:rPr>
              <a:t>保护电路</a:t>
            </a:r>
            <a:endParaRPr lang="zh-CN" altLang="en-US" sz="2400" b="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 bwMode="auto">
          <a:xfrm>
            <a:off x="683200" y="4159250"/>
            <a:ext cx="2088000" cy="50419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 rtlCol="0">
            <a:noAutofit/>
          </a:bodyPr>
          <a:lstStyle/>
          <a:p>
            <a:pPr>
              <a:buClrTx/>
              <a:buSzTx/>
              <a:buFontTx/>
            </a:pPr>
            <a:r>
              <a:rPr lang="zh-CN" altLang="en-US" sz="24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插座与用电器</a:t>
            </a:r>
            <a:endParaRPr lang="zh-CN" altLang="en-US" sz="2400" b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 bwMode="auto">
          <a:xfrm>
            <a:off x="3077845" y="4159250"/>
            <a:ext cx="2378710" cy="46037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 defTabSz="914400" eaLnBrk="1" fontAlgn="auto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作用：</a:t>
            </a:r>
            <a:r>
              <a:rPr lang="zh-CN" altLang="en-US" sz="2400" b="0">
                <a:sym typeface="+mn-ea"/>
              </a:rPr>
              <a:t>消耗电能</a:t>
            </a:r>
            <a:endParaRPr lang="zh-CN" altLang="en-US" sz="2400" b="0"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6019165" cy="491490"/>
            <a:chOff x="0" y="619020"/>
            <a:chExt cx="7074361" cy="575087"/>
          </a:xfrm>
        </p:grpSpPr>
        <p:grpSp>
          <p:nvGrpSpPr>
            <p:cNvPr id="7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0" name="矩形 9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643178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家庭电路的基本组成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2" grpId="0" animBg="1"/>
      <p:bldP spid="34" grpId="0" animBg="1"/>
      <p:bldP spid="9" grpId="0" animBg="1"/>
      <p:bldP spid="20" grpId="0" animBg="1"/>
      <p:bldP spid="2" grpId="0" animBg="1"/>
      <p:bldP spid="4" grpId="0" animBg="1"/>
      <p:bldP spid="8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33045" y="574040"/>
            <a:ext cx="867854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有的家庭还设有室内配电箱。根据实际用电需求，可将家庭电路规划为若干</a:t>
            </a:r>
            <a:r>
              <a:rPr lang="zh-CN" altLang="en-US" sz="24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分支回路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，由配电箱将导线引入各个房间内，进行供电。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3885" y="2327275"/>
            <a:ext cx="5436870" cy="264223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6580505" y="2232660"/>
            <a:ext cx="253492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图中设计了几条分支回路？每条分支回路的主要用途有哪些？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6019165" cy="491490"/>
            <a:chOff x="0" y="619020"/>
            <a:chExt cx="7074361" cy="575087"/>
          </a:xfrm>
        </p:grpSpPr>
        <p:grpSp>
          <p:nvGrpSpPr>
            <p:cNvPr id="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0" name="矩形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643178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家庭电路的基本组成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_1#ee8400242?vcp=1&amp;vis=1&amp;pid=725a0fe0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18213"/>
                <a:ext cx="8064504" cy="18652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长短、粗细均相同的铅锑合金丝和铜丝，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分别接到线路板上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间，如图所示。移动滑动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变阻器的滑片，发现铅锑合金丝熔断而铜丝完好。下列说法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错误的是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_1#ee8400242?vcp=1&amp;vis=1&amp;pid=725a0fe0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18213"/>
                <a:ext cx="8064504" cy="1865249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5" b="-21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1_1#ee8400242?vcp=1&amp;vis=1&amp;pid=725a0fe0d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627357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ee8400242.bracket?vcp=1&amp;vis=1&amp;pid=725a0fe0d&amp;color=0,0,0&amp;vpa=1&amp;vtp=1" title=""/>
          <p:cNvSpPr/>
          <p:nvPr>
            <p:custDataLst>
              <p:tags r:id="rId9"/>
            </p:custDataLst>
          </p:nvPr>
        </p:nvSpPr>
        <p:spPr>
          <a:xfrm>
            <a:off x="2156364" y="2052297"/>
            <a:ext cx="423863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5" name="QC_4_BD.1_2#ee8400242?htil=1&amp;vcp=1&amp;vis=1&amp;pid=725a0fe0d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95160" y="2109447"/>
            <a:ext cx="1591056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1_3#ee8400242.choices?htil=1&amp;vcp=1&amp;vis=1&amp;pid=725a0fe0d&amp;color=0,0,0&amp;vtp=1&amp;bbb=1" title=""/>
          <p:cNvSpPr/>
          <p:nvPr>
            <p:custDataLst>
              <p:tags r:id="rId12"/>
            </p:custDataLst>
          </p:nvPr>
        </p:nvSpPr>
        <p:spPr>
          <a:xfrm>
            <a:off x="539496" y="2527912"/>
            <a:ext cx="6336792" cy="1865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铅锑合金丝的电阻比铜丝的大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通过铅锑合金丝的电流比铜丝的大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铅锑合金丝的熔点较铜丝要低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为了用电安全，禁止用铜丝代替铅锑合金丝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851524d15?vcp=1&amp;vis=1&amp;pid=725a0fe0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161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[2026·太原期末]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安全用电，警钟长鸣。下列情况会造成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家庭电路中的“空气开关”自动“跳闸”的是(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4_1#851524d15.bracket?vcp=1&amp;vis=1&amp;pid=725a0fe0d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6201315" y="142898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4_BD.3_2#851524d15.choices?vcp=1&amp;vis=1&amp;pid=725a0fe0d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988923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开关中的两个线头相连短路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三孔插座中的保护线接触不良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双孔插座内的相线和中性线短接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热水器的发热电阻丝被烧断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5_1#d1522435b?htil=2&amp;vcp=1&amp;vis=1&amp;pid=725a0fe0d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0660" y="625642"/>
            <a:ext cx="3465576" cy="88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5_2#d1522435b?htil=2&amp;vcp=1&amp;vis=1&amp;pid=725a0fe0d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12942"/>
            <a:ext cx="4462272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测电笔的构造图，下列关于测电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笔的说法中正确的是(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4_BD.5_2#d1522435b?htil=2&amp;vcp=1&amp;vis=1&amp;pid=725a0fe0d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658662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6_1#d1522435b.bracket?vcp=1&amp;vis=1&amp;pid=725a0fe0d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3515265" y="1719112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6" name="QC_4_BD.5_3#d1522435b.choices?vcp=1&amp;vis=1&amp;pid=725a0fe0d&amp;color=0,0,0&amp;vtp=1&amp;bbb=1&amp;hs=1" title=""/>
          <p:cNvSpPr/>
          <p:nvPr>
            <p:custDataLst>
              <p:tags r:id="rId10"/>
            </p:custDataLst>
          </p:nvPr>
        </p:nvSpPr>
        <p:spPr>
          <a:xfrm>
            <a:off x="539496" y="2258862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测电笔中的电阻器阻值较小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使用测电笔时，人与测电笔是并联的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使用测电笔时，手不能触碰到任何导体部分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正确使用测电笔检测相线时，氖管会发光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7_1#0635df5a9?htil=3&amp;vcp=1&amp;vis=1&amp;pid=725a0fe0d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27752" y="673426"/>
            <a:ext cx="2450592" cy="14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7_2#0635df5a9?htil=3&amp;vcp=1&amp;vis=1&amp;pid=725a0fe0d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27706"/>
            <a:ext cx="5486400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4.如图所示的是家用电热水壶的插头和对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应的插座，插头的插脚①较长，目的是将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插头插入插座时，可确保电热水壶的金属</a:t>
            </a:r>
            <a:endParaRPr lang="en-US" altLang="zh-CN" sz="2400"/>
          </a:p>
        </p:txBody>
      </p:sp>
      <p:sp>
        <p:nvSpPr>
          <p:cNvPr id="4" name="QB_4_AN.8_1#0635df5a9.blank?vcp=1&amp;vis=1&amp;pid=725a0fe0d&amp;color=0,0,0&amp;vpa=4&amp;vtp=1&amp;bbb=1" title=""/>
          <p:cNvSpPr/>
          <p:nvPr>
            <p:custDataLst>
              <p:tags r:id="rId7"/>
            </p:custDataLst>
          </p:nvPr>
        </p:nvSpPr>
        <p:spPr>
          <a:xfrm>
            <a:off x="2080164" y="2250258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保护线</a:t>
            </a:r>
            <a:endParaRPr lang="en-US" altLang="zh-CN" sz="2400"/>
          </a:p>
        </p:txBody>
      </p:sp>
      <p:sp>
        <p:nvSpPr>
          <p:cNvPr id="5" name="QB_4_AN.9_1#0635df5a9.blank?vcp=1&amp;vis=1&amp;pid=725a0fe0d&amp;color=0,0,0&amp;vpa=5&amp;vtp=1&amp;bbb=1" title=""/>
          <p:cNvSpPr/>
          <p:nvPr>
            <p:custDataLst>
              <p:tags r:id="rId8"/>
            </p:custDataLst>
          </p:nvPr>
        </p:nvSpPr>
        <p:spPr>
          <a:xfrm>
            <a:off x="556165" y="2809058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中性线</a:t>
            </a:r>
            <a:endParaRPr lang="en-US" altLang="zh-CN" sz="2400"/>
          </a:p>
        </p:txBody>
      </p:sp>
      <p:sp>
        <p:nvSpPr>
          <p:cNvPr id="6" name="QB_4_AN.10_1#0635df5a9.blank?vcp=1&amp;vis=1&amp;pid=725a0fe0d&amp;color=0,0,0&amp;vpa=6&amp;vtp=1&amp;bbb=1" title=""/>
          <p:cNvSpPr/>
          <p:nvPr>
            <p:custDataLst>
              <p:tags r:id="rId9"/>
            </p:custDataLst>
          </p:nvPr>
        </p:nvSpPr>
        <p:spPr>
          <a:xfrm>
            <a:off x="5128165" y="3367858"/>
            <a:ext cx="17446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漏电保护器</a:t>
            </a:r>
            <a:endParaRPr lang="en-US" altLang="zh-CN" sz="2400"/>
          </a:p>
        </p:txBody>
      </p:sp>
      <p:sp>
        <p:nvSpPr>
          <p:cNvPr id="7" name="QB_4_BD.7_2#0635df5a9?htil=3&amp;vcp=1&amp;vis=1&amp;pid=725a0fe0d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2278198"/>
            <a:ext cx="8064000" cy="2155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外壳先接触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，避免触电事故。插座中的②应该接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（以上两空均填 “相线”“中性线”或“保护线”）。新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建的楼房里，如果发生触电情况，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（填“保险丝”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或“漏电保护器”）会立即切断电路以保护人员安全。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1_1#a25f31389?vcp=1&amp;vis=1&amp;pid=725a0fe0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080715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5.请将电能表、总开关填入图中合适的方框内，并用笔画线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代替导线，将图中的三孔插座和电灯与开关接入家庭电路中。</a:t>
            </a:r>
            <a:endParaRPr lang="en-US" altLang="zh-CN" sz="2400"/>
          </a:p>
        </p:txBody>
      </p:sp>
      <p:pic>
        <p:nvPicPr>
          <p:cNvPr id="3" name="QO_4_BD.11_2#a25f31389?htil=4&amp;vcp=1&amp;vis=1&amp;pid=725a0fe0d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833251"/>
            <a:ext cx="3986784" cy="11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AN.12_1#a25f31389?htil=4&amp;vcp=1&amp;vis=1&amp;pid=725a0fe0d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2181360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4_AN.12_2#a25f31389?htil=4&amp;vcp=1&amp;vis=1&amp;pid=725a0fe0d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1144" y="2796675"/>
            <a:ext cx="3986784" cy="116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认识家庭电路的基本组成及各部分的功能与作用。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通过探讨熔断器、断路器、保护线等装置对电路和人体的保护作用，分析测电笔的工作原理，发展科学推理能力。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通过观察铅锑合金丝熔断的实验现象，解释其材料特性，培养基于证据作出解释的能力。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5_1#933356ef2?htil=5&amp;vcp=1&amp;vis=1&amp;pid=bd076acc1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9316" y="448055"/>
            <a:ext cx="2112264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5_2#933356ef2?htil=5&amp;vcp=1&amp;vis=1&amp;pid=bd076acc1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5815584" cy="1522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一名同学家在供电线路中安装了漏电保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护器，铭牌如图所示。以下几种说法正确的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6_1#933356ef2.bracket?vcp=1&amp;vis=1&amp;pid=bd076acc1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1076865" y="1457833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5_3#933356ef2.choices?vcp=1&amp;vis=1&amp;pid=bd076acc1&amp;color=0,0,0&amp;vtp=1&amp;bbb=1&amp;h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918207"/>
                <a:ext cx="8065008" cy="2602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漏电电流大于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时，漏电保护器会在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之内切断电源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漏电持续时间超过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时漏电保护器才能动作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当漏电电流达到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时，漏电保护器就能起到保护作用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只有当进户电压大于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或漏电电流大于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时，漏电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保护器才能起到保护作用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5_3#933356ef2.choices?vcp=1&amp;vis=1&amp;pid=bd076acc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918207"/>
                <a:ext cx="8065008" cy="2602865"/>
              </a:xfrm>
              <a:prstGeom prst="rect">
                <a:avLst/>
              </a:prstGeom>
              <a:blipFill rotWithShape="1">
                <a:blip r:embed="rId10"/>
                <a:stretch>
                  <a:fillRect l="-5" t="-19" r="-3729" b="-19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7_1#68f09e27e?vcp=1&amp;vis=1&amp;pid=bd076acc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04541"/>
                <a:ext cx="8064504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燃气安全检查过程中，技术人员在某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住户家中用测电笔检测金属燃气管道，发现：闭合厨房开关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亮，测电笔氖管发光；断开厨房开关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熄灭，测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电笔氖管不发光。该住户家中，厨房照明电路的导线绝缘皮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破损处与管道接触的实际情况是(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7_1#68f09e27e?vcp=1&amp;vis=1&amp;pid=bd076acc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04541"/>
                <a:ext cx="8064504" cy="2709799"/>
              </a:xfrm>
              <a:prstGeom prst="rect">
                <a:avLst/>
              </a:prstGeom>
              <a:blipFill rotWithShape="1">
                <a:blip r:embed="rId6"/>
                <a:stretch>
                  <a:fillRect l="-5" t="-12" r="-255" b="-2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17_1#68f09e27e?vcp=1&amp;vis=1&amp;pid=bd076acc1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795981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C_4_BD.17_1#68f09e27e?vcp=1&amp;vis=1&amp;pid=bd076acc1&amp;color=0,0,0&amp;tib=255,255,255&amp;iip=4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6016" y="750261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18_1#68f09e27e.bracket?vcp=1&amp;vis=1&amp;pid=bd076acc1&amp;color=0,0,0&amp;vpa=9&amp;vtp=1" title=""/>
          <p:cNvSpPr/>
          <p:nvPr>
            <p:custDataLst>
              <p:tags r:id="rId11"/>
            </p:custDataLst>
          </p:nvPr>
        </p:nvSpPr>
        <p:spPr>
          <a:xfrm>
            <a:off x="5051965" y="292831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6" name="QC_4_BD.17_2#68f09e27e.choices?vcp=1&amp;vis=1&amp;pid=bd076acc1&amp;color=0,0,0&amp;vtp=1&amp;bbb=1" title=""/>
          <p:cNvSpPr/>
          <p:nvPr>
            <p:custDataLst>
              <p:tags r:id="rId12"/>
            </p:custDataLst>
          </p:nvPr>
        </p:nvSpPr>
        <p:spPr>
          <a:xfrm>
            <a:off x="539496" y="3522417"/>
            <a:ext cx="8064504" cy="8063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7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6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0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7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4_BD.17_2#68f09e27e.choice_image?vcp=1&amp;vis=1&amp;pid=bd076acc1&amp;color=0,0,0&amp;tib=255,255,255&amp;iip=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9078" y="3614937"/>
            <a:ext cx="1408176" cy="72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17_2#68f09e27e.choice_image?vcp=1&amp;vis=1&amp;pid=bd076acc1&amp;color=0,0,0&amp;tib=255,255,255&amp;iip=6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3344" y="3550929"/>
            <a:ext cx="1609344" cy="78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17_2#68f09e27e.choice_image?vcp=1&amp;vis=1&amp;pid=bd076acc1&amp;color=0,0,0&amp;tib=255,255,255&amp;iip=7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3063" y="3523497"/>
            <a:ext cx="1591056" cy="81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4_BD.17_2#68f09e27e.choice_image?vcp=1&amp;vis=1&amp;pid=bd076acc1&amp;color=0,0,0&amp;tib=255,255,255&amp;iip=8&amp;vtp=1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9670" y="3596649"/>
            <a:ext cx="1499616" cy="74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0_1#ae18d8c9e?htil=6&amp;vcp=1&amp;vis=1&amp;pid=bd076acc1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2868" y="448056"/>
            <a:ext cx="4123944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4_BD.20_2#ae18d8c9e?htil=6&amp;vcp=1&amp;vis=1&amp;pid=bd076acc1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3803904" cy="15360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9.如图甲是小荣家卧室的一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个插座，她用测电笔测试插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座的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孔，氖管发光，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孔接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4_BD.20_2#ae18d8c9e?htil=6&amp;vcp=1&amp;vis=1&amp;pid=bd076acc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3803904" cy="1536065"/>
              </a:xfrm>
              <a:prstGeom prst="rect">
                <a:avLst/>
              </a:prstGeom>
              <a:blipFill rotWithShape="1">
                <a:blip r:embed="rId8"/>
                <a:stretch>
                  <a:fillRect l="-10" t="-25" r="-117" b="-33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21_1#ae18d8c9e.blank?vcp=1&amp;vis=1&amp;pid=bd076acc1&amp;color=0,0,0&amp;vpa=10&amp;vtp=1" title=""/>
          <p:cNvSpPr/>
          <p:nvPr>
            <p:custDataLst>
              <p:tags r:id="rId9"/>
            </p:custDataLst>
          </p:nvPr>
        </p:nvSpPr>
        <p:spPr>
          <a:xfrm>
            <a:off x="1165765" y="1899539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5" name="QB_4_AN.22_1#ae18d8c9e.blank?vcp=1&amp;vis=1&amp;pid=bd076acc1&amp;color=0,0,0&amp;vpa=11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465509" y="2528950"/>
                <a:ext cx="375666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22_1#ae18d8c9e.blank?vcp=1&amp;vis=1&amp;pid=bd076acc1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465509" y="2528950"/>
                <a:ext cx="375666" cy="353441"/>
              </a:xfrm>
              <a:prstGeom prst="rect">
                <a:avLst/>
              </a:prstGeom>
              <a:blipFill rotWithShape="1">
                <a:blip r:embed="rId12"/>
                <a:stretch>
                  <a:fillRect l="-17" t="-108" r="118" b="-7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4_AN.23_1#ae18d8c9e.blank?vcp=1&amp;vis=1&amp;pid=bd076acc1&amp;color=0,0,0&amp;vpa=12&amp;vtp=1&amp;bbb=1" title=""/>
          <p:cNvSpPr/>
          <p:nvPr>
            <p:custDataLst>
              <p:tags r:id="rId13"/>
            </p:custDataLst>
          </p:nvPr>
        </p:nvSpPr>
        <p:spPr>
          <a:xfrm>
            <a:off x="6652164" y="3499739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灯座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7" name="QB_4_BD.20_2#ae18d8c9e?htil=6&amp;vcp=1&amp;vis=1&amp;pid=bd076acc1&amp;color=0,0,0&amp;vtp=1&amp;bt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539496" y="1930908"/>
                <a:ext cx="8064000" cy="26026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线；图乙是一个台灯的电路示意图，当把台灯接入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电路时，为了安全，应将台灯插头的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”）插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脚接相线，若插入插头，闭合开关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时，发现家里的灯全部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熄灭，经检查是保险丝熔断，由此判断可能是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（填“插座”“插头”或“灯座”）发生了短路。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4_BD.20_2#ae18d8c9e?htil=6&amp;vcp=1&amp;vis=1&amp;pid=bd076acc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39496" y="1930908"/>
                <a:ext cx="8064000" cy="2602675"/>
              </a:xfrm>
              <a:prstGeom prst="rect">
                <a:avLst/>
              </a:prstGeom>
              <a:blipFill rotWithShape="1">
                <a:blip r:embed="rId16"/>
                <a:stretch>
                  <a:fillRect l="-5" t="-20" r="6" b="-19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2009" y="688823"/>
            <a:ext cx="542925" cy="3745531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6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家庭电路的基本组成</a:t>
            </a:r>
            <a:endParaRPr lang="zh-CN" altLang="en-US" sz="26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76705" y="748910"/>
            <a:ext cx="3153410" cy="5140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认识电流过大的防护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76705" y="2408545"/>
            <a:ext cx="4514712" cy="5107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认识保护线和漏电保护器的作用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42110" y="3477115"/>
            <a:ext cx="2578100" cy="91973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家庭电路的基本组成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141771" y="480940"/>
            <a:ext cx="1064630" cy="41576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lIns="36000" tIns="0" rIns="36000" bIns="0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保险丝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708525" y="3032675"/>
            <a:ext cx="1239520" cy="41576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lIns="36000" tIns="0" rIns="36000" bIns="0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进户线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7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76705" y="1721323"/>
            <a:ext cx="3687445" cy="5107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学习相线和中性线的辨别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左大括号 8" title=""/>
          <p:cNvSpPr/>
          <p:nvPr>
            <p:custDataLst>
              <p:tags r:id="rId11"/>
            </p:custDataLst>
          </p:nvPr>
        </p:nvSpPr>
        <p:spPr bwMode="auto">
          <a:xfrm>
            <a:off x="1190625" y="870574"/>
            <a:ext cx="323850" cy="3365500"/>
          </a:xfrm>
          <a:prstGeom prst="leftBrace">
            <a:avLst>
              <a:gd name="adj1" fmla="val 50575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3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141771" y="1112130"/>
            <a:ext cx="1403030" cy="41576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lIns="36000" tIns="0" rIns="36000" bIns="0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空气开关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左大括号 10" title=""/>
          <p:cNvSpPr/>
          <p:nvPr>
            <p:custDataLst>
              <p:tags r:id="rId13"/>
            </p:custDataLst>
          </p:nvPr>
        </p:nvSpPr>
        <p:spPr bwMode="auto">
          <a:xfrm>
            <a:off x="4808220" y="598882"/>
            <a:ext cx="245745" cy="814139"/>
          </a:xfrm>
          <a:prstGeom prst="leftBrace">
            <a:avLst>
              <a:gd name="adj1" fmla="val 66930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349875" y="1777355"/>
            <a:ext cx="3031490" cy="41576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lIns="36000" tIns="0" rIns="36000" bIns="0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测电笔的结构、使用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730115" y="4523031"/>
            <a:ext cx="1569720" cy="41576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lIns="36000" tIns="0" rIns="36000" bIns="0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保险装置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730115" y="4028191"/>
            <a:ext cx="1239520" cy="41576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lIns="36000" tIns="0" rIns="36000" bIns="0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总开关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708525" y="3527515"/>
            <a:ext cx="1239520" cy="41576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 lIns="36000" tIns="0" rIns="36000" bIns="0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电能表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左大括号 15" title=""/>
          <p:cNvSpPr/>
          <p:nvPr>
            <p:custDataLst>
              <p:tags r:id="rId18"/>
            </p:custDataLst>
          </p:nvPr>
        </p:nvSpPr>
        <p:spPr bwMode="auto">
          <a:xfrm>
            <a:off x="4384675" y="3134747"/>
            <a:ext cx="245745" cy="1649480"/>
          </a:xfrm>
          <a:prstGeom prst="leftBrace">
            <a:avLst>
              <a:gd name="adj1" fmla="val 93299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19"/>
            </p:custDataLst>
          </p:nvPr>
        </p:nvGrpSpPr>
        <p:grpSpPr>
          <a:xfrm>
            <a:off x="0" y="155760"/>
            <a:ext cx="6019165" cy="491490"/>
            <a:chOff x="0" y="619020"/>
            <a:chExt cx="7074361" cy="575087"/>
          </a:xfrm>
        </p:grpSpPr>
        <p:grpSp>
          <p:nvGrpSpPr>
            <p:cNvPr id="7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2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文本框 16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42581" y="619020"/>
              <a:ext cx="643178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 flipH="1">
            <a:off x="12217400" y="11176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 bwMode="auto">
          <a:xfrm>
            <a:off x="252095" y="628015"/>
            <a:ext cx="8657590" cy="112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家庭电路中，电流过大可能引发导线发热、火灾，因此必须设置专门的防护装置。我们先了解这些防护装置的作用与原理。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观察保险丝的作用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895" y="2140000"/>
            <a:ext cx="2735580" cy="153733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7900" y="1948815"/>
            <a:ext cx="3376295" cy="2247900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252095" y="4227830"/>
            <a:ext cx="8657589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人们利用铅锑合金这类材料制成了熔断器中的核心部件（俗称保险丝）。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2"/>
            </p:custDataLst>
          </p:nvPr>
        </p:nvSpPr>
        <p:spPr>
          <a:xfrm>
            <a:off x="683895" y="3722420"/>
            <a:ext cx="332105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演示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观察保险丝的作用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3820160" cy="491490"/>
            <a:chOff x="0" y="619020"/>
            <a:chExt cx="4489857" cy="575087"/>
          </a:xfrm>
        </p:grpSpPr>
        <p:grpSp>
          <p:nvGrpSpPr>
            <p:cNvPr id="4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3847276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电流过大的防护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3" grpId="0"/>
      <p:bldP spid="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68131" y="902867"/>
            <a:ext cx="8628361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algn="l" eaLnBrk="1" latinLnBrk="0" hangingPunct="1">
              <a:lnSpc>
                <a:spcPct val="12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目前常采用低压断路器对电流过大的电路进行保护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。常见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的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低压断路器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，又称空气开关。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5"/>
            </p:custDataLst>
          </p:nvPr>
        </p:nvGrpSpPr>
        <p:grpSpPr>
          <a:xfrm>
            <a:off x="4284345" y="2155087"/>
            <a:ext cx="3492400" cy="2413367"/>
            <a:chOff x="6747" y="2847"/>
            <a:chExt cx="6531" cy="4815"/>
          </a:xfrm>
        </p:grpSpPr>
        <p:pic>
          <p:nvPicPr>
            <p:cNvPr id="6" name="图片 5" descr="efc47bccfe3906c12ee2966c4cdbad0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 bwMode="auto">
            <a:xfrm>
              <a:off x="6747" y="2847"/>
              <a:ext cx="6531" cy="4082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>
              <p:custDataLst>
                <p:tags r:id="rId8"/>
              </p:custDataLst>
            </p:nvPr>
          </p:nvSpPr>
          <p:spPr>
            <a:xfrm>
              <a:off x="8856" y="7094"/>
              <a:ext cx="2810" cy="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8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>
                <a:buClrTx/>
                <a:buSzTx/>
                <a:buFontTx/>
              </a:pPr>
              <a:r>
                <a:rPr lang="zh-CN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住宅配电箱</a:t>
              </a:r>
              <a:endParaRPr lang="zh-CN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03985" y="1894737"/>
            <a:ext cx="1638300" cy="2567305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1"/>
            </p:custDataLst>
          </p:nvPr>
        </p:nvSpPr>
        <p:spPr>
          <a:xfrm>
            <a:off x="1764041" y="4359327"/>
            <a:ext cx="1237393" cy="284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ClrTx/>
              <a:buSzTx/>
              <a:buFontTx/>
            </a:pPr>
            <a:r>
              <a:rPr lang="zh-CN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rPr>
              <a:t>空气开关</a:t>
            </a:r>
            <a:endParaRPr lang="zh-CN">
              <a:solidFill>
                <a:schemeClr val="tx1"/>
              </a:solidFill>
              <a:effectLst/>
              <a:latin typeface="楷体" panose="02010609060101010101" charset="-122"/>
              <a:ea typeface="楷体"/>
              <a:sym typeface="+mn-ea"/>
            </a:endParaRPr>
          </a:p>
        </p:txBody>
      </p:sp>
      <p:grpSp>
        <p:nvGrpSpPr>
          <p:cNvPr id="19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3820160" cy="491490"/>
            <a:chOff x="0" y="619020"/>
            <a:chExt cx="4489857" cy="575087"/>
          </a:xfrm>
        </p:grpSpPr>
        <p:grpSp>
          <p:nvGrpSpPr>
            <p:cNvPr id="20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3" name="矩形 22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4" name="矩形 23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3847276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电流过大的防护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14" name="直接连接符 13" title=""/>
          <p:cNvCxnSpPr/>
          <p:nvPr>
            <p:custDataLst>
              <p:tags r:id="rId4"/>
            </p:custDataLst>
          </p:nvPr>
        </p:nvCxnSpPr>
        <p:spPr>
          <a:xfrm>
            <a:off x="524510" y="1922145"/>
            <a:ext cx="4158615" cy="0"/>
          </a:xfrm>
          <a:prstGeom prst="line">
            <a:avLst/>
          </a:prstGeom>
          <a:ln w="57150" cap="flat" cmpd="sng" algn="ctr">
            <a:solidFill>
              <a:srgbClr val="00808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直接连接符 14" title=""/>
          <p:cNvCxnSpPr/>
          <p:nvPr>
            <p:custDataLst>
              <p:tags r:id="rId5"/>
            </p:custDataLst>
          </p:nvPr>
        </p:nvCxnSpPr>
        <p:spPr>
          <a:xfrm>
            <a:off x="524510" y="2308860"/>
            <a:ext cx="4158615" cy="0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" name="图片 15" title=""/>
          <p:cNvPicPr/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6890" y="3437255"/>
            <a:ext cx="4142740" cy="161290"/>
          </a:xfrm>
          <a:prstGeom prst="rect">
            <a:avLst/>
          </a:prstGeom>
        </p:spPr>
      </p:pic>
      <p:sp>
        <p:nvSpPr>
          <p:cNvPr id="19" name="文本框 18" title=""/>
          <p:cNvSpPr txBox="1"/>
          <p:nvPr>
            <p:custDataLst>
              <p:tags r:id="rId8"/>
            </p:custDataLst>
          </p:nvPr>
        </p:nvSpPr>
        <p:spPr>
          <a:xfrm>
            <a:off x="4805680" y="3244215"/>
            <a:ext cx="701040" cy="422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200" b="0" u="none" spc="0">
                <a:effectLst/>
                <a:latin typeface="微软雅黑" panose="020b0503020204020204" charset="-122"/>
                <a:ea typeface="微软雅黑" panose="020b0503020204020204" charset="-122"/>
              </a:rPr>
              <a:t>大地</a:t>
            </a:r>
            <a:endParaRPr lang="zh-CN" altLang="en-US" sz="2200" b="0" u="none" spc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0" name="图片 19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03985" y="1942465"/>
            <a:ext cx="90000" cy="360000"/>
          </a:xfrm>
          <a:prstGeom prst="rect">
            <a:avLst/>
          </a:prstGeom>
        </p:spPr>
      </p:pic>
      <p:sp>
        <p:nvSpPr>
          <p:cNvPr id="21" name="文本框 20" title=""/>
          <p:cNvSpPr txBox="1"/>
          <p:nvPr>
            <p:custDataLst>
              <p:tags r:id="rId11"/>
            </p:custDataLst>
          </p:nvPr>
        </p:nvSpPr>
        <p:spPr>
          <a:xfrm>
            <a:off x="1529080" y="1962150"/>
            <a:ext cx="758190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latinLnBrk="0">
              <a:lnSpc>
                <a:spcPct val="100000"/>
              </a:lnSpc>
            </a:pPr>
            <a:r>
              <a:rPr lang="en-US" b="0" u="none" spc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220 V</a:t>
            </a:r>
            <a:endParaRPr lang="en-US" b="0" u="none" spc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2" name="图片 21" title=""/>
          <p:cNvPicPr/>
          <p:nvPr>
            <p:custDataLst>
              <p:tags r:id="rId1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195830" y="1932305"/>
            <a:ext cx="91440" cy="1512000"/>
          </a:xfrm>
          <a:prstGeom prst="rect">
            <a:avLst/>
          </a:prstGeom>
        </p:spPr>
      </p:pic>
      <p:sp>
        <p:nvSpPr>
          <p:cNvPr id="23" name="文本框 22" title=""/>
          <p:cNvSpPr txBox="1"/>
          <p:nvPr>
            <p:custDataLst>
              <p:tags r:id="rId13"/>
            </p:custDataLst>
          </p:nvPr>
        </p:nvSpPr>
        <p:spPr>
          <a:xfrm>
            <a:off x="2287270" y="2599690"/>
            <a:ext cx="76517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220 V</a:t>
            </a:r>
            <a:endParaRPr lang="en-US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4" name="图片 23" title=""/>
          <p:cNvPicPr/>
          <p:nvPr>
            <p:custDataLst>
              <p:tags r:id="rId1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291205" y="2315845"/>
            <a:ext cx="107950" cy="1120140"/>
          </a:xfrm>
          <a:prstGeom prst="rect">
            <a:avLst/>
          </a:prstGeom>
        </p:spPr>
      </p:pic>
      <p:sp>
        <p:nvSpPr>
          <p:cNvPr id="25" name="文本框 24" title=""/>
          <p:cNvSpPr txBox="1"/>
          <p:nvPr>
            <p:custDataLst>
              <p:tags r:id="rId15"/>
            </p:custDataLst>
          </p:nvPr>
        </p:nvSpPr>
        <p:spPr>
          <a:xfrm>
            <a:off x="3420110" y="2730500"/>
            <a:ext cx="494030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0 V</a:t>
            </a:r>
            <a:endParaRPr lang="en-US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6"/>
            </p:custDataLst>
          </p:nvPr>
        </p:nvSpPr>
        <p:spPr bwMode="auto">
          <a:xfrm>
            <a:off x="4805680" y="1722755"/>
            <a:ext cx="1256665" cy="39878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相线</a:t>
            </a:r>
            <a:r>
              <a:rPr lang="en-US" sz="2200" b="0" err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(L)</a:t>
            </a:r>
            <a:endParaRPr lang="zh-CN" altLang="en-US" sz="2200" b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7"/>
            </p:custDataLst>
          </p:nvPr>
        </p:nvSpPr>
        <p:spPr bwMode="auto">
          <a:xfrm>
            <a:off x="4805680" y="2200910"/>
            <a:ext cx="1530985" cy="39878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中性线</a:t>
            </a:r>
            <a:r>
              <a:rPr lang="en-US" sz="2200" b="0" err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(N)</a:t>
            </a:r>
            <a:endParaRPr lang="zh-CN" altLang="en-US" sz="2200" b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9" name="直接连接符 8" title=""/>
          <p:cNvCxnSpPr/>
          <p:nvPr>
            <p:custDataLst>
              <p:tags r:id="rId18"/>
            </p:custDataLst>
          </p:nvPr>
        </p:nvCxnSpPr>
        <p:spPr>
          <a:xfrm flipH="1">
            <a:off x="967105" y="1686560"/>
            <a:ext cx="0" cy="975360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 title=""/>
          <p:cNvSpPr txBox="1"/>
          <p:nvPr>
            <p:custDataLst>
              <p:tags r:id="rId19"/>
            </p:custDataLst>
          </p:nvPr>
        </p:nvSpPr>
        <p:spPr>
          <a:xfrm>
            <a:off x="545465" y="1206500"/>
            <a:ext cx="864000" cy="422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en-US" sz="2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入户处</a:t>
            </a:r>
            <a:endParaRPr lang="zh-CN" altLang="en-US" sz="2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20"/>
            </p:custDataLst>
          </p:nvPr>
        </p:nvSpPr>
        <p:spPr bwMode="auto">
          <a:xfrm>
            <a:off x="798830" y="3850640"/>
            <a:ext cx="4707890" cy="9232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ym typeface="+mn-ea"/>
              </a:rPr>
              <a:t>相</a:t>
            </a:r>
            <a:r>
              <a:rPr lang="en-US" altLang="zh-CN" sz="2400" b="0">
                <a:sym typeface="+mn-ea"/>
              </a:rPr>
              <a:t>线相当于从</a:t>
            </a:r>
            <a:r>
              <a:rPr lang="en-US" altLang="zh-CN" sz="2400" b="0">
                <a:solidFill>
                  <a:schemeClr val="tx1"/>
                </a:solidFill>
                <a:sym typeface="+mn-ea"/>
              </a:rPr>
              <a:t>电源的</a:t>
            </a:r>
            <a:r>
              <a:rPr lang="en-US" altLang="zh-CN" sz="2400" b="0">
                <a:solidFill>
                  <a:srgbClr val="008080"/>
                </a:solidFill>
                <a:sym typeface="+mn-ea"/>
              </a:rPr>
              <a:t>正极</a:t>
            </a:r>
            <a:r>
              <a:rPr lang="en-US" altLang="zh-CN" sz="2400" b="0">
                <a:sym typeface="+mn-ea"/>
              </a:rPr>
              <a:t>引出，</a:t>
            </a:r>
            <a:r>
              <a:rPr lang="zh-CN" altLang="en-US" sz="2400" b="0">
                <a:sym typeface="+mn-ea"/>
              </a:rPr>
              <a:t>中性</a:t>
            </a:r>
            <a:r>
              <a:rPr lang="en-US" altLang="zh-CN" sz="2400" b="0">
                <a:sym typeface="+mn-ea"/>
              </a:rPr>
              <a:t>线相当于</a:t>
            </a:r>
            <a:r>
              <a:rPr lang="zh-CN" altLang="en-US" sz="2400" b="0">
                <a:sym typeface="+mn-ea"/>
              </a:rPr>
              <a:t>从</a:t>
            </a:r>
            <a:r>
              <a:rPr lang="en-US" altLang="zh-CN" sz="2400" b="0">
                <a:solidFill>
                  <a:schemeClr val="tx1"/>
                </a:solidFill>
                <a:sym typeface="+mn-ea"/>
              </a:rPr>
              <a:t>电源的</a:t>
            </a:r>
            <a:r>
              <a:rPr lang="en-US" altLang="zh-CN" sz="2400" b="0">
                <a:solidFill>
                  <a:srgbClr val="008080"/>
                </a:solidFill>
                <a:sym typeface="+mn-ea"/>
              </a:rPr>
              <a:t>负极</a:t>
            </a:r>
            <a:r>
              <a:rPr lang="en-US" altLang="zh-CN" sz="2400" b="0">
                <a:sym typeface="+mn-ea"/>
              </a:rPr>
              <a:t>引出</a:t>
            </a:r>
            <a:endParaRPr lang="en-US" altLang="zh-CN" sz="2400" b="0">
              <a:sym typeface="+mn-ea"/>
            </a:endParaRPr>
          </a:p>
        </p:txBody>
      </p:sp>
      <p:sp>
        <p:nvSpPr>
          <p:cNvPr id="27" name="云形标注 26" title=""/>
          <p:cNvSpPr/>
          <p:nvPr>
            <p:custDataLst>
              <p:tags r:id="rId21"/>
            </p:custDataLst>
          </p:nvPr>
        </p:nvSpPr>
        <p:spPr>
          <a:xfrm>
            <a:off x="5991225" y="1456055"/>
            <a:ext cx="2880000" cy="1044000"/>
          </a:xfrm>
          <a:prstGeom prst="cloudCallout">
            <a:avLst>
              <a:gd name="adj1" fmla="val -30839"/>
              <a:gd name="adj2" fmla="val 78033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如何辨别相线和中性线呢？</a:t>
            </a:r>
            <a:endParaRPr lang="zh-CN" altLang="en-US" sz="22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8" name="图片 27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777230" y="2845435"/>
            <a:ext cx="1195705" cy="1643380"/>
          </a:xfrm>
          <a:prstGeom prst="rect">
            <a:avLst/>
          </a:prstGeom>
        </p:spPr>
      </p:pic>
      <p:sp>
        <p:nvSpPr>
          <p:cNvPr id="100" name="圆角矩形标注 99" title=""/>
          <p:cNvSpPr/>
          <p:nvPr>
            <p:custDataLst>
              <p:tags r:id="rId24"/>
            </p:custDataLst>
          </p:nvPr>
        </p:nvSpPr>
        <p:spPr>
          <a:xfrm>
            <a:off x="7039610" y="3850640"/>
            <a:ext cx="1908000" cy="467995"/>
          </a:xfrm>
          <a:prstGeom prst="wedgeRoundRectCallout">
            <a:avLst>
              <a:gd name="adj1" fmla="val 41256"/>
              <a:gd name="adj2" fmla="val 78765"/>
              <a:gd name="adj3" fmla="val 16667"/>
            </a:avLst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10000"/>
              </a:lnSpc>
              <a:buClrTx/>
              <a:buSzTx/>
              <a:buFontTx/>
            </a:pPr>
            <a:r>
              <a:rPr lang="zh-CN" altLang="en-US" sz="2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用测电笔！</a:t>
            </a:r>
            <a:endParaRPr lang="zh-CN" altLang="en-US" sz="2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4" name="组合 9" title=""/>
          <p:cNvGrpSpPr/>
          <p:nvPr>
            <p:custDataLst>
              <p:tags r:id="rId25"/>
            </p:custDataLst>
          </p:nvPr>
        </p:nvGrpSpPr>
        <p:grpSpPr>
          <a:xfrm>
            <a:off x="0" y="155760"/>
            <a:ext cx="3820160" cy="491490"/>
            <a:chOff x="0" y="619020"/>
            <a:chExt cx="4489857" cy="575087"/>
          </a:xfrm>
        </p:grpSpPr>
        <p:grpSp>
          <p:nvGrpSpPr>
            <p:cNvPr id="5" name="组合 10"/>
            <p:cNvGrpSpPr/>
            <p:nvPr>
              <p:custDataLst>
                <p:tags r:id="rId2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2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2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642581" y="619020"/>
              <a:ext cx="3847276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相线和中性线的辨别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3" grpId="0"/>
      <p:bldP spid="12" grpId="0"/>
      <p:bldP spid="13" grpId="0" animBg="1"/>
      <p:bldP spid="27" grpId="0" animBg="1"/>
      <p:bldP spid="1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1172845" y="939165"/>
            <a:ext cx="7115175" cy="1107440"/>
            <a:chOff x="1644" y="2917"/>
            <a:chExt cx="11205" cy="1744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055"/>
            <a:stretch>
              <a:fillRect/>
            </a:stretch>
          </p:blipFill>
          <p:spPr>
            <a:xfrm>
              <a:off x="1644" y="2917"/>
              <a:ext cx="11205" cy="1744"/>
            </a:xfrm>
            <a:prstGeom prst="rect">
              <a:avLst/>
            </a:prstGeom>
          </p:spPr>
        </p:pic>
        <p:sp>
          <p:nvSpPr>
            <p:cNvPr id="2" name="矩形 1"/>
            <p:cNvSpPr/>
            <p:nvPr>
              <p:custDataLst>
                <p:tags r:id="rId7"/>
              </p:custDataLst>
            </p:nvPr>
          </p:nvSpPr>
          <p:spPr>
            <a:xfrm>
              <a:off x="5264" y="3114"/>
              <a:ext cx="661" cy="7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8"/>
            </p:custDataLst>
          </p:nvPr>
        </p:nvGrpSpPr>
        <p:grpSpPr>
          <a:xfrm>
            <a:off x="2867025" y="1731010"/>
            <a:ext cx="756285" cy="919480"/>
            <a:chOff x="4652" y="3030"/>
            <a:chExt cx="1191" cy="1448"/>
          </a:xfrm>
        </p:grpSpPr>
        <p:sp>
          <p:nvSpPr>
            <p:cNvPr id="11280" name="Line 13"/>
            <p:cNvSpPr/>
            <p:nvPr>
              <p:custDataLst>
                <p:tags r:id="rId9"/>
              </p:custDataLst>
            </p:nvPr>
          </p:nvSpPr>
          <p:spPr>
            <a:xfrm>
              <a:off x="4794" y="3030"/>
              <a:ext cx="426" cy="752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279" name="Text Box 15"/>
            <p:cNvSpPr txBox="1"/>
            <p:nvPr>
              <p:custDataLst>
                <p:tags r:id="rId10"/>
              </p:custDataLst>
            </p:nvPr>
          </p:nvSpPr>
          <p:spPr>
            <a:xfrm>
              <a:off x="4652" y="3801"/>
              <a:ext cx="1191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b="1">
                  <a:latin typeface="楷体" panose="02010609060101010101" charset="-122"/>
                  <a:ea typeface="楷体"/>
                </a:rPr>
                <a:t>弹簧</a:t>
              </a:r>
              <a:endParaRPr lang="zh-CN" altLang="en-US" sz="2200" b="1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11"/>
            </p:custDataLst>
          </p:nvPr>
        </p:nvGrpSpPr>
        <p:grpSpPr>
          <a:xfrm>
            <a:off x="996950" y="1833880"/>
            <a:ext cx="1619885" cy="784860"/>
            <a:chOff x="1707" y="3192"/>
            <a:chExt cx="2551" cy="1236"/>
          </a:xfrm>
        </p:grpSpPr>
        <p:sp>
          <p:nvSpPr>
            <p:cNvPr id="11278" name="Text Box 19"/>
            <p:cNvSpPr txBox="1"/>
            <p:nvPr>
              <p:custDataLst>
                <p:tags r:id="rId12"/>
              </p:custDataLst>
            </p:nvPr>
          </p:nvSpPr>
          <p:spPr>
            <a:xfrm>
              <a:off x="1707" y="3751"/>
              <a:ext cx="2551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200" b="1">
                  <a:latin typeface="楷体" panose="02010609060101010101" charset="-122"/>
                  <a:ea typeface="楷体"/>
                </a:rPr>
                <a:t>笔尾金属体</a:t>
              </a:r>
              <a:endParaRPr lang="zh-CN" altLang="en-US" sz="2200" b="1">
                <a:latin typeface="楷体" panose="02010609060101010101" charset="-122"/>
                <a:ea typeface="楷体"/>
              </a:endParaRPr>
            </a:p>
          </p:txBody>
        </p:sp>
        <p:sp>
          <p:nvSpPr>
            <p:cNvPr id="11281" name="Line 14"/>
            <p:cNvSpPr/>
            <p:nvPr>
              <p:custDataLst>
                <p:tags r:id="rId13"/>
              </p:custDataLst>
            </p:nvPr>
          </p:nvSpPr>
          <p:spPr>
            <a:xfrm flipH="1">
              <a:off x="3181" y="3192"/>
              <a:ext cx="367" cy="633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7" name="组合 6" title=""/>
          <p:cNvGrpSpPr/>
          <p:nvPr>
            <p:custDataLst>
              <p:tags r:id="rId14"/>
            </p:custDataLst>
          </p:nvPr>
        </p:nvGrpSpPr>
        <p:grpSpPr>
          <a:xfrm>
            <a:off x="2651125" y="586105"/>
            <a:ext cx="1729105" cy="1065530"/>
            <a:chOff x="4312" y="1227"/>
            <a:chExt cx="2723" cy="1678"/>
          </a:xfrm>
        </p:grpSpPr>
        <p:sp>
          <p:nvSpPr>
            <p:cNvPr id="11275" name="Text Box 11"/>
            <p:cNvSpPr txBox="1"/>
            <p:nvPr>
              <p:custDataLst>
                <p:tags r:id="rId15"/>
              </p:custDataLst>
            </p:nvPr>
          </p:nvSpPr>
          <p:spPr>
            <a:xfrm>
              <a:off x="4312" y="1227"/>
              <a:ext cx="2723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b="1">
                  <a:latin typeface="楷体" panose="02010609060101010101" charset="-122"/>
                  <a:ea typeface="楷体"/>
                  <a:cs typeface="微软雅黑" panose="020b0503020204020204" charset="-122"/>
                </a:rPr>
                <a:t>氖管</a:t>
              </a:r>
              <a:r>
                <a:rPr lang="en-US" altLang="zh-CN" sz="2200" b="1">
                  <a:latin typeface="楷体" panose="02010609060101010101" charset="-122"/>
                  <a:ea typeface="楷体"/>
                  <a:cs typeface="微软雅黑" panose="020b0503020204020204" charset="-122"/>
                </a:rPr>
                <a:t>(</a:t>
              </a:r>
              <a:r>
                <a:rPr lang="zh-CN" altLang="en-US" sz="2200" b="1">
                  <a:latin typeface="楷体" panose="02010609060101010101" charset="-122"/>
                  <a:ea typeface="楷体"/>
                  <a:cs typeface="微软雅黑" panose="020b0503020204020204" charset="-122"/>
                </a:rPr>
                <a:t>电流经过时会发光</a:t>
              </a:r>
              <a:r>
                <a:rPr lang="en-US" altLang="zh-CN" sz="2200" b="1">
                  <a:latin typeface="楷体" panose="02010609060101010101" charset="-122"/>
                  <a:ea typeface="楷体"/>
                  <a:cs typeface="微软雅黑" panose="020b0503020204020204" charset="-122"/>
                </a:rPr>
                <a:t>)</a:t>
              </a:r>
              <a:endParaRPr lang="en-US" altLang="zh-CN" sz="2200" b="1">
                <a:latin typeface="楷体" panose="02010609060101010101" charset="-122"/>
                <a:ea typeface="楷体"/>
                <a:cs typeface="微软雅黑" panose="020b0503020204020204" charset="-122"/>
              </a:endParaRPr>
            </a:p>
          </p:txBody>
        </p:sp>
        <p:sp>
          <p:nvSpPr>
            <p:cNvPr id="6" name="Line 13"/>
            <p:cNvSpPr/>
            <p:nvPr>
              <p:custDataLst>
                <p:tags r:id="rId16"/>
              </p:custDataLst>
            </p:nvPr>
          </p:nvSpPr>
          <p:spPr>
            <a:xfrm rot="240000">
              <a:off x="5797" y="2363"/>
              <a:ext cx="396" cy="542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10" name="组合 9" title=""/>
          <p:cNvGrpSpPr/>
          <p:nvPr>
            <p:custDataLst>
              <p:tags r:id="rId17"/>
            </p:custDataLst>
          </p:nvPr>
        </p:nvGrpSpPr>
        <p:grpSpPr>
          <a:xfrm>
            <a:off x="4018915" y="1660525"/>
            <a:ext cx="2160270" cy="875030"/>
            <a:chOff x="6466" y="2919"/>
            <a:chExt cx="3402" cy="1378"/>
          </a:xfrm>
        </p:grpSpPr>
        <p:sp>
          <p:nvSpPr>
            <p:cNvPr id="11276" name="Text Box 7"/>
            <p:cNvSpPr txBox="1"/>
            <p:nvPr>
              <p:custDataLst>
                <p:tags r:id="rId18"/>
              </p:custDataLst>
            </p:nvPr>
          </p:nvSpPr>
          <p:spPr>
            <a:xfrm>
              <a:off x="6466" y="3620"/>
              <a:ext cx="3402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200" b="1">
                  <a:latin typeface="楷体" panose="02010609060101010101" charset="-122"/>
                  <a:ea typeface="楷体"/>
                  <a:cs typeface="微软雅黑" panose="020b0503020204020204" charset="-122"/>
                </a:rPr>
                <a:t>电阻</a:t>
              </a:r>
              <a:r>
                <a:rPr lang="en-US" altLang="zh-CN" sz="2200">
                  <a:latin typeface="楷体" panose="02010609060101010101" charset="-122"/>
                  <a:ea typeface="楷体"/>
                  <a:cs typeface="微软雅黑" panose="020b0503020204020204" charset="-122"/>
                  <a:sym typeface="+mn-ea"/>
                </a:rPr>
                <a:t>(</a:t>
              </a:r>
              <a:r>
                <a:rPr lang="zh-CN" altLang="en-US" sz="2200">
                  <a:latin typeface="楷体" panose="02010609060101010101" charset="-122"/>
                  <a:ea typeface="楷体"/>
                  <a:cs typeface="微软雅黑" panose="020b0503020204020204" charset="-122"/>
                  <a:sym typeface="+mn-ea"/>
                </a:rPr>
                <a:t>阻值很大</a:t>
              </a:r>
              <a:r>
                <a:rPr lang="en-US" altLang="zh-CN" sz="2200">
                  <a:latin typeface="楷体" panose="02010609060101010101" charset="-122"/>
                  <a:ea typeface="楷体"/>
                  <a:cs typeface="微软雅黑" panose="020b0503020204020204" charset="-122"/>
                  <a:sym typeface="+mn-ea"/>
                </a:rPr>
                <a:t>)</a:t>
              </a:r>
              <a:endParaRPr lang="zh-CN" altLang="en-US" sz="2200" b="1">
                <a:latin typeface="楷体" panose="02010609060101010101" charset="-122"/>
                <a:ea typeface="楷体"/>
                <a:cs typeface="微软雅黑" panose="020b0503020204020204" charset="-122"/>
              </a:endParaRPr>
            </a:p>
          </p:txBody>
        </p:sp>
        <p:sp>
          <p:nvSpPr>
            <p:cNvPr id="9" name="Line 14"/>
            <p:cNvSpPr/>
            <p:nvPr>
              <p:custDataLst>
                <p:tags r:id="rId19"/>
              </p:custDataLst>
            </p:nvPr>
          </p:nvSpPr>
          <p:spPr>
            <a:xfrm flipH="1">
              <a:off x="7313" y="2919"/>
              <a:ext cx="221" cy="742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11" name="组合 10" title=""/>
          <p:cNvGrpSpPr/>
          <p:nvPr>
            <p:custDataLst>
              <p:tags r:id="rId20"/>
            </p:custDataLst>
          </p:nvPr>
        </p:nvGrpSpPr>
        <p:grpSpPr>
          <a:xfrm>
            <a:off x="6645275" y="1720850"/>
            <a:ext cx="1619885" cy="792480"/>
            <a:chOff x="10602" y="3014"/>
            <a:chExt cx="2551" cy="1248"/>
          </a:xfrm>
        </p:grpSpPr>
        <p:sp>
          <p:nvSpPr>
            <p:cNvPr id="11277" name="Text Box 3"/>
            <p:cNvSpPr txBox="1"/>
            <p:nvPr>
              <p:custDataLst>
                <p:tags r:id="rId21"/>
              </p:custDataLst>
            </p:nvPr>
          </p:nvSpPr>
          <p:spPr>
            <a:xfrm>
              <a:off x="10602" y="3585"/>
              <a:ext cx="2551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b="1">
                  <a:latin typeface="楷体" panose="02010609060101010101" charset="-122"/>
                  <a:ea typeface="楷体"/>
                </a:rPr>
                <a:t>笔尖金属体</a:t>
              </a:r>
              <a:endParaRPr lang="zh-CN" altLang="en-US" sz="2200" b="1">
                <a:latin typeface="楷体" panose="02010609060101010101" charset="-122"/>
                <a:ea typeface="楷体"/>
              </a:endParaRPr>
            </a:p>
          </p:txBody>
        </p:sp>
        <p:sp>
          <p:nvSpPr>
            <p:cNvPr id="11282" name="Line 15"/>
            <p:cNvSpPr/>
            <p:nvPr>
              <p:custDataLst>
                <p:tags r:id="rId22"/>
              </p:custDataLst>
            </p:nvPr>
          </p:nvSpPr>
          <p:spPr>
            <a:xfrm flipH="1">
              <a:off x="12076" y="3014"/>
              <a:ext cx="554" cy="612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pic>
        <p:nvPicPr>
          <p:cNvPr id="16" name="练习使用试电笔1" title="">
            <a:hlinkClick action="ppaction://media"/>
          </p:cNvPr>
          <p:cNvPicPr>
            <a:picLocks noChangeAspect="1"/>
          </p:cNvPicPr>
          <p:nvPr>
            <a:videoFile r:link="rId25"/>
            <p:custDataLst>
              <p:tags r:id="rId24"/>
            </p:custDataLst>
            <p:extLst>
              <p:ext uri="{DAA4B4D4-6D71-4841-9C94-3DE7FCFB9230}">
                <p14:media xmlns:p14="http://schemas.microsoft.com/office/powerpoint/2010/main" r:embed="rId26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57517" y="2998352"/>
            <a:ext cx="2787650" cy="1568686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21" name="图片 20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/>
          <a:srcRect l="24616" r="2808" b="53935"/>
          <a:stretch>
            <a:fillRect/>
          </a:stretch>
        </p:blipFill>
        <p:spPr>
          <a:xfrm>
            <a:off x="3779520" y="3324225"/>
            <a:ext cx="2376000" cy="1584000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7"/>
          <a:srcRect l="24616" t="57556" r="2808" b="3977"/>
          <a:stretch>
            <a:fillRect/>
          </a:stretch>
        </p:blipFill>
        <p:spPr>
          <a:xfrm>
            <a:off x="6228080" y="3413760"/>
            <a:ext cx="2592705" cy="1443355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30"/>
            </p:custDataLst>
          </p:nvPr>
        </p:nvSpPr>
        <p:spPr>
          <a:xfrm>
            <a:off x="683895" y="709930"/>
            <a:ext cx="115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构造：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31"/>
            </p:custDataLst>
          </p:nvPr>
        </p:nvSpPr>
        <p:spPr>
          <a:xfrm>
            <a:off x="555625" y="4658995"/>
            <a:ext cx="25025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演示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练习使用测电笔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32"/>
            </p:custDataLst>
          </p:nvPr>
        </p:nvGrpSpPr>
        <p:grpSpPr>
          <a:xfrm>
            <a:off x="0" y="155760"/>
            <a:ext cx="3820160" cy="491490"/>
            <a:chOff x="0" y="619020"/>
            <a:chExt cx="4489857" cy="575087"/>
          </a:xfrm>
        </p:grpSpPr>
        <p:grpSp>
          <p:nvGrpSpPr>
            <p:cNvPr id="18" name="组合 10"/>
            <p:cNvGrpSpPr/>
            <p:nvPr>
              <p:custDataLst>
                <p:tags r:id="rId3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9" name="矩形 18"/>
              <p:cNvSpPr/>
              <p:nvPr>
                <p:custDataLst>
                  <p:tags r:id="rId3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3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642581" y="619020"/>
              <a:ext cx="3847276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相线和中性线的辨别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4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364490" y="557530"/>
            <a:ext cx="835596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另一种常见的测电笔形状如螺丝刀，使用时要用指尖抵住上端的金属帽。其他常见的测电笔还有LED彩光测电笔、数显式测电笔等。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364490" y="3763010"/>
            <a:ext cx="867918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 defTabSz="266700" latinLnBrk="0">
              <a:lnSpc>
                <a:spcPct val="15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用这些测电笔辨别相线时，同样需要注意安全，手指切不可接触笔尖处的金属部分。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19885" y="2426970"/>
            <a:ext cx="1037590" cy="149225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51910" y="2322195"/>
            <a:ext cx="1607820" cy="1589405"/>
          </a:xfrm>
          <a:prstGeom prst="rect">
            <a:avLst/>
          </a:prstGeom>
        </p:spPr>
      </p:pic>
      <p:pic>
        <p:nvPicPr>
          <p:cNvPr id="11" name="图片 10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228080" y="2183765"/>
            <a:ext cx="1946910" cy="1727835"/>
          </a:xfrm>
          <a:prstGeom prst="rect">
            <a:avLst/>
          </a:prstGeom>
        </p:spPr>
      </p:pic>
      <p:grpSp>
        <p:nvGrpSpPr>
          <p:cNvPr id="4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3820160" cy="491490"/>
            <a:chOff x="0" y="619020"/>
            <a:chExt cx="4489857" cy="575087"/>
          </a:xfrm>
        </p:grpSpPr>
        <p:grpSp>
          <p:nvGrpSpPr>
            <p:cNvPr id="2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3847276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相线和中性线的辨别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15920" y="2427605"/>
            <a:ext cx="5779770" cy="1747520"/>
          </a:xfrm>
          <a:prstGeom prst="rect">
            <a:avLst/>
          </a:prstGeom>
        </p:spPr>
      </p:pic>
      <p:sp>
        <p:nvSpPr>
          <p:cNvPr id="27" name="云形标注 26" title=""/>
          <p:cNvSpPr/>
          <p:nvPr>
            <p:custDataLst>
              <p:tags r:id="rId6"/>
            </p:custDataLst>
          </p:nvPr>
        </p:nvSpPr>
        <p:spPr>
          <a:xfrm>
            <a:off x="899795" y="988060"/>
            <a:ext cx="5499735" cy="1365250"/>
          </a:xfrm>
          <a:prstGeom prst="cloudCallout">
            <a:avLst>
              <a:gd name="adj1" fmla="val -30839"/>
              <a:gd name="adj2" fmla="val 7803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 defTabSz="266700" latinLnBrk="0">
              <a:lnSpc>
                <a:spcPct val="150000"/>
              </a:lnSpc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从安全角度</a:t>
            </a:r>
            <a:r>
              <a:rPr 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如何将电灯和开关接入家庭电路中？</a:t>
            </a:r>
            <a:endParaRPr lang="zh-CN" altLang="en-US" sz="22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8" name="图片 2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1505" y="2715895"/>
            <a:ext cx="1195705" cy="1643380"/>
          </a:xfrm>
          <a:prstGeom prst="rect">
            <a:avLst/>
          </a:prstGeom>
        </p:spPr>
      </p:pic>
      <p:cxnSp>
        <p:nvCxnSpPr>
          <p:cNvPr id="14" name="直接连接符 13" title=""/>
          <p:cNvCxnSpPr/>
          <p:nvPr>
            <p:custDataLst>
              <p:tags r:id="rId9"/>
            </p:custDataLst>
          </p:nvPr>
        </p:nvCxnSpPr>
        <p:spPr>
          <a:xfrm>
            <a:off x="6706870" y="2824480"/>
            <a:ext cx="12700" cy="10521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 title=""/>
          <p:cNvCxnSpPr/>
          <p:nvPr>
            <p:custDataLst>
              <p:tags r:id="rId10"/>
            </p:custDataLst>
          </p:nvPr>
        </p:nvCxnSpPr>
        <p:spPr>
          <a:xfrm flipV="1">
            <a:off x="5231765" y="3871595"/>
            <a:ext cx="729615" cy="5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 title=""/>
          <p:cNvCxnSpPr/>
          <p:nvPr>
            <p:custDataLst>
              <p:tags r:id="rId11"/>
            </p:custDataLst>
          </p:nvPr>
        </p:nvCxnSpPr>
        <p:spPr>
          <a:xfrm flipH="1">
            <a:off x="4444365" y="3236595"/>
            <a:ext cx="4445" cy="6483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4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3820160" cy="491490"/>
            <a:chOff x="0" y="619020"/>
            <a:chExt cx="4489857" cy="575087"/>
          </a:xfrm>
        </p:grpSpPr>
        <p:grpSp>
          <p:nvGrpSpPr>
            <p:cNvPr id="2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3847276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相线和中性线的辨别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1537" name="Picture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2827" t="5577" r="1147" b="4259"/>
          <a:stretch>
            <a:fillRect/>
          </a:stretch>
        </p:blipFill>
        <p:spPr>
          <a:xfrm>
            <a:off x="1261110" y="2066290"/>
            <a:ext cx="2589530" cy="182245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49875" y="1706880"/>
            <a:ext cx="2404745" cy="2675255"/>
          </a:xfrm>
          <a:prstGeom prst="rect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 Box 38" title=""/>
          <p:cNvSpPr txBox="1"/>
          <p:nvPr>
            <p:custDataLst>
              <p:tags r:id="rId8"/>
            </p:custDataLst>
          </p:nvPr>
        </p:nvSpPr>
        <p:spPr>
          <a:xfrm>
            <a:off x="4038647" y="3699328"/>
            <a:ext cx="1263809" cy="396240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0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接中性线</a:t>
            </a:r>
            <a:endParaRPr lang="zh-CN" altLang="en-US" b="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Text Box 45" title=""/>
          <p:cNvSpPr txBox="1"/>
          <p:nvPr>
            <p:custDataLst>
              <p:tags r:id="rId9"/>
            </p:custDataLst>
          </p:nvPr>
        </p:nvSpPr>
        <p:spPr>
          <a:xfrm>
            <a:off x="7883843" y="3153410"/>
            <a:ext cx="972000" cy="396000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0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接相线</a:t>
            </a:r>
            <a:endParaRPr lang="zh-CN" altLang="en-US" b="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Text Box 48" title=""/>
          <p:cNvSpPr txBox="1"/>
          <p:nvPr>
            <p:custDataLst>
              <p:tags r:id="rId10"/>
            </p:custDataLst>
          </p:nvPr>
        </p:nvSpPr>
        <p:spPr>
          <a:xfrm>
            <a:off x="4169085" y="1917008"/>
            <a:ext cx="1390650" cy="396240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0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接保护线</a:t>
            </a:r>
            <a:endParaRPr lang="zh-CN" altLang="en-US" b="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TextBox 15" title=""/>
          <p:cNvSpPr txBox="1"/>
          <p:nvPr>
            <p:custDataLst>
              <p:tags r:id="rId11"/>
            </p:custDataLst>
          </p:nvPr>
        </p:nvSpPr>
        <p:spPr>
          <a:xfrm>
            <a:off x="6365558" y="2252980"/>
            <a:ext cx="494046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楷体"/>
                <a:cs typeface="Times New Roman" panose="02020603050405020304" charset="0"/>
              </a:rPr>
              <a:t>①</a:t>
            </a:r>
            <a:endParaRPr lang="zh-CN" altLang="en-US" sz="2400">
              <a:latin typeface="Times New Roman"/>
              <a:ea typeface="楷体"/>
              <a:cs typeface="Times New Roman" panose="02020603050405020304" charset="0"/>
            </a:endParaRPr>
          </a:p>
        </p:txBody>
      </p:sp>
      <p:cxnSp>
        <p:nvCxnSpPr>
          <p:cNvPr id="17" name="直接连接符 16" title=""/>
          <p:cNvCxnSpPr>
            <a:stCxn id="14" idx="1"/>
          </p:cNvCxnSpPr>
          <p:nvPr>
            <p:custDataLst>
              <p:tags r:id="rId12"/>
            </p:custDataLst>
          </p:nvPr>
        </p:nvCxnSpPr>
        <p:spPr>
          <a:xfrm flipH="1">
            <a:off x="6998018" y="3351213"/>
            <a:ext cx="885825" cy="571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 title=""/>
          <p:cNvCxnSpPr/>
          <p:nvPr>
            <p:custDataLst>
              <p:tags r:id="rId13"/>
            </p:custDataLst>
          </p:nvPr>
        </p:nvCxnSpPr>
        <p:spPr>
          <a:xfrm flipH="1">
            <a:off x="5134609" y="3351213"/>
            <a:ext cx="1079980" cy="54623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 title=""/>
          <p:cNvSpPr txBox="1"/>
          <p:nvPr>
            <p:custDataLst>
              <p:tags r:id="rId14"/>
            </p:custDataLst>
          </p:nvPr>
        </p:nvSpPr>
        <p:spPr>
          <a:xfrm>
            <a:off x="6727190" y="3367405"/>
            <a:ext cx="494046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楷体"/>
                <a:cs typeface="Times New Roman" panose="02020603050405020304" charset="0"/>
              </a:rPr>
              <a:t>②</a:t>
            </a:r>
            <a:endParaRPr lang="zh-CN" altLang="en-US" sz="2400">
              <a:latin typeface="Times New Roman"/>
              <a:ea typeface="楷体"/>
              <a:cs typeface="Times New Roman" panose="02020603050405020304" charset="0"/>
            </a:endParaRPr>
          </a:p>
        </p:txBody>
      </p:sp>
      <p:sp>
        <p:nvSpPr>
          <p:cNvPr id="20" name="TextBox 19" title=""/>
          <p:cNvSpPr txBox="1"/>
          <p:nvPr>
            <p:custDataLst>
              <p:tags r:id="rId15"/>
            </p:custDataLst>
          </p:nvPr>
        </p:nvSpPr>
        <p:spPr>
          <a:xfrm>
            <a:off x="6019483" y="3368993"/>
            <a:ext cx="4876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楷体"/>
                <a:cs typeface="Times New Roman" panose="02020603050405020304" charset="0"/>
              </a:rPr>
              <a:t>③</a:t>
            </a:r>
            <a:endParaRPr lang="zh-CN" altLang="en-US" sz="2400">
              <a:latin typeface="Times New Roman"/>
              <a:ea typeface="楷体"/>
              <a:cs typeface="Times New Roman" panose="02020603050405020304" charset="0"/>
            </a:endParaRPr>
          </a:p>
        </p:txBody>
      </p:sp>
      <p:cxnSp>
        <p:nvCxnSpPr>
          <p:cNvPr id="21" name="直接连接符 20" title=""/>
          <p:cNvCxnSpPr/>
          <p:nvPr>
            <p:custDataLst>
              <p:tags r:id="rId16"/>
            </p:custDataLst>
          </p:nvPr>
        </p:nvCxnSpPr>
        <p:spPr>
          <a:xfrm>
            <a:off x="5276354" y="2187802"/>
            <a:ext cx="1271766" cy="590641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 title=""/>
          <p:cNvCxnSpPr/>
          <p:nvPr>
            <p:custDataLst>
              <p:tags r:id="rId17"/>
            </p:custDataLst>
          </p:nvPr>
        </p:nvCxnSpPr>
        <p:spPr>
          <a:xfrm flipH="1" flipV="1">
            <a:off x="1260793" y="2265680"/>
            <a:ext cx="252730" cy="43180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48" title=""/>
          <p:cNvSpPr txBox="1"/>
          <p:nvPr>
            <p:custDataLst>
              <p:tags r:id="rId18"/>
            </p:custDataLst>
          </p:nvPr>
        </p:nvSpPr>
        <p:spPr>
          <a:xfrm>
            <a:off x="334645" y="1932940"/>
            <a:ext cx="970915" cy="396240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0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接外壳</a:t>
            </a:r>
            <a:endParaRPr lang="zh-CN" altLang="en-US" b="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cxnSp>
        <p:nvCxnSpPr>
          <p:cNvPr id="29" name="直接连接符 28" title=""/>
          <p:cNvCxnSpPr/>
          <p:nvPr>
            <p:custDataLst>
              <p:tags r:id="rId19"/>
            </p:custDataLst>
          </p:nvPr>
        </p:nvCxnSpPr>
        <p:spPr>
          <a:xfrm flipH="1">
            <a:off x="1874520" y="2573973"/>
            <a:ext cx="849313" cy="481013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 title=""/>
          <p:cNvCxnSpPr/>
          <p:nvPr>
            <p:custDataLst>
              <p:tags r:id="rId20"/>
            </p:custDataLst>
          </p:nvPr>
        </p:nvCxnSpPr>
        <p:spPr>
          <a:xfrm flipH="1">
            <a:off x="2004695" y="2536825"/>
            <a:ext cx="719138" cy="13017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48" title=""/>
          <p:cNvSpPr txBox="1"/>
          <p:nvPr>
            <p:custDataLst>
              <p:tags r:id="rId21"/>
            </p:custDataLst>
          </p:nvPr>
        </p:nvSpPr>
        <p:spPr>
          <a:xfrm>
            <a:off x="2773045" y="2265363"/>
            <a:ext cx="1476000" cy="396000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0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接用电部分</a:t>
            </a:r>
            <a:endParaRPr lang="zh-CN" altLang="en-US" b="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35" name="TextBox 34" title=""/>
          <p:cNvSpPr txBox="1"/>
          <p:nvPr>
            <p:custDataLst>
              <p:tags r:id="rId22"/>
            </p:custDataLst>
          </p:nvPr>
        </p:nvSpPr>
        <p:spPr>
          <a:xfrm>
            <a:off x="452755" y="2479040"/>
            <a:ext cx="904415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 eaLnBrk="1" hangingPunct="1"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楷体"/>
                <a:cs typeface="Times New Roman" panose="02020603050405020304" charset="0"/>
              </a:rPr>
              <a:t>①</a:t>
            </a:r>
            <a:r>
              <a:rPr lang="en-US" altLang="zh-CN" sz="2400">
                <a:latin typeface="Times New Roman"/>
                <a:ea typeface="楷体"/>
                <a:cs typeface="Times New Roman" panose="02020603050405020304" charset="0"/>
                <a:sym typeface="+mn-ea"/>
              </a:rPr>
              <a:t>(E)</a:t>
            </a:r>
            <a:endParaRPr lang="en-US" altLang="zh-CN" sz="240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36" name="TextBox 35" title=""/>
          <p:cNvSpPr txBox="1"/>
          <p:nvPr>
            <p:custDataLst>
              <p:tags r:id="rId23"/>
            </p:custDataLst>
          </p:nvPr>
        </p:nvSpPr>
        <p:spPr>
          <a:xfrm>
            <a:off x="1878013" y="2004378"/>
            <a:ext cx="922047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楷体"/>
                <a:cs typeface="Times New Roman" panose="02020603050405020304" charset="0"/>
              </a:rPr>
              <a:t>③</a:t>
            </a:r>
            <a:r>
              <a:rPr lang="en-US" altLang="zh-CN" sz="2400">
                <a:latin typeface="Times New Roman"/>
                <a:ea typeface="楷体"/>
                <a:cs typeface="Times New Roman" panose="02020603050405020304" charset="0"/>
              </a:rPr>
              <a:t>(N)</a:t>
            </a:r>
            <a:endParaRPr lang="en-US" altLang="zh-CN" sz="2400">
              <a:latin typeface="Times New Roman"/>
              <a:ea typeface="楷体"/>
              <a:cs typeface="Times New Roman" panose="02020603050405020304" charset="0"/>
            </a:endParaRPr>
          </a:p>
        </p:txBody>
      </p:sp>
      <p:sp>
        <p:nvSpPr>
          <p:cNvPr id="37" name="TextBox 36" title=""/>
          <p:cNvSpPr txBox="1"/>
          <p:nvPr>
            <p:custDataLst>
              <p:tags r:id="rId24"/>
            </p:custDataLst>
          </p:nvPr>
        </p:nvSpPr>
        <p:spPr>
          <a:xfrm>
            <a:off x="888048" y="3025140"/>
            <a:ext cx="904415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楷体"/>
                <a:cs typeface="Times New Roman" panose="02020603050405020304" charset="0"/>
              </a:rPr>
              <a:t>②</a:t>
            </a:r>
            <a:r>
              <a:rPr lang="en-US" altLang="zh-CN" sz="2400">
                <a:latin typeface="Times New Roman"/>
                <a:ea typeface="楷体"/>
                <a:cs typeface="Times New Roman" panose="02020603050405020304" charset="0"/>
                <a:sym typeface="+mn-ea"/>
              </a:rPr>
              <a:t>(L)</a:t>
            </a:r>
            <a:endParaRPr lang="en-US" altLang="zh-CN" sz="240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cxnSp>
        <p:nvCxnSpPr>
          <p:cNvPr id="41" name="直接连接符 40" title=""/>
          <p:cNvCxnSpPr/>
          <p:nvPr>
            <p:custDataLst>
              <p:tags r:id="rId25"/>
            </p:custDataLst>
          </p:nvPr>
        </p:nvCxnSpPr>
        <p:spPr>
          <a:xfrm flipV="1">
            <a:off x="3788726" y="3062048"/>
            <a:ext cx="324485" cy="43180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48" title=""/>
          <p:cNvSpPr txBox="1"/>
          <p:nvPr>
            <p:custDataLst>
              <p:tags r:id="rId26"/>
            </p:custDataLst>
          </p:nvPr>
        </p:nvSpPr>
        <p:spPr>
          <a:xfrm>
            <a:off x="3850640" y="2747645"/>
            <a:ext cx="1228725" cy="460375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0">
                <a:latin typeface="Times New Roman"/>
                <a:ea typeface="楷体"/>
                <a:cs typeface="Times New Roman" panose="02020603050405020304" charset="0"/>
                <a:sym typeface="+mn-ea"/>
              </a:rPr>
              <a:t>接用电器</a:t>
            </a:r>
            <a:endParaRPr lang="zh-CN" altLang="en-US" b="0"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7"/>
            </p:custDataLst>
          </p:nvPr>
        </p:nvSpPr>
        <p:spPr bwMode="auto">
          <a:xfrm>
            <a:off x="779145" y="859155"/>
            <a:ext cx="74599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思考：插座的每个孔需要接什么线？插头又如何连接？</a:t>
            </a:r>
            <a:endParaRPr lang="zh-CN" altLang="en-US" sz="2400" smtClean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28"/>
            </p:custDataLst>
          </p:nvPr>
        </p:nvGrpSpPr>
        <p:grpSpPr>
          <a:xfrm>
            <a:off x="0" y="155760"/>
            <a:ext cx="6019165" cy="491490"/>
            <a:chOff x="0" y="619020"/>
            <a:chExt cx="7074361" cy="575087"/>
          </a:xfrm>
        </p:grpSpPr>
        <p:grpSp>
          <p:nvGrpSpPr>
            <p:cNvPr id="3" name="组合 10"/>
            <p:cNvGrpSpPr/>
            <p:nvPr>
              <p:custDataLst>
                <p:tags r:id="rId2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8" name="矩形 7"/>
              <p:cNvSpPr/>
              <p:nvPr>
                <p:custDataLst>
                  <p:tags r:id="rId3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642581" y="619020"/>
              <a:ext cx="643178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保护线与漏电保护器的作用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9" grpId="0"/>
      <p:bldP spid="20" grpId="0"/>
      <p:bldP spid="28" grpId="0"/>
      <p:bldP spid="34" grpId="0"/>
      <p:bldP spid="35" grpId="0"/>
      <p:bldP spid="36" grpId="0"/>
      <p:bldP spid="37" grpId="0"/>
      <p:bldP spid="44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  <p:tag name="KSO_WM_DIAGRAM_VIRTUALLY_FRAME" val="{&quot;height&quot;:36.25,&quot;left&quot;:37.95,&quot;top&quot;:153.87503937007872,&quot;width&quot;:454}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54.2625,&quot;left&quot;:35.1,&quot;top&quot;:96.1875,&quot;width&quot;:697.3886220472441}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54.2625,&quot;left&quot;:35.1,&quot;top&quot;:96.1875,&quot;width&quot;:697.3886220472441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  <p:tag name="KSO_WM_DIAGRAM_VIRTUALLY_FRAME" val="{&quot;height&quot;:254.2625,&quot;left&quot;:35.1,&quot;top&quot;:96.1875,&quot;width&quot;:697.3886220472441}"/>
</p:tagLst>
</file>

<file path=ppt/tags/tag132.xml><?xml version="1.0" encoding="utf-8"?>
<p:tagLst xmlns:p="http://schemas.openxmlformats.org/presentationml/2006/main">
  <p:tag name="AS_UNIQUEID" val="627"/>
  <p:tag name="KSO_WM_DIAGRAM_VIRTUALLY_FRAME" val="{&quot;height&quot;:254.2625,&quot;left&quot;:35.1,&quot;top&quot;:96.1875,&quot;width&quot;:697.3886220472441}"/>
</p:tagLst>
</file>

<file path=ppt/tags/tag133.xml><?xml version="1.0" encoding="utf-8"?>
<p:tagLst xmlns:p="http://schemas.openxmlformats.org/presentationml/2006/main">
  <p:tag name="AS_UNIQUEID" val="628"/>
  <p:tag name="KSO_WM_DIAGRAM_VIRTUALLY_FRAME" val="{&quot;height&quot;:213.60395669291339,&quot;left&quot;:40.74496062992125,&quot;top&quot;:96.1875,&quot;width&quot;:691.7436614173228}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DIAGRAM_VIRTUALLY_FRAME" val="{&quot;height&quot;:254.2625,&quot;left&quot;:35.1,&quot;top&quot;:96.1875,&quot;width&quot;:697.3886220472441}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  <p:tag name="KSO_WM_BEAUTIFY_FLAG" val="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  <p:tag name="KSO_WM_DIAGRAM_VIRTUALLY_FRAME" val="{&quot;height&quot;:210.65,&quot;left&quot;:26.35,&quot;top&quot;:134.4,&quot;width&quot;:670.960472440945}"/>
</p:tagLst>
</file>

<file path=ppt/tags/tag263.xml><?xml version="1.0" encoding="utf-8"?>
<p:tagLst xmlns:p="http://schemas.openxmlformats.org/presentationml/2006/main">
  <p:tag name="AS_UNIQUEID" val="758"/>
  <p:tag name="KSO_WM_DIAGRAM_VIRTUALLY_FRAME" val="{&quot;height&quot;:210.65,&quot;left&quot;:26.35,&quot;top&quot;:134.4,&quot;width&quot;:670.960472440945}"/>
</p:tagLst>
</file>

<file path=ppt/tags/tag264.xml><?xml version="1.0" encoding="utf-8"?>
<p:tagLst xmlns:p="http://schemas.openxmlformats.org/presentationml/2006/main">
  <p:tag name="AS_UNIQUEID" val="759"/>
  <p:tag name="KSO_WM_DIAGRAM_VIRTUALLY_FRAME" val="{&quot;height&quot;:210.65,&quot;left&quot;:26.35,&quot;top&quot;:134.4,&quot;width&quot;:670.960472440945}"/>
</p:tagLst>
</file>

<file path=ppt/tags/tag265.xml><?xml version="1.0" encoding="utf-8"?>
<p:tagLst xmlns:p="http://schemas.openxmlformats.org/presentationml/2006/main">
  <p:tag name="AS_UNIQUEID" val="760"/>
  <p:tag name="KSO_WM_DIAGRAM_VIRTUALLY_FRAME" val="{&quot;height&quot;:210.65,&quot;left&quot;:26.35,&quot;top&quot;:134.4,&quot;width&quot;:670.960472440945}"/>
</p:tagLst>
</file>

<file path=ppt/tags/tag266.xml><?xml version="1.0" encoding="utf-8"?>
<p:tagLst xmlns:p="http://schemas.openxmlformats.org/presentationml/2006/main">
  <p:tag name="AS_UNIQUEID" val="761"/>
  <p:tag name="KSO_WM_DIAGRAM_VIRTUALLY_FRAME" val="{&quot;height&quot;:210.65,&quot;left&quot;:26.35,&quot;top&quot;:134.4,&quot;width&quot;:670.960472440945}"/>
</p:tagLst>
</file>

<file path=ppt/tags/tag267.xml><?xml version="1.0" encoding="utf-8"?>
<p:tagLst xmlns:p="http://schemas.openxmlformats.org/presentationml/2006/main">
  <p:tag name="AS_UNIQUEID" val="762"/>
  <p:tag name="KSO_WM_DIAGRAM_VIRTUALLY_FRAME" val="{&quot;height&quot;:210.65,&quot;left&quot;:26.35,&quot;top&quot;:134.4,&quot;width&quot;:670.960472440945}"/>
</p:tagLst>
</file>

<file path=ppt/tags/tag268.xml><?xml version="1.0" encoding="utf-8"?>
<p:tagLst xmlns:p="http://schemas.openxmlformats.org/presentationml/2006/main">
  <p:tag name="AS_UNIQUEID" val="763"/>
  <p:tag name="KSO_WM_DIAGRAM_VIRTUALLY_FRAME" val="{&quot;height&quot;:210.65,&quot;left&quot;:26.35,&quot;top&quot;:134.4,&quot;width&quot;:670.960472440945}"/>
</p:tagLst>
</file>

<file path=ppt/tags/tag269.xml><?xml version="1.0" encoding="utf-8"?>
<p:tagLst xmlns:p="http://schemas.openxmlformats.org/presentationml/2006/main">
  <p:tag name="AS_UNIQUEID" val="764"/>
  <p:tag name="KSO_WM_DIAGRAM_VIRTUALLY_FRAME" val="{&quot;height&quot;:210.65,&quot;left&quot;:26.35,&quot;top&quot;:134.4,&quot;width&quot;:670.960472440945}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  <p:tag name="KSO_WM_DIAGRAM_VIRTUALLY_FRAME" val="{&quot;height&quot;:210.65,&quot;left&quot;:26.35,&quot;top&quot;:134.4,&quot;width&quot;:670.960472440945}"/>
</p:tagLst>
</file>

<file path=ppt/tags/tag271.xml><?xml version="1.0" encoding="utf-8"?>
<p:tagLst xmlns:p="http://schemas.openxmlformats.org/presentationml/2006/main">
  <p:tag name="AS_UNIQUEID" val="766"/>
  <p:tag name="KSO_WM_DIAGRAM_VIRTUALLY_FRAME" val="{&quot;height&quot;:210.65,&quot;left&quot;:26.35,&quot;top&quot;:134.4,&quot;width&quot;:670.960472440945}"/>
</p:tagLst>
</file>

<file path=ppt/tags/tag272.xml><?xml version="1.0" encoding="utf-8"?>
<p:tagLst xmlns:p="http://schemas.openxmlformats.org/presentationml/2006/main">
  <p:tag name="AS_UNIQUEID" val="767"/>
  <p:tag name="KSO_WM_DIAGRAM_VIRTUALLY_FRAME" val="{&quot;height&quot;:210.65,&quot;left&quot;:26.35,&quot;top&quot;:134.4,&quot;width&quot;:670.960472440945}"/>
</p:tagLst>
</file>

<file path=ppt/tags/tag273.xml><?xml version="1.0" encoding="utf-8"?>
<p:tagLst xmlns:p="http://schemas.openxmlformats.org/presentationml/2006/main">
  <p:tag name="AS_UNIQUEID" val="768"/>
  <p:tag name="KSO_WM_DIAGRAM_VIRTUALLY_FRAME" val="{&quot;height&quot;:210.65,&quot;left&quot;:26.35,&quot;top&quot;:134.4,&quot;width&quot;:670.960472440945}"/>
</p:tagLst>
</file>

<file path=ppt/tags/tag274.xml><?xml version="1.0" encoding="utf-8"?>
<p:tagLst xmlns:p="http://schemas.openxmlformats.org/presentationml/2006/main">
  <p:tag name="AS_UNIQUEID" val="769"/>
  <p:tag name="KSO_WM_DIAGRAM_VIRTUALLY_FRAME" val="{&quot;height&quot;:210.65,&quot;left&quot;:26.35,&quot;top&quot;:134.4,&quot;width&quot;:670.960472440945}"/>
</p:tagLst>
</file>

<file path=ppt/tags/tag275.xml><?xml version="1.0" encoding="utf-8"?>
<p:tagLst xmlns:p="http://schemas.openxmlformats.org/presentationml/2006/main">
  <p:tag name="AS_UNIQUEID" val="770"/>
  <p:tag name="KSO_WM_DIAGRAM_VIRTUALLY_FRAME" val="{&quot;height&quot;:210.65,&quot;left&quot;:26.35,&quot;top&quot;:134.4,&quot;width&quot;:670.960472440945}"/>
</p:tagLst>
</file>

<file path=ppt/tags/tag276.xml><?xml version="1.0" encoding="utf-8"?>
<p:tagLst xmlns:p="http://schemas.openxmlformats.org/presentationml/2006/main">
  <p:tag name="AS_UNIQUEID" val="771"/>
  <p:tag name="KSO_WM_DIAGRAM_VIRTUALLY_FRAME" val="{&quot;height&quot;:210.65,&quot;left&quot;:26.35,&quot;top&quot;:134.4,&quot;width&quot;:670.960472440945}"/>
</p:tagLst>
</file>

<file path=ppt/tags/tag277.xml><?xml version="1.0" encoding="utf-8"?>
<p:tagLst xmlns:p="http://schemas.openxmlformats.org/presentationml/2006/main">
  <p:tag name="AS_UNIQUEID" val="772"/>
  <p:tag name="KSO_WM_DIAGRAM_VIRTUALLY_FRAME" val="{&quot;height&quot;:210.65,&quot;left&quot;:26.35,&quot;top&quot;:134.4,&quot;width&quot;:670.960472440945}"/>
</p:tagLst>
</file>

<file path=ppt/tags/tag278.xml><?xml version="1.0" encoding="utf-8"?>
<p:tagLst xmlns:p="http://schemas.openxmlformats.org/presentationml/2006/main">
  <p:tag name="AS_UNIQUEID" val="773"/>
  <p:tag name="KSO_WM_DIAGRAM_VIRTUALLY_FRAME" val="{&quot;height&quot;:210.65,&quot;left&quot;:26.35,&quot;top&quot;:134.4,&quot;width&quot;:670.960472440945}"/>
</p:tagLst>
</file>

<file path=ppt/tags/tag279.xml><?xml version="1.0" encoding="utf-8"?>
<p:tagLst xmlns:p="http://schemas.openxmlformats.org/presentationml/2006/main">
  <p:tag name="AS_UNIQUEID" val="774"/>
  <p:tag name="KSO_WM_DIAGRAM_VIRTUALLY_FRAME" val="{&quot;height&quot;:210.65,&quot;left&quot;:26.35,&quot;top&quot;:134.4,&quot;width&quot;:670.960472440945}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  <p:tag name="KSO_WM_DIAGRAM_VIRTUALLY_FRAME" val="{&quot;height&quot;:210.65,&quot;left&quot;:26.35,&quot;top&quot;:134.4,&quot;width&quot;:670.960472440945}"/>
</p:tagLst>
</file>

<file path=ppt/tags/tag281.xml><?xml version="1.0" encoding="utf-8"?>
<p:tagLst xmlns:p="http://schemas.openxmlformats.org/presentationml/2006/main">
  <p:tag name="AS_UNIQUEID" val="776"/>
  <p:tag name="KSO_WM_DIAGRAM_VIRTUALLY_FRAME" val="{&quot;height&quot;:210.65,&quot;left&quot;:26.35,&quot;top&quot;:134.4,&quot;width&quot;:670.960472440945}"/>
</p:tagLst>
</file>

<file path=ppt/tags/tag282.xml><?xml version="1.0" encoding="utf-8"?>
<p:tagLst xmlns:p="http://schemas.openxmlformats.org/presentationml/2006/main">
  <p:tag name="AS_UNIQUEID" val="777"/>
  <p:tag name="KSO_WM_DIAGRAM_VIRTUALLY_FRAME" val="{&quot;height&quot;:210.65,&quot;left&quot;:26.35,&quot;top&quot;:134.4,&quot;width&quot;:670.960472440945}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  <p:tag name="KSO_WM_DIAGRAM_VIRTUALLY_FRAME" val="{&quot;height&quot;:282.1715748031496,&quot;left&quot;:149.57503937007874,&quot;top&quot;:100.95,&quot;width&quot;:404.9657480314961}"/>
</p:tagLst>
</file>

<file path=ppt/tags/tag294.xml><?xml version="1.0" encoding="utf-8"?>
<p:tagLst xmlns:p="http://schemas.openxmlformats.org/presentationml/2006/main">
  <p:tag name="AS_UNIQUEID" val="789"/>
  <p:tag name="KSO_WM_DIAGRAM_VIRTUALLY_FRAME" val="{&quot;height&quot;:282.1715748031496,&quot;left&quot;:149.57503937007874,&quot;top&quot;:100.95,&quot;width&quot;:404.9657480314961}"/>
</p:tagLst>
</file>

<file path=ppt/tags/tag295.xml><?xml version="1.0" encoding="utf-8"?>
<p:tagLst xmlns:p="http://schemas.openxmlformats.org/presentationml/2006/main">
  <p:tag name="AS_UNIQUEID" val="790"/>
  <p:tag name="KSO_WM_DIAGRAM_VIRTUALLY_FRAME" val="{&quot;height&quot;:282.1715748031496,&quot;left&quot;:149.57503937007874,&quot;top&quot;:100.95,&quot;width&quot;:404.9657480314961}"/>
</p:tagLst>
</file>

<file path=ppt/tags/tag296.xml><?xml version="1.0" encoding="utf-8"?>
<p:tagLst xmlns:p="http://schemas.openxmlformats.org/presentationml/2006/main">
  <p:tag name="AS_UNIQUEID" val="791"/>
  <p:tag name="KSO_WM_DIAGRAM_VIRTUALLY_FRAME" val="{&quot;height&quot;:282.1715748031496,&quot;left&quot;:149.57503937007874,&quot;top&quot;:100.95,&quot;width&quot;:404.9657480314961}"/>
</p:tagLst>
</file>

<file path=ppt/tags/tag297.xml><?xml version="1.0" encoding="utf-8"?>
<p:tagLst xmlns:p="http://schemas.openxmlformats.org/presentationml/2006/main">
  <p:tag name="AS_UNIQUEID" val="792"/>
  <p:tag name="KSO_WM_DIAGRAM_VIRTUALLY_FRAME" val="{&quot;height&quot;:282.1715748031496,&quot;left&quot;:149.57503937007874,&quot;top&quot;:100.95,&quot;width&quot;:404.9657480314961}"/>
</p:tagLst>
</file>

<file path=ppt/tags/tag298.xml><?xml version="1.0" encoding="utf-8"?>
<p:tagLst xmlns:p="http://schemas.openxmlformats.org/presentationml/2006/main">
  <p:tag name="AS_UNIQUEID" val="793"/>
  <p:tag name="KSO_WM_DIAGRAM_VIRTUALLY_FRAME" val="{&quot;height&quot;:282.1715748031496,&quot;left&quot;:149.57503937007874,&quot;top&quot;:100.95,&quot;width&quot;:404.9657480314961}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  <p:tag name="KSO_WM_DIAGRAM_VIRTUALLY_FRAME" val="{&quot;height&quot;:282.1715748031496,&quot;left&quot;:149.57503937007874,&quot;top&quot;:100.95,&quot;width&quot;:404.9657480314961}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  <p:tag name="KSO_WM_DIAGRAM_VIRTUALLY_FRAME" val="{&quot;height&quot;:282.1715748031496,&quot;left&quot;:149.57503937007874,&quot;top&quot;:100.95,&quot;width&quot;:404.9657480314961}"/>
</p:tagLst>
</file>

<file path=ppt/tags/tag304.xml><?xml version="1.0" encoding="utf-8"?>
<p:tagLst xmlns:p="http://schemas.openxmlformats.org/presentationml/2006/main">
  <p:tag name="AS_UNIQUEID" val="799"/>
  <p:tag name="KSO_WM_DIAGRAM_VIRTUALLY_FRAME" val="{&quot;height&quot;:282.1715748031496,&quot;left&quot;:149.57503937007874,&quot;top&quot;:100.95,&quot;width&quot;:404.9657480314961}"/>
</p:tagLst>
</file>

<file path=ppt/tags/tag305.xml><?xml version="1.0" encoding="utf-8"?>
<p:tagLst xmlns:p="http://schemas.openxmlformats.org/presentationml/2006/main">
  <p:tag name="AS_UNIQUEID" val="800"/>
  <p:tag name="KSO_WM_DIAGRAM_VIRTUALLY_FRAME" val="{&quot;height&quot;:282.1715748031496,&quot;left&quot;:149.57503937007874,&quot;top&quot;:100.95,&quot;width&quot;:404.9657480314961}"/>
</p:tagLst>
</file>

<file path=ppt/tags/tag306.xml><?xml version="1.0" encoding="utf-8"?>
<p:tagLst xmlns:p="http://schemas.openxmlformats.org/presentationml/2006/main">
  <p:tag name="AS_UNIQUEID" val="801"/>
  <p:tag name="KSO_WM_DIAGRAM_VIRTUALLY_FRAME" val="{&quot;height&quot;:282.1715748031496,&quot;left&quot;:149.57503937007874,&quot;top&quot;:100.95,&quot;width&quot;:404.9657480314961}"/>
</p:tagLst>
</file>

<file path=ppt/tags/tag307.xml><?xml version="1.0" encoding="utf-8"?>
<p:tagLst xmlns:p="http://schemas.openxmlformats.org/presentationml/2006/main">
  <p:tag name="AS_UNIQUEID" val="802"/>
  <p:tag name="KSO_WM_DIAGRAM_VIRTUALLY_FRAME" val="{&quot;height&quot;:282.1715748031496,&quot;left&quot;:149.57503937007874,&quot;top&quot;:100.95,&quot;width&quot;:404.9657480314961}"/>
</p:tagLst>
</file>

<file path=ppt/tags/tag308.xml><?xml version="1.0" encoding="utf-8"?>
<p:tagLst xmlns:p="http://schemas.openxmlformats.org/presentationml/2006/main">
  <p:tag name="AS_UNIQUEID" val="803"/>
  <p:tag name="KSO_WM_DIAGRAM_VIRTUALLY_FRAME" val="{&quot;height&quot;:282.1715748031496,&quot;left&quot;:149.57503937007874,&quot;top&quot;:100.95,&quot;width&quot;:404.9657480314961}"/>
</p:tagLst>
</file>

<file path=ppt/tags/tag309.xml><?xml version="1.0" encoding="utf-8"?>
<p:tagLst xmlns:p="http://schemas.openxmlformats.org/presentationml/2006/main">
  <p:tag name="AS_UNIQUEID" val="804"/>
  <p:tag name="KSO_WM_DIAGRAM_VIRTUALLY_FRAME" val="{&quot;height&quot;:282.1715748031496,&quot;left&quot;:149.57503937007874,&quot;top&quot;:100.95,&quot;width&quot;:404.9657480314961}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  <p:tag name="KSO_WM_DIAGRAM_VIRTUALLY_FRAME" val="{&quot;height&quot;:282.1715748031496,&quot;left&quot;:149.57503937007874,&quot;top&quot;:100.95,&quot;width&quot;:404.9657480314961}"/>
</p:tagLst>
</file>

<file path=ppt/tags/tag311.xml><?xml version="1.0" encoding="utf-8"?>
<p:tagLst xmlns:p="http://schemas.openxmlformats.org/presentationml/2006/main">
  <p:tag name="AS_UNIQUEID" val="806"/>
  <p:tag name="KSO_WM_DIAGRAM_VIRTUALLY_FRAME" val="{&quot;height&quot;:282.1715748031496,&quot;left&quot;:149.57503937007874,&quot;top&quot;:100.95,&quot;width&quot;:404.9657480314961}"/>
</p:tagLst>
</file>

<file path=ppt/tags/tag312.xml><?xml version="1.0" encoding="utf-8"?>
<p:tagLst xmlns:p="http://schemas.openxmlformats.org/presentationml/2006/main">
  <p:tag name="AS_UNIQUEID" val="807"/>
  <p:tag name="KSO_WM_DIAGRAM_VIRTUALLY_FRAME" val="{&quot;height&quot;:282.1715748031496,&quot;left&quot;:149.57503937007874,&quot;top&quot;:100.95,&quot;width&quot;:404.9657480314961}"/>
</p:tagLst>
</file>

<file path=ppt/tags/tag313.xml><?xml version="1.0" encoding="utf-8"?>
<p:tagLst xmlns:p="http://schemas.openxmlformats.org/presentationml/2006/main">
  <p:tag name="AS_UNIQUEID" val="808"/>
  <p:tag name="KSO_WM_DIAGRAM_VIRTUALLY_FRAME" val="{&quot;height&quot;:282.1715748031496,&quot;left&quot;:149.57503937007874,&quot;top&quot;:100.95,&quot;width&quot;:404.9657480314961}"/>
</p:tagLst>
</file>

<file path=ppt/tags/tag314.xml><?xml version="1.0" encoding="utf-8"?>
<p:tagLst xmlns:p="http://schemas.openxmlformats.org/presentationml/2006/main">
  <p:tag name="AS_UNIQUEID" val="809"/>
  <p:tag name="KSO_WM_DIAGRAM_VIRTUALLY_FRAME" val="{&quot;height&quot;:282.1715748031496,&quot;left&quot;:149.57503937007874,&quot;top&quot;:100.95,&quot;width&quot;:404.9657480314961}"/>
</p:tagLst>
</file>

<file path=ppt/tags/tag315.xml><?xml version="1.0" encoding="utf-8"?>
<p:tagLst xmlns:p="http://schemas.openxmlformats.org/presentationml/2006/main">
  <p:tag name="AS_UNIQUEID" val="810"/>
  <p:tag name="KSO_WM_DIAGRAM_VIRTUALLY_FRAME" val="{&quot;height&quot;:282.1715748031496,&quot;left&quot;:149.57503937007874,&quot;top&quot;:100.95,&quot;width&quot;:404.9657480314961}"/>
</p:tagLst>
</file>

<file path=ppt/tags/tag316.xml><?xml version="1.0" encoding="utf-8"?>
<p:tagLst xmlns:p="http://schemas.openxmlformats.org/presentationml/2006/main">
  <p:tag name="AS_UNIQUEID" val="811"/>
  <p:tag name="KSO_WM_DIAGRAM_VIRTUALLY_FRAME" val="{&quot;height&quot;:282.1715748031496,&quot;left&quot;:149.57503937007874,&quot;top&quot;:100.95,&quot;width&quot;:404.9657480314961}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  <p:tag name="KSO_WM_DIAGRAM_VIRTUALLY_FRAME" val="{&quot;height&quot;:282.1715748031496,&quot;left&quot;:149.57503937007874,&quot;top&quot;:100.95,&quot;width&quot;:404.9657480314961}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DIAGRAM_VIRTUALLY_FRAME" val="{&quot;height&quot;:282.1715748031496,&quot;left&quot;:149.57503937007874,&quot;top&quot;:100.95,&quot;width&quot;:404.9657480314961}"/>
</p:tagLst>
</file>

<file path=ppt/tags/tag321.xml><?xml version="1.0" encoding="utf-8"?>
<p:tagLst xmlns:p="http://schemas.openxmlformats.org/presentationml/2006/main">
  <p:tag name="AS_UNIQUEID" val="816"/>
  <p:tag name="KSO_WM_DIAGRAM_VIRTUALLY_FRAME" val="{&quot;height&quot;:282.1715748031496,&quot;left&quot;:149.57503937007874,&quot;top&quot;:100.95,&quot;width&quot;:404.9657480314961}"/>
</p:tagLst>
</file>

<file path=ppt/tags/tag322.xml><?xml version="1.0" encoding="utf-8"?>
<p:tagLst xmlns:p="http://schemas.openxmlformats.org/presentationml/2006/main">
  <p:tag name="AS_UNIQUEID" val="817"/>
  <p:tag name="KSO_WM_DIAGRAM_VIRTUALLY_FRAME" val="{&quot;height&quot;:282.1715748031496,&quot;left&quot;:149.57503937007874,&quot;top&quot;:100.95,&quot;width&quot;:404.9657480314961}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  <p:tag name="KSO_WM_BEAUTIFY_FLAG" val="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  <p:tag name="KSO_WM_BEAUTIFY_FLAG" val="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  <p:tag name="KSO_WM_BEAUTIFY_FLAG" val="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  <p:tag name="KSO_WM_BEAUTIFY_FLAG" val=""/>
</p:tagLst>
</file>

<file path=ppt/tags/tag348.xml><?xml version="1.0" encoding="utf-8"?>
<p:tagLst xmlns:p="http://schemas.openxmlformats.org/presentationml/2006/main">
  <p:tag name="AS_UNIQUEID" val="843"/>
  <p:tag name="KSO_WM_BEAUTIFY_FLAG" val=""/>
</p:tagLst>
</file>

<file path=ppt/tags/tag349.xml><?xml version="1.0" encoding="utf-8"?>
<p:tagLst xmlns:p="http://schemas.openxmlformats.org/presentationml/2006/main">
  <p:tag name="AS_UNIQUEID" val="844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  <p:tag name="KSO_WM_BEAUTIFY_FLAG" val=""/>
</p:tagLst>
</file>

<file path=ppt/tags/tag351.xml><?xml version="1.0" encoding="utf-8"?>
<p:tagLst xmlns:p="http://schemas.openxmlformats.org/presentationml/2006/main">
  <p:tag name="AS_UNIQUEID" val="846"/>
  <p:tag name="KSO_WM_BEAUTIFY_FLAG" val=""/>
</p:tagLst>
</file>

<file path=ppt/tags/tag352.xml><?xml version="1.0" encoding="utf-8"?>
<p:tagLst xmlns:p="http://schemas.openxmlformats.org/presentationml/2006/main">
  <p:tag name="AS_UNIQUEID" val="847"/>
  <p:tag name="KSO_WM_BEAUTIFY_FLAG" val=""/>
</p:tagLst>
</file>

<file path=ppt/tags/tag353.xml><?xml version="1.0" encoding="utf-8"?>
<p:tagLst xmlns:p="http://schemas.openxmlformats.org/presentationml/2006/main">
  <p:tag name="AS_UNIQUEID" val="848"/>
  <p:tag name="KSO_WM_BEAUTIFY_FLAG" val="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  <p:tag name="KSO_WM_BEAUTIFY_FLAG" val=""/>
</p:tagLst>
</file>

<file path=ppt/tags/tag357.xml><?xml version="1.0" encoding="utf-8"?>
<p:tagLst xmlns:p="http://schemas.openxmlformats.org/presentationml/2006/main">
  <p:tag name="AS_UNIQUEID" val="852"/>
  <p:tag name="KSO_WM_BEAUTIFY_FLAG" val=""/>
</p:tagLst>
</file>

<file path=ppt/tags/tag358.xml><?xml version="1.0" encoding="utf-8"?>
<p:tagLst xmlns:p="http://schemas.openxmlformats.org/presentationml/2006/main">
  <p:tag name="AS_UNIQUEID" val="853"/>
  <p:tag name="KSO_WM_BEAUTIFY_FLAG" val="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  <p:tag name="KSO_WM_DIAGRAM_VIRTUALLY_FRAME" val="{&quot;height&quot;:291.9,&quot;left&quot;:48.99527559055118,&quot;top&quot;:68.1,&quot;width&quot;:538.4047244094488}"/>
</p:tagLst>
</file>

<file path=ppt/tags/tag364.xml><?xml version="1.0" encoding="utf-8"?>
<p:tagLst xmlns:p="http://schemas.openxmlformats.org/presentationml/2006/main">
  <p:tag name="AS_UNIQUEID" val="859"/>
  <p:tag name="KSO_WM_DIAGRAM_VIRTUALLY_FRAME" val="{&quot;height&quot;:291.9,&quot;left&quot;:48.99527559055118,&quot;top&quot;:68.1,&quot;width&quot;:538.4047244094488}"/>
</p:tagLst>
</file>

<file path=ppt/tags/tag365.xml><?xml version="1.0" encoding="utf-8"?>
<p:tagLst xmlns:p="http://schemas.openxmlformats.org/presentationml/2006/main">
  <p:tag name="AS_UNIQUEID" val="860"/>
  <p:tag name="KSO_WM_DIAGRAM_VIRTUALLY_FRAME" val="{&quot;height&quot;:291.9,&quot;left&quot;:48.99527559055118,&quot;top&quot;:68.1,&quot;width&quot;:538.4047244094488}"/>
</p:tagLst>
</file>

<file path=ppt/tags/tag366.xml><?xml version="1.0" encoding="utf-8"?>
<p:tagLst xmlns:p="http://schemas.openxmlformats.org/presentationml/2006/main">
  <p:tag name="AS_UNIQUEID" val="861"/>
  <p:tag name="KSO_WM_DIAGRAM_VIRTUALLY_FRAME" val="{&quot;height&quot;:291.9,&quot;left&quot;:48.99527559055118,&quot;top&quot;:68.1,&quot;width&quot;:538.4047244094488}"/>
</p:tagLst>
</file>

<file path=ppt/tags/tag367.xml><?xml version="1.0" encoding="utf-8"?>
<p:tagLst xmlns:p="http://schemas.openxmlformats.org/presentationml/2006/main">
  <p:tag name="AS_UNIQUEID" val="862"/>
  <p:tag name="KSO_WM_DIAGRAM_VIRTUALLY_FRAME" val="{&quot;height&quot;:291.9,&quot;left&quot;:48.99527559055118,&quot;top&quot;:68.1,&quot;width&quot;:538.4047244094488}"/>
</p:tagLst>
</file>

<file path=ppt/tags/tag368.xml><?xml version="1.0" encoding="utf-8"?>
<p:tagLst xmlns:p="http://schemas.openxmlformats.org/presentationml/2006/main">
  <p:tag name="AS_UNIQUEID" val="863"/>
  <p:tag name="KSO_WM_DIAGRAM_VIRTUALLY_FRAME" val="{&quot;height&quot;:291.9,&quot;left&quot;:48.99527559055118,&quot;top&quot;:68.1,&quot;width&quot;:538.4047244094488}"/>
</p:tagLst>
</file>

<file path=ppt/tags/tag369.xml><?xml version="1.0" encoding="utf-8"?>
<p:tagLst xmlns:p="http://schemas.openxmlformats.org/presentationml/2006/main">
  <p:tag name="AS_UNIQUEID" val="864"/>
  <p:tag name="KSO_WM_DIAGRAM_VIRTUALLY_FRAME" val="{&quot;height&quot;:291.9,&quot;left&quot;:48.99527559055118,&quot;top&quot;:68.1,&quot;width&quot;:538.4047244094488}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  <p:tag name="KSO_WM_DIAGRAM_VIRTUALLY_FRAME" val="{&quot;height&quot;:291.9,&quot;left&quot;:48.99527559055118,&quot;top&quot;:68.1,&quot;width&quot;:538.4047244094488}"/>
</p:tagLst>
</file>

<file path=ppt/tags/tag371.xml><?xml version="1.0" encoding="utf-8"?>
<p:tagLst xmlns:p="http://schemas.openxmlformats.org/presentationml/2006/main">
  <p:tag name="AS_UNIQUEID" val="866"/>
  <p:tag name="KSO_WM_DIAGRAM_VIRTUALLY_FRAME" val="{&quot;height&quot;:291.9,&quot;left&quot;:48.99527559055118,&quot;top&quot;:68.1,&quot;width&quot;:538.4047244094488}"/>
</p:tagLst>
</file>

<file path=ppt/tags/tag372.xml><?xml version="1.0" encoding="utf-8"?>
<p:tagLst xmlns:p="http://schemas.openxmlformats.org/presentationml/2006/main">
  <p:tag name="AS_UNIQUEID" val="867"/>
  <p:tag name="KSO_WM_DIAGRAM_VIRTUALLY_FRAME" val="{&quot;height&quot;:291.9,&quot;left&quot;:48.99527559055118,&quot;top&quot;:68.1,&quot;width&quot;:538.4047244094488}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  <p:tag name="KSO_WM_BEAUTIFY_FLAG" val=""/>
</p:tagLst>
</file>

<file path=ppt/tags/tag376.xml><?xml version="1.0" encoding="utf-8"?>
<p:tagLst xmlns:p="http://schemas.openxmlformats.org/presentationml/2006/main">
  <p:tag name="AS_UNIQUEID" val="871"/>
  <p:tag name="KSO_WM_BEAUTIFY_FLAG" val=""/>
</p:tagLst>
</file>

<file path=ppt/tags/tag377.xml><?xml version="1.0" encoding="utf-8"?>
<p:tagLst xmlns:p="http://schemas.openxmlformats.org/presentationml/2006/main">
  <p:tag name="AS_UNIQUEID" val="872"/>
  <p:tag name="KSO_WM_BEAUTIFY_FLAG" val="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  <p:tag name="KSO_WM_BEAUTIFY_FLAG" val=""/>
</p:tagLst>
</file>

<file path=ppt/tags/tag388.xml><?xml version="1.0" encoding="utf-8"?>
<p:tagLst xmlns:p="http://schemas.openxmlformats.org/presentationml/2006/main">
  <p:tag name="AS_UNIQUEID" val="883"/>
  <p:tag name="KSO_WM_BEAUTIFY_FLAG" val=""/>
</p:tagLst>
</file>

<file path=ppt/tags/tag389.xml><?xml version="1.0" encoding="utf-8"?>
<p:tagLst xmlns:p="http://schemas.openxmlformats.org/presentationml/2006/main">
  <p:tag name="AS_UNIQUEID" val="884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</p:tagLst>
</file>

<file path=ppt/tags/tag463.xml><?xml version="1.0" encoding="utf-8"?>
<p:tagLst xmlns:p="http://schemas.openxmlformats.org/presentationml/2006/main">
  <p:tag name="AS_UNIQUEID" val="958"/>
</p:tagLst>
</file>

<file path=ppt/tags/tag464.xml><?xml version="1.0" encoding="utf-8"?>
<p:tagLst xmlns:p="http://schemas.openxmlformats.org/presentationml/2006/main">
  <p:tag name="AS_UNIQUEID" val="959"/>
</p:tagLst>
</file>

<file path=ppt/tags/tag465.xml><?xml version="1.0" encoding="utf-8"?>
<p:tagLst xmlns:p="http://schemas.openxmlformats.org/presentationml/2006/main">
  <p:tag name="AS_UNIQUEID" val="960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</p:tagLst>
</file>

<file path=ppt/tags/tag469.xml><?xml version="1.0" encoding="utf-8"?>
<p:tagLst xmlns:p="http://schemas.openxmlformats.org/presentationml/2006/main">
  <p:tag name="AS_UNIQUEID" val="964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</p:tagLst>
</file>

<file path=ppt/tags/tag474.xml><?xml version="1.0" encoding="utf-8"?>
<p:tagLst xmlns:p="http://schemas.openxmlformats.org/presentationml/2006/main">
  <p:tag name="AS_UNIQUEID" val="969"/>
</p:tagLst>
</file>

<file path=ppt/tags/tag475.xml><?xml version="1.0" encoding="utf-8"?>
<p:tagLst xmlns:p="http://schemas.openxmlformats.org/presentationml/2006/main">
  <p:tag name="AS_UNIQUEID" val="970"/>
</p:tagLst>
</file>

<file path=ppt/tags/tag476.xml><?xml version="1.0" encoding="utf-8"?>
<p:tagLst xmlns:p="http://schemas.openxmlformats.org/presentationml/2006/main">
  <p:tag name="AS_UNIQUEID" val="971"/>
</p:tagLst>
</file>

<file path=ppt/tags/tag477.xml><?xml version="1.0" encoding="utf-8"?>
<p:tagLst xmlns:p="http://schemas.openxmlformats.org/presentationml/2006/main">
  <p:tag name="AS_UNIQUEID" val="972"/>
</p:tagLst>
</file>

<file path=ppt/tags/tag478.xml><?xml version="1.0" encoding="utf-8"?>
<p:tagLst xmlns:p="http://schemas.openxmlformats.org/presentationml/2006/main">
  <p:tag name="AS_UNIQUEID" val="973"/>
</p:tagLst>
</file>

<file path=ppt/tags/tag479.xml><?xml version="1.0" encoding="utf-8"?>
<p:tagLst xmlns:p="http://schemas.openxmlformats.org/presentationml/2006/main">
  <p:tag name="AS_UNIQUEID" val="974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5"/>
</p:tagLst>
</file>

<file path=ppt/tags/tag481.xml><?xml version="1.0" encoding="utf-8"?>
<p:tagLst xmlns:p="http://schemas.openxmlformats.org/presentationml/2006/main">
  <p:tag name="AS_UNIQUEID" val="976"/>
</p:tagLst>
</file>

<file path=ppt/tags/tag482.xml><?xml version="1.0" encoding="utf-8"?>
<p:tagLst xmlns:p="http://schemas.openxmlformats.org/presentationml/2006/main">
  <p:tag name="AS_UNIQUEID" val="977"/>
</p:tagLst>
</file>

<file path=ppt/tags/tag483.xml><?xml version="1.0" encoding="utf-8"?>
<p:tagLst xmlns:p="http://schemas.openxmlformats.org/presentationml/2006/main">
  <p:tag name="AS_UNIQUEID" val="978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</p:tagLst>
</file>

<file path=ppt/tags/tag486.xml><?xml version="1.0" encoding="utf-8"?>
<p:tagLst xmlns:p="http://schemas.openxmlformats.org/presentationml/2006/main">
  <p:tag name="AS_UNIQUEID" val="981"/>
</p:tagLst>
</file>

<file path=ppt/tags/tag487.xml><?xml version="1.0" encoding="utf-8"?>
<p:tagLst xmlns:p="http://schemas.openxmlformats.org/presentationml/2006/main">
  <p:tag name="AS_UNIQUEID" val="982"/>
</p:tagLst>
</file>

<file path=ppt/tags/tag488.xml><?xml version="1.0" encoding="utf-8"?>
<p:tagLst xmlns:p="http://schemas.openxmlformats.org/presentationml/2006/main">
  <p:tag name="AS_UNIQUEID" val="983"/>
</p:tagLst>
</file>

<file path=ppt/tags/tag489.xml><?xml version="1.0" encoding="utf-8"?>
<p:tagLst xmlns:p="http://schemas.openxmlformats.org/presentationml/2006/main">
  <p:tag name="AS_UNIQUEID" val="984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5"/>
  <p:tag name="KSO_WM_BEAUTIFY_FLAG" val=""/>
</p:tagLst>
</file>

<file path=ppt/tags/tag491.xml><?xml version="1.0" encoding="utf-8"?>
<p:tagLst xmlns:p="http://schemas.openxmlformats.org/presentationml/2006/main">
  <p:tag name="AS_UNIQUEID" val="986"/>
</p:tagLst>
</file>

<file path=ppt/tags/tag492.xml><?xml version="1.0" encoding="utf-8"?>
<p:tagLst xmlns:p="http://schemas.openxmlformats.org/presentationml/2006/main">
  <p:tag name="AS_UNIQUEID" val="987"/>
  <p:tag name="KSO_WM_BEAUTIFY_FLAG" val=""/>
  <p:tag name="KSO_WM_DIAGRAM_VIRTUALLY_FRAME" val="{&quot;height&quot;:304.9096062992126,&quot;left&quot;:138.7,&quot;top&quot;:55.15,&quot;width&quot;:593.1}"/>
</p:tagLst>
</file>

<file path=ppt/tags/tag493.xml><?xml version="1.0" encoding="utf-8"?>
<p:tagLst xmlns:p="http://schemas.openxmlformats.org/presentationml/2006/main">
  <p:tag name="AS_UNIQUEID" val="988"/>
</p:tagLst>
</file>

<file path=ppt/tags/tag494.xml><?xml version="1.0" encoding="utf-8"?>
<p:tagLst xmlns:p="http://schemas.openxmlformats.org/presentationml/2006/main">
  <p:tag name="AS_UNIQUEID" val="989"/>
</p:tagLst>
</file>

<file path=ppt/tags/tag495.xml><?xml version="1.0" encoding="utf-8"?>
<p:tagLst xmlns:p="http://schemas.openxmlformats.org/presentationml/2006/main">
  <p:tag name="AS_UNIQUEID" val="990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  <p:tag name="KSO_WM_BEAUTIFY_FLAG" val=""/>
  <p:tag name="KSO_WM_DIAGRAM_VIRTUALLY_FRAME" val="{&quot;height&quot;:304.9096062992126,&quot;left&quot;:138.7,&quot;top&quot;:55.15,&quot;width&quot;:593.1}"/>
</p:tagLst>
</file>

<file path=ppt/tags/tag498.xml><?xml version="1.0" encoding="utf-8"?>
<p:tagLst xmlns:p="http://schemas.openxmlformats.org/presentationml/2006/main">
  <p:tag name="AS_UNIQUEID" val="993"/>
</p:tagLst>
</file>

<file path=ppt/tags/tag499.xml><?xml version="1.0" encoding="utf-8"?>
<p:tagLst xmlns:p="http://schemas.openxmlformats.org/presentationml/2006/main">
  <p:tag name="AS_UNIQUEID" val="99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5"/>
  <p:tag name="KSO_WM_BEAUTIFY_FLAG" val=""/>
</p:tagLst>
</file>

<file path=ppt/tags/tag501.xml><?xml version="1.0" encoding="utf-8"?>
<p:tagLst xmlns:p="http://schemas.openxmlformats.org/presentationml/2006/main">
  <p:tag name="AS_UNIQUEID" val="996"/>
  <p:tag name="KSO_WM_BEAUTIFY_FLAG" val=""/>
</p:tagLst>
</file>

<file path=ppt/tags/tag502.xml><?xml version="1.0" encoding="utf-8"?>
<p:tagLst xmlns:p="http://schemas.openxmlformats.org/presentationml/2006/main">
  <p:tag name="AS_UNIQUEID" val="997"/>
  <p:tag name="KSO_WM_BEAUTIFY_FLAG" val=""/>
</p:tagLst>
</file>

<file path=ppt/tags/tag503.xml><?xml version="1.0" encoding="utf-8"?>
<p:tagLst xmlns:p="http://schemas.openxmlformats.org/presentationml/2006/main">
  <p:tag name="AS_UNIQUEID" val="998"/>
</p:tagLst>
</file>

<file path=ppt/tags/tag50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498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212</Paragraphs>
  <Slides>23</Slides>
  <Notes>21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2026-06-14T07:34:51Z</cp:lastPrinted>
  <dcterms:created xsi:type="dcterms:W3CDTF">2026-06-14T07:34:51Z</dcterms:created>
  <dcterms:modified xsi:type="dcterms:W3CDTF">2026-06-13T23:34:51Z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