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8" r:id="rId3"/>
    <p:sldId id="264" r:id="rId4"/>
    <p:sldId id="309" r:id="rId5"/>
    <p:sldId id="310" r:id="rId6"/>
    <p:sldId id="306" r:id="rId7"/>
    <p:sldId id="311" r:id="rId8"/>
    <p:sldId id="30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0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第二十章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第二十章　能源与能量守恒定律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20.1</a:t>
            </a:r>
            <a:r>
              <a:rPr lang="zh-CN" altLang="zh-CN" dirty="0"/>
              <a:t>　能源和能源危机</a:t>
            </a:r>
          </a:p>
        </p:txBody>
      </p:sp>
    </p:spTree>
    <p:extLst>
      <p:ext uri="{BB962C8B-B14F-4D97-AF65-F5344CB8AC3E}">
        <p14:creationId xmlns:p14="http://schemas.microsoft.com/office/powerpoint/2010/main" val="3394803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人类利用能源的历史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火的发明和利用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结束了人类茹毛饮血的原始生活。请你写出古人取火的两种方法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钻木取火、击石取火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蒸汽机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的发明开辟了人类利用能源的新历程。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被称为现代社会的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血液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水资源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1000" y="2960045"/>
            <a:ext cx="469350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381000" y="3282261"/>
            <a:ext cx="46935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54595" y="3367093"/>
            <a:ext cx="120486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854596" y="3689309"/>
            <a:ext cx="120486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4766006" y="381678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能源危机的挑战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天然气已经成为我们生活中的一种主要燃料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合肥市部分出租车使用天然气来代替汽油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人们常说太阳是人类的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能源之母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从能源是否可以在短期内从自然界中得到补充的角度看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9828" y="3358241"/>
            <a:ext cx="150142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2559829" y="3669440"/>
            <a:ext cx="1501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103525" y="4250766"/>
            <a:ext cx="12131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103526" y="4572982"/>
            <a:ext cx="12131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909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59385"/>
            <a:ext cx="11430000" cy="5170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如图所示饼图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年中国的能源消耗结构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从图中可知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7049869"/>
              </p:ext>
            </p:extLst>
          </p:nvPr>
        </p:nvGraphicFramePr>
        <p:xfrm>
          <a:off x="1682617" y="1676450"/>
          <a:ext cx="8826765" cy="24514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4" imgW="3837724" imgH="1065857" progId="Word.Document.12">
                  <p:embed/>
                </p:oleObj>
              </mc:Choice>
              <mc:Fallback>
                <p:oleObj name="文档" r:id="rId4" imgW="3837724" imgH="10658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82617" y="1676450"/>
                        <a:ext cx="8826765" cy="24514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353894"/>
            <a:ext cx="11430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图中所列能源中消耗量最高的是天然气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我国在能源消耗结构上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仍存在不科学、不合理的现象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核能发电所占份额排在第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我国煤炭能源储量丰富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可供人类源源不断地开采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232478" y="125279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31463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风能、电能、水能、煤炭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中属于二次能源的是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电能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属于不可再生能源的是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煤炭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安顺中考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一带一路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战略推进了能源的国际合作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其中太阳能、风能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一次能源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随着社会的发展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能源的需求与日俱增。专家预测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石油、天然气和煤在不久的将来会被开采完毕。根据以上情况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请你提出一条合理的建议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重视节约能源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或开发替代能源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南京中考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下列属于可再生能源的是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71873" y="1386619"/>
            <a:ext cx="81768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271873" y="1708835"/>
            <a:ext cx="8176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80999" y="1856175"/>
            <a:ext cx="80524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81000" y="2178391"/>
            <a:ext cx="80524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80999" y="2721148"/>
            <a:ext cx="184321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381000" y="3043364"/>
            <a:ext cx="18432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49796" y="4054709"/>
            <a:ext cx="617227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549797" y="4376925"/>
            <a:ext cx="61722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060910" y="453401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现代社会中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尤其是我国使用的能量主要来源于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燃料燃烧得到的内能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人类生活、生产、学习、研究都离不开能源的消耗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由于人口的急剧增加和经济建设的不断发展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能源的消耗持续增长。下列能源中既属于一次能源又属于可再生能源的是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73018" y="145252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1217060" y="450875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71890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21341" y="905000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一火力发电站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每年约用煤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能源利用率为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后来在火力发电的同时利用废气进行供热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将其改建成热电站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使得能源的利用率提高到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若电厂年用煤量仍然是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3×10</a:t>
            </a:r>
            <a:r>
              <a:rPr lang="en-US" altLang="zh-CN" sz="24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若不改建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要得到同样多的供利用的能量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要耗煤多少万吨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改进后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相当于节约了多少万吨煤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8975634"/>
              </p:ext>
            </p:extLst>
          </p:nvPr>
        </p:nvGraphicFramePr>
        <p:xfrm>
          <a:off x="1176678" y="3566226"/>
          <a:ext cx="8826765" cy="2180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4" imgW="3837724" imgH="947949" progId="Word.Document.12">
                  <p:embed/>
                </p:oleObj>
              </mc:Choice>
              <mc:Fallback>
                <p:oleObj name="文档" r:id="rId4" imgW="3837724" imgH="9479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76678" y="3566226"/>
                        <a:ext cx="8826765" cy="2180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17</TotalTime>
  <Words>283</Words>
  <Application>Microsoft Office PowerPoint</Application>
  <PresentationFormat>自定义</PresentationFormat>
  <Paragraphs>35</Paragraphs>
  <Slides>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数学模板</vt:lpstr>
      <vt:lpstr>文档</vt:lpstr>
      <vt:lpstr>第二十章　能源与能量守恒定律</vt:lpstr>
      <vt:lpstr>20.1　能源和能源危机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第二十章　能源与能量守恒定律</dc:title>
  <dc:creator>微软用户</dc:creator>
  <cp:lastModifiedBy>dreamsummit</cp:lastModifiedBy>
  <cp:revision>5</cp:revision>
  <dcterms:created xsi:type="dcterms:W3CDTF">2019-09-24T08:55:53Z</dcterms:created>
  <dcterms:modified xsi:type="dcterms:W3CDTF">2019-10-03T01:02:14Z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