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第十五章  电流和电路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9.（2019·常德）有甲、乙、丙三个带电小球，已知甲球带正电，当它和不带电的验电器的金属球接触时电流的方向是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（选填“从甲到验电器”或“从验电器到甲”）；若甲排斥乙，乙吸引丙，则丙球带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电.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9367" y="249809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从甲到验电器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1149" y="401828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负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7513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（2019·凉山州）在19世纪初，物理学家刚刚开始研究电流时，规定正电荷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的方向为电流方向，随着科学的发展，我们可以利用发光二极管判断电流的方向，是因为发光二极管具有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3977" y="217170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定向移动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2329" y="375666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单向导电性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210" y="4046855"/>
            <a:ext cx="5299710" cy="2482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11.（2019·毕节）如图甲所示电路，当开关S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闭合后，A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（选填“串”或“并”）联的，电流表A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测量的是通过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 u="sng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（选填“干路”“R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”或“R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”）的电流，电流表的指针偏转如图乙所示，电流表的示数为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66934" y="169481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串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39307" y="219710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干路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0477" y="374205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0.28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按照图中甲所示的电路图，用笔画线代替导线，把图乙所示的实物连接起来.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315" y="3425825"/>
            <a:ext cx="5250180" cy="2299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505" y="3425825"/>
            <a:ext cx="3484245" cy="19786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1362" y="2727960"/>
            <a:ext cx="17018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如图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所示</a:t>
            </a:r>
            <a:endParaRPr 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 利用如图所示的元件组成电路，要求，①开关S控制两灯；②开关S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只控制灯L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；③电流表只测通过灯L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的电流. 在方框内按要求画出电路图；（以方框直接当电路的不得分）用笔画线代替导线连接图中的元件.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5855" y="4431030"/>
            <a:ext cx="3470910" cy="1565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70" y="4230370"/>
            <a:ext cx="3769360" cy="21856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860" y="3902075"/>
            <a:ext cx="3644900" cy="26244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2920" y="4437380"/>
            <a:ext cx="2156460" cy="1822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66154" y="363664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所示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5060" y="4333240"/>
            <a:ext cx="2513330" cy="1711325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81864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14. （2019·福建）如图电源电压恒定，R1=12Ω， R2=6Ω， R3是定值电阻. 闭合开关S1，单刀双掷开关S2接a时电流表的示数为0.6A，接b时电流表的示数可能为（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0.3A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0.6A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0.9A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1.2A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5132" y="337756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15. （2019·绵阳）如图所示，灯泡L1和L2（灯泡中只要有电流就能发光）相同，电源电压小于灯泡的额定电压，且保持不变，开关 S由闭合到断开，电路中（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变亮，电压表示数变小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变暗，电流表示数变大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亮起来，电压表示数变大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亮起来，电流表示数变小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0460" y="3845560"/>
            <a:ext cx="2336800" cy="16960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94302" y="302577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16. （2019·成都）在“探究串联电路的电流特点”的实验中，小虹同学选用两个不同的小灯泡组成了如图甲所示的串联电路，然后用一个电流表分别接在a、b、c三处去测量电流.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（1）她先把电流表接在a处，闭合开关后，发现两灯的亮度不稳定，电流表的指针也来回摆动. 故障的原因可能是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某段导线断开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某接线柱处接触不良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某灯泡被短路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电流表被烧坏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3335" y="4354195"/>
            <a:ext cx="2180590" cy="1892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18382" y="399669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531620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（2）她排除故障后，重新闭合开关. 电流表的指针指示位置如图乙所示. 则所测的电流值为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6385" y="3316605"/>
            <a:ext cx="2606040" cy="23355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22477" y="258635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0.22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13790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（3）她测量了a、b、c三处的电流，又改变灯泡的规格进行了多次实验，其中一次实验的测量数据如下表，在分析数据时，她发现三处的测量值有差异. 下列分析正确的是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1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 可能是因为测量误差造成的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 是因为没有对电流表调零造成的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 串联电路中各处的电流本来就不等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 电流从电源正极流向负极的过程中，电流越来越小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8157" y="247396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1240" y="3037840"/>
            <a:ext cx="4083050" cy="9804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81864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1.（2019·内江）下列有关电现象的说法正确的是（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与丝绸摩擦过的玻璃棒带负电荷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摩擦起电是利用摩擦的方式创造电荷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电荷的移动形成电流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验电器的工作原理是同种电荷互相排斥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1387" y="235458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96215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1.（2019·德州）汽车装有安全带未系提示系统，当乘客坐在副驾驶座椅上时，座椅下的开关S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闭合，若未系安全带，则开关S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断开，仪表盘上的指示灯亮起，蜂鸣器工作；若系上安全带，则开关S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闭合，指示灯熄灭，蜂鸣器不工作. 下图设计的电路图正确的是（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95872" y="237490"/>
            <a:ext cx="309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2131695" y="868680"/>
            <a:ext cx="4880610" cy="646747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◆电路设计专题练习◆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02487" y="504825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240" y="1415415"/>
            <a:ext cx="4033520" cy="345313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2.（2019·北部湾）如图所示，某一型号的锁设置了三种打开方式：密码（S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）、特定指纹（S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）或应急钥匙（S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），三者都可以单独使电动机M工作而打开门锁，下列电路设计符合要求的是（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4185" y="3928110"/>
            <a:ext cx="3136265" cy="25895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72742" y="32397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3. （2019·岳阳）为保障安全，滚筒洗衣机内设置了电源开关S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和安全开关S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 . 当洗衣机门关上，S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自动闭合，再闭合电源开关S1洗衣机才能正常工作. 下列简易原理图符合要求的是（　　）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7945" y="3479165"/>
            <a:ext cx="4128770" cy="28644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35457" y="337375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4.（2019·常德）小强把台灯的插头插在插座上，插座上有一个开关S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和一个指示灯L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，台灯开关和灯泡用S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表示. 当只闭合S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时，台灯不发光；只闭合S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时，指示灯发光，再闭合S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时，台灯发光；如果指示灯损坏，S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都闭合时，台灯也能发光. 下图中设计的电路符合要求的是（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10792" y="526478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0390" y="1291590"/>
            <a:ext cx="5443220" cy="38747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3892550"/>
            <a:ext cx="3684270" cy="2278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3894455"/>
            <a:ext cx="3901440" cy="22764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（2019·成都）实验小组为医院病房设计呼叫电路，在病人需要护理时，闭合床头开关，就能及时通知值班室里的护士，下图中最合理的设计方案是（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9177" y="305943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430" y="4053205"/>
            <a:ext cx="3938905" cy="23749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6.（2019·阜新）学校的前后门各安装一个开关，传达室内有红、绿两盏灯、电铃和电池组，若前门来人闭合开关时，红灯亮、电铃响；后门来人闭合开关时，绿灯亮、电铃响. 下图中符合要求的电路图是（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070" y="3997325"/>
            <a:ext cx="4060190" cy="24307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04387" y="31680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735" y="3633470"/>
            <a:ext cx="3171190" cy="28479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2460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（2019·重庆A卷）某同学设计了道路井盖移动报警电路. 当井盖没有被移动，井盖开关S闭合，警示灯L不亮；当井盖被移动，井盖开关S断开，警示灯L发光，R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为保护电阻. 下图中符合设计要求的电路图是（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3182" y="308483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935" y="3984625"/>
            <a:ext cx="3423920" cy="2630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2934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（2019·山东）在小明的卧室里，同一盏吊顶灯用两个开关控制，一个安装在进门处，另一个安装在床头附近. 操作任意一个开关均能独立地开灯和关灯，下面四幅图中能够满足要求的是（其中A中的S1及C中的S1、S2为单刀双掷开关）（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67382" y="35344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75" y="3300730"/>
            <a:ext cx="1859280" cy="1764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（2019·深圳）在探究“电荷间的相互作用”的实验中，用绝缘细线悬挂两个小球，静止时的状态如图所示. 下列判断正确的是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两球一定带同种电荷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两球可能带异种电荷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两球可能一个带电，一个不带电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两球均只受两个力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7177" y="28505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375" y="3870325"/>
            <a:ext cx="3539490" cy="1892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（2019·眉山）在汽车转向灯电路中，要求左转弯时只能左转向灯亮，右转弯时只能右转向灯亮，不能出现在操作转向开关时左、右转向灯同时亮的情况. 下列设计中最合理的是（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2960" y="3942715"/>
            <a:ext cx="3524250" cy="18084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5982" y="3541395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9020" y="4657725"/>
            <a:ext cx="3747770" cy="1562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408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（2019·山东）小明为自家的花卉大棚设计了一套智能电路管理系统，整个电路的通断可以通过手动控制开关S1或手机远程控制开关S2实现. 当大棚内光线较暗时，光控开关S3自动闭合，接通灯泡；当需要给大棚通风时，闭合开关S4，启动风机. 灯泡和风机均可独立工作，以下简化电路图符合要求的是（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740" y="4629150"/>
            <a:ext cx="3636010" cy="1590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27192" y="39681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（2018·深圳）有人发明了“感应照孔门把手”只有在夜间且有人摸门把手时，锁孔旁的灯才亮，从而方便夜间开锁，它利用感应开关S1（有人摸门把手时，S1闭合；无人摸门把手，S1断开）以及光敏开关S2（天暗时S2闭合，天亮时S2断开）控制电路，达到目的． 请根据上述描述，完成电路连接.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46724" y="1857375"/>
            <a:ext cx="13442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如图：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0035" y="2888615"/>
            <a:ext cx="2970530" cy="1359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325" y="2586355"/>
            <a:ext cx="4335780" cy="19634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12． 如图甲，自动扶梯是靠其内部一台电动机驱动从而自动运行的，为了安全起见，在自动扶梯的上、下口各设置有一个“紧急制动按钮”（如图乙），当出现突发状况时，只要按下其中任何一个按钮（相当于断开开关），电梯就会立即停止运行，以避免重大事故的发生． 在图丙相应区域已经画出了自动扶梯的电源部分，请你完成自动扶梯的电路图．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0130" y="4925060"/>
            <a:ext cx="4525010" cy="15925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72274" y="156210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3145" y="2331720"/>
            <a:ext cx="4765040" cy="31280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810" y="2456180"/>
            <a:ext cx="3775710" cy="237553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（2019·邵阳）随着生活水平的提高，人们外出旅游住宿宾馆司空见惯. 如图为某宾馆房间取电装置，房卡插入槽中后，房间内的电灯、电视、空调等用电器才能工作，房卡的作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用相当于房间电路的（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总开关    		B. 电源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用电器    		D. 电能表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0417" y="357505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9260" y="3849370"/>
            <a:ext cx="1371600" cy="163385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4.（2019·鄂州）科技引领生活，5G时代已经来临. 车辆利用5G通讯网络可在一、两公里之外提前感知交通信号灯，为无人驾驶提供支持. 如图所示，是用于路口的5G指示灯，则红黄绿三种颜色指示灯的连接方式及5G通讯传递信息的形式分别是（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串联　超声波      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串联　电磁波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并联　超声波      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并联　电磁波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2185" y="4289425"/>
            <a:ext cx="1737360" cy="15703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24252" y="376745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1420" y="2933065"/>
            <a:ext cx="4202430" cy="3436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5.（2019·临沂）汽车尾灯内的示宽灯和刹车灯有时需要各自独立工作，有时需要同时工作. 下列电路图符合要求的是（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6077" y="228473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3065780"/>
            <a:ext cx="4311650" cy="3139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6.（2019·湖南）如图所示的实物电路，关于它的电路图画法正确的是（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9940" y="3378200"/>
            <a:ext cx="2687320" cy="1534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95597" y="20554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8095" y="5020310"/>
            <a:ext cx="575310" cy="521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3160" y="3526790"/>
            <a:ext cx="3707130" cy="2015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1635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7.（2019·临沂）如图所示电路的两灯泡L1和L2分别标有“3.8V 0.2A”和“3.8V 0.3A”字样，闭合开关后两灯均发光. 假设灯泡的电阻不受温度影响，下列判断正确的是（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两灯串联        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更亮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灯L1的电阻丝更粗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电流表   的示数为0.5A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61482" y="292163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9230" y="3390900"/>
            <a:ext cx="3685540" cy="3089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（2019·巴中）小明设计了一个电路，开关断开两灯都不亮，开关闭合两灯均发光，拧下其中一只灯泡，另一只灯泡仍发光，则符合要求的电路是（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9652" y="280924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3651</Words>
  <Application>WPS 演示</Application>
  <PresentationFormat>自定义</PresentationFormat>
  <Paragraphs>180</Paragraphs>
  <Slides>36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