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6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260" r:id="rId15"/>
    <p:sldId id="318" r:id="rId16"/>
    <p:sldId id="319" r:id="rId17"/>
    <p:sldId id="320" r:id="rId18"/>
    <p:sldId id="321" r:id="rId19"/>
    <p:sldId id="322" r:id="rId20"/>
    <p:sldId id="30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90" d="100"/>
          <a:sy n="90" d="100"/>
        </p:scale>
        <p:origin x="-126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695657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7306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6736877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实验活动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>
            <a:hlinkClick r:id="rId2" action="ppaction://hlinksldjump" tooltip="点击进入"/>
          </p:cNvPr>
          <p:cNvSpPr/>
          <p:nvPr userDrawn="1"/>
        </p:nvSpPr>
        <p:spPr>
          <a:xfrm>
            <a:off x="877294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初高衔接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0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第六章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674810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470374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6732672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实验活动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章末小结与提升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11" name="同侧圆角矩形 10">
            <a:hlinkClick r:id="rId15" action="ppaction://hlinksldjump"/>
          </p:cNvPr>
          <p:cNvSpPr/>
          <p:nvPr userDrawn="1"/>
        </p:nvSpPr>
        <p:spPr>
          <a:xfrm>
            <a:off x="8761602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初高衔接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3.jpeg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章末小结与提升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203831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一根长为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的轻质杠杆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可绕固定点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点处悬挂一重为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AB=BC=CD=DO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点用竖直向上的力使杠杆在水平位置平衡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求这个力的大小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点施加一个力使杠杆水平平衡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甲同学认为该杠杆一定是省力杠杆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乙同学认为该杠杆可能是费力杠杆。你赞同哪位同学的观点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并说明理由。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ZKXWG30.eps" descr="id:214749063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96964" y="2157150"/>
            <a:ext cx="4422731" cy="2099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8740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5880815"/>
              </p:ext>
            </p:extLst>
          </p:nvPr>
        </p:nvGraphicFramePr>
        <p:xfrm>
          <a:off x="517634" y="1589966"/>
          <a:ext cx="8826765" cy="1074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3" imgW="3837724" imgH="467304" progId="Word.Document.12">
                  <p:embed/>
                </p:oleObj>
              </mc:Choice>
              <mc:Fallback>
                <p:oleObj name="文档" r:id="rId3" imgW="3837724" imgH="4673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7634" y="1589966"/>
                        <a:ext cx="8826765" cy="10747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643745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由杠杆的平衡条件可知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F×OB=G×OC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×0.9 m=60 N×0.6 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解得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点力的方向不同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力臂的大小则不同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不能确定动力臂与阻力臂的大小关系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所以此时杠杆可能是等臂杠杆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也可能是省力杠杆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还可能是费力杠杆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故乙同学观点正确。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8041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291292"/>
            <a:ext cx="11430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滑轮及其应用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如图所示的滑轮组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已知物体重为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不计摩擦、滑轮及绳重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=_____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3623118"/>
              </p:ext>
            </p:extLst>
          </p:nvPr>
        </p:nvGraphicFramePr>
        <p:xfrm>
          <a:off x="10964918" y="1613385"/>
          <a:ext cx="8826765" cy="53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文档" r:id="rId3" imgW="3837724" imgH="233652" progId="Word.Document.12">
                  <p:embed/>
                </p:oleObj>
              </mc:Choice>
              <mc:Fallback>
                <p:oleObj name="文档" r:id="rId3" imgW="3837724" imgH="2336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64918" y="1613385"/>
                        <a:ext cx="8826765" cy="53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19ZKXWG32.eps" descr="id:214749065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113927" y="2380796"/>
            <a:ext cx="4115211" cy="288023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462099" y="1834559"/>
            <a:ext cx="72790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9460080" y="2162360"/>
            <a:ext cx="72654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31807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396395"/>
            <a:ext cx="11430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如图所示的滑轮或滑轮组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匀速提高同一物体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最省力的是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滑轮重和摩擦不计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19ZKXWG33.eps" descr="id:214749065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363830" y="2375124"/>
            <a:ext cx="6590983" cy="24325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1967" y="1930915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93340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96053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实验一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探究影响滑动摩擦力大小的因素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实验器材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长木板、带钩的长方体木块、弹簧测力计、钩码。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实验方法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控制变量法。实验中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先保持接触面粗糙程度不变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改变压力的大小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测出摩擦力的大小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然后再保持压力大小不变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改变接触面的粗糙程度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测出摩擦力的大小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综合分析摩擦力的大小与压力大小和接触面粗糙程度的关系。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实验结论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滑动摩擦力的大小和压力的大小、接触面的粗糙程度有关。接触面粗糙程度相同时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压力相同时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接触面越粗糙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滑动摩擦力越大。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104827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【针对训练】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探究影响滑动摩擦力大小因素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的实验。小方用到了一个弹簧测力计、一块木块、一个钩码、一块长木板和一条毛巾。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此实验中运用了转换法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把摩擦力的大小转换为拉力大小。为了保证转换的正确性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实验中应采取的措施是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拉动木块做匀速直线运动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分析图甲、乙两次实验数据可以得出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滑动摩擦力大小与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压力大小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ZKXWG34.eps" descr="id:214749067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995263" y="2477671"/>
            <a:ext cx="6379966" cy="206877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45702" y="5139993"/>
            <a:ext cx="3771097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3638145" y="5460590"/>
            <a:ext cx="377109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8310270" y="5580489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8304160" y="5908290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445939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70202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交流评估时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某实验小组提出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弹簧测力计的示数不容易稳定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可能的原因是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木板的长度太长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木板的粗糙度不均匀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弹簧测力计的分度值太大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木块与木板的接触面积太大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3985" y="2495120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161904" y="2822921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48578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262483"/>
            <a:ext cx="11430000" cy="44819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实验二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探究杠杆的平衡条件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实验目的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探究杠杆平衡时力和力臂的关系。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实验器材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杠杆、钩码若干、铁架台、细线等。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实验操作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将杠杆悬挂在铁架台上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调节杠杆两端平衡螺母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使杠杆处于水平位置平衡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在杠杆两端悬挂适当的钩码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并调整钩码的位置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使杠杆在水平位置平衡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记下动力、阻力、动力臂、阻力臂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改变钩码数量和它们离开支点的距离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使杠杆处于水平静止状态。将得到的数据记录下来。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实验结论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01277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04250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【针对训练】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威海中考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小明利用杠杆做了以下实验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实验时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的每个钩码的质量均相等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杠杆上相邻刻线间的距离相等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请回答下列问题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将杠杆中点置于支架上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当杠杆静止时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发现杠杆的左端下沉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若想使杠杆在水平位置平衡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应将杠杆的平衡螺母向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右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调节。杠杆在水平位置平衡后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点悬挂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要使杠杆在水平位置再次平衡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悬挂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两点再各增加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逆时针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顺时针旋转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逆时针旋转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两点分别悬挂等重的载物盘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制作了一个天平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左盘盛放物体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右盘加减砝码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此天平是利用了哪一类杠杆制作而成的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等臂杠杆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ZFWG35.EPS" descr="id:214749068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05420" y="2235716"/>
            <a:ext cx="4329890" cy="17839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5481" y="4493253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6093529" y="4821054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8296939" y="4925872"/>
            <a:ext cx="280639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8294502" y="5253673"/>
            <a:ext cx="28011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133662" y="5383002"/>
            <a:ext cx="1926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4126104" y="5703599"/>
            <a:ext cx="1926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8186092" y="6278320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8179982" y="6606121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454342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118232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小明正确使用自制天平称量物体质量时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假如支点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因某种原因向右偏移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则测量值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大于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真实值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假如砝码因生锈等原因质量增大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则测量值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小于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真实值。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52294" y="2656224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6344033" y="2984025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420027" y="3533020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411766" y="3860821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515149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2673577" y="3287399"/>
            <a:ext cx="246486" cy="941030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4688282"/>
              </p:ext>
            </p:extLst>
          </p:nvPr>
        </p:nvGraphicFramePr>
        <p:xfrm>
          <a:off x="3001876" y="982527"/>
          <a:ext cx="6384965" cy="56504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4" imgW="5950757" imgH="5266186" progId="Word.Document.12">
                  <p:embed/>
                </p:oleObj>
              </mc:Choice>
              <mc:Fallback>
                <p:oleObj name="文档" r:id="rId4" imgW="5950757" imgH="52661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01876" y="982527"/>
                        <a:ext cx="6384965" cy="56504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937525" y="951029"/>
            <a:ext cx="431405" cy="237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81329" y="2406805"/>
            <a:ext cx="840687" cy="215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98014" y="3139147"/>
            <a:ext cx="694783" cy="215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354280" y="4110743"/>
            <a:ext cx="694783" cy="215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031704" y="4389316"/>
            <a:ext cx="694783" cy="215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658625" y="4886027"/>
            <a:ext cx="764261" cy="215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181586" y="5614094"/>
            <a:ext cx="431405" cy="215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026548" y="5614094"/>
            <a:ext cx="431405" cy="215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054281" y="6359158"/>
            <a:ext cx="694783" cy="215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3434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胡克定律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在一定范围内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弹簧伸长量与其所受的拉力成正比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是弹簧的劲度系数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的大小由弹簧自身决定。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动摩擦因数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滑动摩擦力与压力成正比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为动摩擦因数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是一个无单位的量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其大小与相互摩擦的两个物体材质、接触面情况有关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与物体运动情况及压力大小等均无关。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【针对训练】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一根轻质弹簧的劲度系数为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N/m,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拉力作用下其长为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拉力作用下弹簧长为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已知一木箱重为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一个人用力推着它沿水平方向匀速滑行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木箱所受摩擦力大小为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。则此木箱与地面之间的动摩擦因数为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52370" y="4696452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2650418" y="5024253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057989" y="5565697"/>
            <a:ext cx="1065723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7056284" y="5893498"/>
            <a:ext cx="106373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463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35665"/>
            <a:ext cx="114300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力、弹力、重力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用力拉弹簧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弹簧变长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这说明力可以改变弹簧的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形状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用球拍击球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球被打飞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这说明力可以改变球的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运动状态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一根弹簧长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其下端挂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重物时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弹簧伸长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当其下端挂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重物时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当弹簧长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cm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它所受的拉力为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沿着斜面匀速下滑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所受重力的示意图。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9ZKXWG18.eps" descr="id:214749057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121619" y="4230386"/>
            <a:ext cx="2962353" cy="1929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95761" y="1572492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6987500" y="1900293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289224" y="2002708"/>
            <a:ext cx="166479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3283114" y="2330509"/>
            <a:ext cx="16732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52637" y="2890232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550685" y="3218033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364049" y="2867654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6361968" y="3195455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5075367" y="3346497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5073415" y="3674298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25271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甲、乙、丙三条完全相同的弹簧悬挂在一根水平横杆上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甲弹簧未悬挂物品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乙弹簧悬挂重量为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丙弹簧悬挂重量为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静止平衡时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三者的长度关系如图所示。若三条弹簧质量均很小忽略不计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且乙、丙两弹簧在取下重物后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均可恢复原长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由上述信息判断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C.2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D.3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ZKXWG20.eps" descr="id:214749058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056106" y="2800264"/>
            <a:ext cx="3059397" cy="34024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28500" y="234179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6971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88522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摩擦力及其应用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摩擦与我们的生活密切相关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比如汽车在马路上行驶时受到地面的摩擦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足球在草地上滚动时受到草地的摩擦。人们在马路上快步向前行走时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后脚受到地面的摩擦力的方向是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向前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下列实例中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通过增大接触面粗糙程度来增大摩擦的是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ZJWLE77.EPS" descr="id:214749059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063742" y="3122932"/>
            <a:ext cx="5481167" cy="35512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5493" y="2306269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467232" y="2634070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9691773" y="2775083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58487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98536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小明设计的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探究影响滑动摩擦力大小的因素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实验方案如图甲、乙所示。下列现象中应用了从图甲、乙实验所得结论的是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足球守门员戴着防滑手套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用力压住橡皮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擦去写错的字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移动很重的石块时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在地上铺设滚木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气垫船喷出强气流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在船底和水之间形成气垫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ZKXWG23.eps" descr="id:214749060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372108" y="2180544"/>
            <a:ext cx="7160776" cy="15615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24302" y="173219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49581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209046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杠杆及其应用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杠杆水平平衡。杠杆可在竖直平面内绕固定点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自由转动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其上相邻刻线间的距离相等。若在杠杆上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个重均为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个重均为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不能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保持水平平衡。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ZKXWG24.eps" descr="id:214749061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70877" y="3031789"/>
            <a:ext cx="3938916" cy="25375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34961" y="2611069"/>
            <a:ext cx="1080000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3126700" y="2938870"/>
            <a:ext cx="10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84177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24658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成都中考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如图是三种类型剪刀的示意图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请你为铁匠师傅选择一把剪铁皮的剪刀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你会选择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“A”“B”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“C”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剪刀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这样选择的目的是为了省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力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ZKXWG25.eps" descr="id:214749062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437240" y="2370386"/>
            <a:ext cx="6801353" cy="27665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90115" y="1855874"/>
            <a:ext cx="661731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1788034" y="2183675"/>
            <a:ext cx="66049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9493437" y="1852646"/>
            <a:ext cx="800694" cy="316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9491485" y="2180447"/>
            <a:ext cx="799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57308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90677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用细线将轻质杠杆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悬挂起来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两端挂上质量为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的重物时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恰好处于水平位置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AO=BO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&gt;m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&lt;m</a:t>
            </a:r>
            <a:r>
              <a:rPr lang="en-US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无法判断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9ZKXWG29.eps" descr="id:214749063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04209" y="2175129"/>
            <a:ext cx="3347929" cy="24421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3034" y="1732190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84691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31</TotalTime>
  <Words>873</Words>
  <Application>Microsoft Office PowerPoint</Application>
  <PresentationFormat>自定义</PresentationFormat>
  <Paragraphs>113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数学模板</vt:lpstr>
      <vt:lpstr>文档</vt:lpstr>
      <vt:lpstr>章末小结与提升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User</cp:lastModifiedBy>
  <cp:revision>13</cp:revision>
  <dcterms:created xsi:type="dcterms:W3CDTF">2019-12-15T03:38:36Z</dcterms:created>
  <dcterms:modified xsi:type="dcterms:W3CDTF">2019-12-18T03:47:17Z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