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7" r:id="rId4"/>
    <p:sldId id="308" r:id="rId5"/>
    <p:sldId id="309" r:id="rId6"/>
    <p:sldId id="310" r:id="rId7"/>
    <p:sldId id="311" r:id="rId8"/>
    <p:sldId id="306" r:id="rId9"/>
    <p:sldId id="312" r:id="rId10"/>
    <p:sldId id="313" r:id="rId11"/>
    <p:sldId id="314" r:id="rId12"/>
    <p:sldId id="315" r:id="rId13"/>
    <p:sldId id="316" r:id="rId14"/>
    <p:sldId id="317" r:id="rId15"/>
    <p:sldId id="26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48" y="228"/>
      </p:cViewPr>
      <p:guideLst>
        <p:guide orient="horz" pos="214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第六章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6.6</a:t>
            </a:r>
            <a:r>
              <a:rPr lang="zh-CN" altLang="zh-CN" dirty="0" smtClean="0"/>
              <a:t>　探究滑轮的作用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image" Target="../media/image17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Relationship Id="rId9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Word___3.docx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6.6</a:t>
            </a:r>
            <a:r>
              <a:rPr lang="zh-CN" altLang="zh-CN" dirty="0"/>
              <a:t>　探究滑轮的作用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63556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家用手摇晾衣架是我们生活中经常使用的简单机械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两滑轮中属于动滑轮的是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若衣服和晾衣架的总重为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晾衣架上升的高度为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不计动滑轮重、绳重及摩擦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则静止时绳的拉力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摇柄处绳子运动的距离为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8ZKXWK109.EPS" descr="id:214749025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674609" y="2585484"/>
            <a:ext cx="6206633" cy="31358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22720" y="1682540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020701" y="2010341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906098" y="2111434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904079" y="2439235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0398296" y="2146930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0396215" y="2474731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3407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46291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古代护城河吊桥上安装的滑轮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能改变力的方向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定滑轮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定滑轮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能改变力的方向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及滑轮组均处于静止状态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。若不考虑弹簧测力计重、滑轮重及摩擦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的示数应分别为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N	B.30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	D.20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8ZMTWJ108.EPS" descr="id:214749025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379925" y="1121019"/>
            <a:ext cx="3277565" cy="2331622"/>
          </a:xfrm>
          <a:prstGeom prst="rect">
            <a:avLst/>
          </a:prstGeom>
        </p:spPr>
      </p:pic>
      <p:pic>
        <p:nvPicPr>
          <p:cNvPr id="8" name="19ZKXWF3.eps" descr="id:214749026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657451" y="4474691"/>
            <a:ext cx="4732984" cy="13528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94457" y="1041996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26546" y="410426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90879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6222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每个滑轮的重力相等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不计绳重和摩擦力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=60 N,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=38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甲、乙两种情况下绳子在相等拉力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作用下静止。则每个动滑轮的重力为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 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B.6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C.11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D.22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18ZKXWK110.EPS" descr="id:214749027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482716" y="2069860"/>
            <a:ext cx="2254415" cy="34497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03878" y="1654277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26150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45406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在物理综合实践活动中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小华设计了如图所示的机械模型。推动硬棒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使它们在水平面内绕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点转动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即可将绳逐渐绕到轴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提升重物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为定滑轮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它的作用是能改变力的方向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硬棒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是费力杠杆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是动滑轮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它的作用是省力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重物上升过程中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上增加的绳长小于重物上升的高度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8ZKXWK111.EPS" descr="id:214749028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64723" y="2348832"/>
            <a:ext cx="4575690" cy="24620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9389" y="195657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93679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02374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在探究使用滑轮组的实验中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小明在记录拉力与物重的关系时丢失了一些数据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不计摩擦和动滑轮自重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7ZKXWG99.EPS" descr="id:214749028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212324" y="1838473"/>
            <a:ext cx="4931215" cy="2233470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796639"/>
              </p:ext>
            </p:extLst>
          </p:nvPr>
        </p:nvGraphicFramePr>
        <p:xfrm>
          <a:off x="381000" y="4093835"/>
          <a:ext cx="11440733" cy="2956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5" imgW="4974232" imgH="1287422" progId="Word.Document.12">
                  <p:embed/>
                </p:oleObj>
              </mc:Choice>
              <mc:Fallback>
                <p:oleObj name="文档" r:id="rId5" imgW="4974232" imgH="12874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4093835"/>
                        <a:ext cx="11440733" cy="29569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81000" y="5789969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请你帮助他填上表格中横线上丢失的内容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分析表中数据可以得出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=_________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6465979"/>
              </p:ext>
            </p:extLst>
          </p:nvPr>
        </p:nvGraphicFramePr>
        <p:xfrm>
          <a:off x="7044559" y="6124148"/>
          <a:ext cx="8826765" cy="539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8" imgW="3837724" imgH="234373" progId="Word.Document.12">
                  <p:embed/>
                </p:oleObj>
              </mc:Choice>
              <mc:Fallback>
                <p:oleObj name="文档" r:id="rId8" imgW="3837724" imgH="2343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44559" y="6124148"/>
                        <a:ext cx="8826765" cy="5390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457239" y="4988549"/>
            <a:ext cx="840687" cy="287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302039" y="5378712"/>
            <a:ext cx="840687" cy="287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77316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4646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的拉力可以使一重为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的物体匀速上升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现用同样的滑轮组拉着重为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的物体匀速上升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 m(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不计绳重和摩擦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绳子自由端移动的距离。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7ZKXWD48.EPS" descr="id:214749030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232325" y="1939402"/>
            <a:ext cx="1521275" cy="3518065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4744232"/>
              </p:ext>
            </p:extLst>
          </p:nvPr>
        </p:nvGraphicFramePr>
        <p:xfrm>
          <a:off x="461963" y="3309554"/>
          <a:ext cx="8780462" cy="300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5" imgW="3837724" imgH="1318259" progId="Word.Document.12">
                  <p:embed/>
                </p:oleObj>
              </mc:Choice>
              <mc:Fallback>
                <p:oleObj name="文档" r:id="rId5" imgW="3837724" imgH="13182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1963" y="3309554"/>
                        <a:ext cx="8780462" cy="300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53045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动滑轮和定滑轮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小可在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端用如图所示的动滑轮匀速提起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若不计绳重、滑轮重及摩擦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则人拉绳子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端的动力为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XWK105.EPS" descr="id:214749017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691161" y="2618357"/>
            <a:ext cx="1488922" cy="33239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49950" y="2112424"/>
            <a:ext cx="96883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748154" y="2440225"/>
            <a:ext cx="967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05291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如图所示的两个滑轮中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若滑轮的自重和摩擦不计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当分别用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匀速提起同一物体时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“&gt;”“&lt;”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“=”  )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7ZKXWD44.EPS" descr="id:214749018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56855" y="2423005"/>
            <a:ext cx="3080276" cy="29192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18742" y="1946389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816661" y="2274190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706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15643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在探究定滑轮特点时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做的实验如图所示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则三个力的大小关系是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三者一样大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盐城中考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工人用动滑轮匀速提升重物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不改变施力的方向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改变施力的方向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也改变施力的方向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也不改变施力的方向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8ZKXWK106.EPS" descr="id:214749018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766548" y="1483611"/>
            <a:ext cx="2314390" cy="2089081"/>
          </a:xfrm>
          <a:prstGeom prst="rect">
            <a:avLst/>
          </a:prstGeom>
        </p:spPr>
      </p:pic>
      <p:pic>
        <p:nvPicPr>
          <p:cNvPr id="8" name="19ZJWLE118.EPS" descr="id:214749019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135626" y="4119640"/>
            <a:ext cx="1230608" cy="24012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87593" y="1483611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73993" y="363837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129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18ZKXWK107.EPS" descr="id:214749021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033021" y="2584598"/>
            <a:ext cx="1599007" cy="3218027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1120630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滑轮组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工人利用滑轮组将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的重物匀速向上提升到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高的平台上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则他所用的拉力为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绳子自由端向下移动的距离为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绳重、动滑轮重及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9937" y="2077432"/>
            <a:ext cx="88076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188059" y="2405233"/>
            <a:ext cx="8791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458476" y="2089007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6456395" y="2416808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949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39252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下列关于使用滑轮组的优点的论述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较全面的是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又能改变力的方向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但不能改变力的方向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有时既能省力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又能改变力的方向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有时可以省力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但不能改变力的方向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肯定可以改变力的方向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省力与否要具体分析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36323" y="224018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079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75830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用滑轮组提升重物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用笔画线代替绳子在图中画出最省力的绕法。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7ZKXWD43.EPS" descr="id:214749021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796973" y="1763658"/>
            <a:ext cx="1534806" cy="3865952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543096" y="1668978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7ZKXWD75.EPS" descr="id:214749022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956282" y="1763658"/>
            <a:ext cx="1451994" cy="379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08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6411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利用如图所示的滑轮组提起一个重为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不计滑轮自重和摩擦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如果用这个滑轮组达到更加省力的效果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就要改变绳子的绕线方法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则此时拉力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XWK108.EPS" descr="id:214749023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777869" y="2395956"/>
            <a:ext cx="1013329" cy="38182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6380" y="1535564"/>
            <a:ext cx="88076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244502" y="1863365"/>
            <a:ext cx="8791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180067" y="1959972"/>
            <a:ext cx="88076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178189" y="2287773"/>
            <a:ext cx="8791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6106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德阳中考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分别用甲、乙两种形式的滑轮组把重为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的物体匀速向上提起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已知每个滑轮重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忽略绳子的重力以及滑轮与绳子的摩擦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图甲中车对绳子的拉力为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图乙中人对绳子的拉力为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FWG87.EPS" descr="id:21474902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69366" y="2690244"/>
            <a:ext cx="7474027" cy="25854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5498" y="2179898"/>
            <a:ext cx="96883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753702" y="2507699"/>
            <a:ext cx="967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440387" y="2191187"/>
            <a:ext cx="96883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6438591" y="2518988"/>
            <a:ext cx="967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54007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26</TotalTime>
  <Words>588</Words>
  <Application>Microsoft Office PowerPoint</Application>
  <PresentationFormat>宽屏</PresentationFormat>
  <Paragraphs>77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Adobe 黑体 Std R</vt:lpstr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文档</vt:lpstr>
      <vt:lpstr>6.6　探究滑轮的作用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9</cp:revision>
  <dcterms:created xsi:type="dcterms:W3CDTF">2019-12-15T03:38:36Z</dcterms:created>
  <dcterms:modified xsi:type="dcterms:W3CDTF">2019-12-17T07:19:24Z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