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6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notesMaster" Target="notesMasters/notesMaster1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A8C7-CC1A-4A08-9B4B-31F43B054C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2.wav"/><Relationship Id="rId1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4.jpeg"/><Relationship Id="rId1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audio" Target="../media/audio5.wav"/><Relationship Id="rId3" Type="http://schemas.openxmlformats.org/officeDocument/2006/relationships/audio" Target="../media/audio4.wav"/><Relationship Id="rId2" Type="http://schemas.openxmlformats.org/officeDocument/2006/relationships/image" Target="../media/image10.png"/><Relationship Id="rId1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1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6.wav"/><Relationship Id="rId1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6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2.wav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3.wav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4.wav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6400" y="3581400"/>
            <a:ext cx="1214438" cy="175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3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24800" y="3581400"/>
            <a:ext cx="1268413" cy="1828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4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76600" y="3581400"/>
            <a:ext cx="1220788" cy="1762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5" name="Text Box 5"/>
          <p:cNvSpPr txBox="1"/>
          <p:nvPr/>
        </p:nvSpPr>
        <p:spPr>
          <a:xfrm>
            <a:off x="3352800" y="2981325"/>
            <a:ext cx="1066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200" dirty="0">
                <a:solidFill>
                  <a:srgbClr val="CC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冷水</a:t>
            </a:r>
            <a:endParaRPr lang="zh-CN" altLang="en-US" sz="3200" dirty="0">
              <a:solidFill>
                <a:srgbClr val="CC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246" name="Text Box 6"/>
          <p:cNvSpPr txBox="1"/>
          <p:nvPr/>
        </p:nvSpPr>
        <p:spPr>
          <a:xfrm>
            <a:off x="7848600" y="3048000"/>
            <a:ext cx="1219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1" hangingPunct="1">
              <a:spcBef>
                <a:spcPct val="50000"/>
              </a:spcBef>
            </a:pPr>
            <a:r>
              <a:rPr lang="zh-CN" altLang="en-US" sz="3200" dirty="0">
                <a:solidFill>
                  <a:srgbClr val="CC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热水</a:t>
            </a:r>
            <a:endParaRPr lang="zh-CN" altLang="en-US" sz="3200" dirty="0">
              <a:solidFill>
                <a:srgbClr val="CC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247" name="Text Box 7"/>
          <p:cNvSpPr txBox="1"/>
          <p:nvPr/>
        </p:nvSpPr>
        <p:spPr>
          <a:xfrm>
            <a:off x="5410200" y="2971800"/>
            <a:ext cx="13716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1" hangingPunct="1">
              <a:spcBef>
                <a:spcPct val="50000"/>
              </a:spcBef>
            </a:pPr>
            <a:r>
              <a:rPr lang="zh-CN" altLang="en-US" sz="3200" dirty="0">
                <a:solidFill>
                  <a:srgbClr val="CC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温水</a:t>
            </a:r>
            <a:endParaRPr lang="zh-CN" altLang="en-US" sz="3200" dirty="0">
              <a:solidFill>
                <a:srgbClr val="CC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248" name="Text Box 8"/>
          <p:cNvSpPr txBox="1"/>
          <p:nvPr/>
        </p:nvSpPr>
        <p:spPr>
          <a:xfrm>
            <a:off x="3733800" y="1828800"/>
            <a:ext cx="6934200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sz="4400" dirty="0">
                <a:solidFill>
                  <a:srgbClr val="66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——</a:t>
            </a:r>
            <a:r>
              <a:rPr lang="zh-CN" altLang="en-US" sz="4400" dirty="0">
                <a:solidFill>
                  <a:srgbClr val="66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物体的冷热程度。</a:t>
            </a:r>
            <a:endParaRPr lang="zh-CN" altLang="en-US" sz="6000" dirty="0">
              <a:solidFill>
                <a:srgbClr val="66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49" name="Rectangle 9"/>
          <p:cNvSpPr/>
          <p:nvPr/>
        </p:nvSpPr>
        <p:spPr>
          <a:xfrm>
            <a:off x="4383088" y="609600"/>
            <a:ext cx="2514600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1" hangingPunct="1"/>
            <a:r>
              <a:rPr lang="zh-CN" altLang="en-US" sz="6000" dirty="0">
                <a:solidFill>
                  <a:srgbClr val="FF33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温  度</a:t>
            </a:r>
            <a:endParaRPr lang="zh-CN" altLang="en-US" sz="6000" dirty="0">
              <a:solidFill>
                <a:srgbClr val="FF3300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10250" name="Text Box 10"/>
          <p:cNvSpPr txBox="1"/>
          <p:nvPr/>
        </p:nvSpPr>
        <p:spPr>
          <a:xfrm>
            <a:off x="3886200" y="5638800"/>
            <a:ext cx="47244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1" hangingPunct="1"/>
            <a:r>
              <a:rPr lang="zh-CN" altLang="en-US" dirty="0">
                <a:solidFill>
                  <a:srgbClr val="CC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冷水、温水、热水，</a:t>
            </a:r>
            <a:endParaRPr lang="zh-CN" altLang="en-US" dirty="0">
              <a:solidFill>
                <a:srgbClr val="CC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0" algn="ctr" eaLnBrk="1" hangingPunct="1"/>
            <a:r>
              <a:rPr lang="zh-CN" altLang="en-US" dirty="0">
                <a:solidFill>
                  <a:srgbClr val="CC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怎样分辨它们？</a:t>
            </a:r>
            <a:endParaRPr lang="zh-CN" altLang="en-US" dirty="0">
              <a:solidFill>
                <a:srgbClr val="CC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pic>
        <p:nvPicPr>
          <p:cNvPr id="2059" name="Picture 14" descr="png-02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5400" y="76200"/>
            <a:ext cx="1447800" cy="1447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/>
      <p:bldP spid="10248" grpId="0"/>
      <p:bldP spid="10249" grpId="0"/>
      <p:bldP spid="102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Text Box 2"/>
          <p:cNvSpPr txBox="1"/>
          <p:nvPr/>
        </p:nvSpPr>
        <p:spPr>
          <a:xfrm>
            <a:off x="2590800" y="958850"/>
            <a:ext cx="43434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en-US" altLang="zh-CN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(</a:t>
            </a:r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３</a:t>
            </a:r>
            <a:r>
              <a:rPr lang="en-US" altLang="zh-CN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) 1</a:t>
            </a:r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摄氏度</a:t>
            </a:r>
            <a:endParaRPr lang="zh-CN" altLang="en-US" sz="3600" dirty="0">
              <a:solidFill>
                <a:srgbClr val="6600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4579" name="Text Box 3"/>
          <p:cNvSpPr txBox="1"/>
          <p:nvPr/>
        </p:nvSpPr>
        <p:spPr>
          <a:xfrm>
            <a:off x="2209800" y="3016250"/>
            <a:ext cx="60198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en-US" altLang="zh-CN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(</a:t>
            </a:r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４</a:t>
            </a:r>
            <a:r>
              <a:rPr lang="en-US" altLang="zh-CN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) </a:t>
            </a:r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摄氏温度的读法和写法 </a:t>
            </a:r>
            <a:endParaRPr lang="zh-CN" altLang="en-US" sz="3600" dirty="0">
              <a:solidFill>
                <a:srgbClr val="6600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4580" name="Text Box 4"/>
          <p:cNvSpPr txBox="1"/>
          <p:nvPr/>
        </p:nvSpPr>
        <p:spPr>
          <a:xfrm>
            <a:off x="2133600" y="1676400"/>
            <a:ext cx="807720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     在</a:t>
            </a:r>
            <a:r>
              <a:rPr lang="en-US" altLang="zh-CN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0℃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和</a:t>
            </a:r>
            <a:r>
              <a:rPr lang="en-US" altLang="zh-CN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100℃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之间有</a:t>
            </a:r>
            <a:r>
              <a:rPr lang="en-US" altLang="zh-CN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100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个等分，每个等分代表</a:t>
            </a:r>
            <a:r>
              <a:rPr lang="en-US" altLang="zh-CN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1℃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。</a:t>
            </a:r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24581" name="Text Box 5"/>
          <p:cNvSpPr txBox="1"/>
          <p:nvPr/>
        </p:nvSpPr>
        <p:spPr>
          <a:xfrm>
            <a:off x="2286000" y="3581400"/>
            <a:ext cx="17526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例如：</a:t>
            </a:r>
            <a:endParaRPr lang="zh-CN" altLang="en-US" dirty="0">
              <a:solidFill>
                <a:srgbClr val="99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4582" name="Text Box 6"/>
          <p:cNvSpPr txBox="1"/>
          <p:nvPr/>
        </p:nvSpPr>
        <p:spPr>
          <a:xfrm>
            <a:off x="3505200" y="4953000"/>
            <a:ext cx="69342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CC0000"/>
                </a:solidFill>
                <a:latin typeface="Times New Roman" panose="02020603050405020304" pitchFamily="18" charset="0"/>
                <a:ea typeface="仿宋_GB2312" panose="02010609030101010101" pitchFamily="49" charset="-122"/>
              </a:rPr>
              <a:t>北京一月份平均气温是“</a:t>
            </a:r>
            <a:r>
              <a:rPr lang="en-US" altLang="zh-CN" dirty="0">
                <a:solidFill>
                  <a:srgbClr val="CC0000"/>
                </a:solidFill>
                <a:latin typeface="Times New Roman" panose="02020603050405020304" pitchFamily="18" charset="0"/>
                <a:ea typeface="仿宋_GB2312" panose="02010609030101010101" pitchFamily="49" charset="-122"/>
              </a:rPr>
              <a:t>-4.7℃”</a:t>
            </a:r>
            <a:endParaRPr lang="zh-CN" altLang="en-US" dirty="0">
              <a:solidFill>
                <a:srgbClr val="CC0000"/>
              </a:solidFill>
              <a:latin typeface="Times New Roman" panose="02020603050405020304" pitchFamily="18" charset="0"/>
              <a:ea typeface="仿宋_GB2312" panose="02010609030101010101" pitchFamily="49" charset="-122"/>
            </a:endParaRPr>
          </a:p>
        </p:txBody>
      </p:sp>
      <p:sp>
        <p:nvSpPr>
          <p:cNvPr id="24584" name="Rectangle 8"/>
          <p:cNvSpPr/>
          <p:nvPr/>
        </p:nvSpPr>
        <p:spPr>
          <a:xfrm>
            <a:off x="3581400" y="3733800"/>
            <a:ext cx="4572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CC0000"/>
                </a:solidFill>
                <a:latin typeface="Times New Roman" panose="02020603050405020304" pitchFamily="18" charset="0"/>
                <a:ea typeface="仿宋_GB2312" panose="02010609030101010101" pitchFamily="49" charset="-122"/>
              </a:rPr>
              <a:t>人的正常体温是“</a:t>
            </a:r>
            <a:r>
              <a:rPr lang="en-US" altLang="zh-CN" dirty="0">
                <a:solidFill>
                  <a:srgbClr val="CC0000"/>
                </a:solidFill>
                <a:latin typeface="Times New Roman" panose="02020603050405020304" pitchFamily="18" charset="0"/>
                <a:ea typeface="仿宋_GB2312" panose="02010609030101010101" pitchFamily="49" charset="-122"/>
              </a:rPr>
              <a:t>37℃”</a:t>
            </a:r>
            <a:endParaRPr lang="zh-CN" altLang="en-US" dirty="0">
              <a:solidFill>
                <a:srgbClr val="CC0000"/>
              </a:solidFill>
              <a:latin typeface="Times New Roman" panose="02020603050405020304" pitchFamily="18" charset="0"/>
              <a:ea typeface="仿宋_GB2312" panose="02010609030101010101" pitchFamily="49" charset="-122"/>
            </a:endParaRPr>
          </a:p>
        </p:txBody>
      </p:sp>
      <p:sp>
        <p:nvSpPr>
          <p:cNvPr id="24586" name="Rectangle 10"/>
          <p:cNvSpPr/>
          <p:nvPr/>
        </p:nvSpPr>
        <p:spPr>
          <a:xfrm>
            <a:off x="3962400" y="4365625"/>
            <a:ext cx="2125980" cy="368300"/>
          </a:xfrm>
          <a:prstGeom prst="rect">
            <a:avLst/>
          </a:prstGeom>
          <a:gradFill rotWithShape="1">
            <a:gsLst>
              <a:gs pos="0">
                <a:srgbClr val="3333CC"/>
              </a:gs>
              <a:gs pos="100000">
                <a:srgbClr val="18185E"/>
              </a:gs>
            </a:gsLst>
            <a:lin ang="5400000" scaled="1"/>
            <a:tileRect/>
          </a:gradFill>
          <a:ln w="38100">
            <a:noFill/>
          </a:ln>
        </p:spPr>
        <p:txBody>
          <a:bodyPr wrap="none">
            <a:spAutoFit/>
          </a:bodyPr>
          <a:p>
            <a:pPr lvl="0" eaLnBrk="1" hangingPunct="1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dirty="0">
                <a:solidFill>
                  <a:srgbClr val="66FF33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读作  “</a:t>
            </a:r>
            <a:r>
              <a:rPr lang="en-US" altLang="zh-CN" dirty="0">
                <a:solidFill>
                  <a:srgbClr val="66FF33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37</a:t>
            </a:r>
            <a:r>
              <a:rPr lang="zh-CN" altLang="en-US" dirty="0">
                <a:solidFill>
                  <a:srgbClr val="66FF33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摄氏度”</a:t>
            </a:r>
            <a:endParaRPr lang="zh-CN" altLang="en-US" dirty="0">
              <a:solidFill>
                <a:srgbClr val="66FF33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4588" name="Rectangle 12"/>
          <p:cNvSpPr/>
          <p:nvPr/>
        </p:nvSpPr>
        <p:spPr>
          <a:xfrm>
            <a:off x="3886200" y="5562600"/>
            <a:ext cx="4640580" cy="368300"/>
          </a:xfrm>
          <a:prstGeom prst="rect">
            <a:avLst/>
          </a:prstGeom>
          <a:gradFill rotWithShape="1">
            <a:gsLst>
              <a:gs pos="0">
                <a:srgbClr val="3333CC"/>
              </a:gs>
              <a:gs pos="100000">
                <a:srgbClr val="18185E"/>
              </a:gs>
            </a:gsLst>
            <a:lin ang="5400000" scaled="1"/>
            <a:tileRect/>
          </a:gradFill>
          <a:ln w="38100">
            <a:noFill/>
          </a:ln>
        </p:spPr>
        <p:txBody>
          <a:bodyPr wrap="none">
            <a:spAutoFit/>
          </a:bodyPr>
          <a:p>
            <a:pPr lvl="0" eaLnBrk="1" hangingPunct="1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dirty="0">
                <a:solidFill>
                  <a:srgbClr val="66FF33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读作  “负</a:t>
            </a:r>
            <a:r>
              <a:rPr lang="en-US" altLang="zh-CN" dirty="0">
                <a:solidFill>
                  <a:srgbClr val="66FF33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4.7</a:t>
            </a:r>
            <a:r>
              <a:rPr lang="zh-CN" altLang="en-US" dirty="0">
                <a:solidFill>
                  <a:srgbClr val="66FF33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摄氏度” 或 “零下</a:t>
            </a:r>
            <a:r>
              <a:rPr lang="en-US" altLang="zh-CN" dirty="0">
                <a:solidFill>
                  <a:srgbClr val="66FF33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4.7</a:t>
            </a:r>
            <a:r>
              <a:rPr lang="zh-CN" altLang="en-US" dirty="0">
                <a:solidFill>
                  <a:srgbClr val="66FF33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摄氏度”</a:t>
            </a:r>
            <a:endParaRPr lang="zh-CN" altLang="en-US" dirty="0">
              <a:solidFill>
                <a:srgbClr val="66FF33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/>
      <p:bldP spid="24580" grpId="0"/>
      <p:bldP spid="24581" grpId="0"/>
      <p:bldP spid="24582" grpId="0"/>
      <p:bldP spid="24584" grpId="0"/>
      <p:bldP spid="24586" grpId="0" bldLvl="0" animBg="1"/>
      <p:bldP spid="24588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Text Box 2"/>
          <p:cNvSpPr txBox="1"/>
          <p:nvPr/>
        </p:nvSpPr>
        <p:spPr>
          <a:xfrm>
            <a:off x="3962400" y="914400"/>
            <a:ext cx="395351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1" hangingPunct="1"/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自然界的一些温度</a:t>
            </a:r>
            <a:r>
              <a:rPr lang="en-US" altLang="zh-CN" sz="3200" dirty="0">
                <a:solidFill>
                  <a:srgbClr val="66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/℃</a:t>
            </a:r>
            <a:endParaRPr lang="en-US" altLang="zh-CN" sz="3200" dirty="0">
              <a:solidFill>
                <a:srgbClr val="66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25644" name="Group 44"/>
          <p:cNvGraphicFramePr>
            <a:graphicFrameLocks noGrp="1"/>
          </p:cNvGraphicFramePr>
          <p:nvPr/>
        </p:nvGraphicFramePr>
        <p:xfrm>
          <a:off x="1524000" y="1981200"/>
          <a:ext cx="9144000" cy="4394200"/>
        </p:xfrm>
        <a:graphic>
          <a:graphicData uri="http://schemas.openxmlformats.org/drawingml/2006/table">
            <a:tbl>
              <a:tblPr/>
              <a:tblGrid>
                <a:gridCol w="4708525"/>
                <a:gridCol w="4435475"/>
              </a:tblGrid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氢弹爆炸中心达   </a:t>
                      </a:r>
                      <a:r>
                        <a:rPr kumimoji="0" lang="en-US" altLang="zh-CN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5×10</a:t>
                      </a:r>
                      <a:r>
                        <a:rPr kumimoji="0" lang="en-US" altLang="zh-CN" sz="3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</a:t>
                      </a:r>
                      <a:endParaRPr kumimoji="0" lang="en-US" altLang="zh-CN" sz="30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铅的熔点                  </a:t>
                      </a:r>
                      <a:r>
                        <a:rPr kumimoji="0" lang="en-US" altLang="zh-CN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328</a:t>
                      </a:r>
                      <a:endParaRPr kumimoji="0" lang="en-US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太阳表面             约</a:t>
                      </a:r>
                      <a:r>
                        <a:rPr kumimoji="0" lang="en-US" altLang="zh-CN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6 000</a:t>
                      </a:r>
                      <a:endParaRPr kumimoji="0" lang="en-US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焊接用烙铁          达</a:t>
                      </a:r>
                      <a:r>
                        <a:rPr kumimoji="0" lang="en-US" altLang="zh-CN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250</a:t>
                      </a:r>
                      <a:endParaRPr kumimoji="0" lang="en-US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钨的熔点                 </a:t>
                      </a:r>
                      <a:r>
                        <a:rPr kumimoji="0" lang="en-US" altLang="zh-CN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3 410</a:t>
                      </a:r>
                      <a:endParaRPr kumimoji="0" lang="en-US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高压锅内的沸水（      ）</a:t>
                      </a:r>
                      <a:endParaRPr kumimoji="0" lang="zh-CN" alt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白炽灯泡灯丝     达</a:t>
                      </a:r>
                      <a:r>
                        <a:rPr kumimoji="0" lang="en-US" altLang="zh-CN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2 500</a:t>
                      </a:r>
                      <a:endParaRPr kumimoji="0" lang="en-US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水的沸点                 </a:t>
                      </a:r>
                      <a:r>
                        <a:rPr kumimoji="0" lang="en-US" altLang="zh-CN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100</a:t>
                      </a:r>
                      <a:endParaRPr kumimoji="0" lang="en-US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铁的熔点                 </a:t>
                      </a:r>
                      <a:r>
                        <a:rPr kumimoji="0" lang="en-US" altLang="zh-CN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1 535</a:t>
                      </a:r>
                      <a:endParaRPr kumimoji="0" lang="en-US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酒精沸点                   </a:t>
                      </a:r>
                      <a:r>
                        <a:rPr kumimoji="0" lang="en-US" altLang="zh-CN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78</a:t>
                      </a:r>
                      <a:endParaRPr kumimoji="0" lang="en-US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煤气灯火焰         约</a:t>
                      </a:r>
                      <a:r>
                        <a:rPr kumimoji="0" lang="en-US" altLang="zh-CN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1 100</a:t>
                      </a:r>
                      <a:endParaRPr kumimoji="0" lang="en-US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地球表面最高气温   </a:t>
                      </a:r>
                      <a:r>
                        <a:rPr kumimoji="0" lang="en-US" altLang="zh-CN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63</a:t>
                      </a:r>
                      <a:endParaRPr kumimoji="0" lang="en-US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金的熔点                 </a:t>
                      </a:r>
                      <a:r>
                        <a:rPr kumimoji="0" lang="en-US" altLang="zh-CN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1 064</a:t>
                      </a:r>
                      <a:endParaRPr kumimoji="0" lang="en-US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人的正常体温   （       ）</a:t>
                      </a:r>
                      <a:endParaRPr kumimoji="0" lang="zh-CN" alt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火柴的火焰            约</a:t>
                      </a:r>
                      <a:r>
                        <a:rPr kumimoji="0" lang="en-US" altLang="zh-CN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800</a:t>
                      </a:r>
                      <a:endParaRPr kumimoji="0" lang="en-US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水的凝固点                  </a:t>
                      </a:r>
                      <a:r>
                        <a:rPr kumimoji="0" lang="en-US" altLang="zh-CN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endParaRPr kumimoji="0" lang="en-US" altLang="zh-CN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39" name="Text Box 39"/>
          <p:cNvSpPr txBox="1"/>
          <p:nvPr/>
        </p:nvSpPr>
        <p:spPr>
          <a:xfrm>
            <a:off x="3200400" y="228600"/>
            <a:ext cx="589026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1" hangingPunct="1"/>
            <a:r>
              <a:rPr lang="zh-CN" altLang="en-US" sz="3600" b="0" dirty="0">
                <a:solidFill>
                  <a:srgbClr val="CC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你能将括号中的空白填上吗</a:t>
            </a:r>
            <a:r>
              <a:rPr lang="en-US" altLang="zh-CN" sz="3600" b="0" dirty="0">
                <a:solidFill>
                  <a:srgbClr val="CC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?</a:t>
            </a:r>
            <a:endParaRPr lang="en-US" altLang="zh-CN" sz="3600" b="0" dirty="0">
              <a:solidFill>
                <a:srgbClr val="CC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25640" name="Picture 40" descr="小资料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0529"/>
          <a:stretch>
            <a:fillRect/>
          </a:stretch>
        </p:blipFill>
        <p:spPr>
          <a:xfrm>
            <a:off x="2676525" y="685800"/>
            <a:ext cx="1438275" cy="114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46" name="Rectangle 46"/>
          <p:cNvSpPr/>
          <p:nvPr/>
        </p:nvSpPr>
        <p:spPr>
          <a:xfrm>
            <a:off x="9448800" y="3048000"/>
            <a:ext cx="1219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20000"/>
              </a:spcBef>
            </a:pP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100</a:t>
            </a:r>
            <a:endParaRPr lang="en-US" altLang="zh-CN" sz="32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647" name="Rectangle 47"/>
          <p:cNvSpPr/>
          <p:nvPr/>
        </p:nvSpPr>
        <p:spPr>
          <a:xfrm>
            <a:off x="9448800" y="5257800"/>
            <a:ext cx="1219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20000"/>
              </a:spcBef>
            </a:pP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37</a:t>
            </a:r>
            <a:endParaRPr lang="en-US" altLang="zh-CN" sz="32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256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256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25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25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39" grpId="0"/>
      <p:bldP spid="25646" grpId="0"/>
      <p:bldP spid="256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6665" name="Group 41"/>
          <p:cNvGraphicFramePr>
            <a:graphicFrameLocks noGrp="1"/>
          </p:cNvGraphicFramePr>
          <p:nvPr/>
        </p:nvGraphicFramePr>
        <p:xfrm>
          <a:off x="2819400" y="1219200"/>
          <a:ext cx="6172200" cy="4632960"/>
        </p:xfrm>
        <a:graphic>
          <a:graphicData uri="http://schemas.openxmlformats.org/drawingml/2006/table">
            <a:tbl>
              <a:tblPr/>
              <a:tblGrid>
                <a:gridCol w="6172200"/>
              </a:tblGrid>
              <a:tr h="579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冰箱最低温度         （       ）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09" marB="45709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水银凝固点                   －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39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09" marB="45709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我国最低气温        （        ）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09" marB="45709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地球表面最低气温     －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88.3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09" marB="45709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酒精凝固点                －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117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09" marB="45709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液态氧沸点                －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183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09" marB="45709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液态氢沸点                －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253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09" marB="45709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绝对零度                －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273.15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09" marB="45709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62" name="Rectangle 38"/>
          <p:cNvSpPr/>
          <p:nvPr/>
        </p:nvSpPr>
        <p:spPr>
          <a:xfrm>
            <a:off x="6934200" y="2362200"/>
            <a:ext cx="1219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20000"/>
              </a:spcBef>
            </a:pP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-52.3</a:t>
            </a:r>
            <a:endParaRPr lang="en-US" altLang="zh-CN" sz="32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63" name="Rectangle 39"/>
          <p:cNvSpPr/>
          <p:nvPr/>
        </p:nvSpPr>
        <p:spPr>
          <a:xfrm>
            <a:off x="7315200" y="1219200"/>
            <a:ext cx="1219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20000"/>
              </a:spcBef>
            </a:pP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-18</a:t>
            </a:r>
            <a:endParaRPr lang="en-US" altLang="zh-CN" sz="32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3334" name="Picture 40" descr="CUTS_19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44000" y="4572000"/>
            <a:ext cx="1222375" cy="2092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62" grpId="0"/>
      <p:bldP spid="2666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7" name="Rectangle 9"/>
          <p:cNvSpPr/>
          <p:nvPr/>
        </p:nvSpPr>
        <p:spPr>
          <a:xfrm>
            <a:off x="2590800" y="3886200"/>
            <a:ext cx="3505200" cy="20612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latin typeface="幼圆" panose="02010509060101010101" pitchFamily="49" charset="-122"/>
                <a:ea typeface="幼圆" panose="02010509060101010101" pitchFamily="49" charset="-122"/>
              </a:rPr>
              <a:t>然后看清它的</a:t>
            </a:r>
            <a:r>
              <a:rPr lang="en-US" altLang="zh-CN" sz="3200" u="sng" dirty="0">
                <a:latin typeface="幼圆" panose="02010509060101010101" pitchFamily="49" charset="-122"/>
                <a:ea typeface="幼圆" panose="02010509060101010101" pitchFamily="49" charset="-122"/>
              </a:rPr>
              <a:t>__________</a:t>
            </a:r>
            <a:r>
              <a:rPr lang="en-US" altLang="zh-CN" u="sng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3200" dirty="0">
                <a:latin typeface="幼圆" panose="02010509060101010101" pitchFamily="49" charset="-122"/>
                <a:ea typeface="幼圆" panose="02010509060101010101" pitchFamily="49" charset="-122"/>
              </a:rPr>
              <a:t>，也就是一个小格代表的值。</a:t>
            </a:r>
            <a:endParaRPr lang="zh-CN" altLang="en-US" sz="3200" dirty="0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4339" name="Text Box 2"/>
          <p:cNvSpPr txBox="1"/>
          <p:nvPr/>
        </p:nvSpPr>
        <p:spPr>
          <a:xfrm>
            <a:off x="2590800" y="381000"/>
            <a:ext cx="3789363" cy="7004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10000"/>
              </a:lnSpc>
            </a:pPr>
            <a:r>
              <a:rPr lang="en-US" altLang="zh-CN" sz="3600" dirty="0">
                <a:solidFill>
                  <a:srgbClr val="CC0066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3.</a:t>
            </a:r>
            <a:r>
              <a:rPr lang="zh-CN" altLang="en-US" sz="3600" dirty="0">
                <a:solidFill>
                  <a:srgbClr val="CC0066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温度计的使用</a:t>
            </a:r>
            <a:endParaRPr lang="zh-CN" altLang="en-US" sz="3600" dirty="0">
              <a:solidFill>
                <a:srgbClr val="CC0066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27651" name="Text Box 3"/>
          <p:cNvSpPr txBox="1"/>
          <p:nvPr/>
        </p:nvSpPr>
        <p:spPr>
          <a:xfrm>
            <a:off x="2590800" y="2133600"/>
            <a:ext cx="7086600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latin typeface="幼圆" panose="02010509060101010101" pitchFamily="49" charset="-122"/>
                <a:ea typeface="幼圆" panose="02010509060101010101" pitchFamily="49" charset="-122"/>
              </a:rPr>
              <a:t>首先要看清它的</a:t>
            </a:r>
            <a:r>
              <a:rPr lang="en-US" altLang="zh-CN" sz="3200" u="sng" dirty="0">
                <a:latin typeface="幼圆" panose="02010509060101010101" pitchFamily="49" charset="-122"/>
                <a:ea typeface="幼圆" panose="02010509060101010101" pitchFamily="49" charset="-122"/>
              </a:rPr>
              <a:t>__________</a:t>
            </a:r>
            <a:r>
              <a:rPr lang="zh-CN" altLang="en-US" sz="3200" dirty="0">
                <a:latin typeface="幼圆" panose="02010509060101010101" pitchFamily="49" charset="-122"/>
                <a:ea typeface="幼圆" panose="02010509060101010101" pitchFamily="49" charset="-122"/>
              </a:rPr>
              <a:t>，即看清所能测量的</a:t>
            </a:r>
            <a:r>
              <a:rPr lang="en-US" altLang="zh-CN" sz="3200" u="sng" dirty="0">
                <a:latin typeface="幼圆" panose="02010509060101010101" pitchFamily="49" charset="-122"/>
                <a:ea typeface="幼圆" panose="02010509060101010101" pitchFamily="49" charset="-122"/>
              </a:rPr>
              <a:t>__________</a:t>
            </a:r>
            <a:r>
              <a:rPr lang="zh-CN" altLang="en-US" sz="3200" dirty="0">
                <a:latin typeface="幼圆" panose="02010509060101010101" pitchFamily="49" charset="-122"/>
                <a:ea typeface="幼圆" panose="02010509060101010101" pitchFamily="49" charset="-122"/>
              </a:rPr>
              <a:t>和</a:t>
            </a:r>
            <a:r>
              <a:rPr lang="en-US" altLang="zh-CN" sz="3200" u="sng" dirty="0">
                <a:latin typeface="幼圆" panose="02010509060101010101" pitchFamily="49" charset="-122"/>
                <a:ea typeface="幼圆" panose="02010509060101010101" pitchFamily="49" charset="-122"/>
              </a:rPr>
              <a:t>___________</a:t>
            </a:r>
            <a:r>
              <a:rPr lang="zh-CN" altLang="en-US" sz="3200" u="sng" dirty="0">
                <a:latin typeface="幼圆" panose="02010509060101010101" pitchFamily="49" charset="-122"/>
                <a:ea typeface="幼圆" panose="02010509060101010101" pitchFamily="49" charset="-122"/>
              </a:rPr>
              <a:t> </a:t>
            </a:r>
            <a:r>
              <a:rPr lang="zh-CN" altLang="en-US" sz="3200" dirty="0">
                <a:latin typeface="幼圆" panose="02010509060101010101" pitchFamily="49" charset="-122"/>
                <a:ea typeface="幼圆" panose="02010509060101010101" pitchFamily="49" charset="-122"/>
              </a:rPr>
              <a:t>的温度范围；</a:t>
            </a:r>
            <a:endParaRPr lang="zh-CN" altLang="en-US" sz="3200" dirty="0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7652" name="Text Box 4"/>
          <p:cNvSpPr txBox="1"/>
          <p:nvPr/>
        </p:nvSpPr>
        <p:spPr>
          <a:xfrm>
            <a:off x="6172200" y="1981200"/>
            <a:ext cx="12954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4000" dirty="0">
                <a:solidFill>
                  <a:srgbClr val="FF33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量程</a:t>
            </a:r>
            <a:endParaRPr lang="zh-CN" altLang="en-US" sz="4000" dirty="0">
              <a:solidFill>
                <a:srgbClr val="FF3300"/>
              </a:solidFill>
              <a:latin typeface="Arial" panose="020B0604020202020204" pitchFamily="34" charset="0"/>
              <a:ea typeface="华文新魏" panose="02010800040101010101" pitchFamily="2" charset="-122"/>
            </a:endParaRPr>
          </a:p>
        </p:txBody>
      </p:sp>
      <p:sp>
        <p:nvSpPr>
          <p:cNvPr id="27653" name="Text Box 5"/>
          <p:cNvSpPr txBox="1"/>
          <p:nvPr/>
        </p:nvSpPr>
        <p:spPr>
          <a:xfrm>
            <a:off x="4648200" y="2514600"/>
            <a:ext cx="22860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4000" dirty="0">
                <a:solidFill>
                  <a:srgbClr val="FF33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最高温度</a:t>
            </a:r>
            <a:endParaRPr lang="zh-CN" altLang="en-US" sz="4000" dirty="0">
              <a:solidFill>
                <a:srgbClr val="FF3300"/>
              </a:solidFill>
              <a:latin typeface="Arial" panose="020B0604020202020204" pitchFamily="34" charset="0"/>
              <a:ea typeface="华文新魏" panose="02010800040101010101" pitchFamily="2" charset="-122"/>
            </a:endParaRPr>
          </a:p>
        </p:txBody>
      </p:sp>
      <p:sp>
        <p:nvSpPr>
          <p:cNvPr id="27654" name="Text Box 6"/>
          <p:cNvSpPr txBox="1"/>
          <p:nvPr/>
        </p:nvSpPr>
        <p:spPr>
          <a:xfrm>
            <a:off x="7162800" y="2514600"/>
            <a:ext cx="28194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4000" dirty="0">
                <a:solidFill>
                  <a:srgbClr val="FF33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最低温度</a:t>
            </a:r>
            <a:endParaRPr lang="zh-CN" altLang="en-US" sz="4000" dirty="0">
              <a:solidFill>
                <a:srgbClr val="FF3300"/>
              </a:solidFill>
              <a:latin typeface="Arial" panose="020B0604020202020204" pitchFamily="34" charset="0"/>
              <a:ea typeface="华文新魏" panose="02010800040101010101" pitchFamily="2" charset="-122"/>
            </a:endParaRPr>
          </a:p>
        </p:txBody>
      </p:sp>
      <p:sp>
        <p:nvSpPr>
          <p:cNvPr id="27655" name="Text Box 7"/>
          <p:cNvSpPr txBox="1"/>
          <p:nvPr/>
        </p:nvSpPr>
        <p:spPr>
          <a:xfrm>
            <a:off x="2743200" y="4267200"/>
            <a:ext cx="24384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4000" dirty="0">
                <a:solidFill>
                  <a:srgbClr val="FF33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分度值</a:t>
            </a:r>
            <a:endParaRPr lang="zh-CN" altLang="en-US" sz="4000" dirty="0">
              <a:solidFill>
                <a:srgbClr val="FF3300"/>
              </a:solidFill>
              <a:latin typeface="Arial" panose="020B0604020202020204" pitchFamily="34" charset="0"/>
              <a:ea typeface="华文新魏" panose="02010800040101010101" pitchFamily="2" charset="-122"/>
            </a:endParaRPr>
          </a:p>
        </p:txBody>
      </p:sp>
      <p:sp>
        <p:nvSpPr>
          <p:cNvPr id="27656" name="Rectangle 8"/>
          <p:cNvSpPr/>
          <p:nvPr/>
        </p:nvSpPr>
        <p:spPr>
          <a:xfrm>
            <a:off x="1981200" y="1219200"/>
            <a:ext cx="52578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1" hangingPunct="1"/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（</a:t>
            </a:r>
            <a:r>
              <a:rPr lang="en-US" altLang="zh-CN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</a:t>
            </a:r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）使用前的注意事项</a:t>
            </a:r>
            <a:endParaRPr lang="zh-CN" altLang="en-US" sz="3600" dirty="0">
              <a:solidFill>
                <a:srgbClr val="6600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7658" name="Text Box 10"/>
          <p:cNvSpPr txBox="1"/>
          <p:nvPr/>
        </p:nvSpPr>
        <p:spPr>
          <a:xfrm>
            <a:off x="6096000" y="3886200"/>
            <a:ext cx="3886200" cy="2061210"/>
          </a:xfrm>
          <a:prstGeom prst="rect">
            <a:avLst/>
          </a:prstGeom>
          <a:solidFill>
            <a:srgbClr val="00FF00">
              <a:alpha val="56862"/>
            </a:srgbClr>
          </a:solidFill>
          <a:ln w="38100" cap="flat" cmpd="sng">
            <a:solidFill>
              <a:srgbClr val="CC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     使用任何一种测量工具时，都要首先了解它的零刻度、量程和分度值。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pic>
        <p:nvPicPr>
          <p:cNvPr id="14347" name="Picture 11" descr="png-05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067800" y="152400"/>
            <a:ext cx="1219200" cy="121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/>
      <p:bldP spid="27651" grpId="0"/>
      <p:bldP spid="27652" grpId="0"/>
      <p:bldP spid="27653" grpId="0"/>
      <p:bldP spid="27654" grpId="0"/>
      <p:bldP spid="27655" grpId="0"/>
      <p:bldP spid="27656" grpId="0"/>
      <p:bldP spid="27658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Text Box 2"/>
          <p:cNvSpPr txBox="1"/>
          <p:nvPr/>
        </p:nvSpPr>
        <p:spPr>
          <a:xfrm>
            <a:off x="2362200" y="1676400"/>
            <a:ext cx="7924800" cy="3538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latin typeface="Arial" panose="020B0604020202020204" pitchFamily="34" charset="0"/>
                <a:ea typeface="楷体_GB2312" panose="02010609030101010101" pitchFamily="49" charset="-122"/>
              </a:rPr>
              <a:t>温度计的玻璃泡全部浸入被测的液体中，不要碰到容器底或容器壁。</a:t>
            </a:r>
            <a:endParaRPr lang="zh-CN" altLang="en-US" sz="3200" dirty="0">
              <a:latin typeface="Arial" panose="020B0604020202020204" pitchFamily="34" charset="0"/>
              <a:ea typeface="楷体_GB2312" panose="02010609030101010101" pitchFamily="49" charset="-122"/>
            </a:endParaRPr>
          </a:p>
          <a:p>
            <a:pPr lvl="0" eaLnBrk="1" hangingPunct="1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latin typeface="Arial" panose="020B0604020202020204" pitchFamily="34" charset="0"/>
                <a:ea typeface="楷体_GB2312" panose="02010609030101010101" pitchFamily="49" charset="-122"/>
              </a:rPr>
              <a:t>温度计玻璃泡浸入被测液体后要稍候一会儿，待示数稳定后再读数。</a:t>
            </a:r>
            <a:endParaRPr lang="zh-CN" altLang="en-US" sz="3200" dirty="0">
              <a:solidFill>
                <a:srgbClr val="FF3300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  <a:p>
            <a:pPr lvl="0" eaLnBrk="1" hangingPunct="1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latin typeface="Arial" panose="020B0604020202020204" pitchFamily="34" charset="0"/>
                <a:ea typeface="楷体_GB2312" panose="02010609030101010101" pitchFamily="49" charset="-122"/>
              </a:rPr>
              <a:t>读数时温度计的玻璃泡要继续留在液体中，视线要与温度计中液柱的上表面相平。</a:t>
            </a:r>
            <a:endParaRPr lang="zh-CN" altLang="en-US" sz="3200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31747" name="Rectangle 3"/>
          <p:cNvSpPr/>
          <p:nvPr/>
        </p:nvSpPr>
        <p:spPr>
          <a:xfrm>
            <a:off x="2209800" y="685800"/>
            <a:ext cx="5029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1" hangingPunct="1"/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（</a:t>
            </a:r>
            <a:r>
              <a:rPr lang="en-US" altLang="zh-CN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）使用时的注意事项</a:t>
            </a:r>
            <a:endParaRPr lang="zh-CN" altLang="en-US" sz="3600" dirty="0">
              <a:solidFill>
                <a:srgbClr val="6600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pic>
        <p:nvPicPr>
          <p:cNvPr id="15364" name="Picture 5" descr="png-054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91600" y="5334000"/>
            <a:ext cx="1219200" cy="121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1746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31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1746">
                                            <p:txEl>
                                              <p:charRg st="31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62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1746">
                                            <p:txEl>
                                              <p:charRg st="62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823" name="Text Box 55"/>
          <p:cNvSpPr txBox="1"/>
          <p:nvPr/>
        </p:nvSpPr>
        <p:spPr>
          <a:xfrm>
            <a:off x="2133600" y="1371600"/>
            <a:ext cx="7239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     测量液体温度时，下面的哪些做法是正确的？错误的做法错在哪里？</a:t>
            </a:r>
            <a:endParaRPr lang="zh-CN" altLang="en-US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32770" name="Text Box 2"/>
          <p:cNvSpPr txBox="1"/>
          <p:nvPr/>
        </p:nvSpPr>
        <p:spPr>
          <a:xfrm>
            <a:off x="3810000" y="2362200"/>
            <a:ext cx="838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600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╳</a:t>
            </a:r>
            <a:endParaRPr lang="zh-CN" altLang="en-US" sz="3600" dirty="0"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2771" name="Text Box 3"/>
          <p:cNvSpPr txBox="1"/>
          <p:nvPr/>
        </p:nvSpPr>
        <p:spPr>
          <a:xfrm>
            <a:off x="6019800" y="2362200"/>
            <a:ext cx="6400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1" hangingPunct="1"/>
            <a:r>
              <a:rPr lang="zh-CN" altLang="en-US" sz="3600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╳</a:t>
            </a:r>
            <a:endParaRPr lang="zh-CN" altLang="en-US" sz="3600" dirty="0"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2772" name="Text Box 4"/>
          <p:cNvSpPr txBox="1"/>
          <p:nvPr/>
        </p:nvSpPr>
        <p:spPr>
          <a:xfrm>
            <a:off x="9296400" y="2286000"/>
            <a:ext cx="762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600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╳</a:t>
            </a:r>
            <a:endParaRPr lang="zh-CN" altLang="en-US" sz="3600" dirty="0"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16390" name="Group 5"/>
          <p:cNvGrpSpPr/>
          <p:nvPr/>
        </p:nvGrpSpPr>
        <p:grpSpPr>
          <a:xfrm>
            <a:off x="2438400" y="2590800"/>
            <a:ext cx="1981200" cy="3040117"/>
            <a:chOff x="0" y="0"/>
            <a:chExt cx="1043" cy="1336"/>
          </a:xfrm>
        </p:grpSpPr>
        <p:pic>
          <p:nvPicPr>
            <p:cNvPr id="16429" name="Picture 6" descr="常见温度计"/>
            <p:cNvPicPr/>
            <p:nvPr/>
          </p:nvPicPr>
          <p:blipFill>
            <a:blip r:embed="rId1">
              <a:clrChange>
                <a:clrFrom>
                  <a:srgbClr val="000070"/>
                </a:clrFrom>
                <a:clrTo>
                  <a:srgbClr val="000070">
                    <a:alpha val="0"/>
                  </a:srgbClr>
                </a:clrTo>
              </a:clrChange>
            </a:blip>
            <a:srcRect r="-2370"/>
            <a:stretch>
              <a:fillRect/>
            </a:stretch>
          </p:blipFill>
          <p:spPr>
            <a:xfrm>
              <a:off x="453" y="0"/>
              <a:ext cx="136" cy="1329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6430" name="Group 7"/>
            <p:cNvGrpSpPr/>
            <p:nvPr/>
          </p:nvGrpSpPr>
          <p:grpSpPr>
            <a:xfrm>
              <a:off x="0" y="194"/>
              <a:ext cx="1043" cy="1142"/>
              <a:chOff x="0" y="-1"/>
              <a:chExt cx="1043" cy="1142"/>
            </a:xfrm>
          </p:grpSpPr>
          <p:sp>
            <p:nvSpPr>
              <p:cNvPr id="16431" name="AutoShape 8"/>
              <p:cNvSpPr/>
              <p:nvPr/>
            </p:nvSpPr>
            <p:spPr>
              <a:xfrm>
                <a:off x="91" y="493"/>
                <a:ext cx="861" cy="331"/>
              </a:xfrm>
              <a:prstGeom prst="can">
                <a:avLst>
                  <a:gd name="adj" fmla="val 15662"/>
                </a:avLst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p>
                <a:pPr lvl="0" eaLnBrk="1" hangingPunct="1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32" name="Oval 9"/>
              <p:cNvSpPr/>
              <p:nvPr/>
            </p:nvSpPr>
            <p:spPr>
              <a:xfrm>
                <a:off x="91" y="918"/>
                <a:ext cx="861" cy="223"/>
              </a:xfrm>
              <a:prstGeom prst="ellipse">
                <a:avLst/>
              </a:prstGeom>
              <a:noFill/>
              <a:ln w="28575" cap="flat" cmpd="sng">
                <a:solidFill>
                  <a:schemeClr val="tx1"/>
                </a:solidFill>
                <a:prstDash val="sysDot"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p>
                <a:pPr lvl="0" eaLnBrk="1" hangingPunct="1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33" name="Line 10"/>
              <p:cNvSpPr/>
              <p:nvPr/>
            </p:nvSpPr>
            <p:spPr>
              <a:xfrm>
                <a:off x="163" y="381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34" name="Line 11"/>
              <p:cNvSpPr/>
              <p:nvPr/>
            </p:nvSpPr>
            <p:spPr>
              <a:xfrm>
                <a:off x="234" y="464"/>
                <a:ext cx="610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35" name="Line 12"/>
              <p:cNvSpPr/>
              <p:nvPr/>
            </p:nvSpPr>
            <p:spPr>
              <a:xfrm>
                <a:off x="127" y="590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36" name="Line 13"/>
              <p:cNvSpPr/>
              <p:nvPr/>
            </p:nvSpPr>
            <p:spPr>
              <a:xfrm>
                <a:off x="234" y="674"/>
                <a:ext cx="682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37" name="Line 14"/>
              <p:cNvSpPr/>
              <p:nvPr/>
            </p:nvSpPr>
            <p:spPr>
              <a:xfrm>
                <a:off x="127" y="799"/>
                <a:ext cx="538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38" name="Line 15"/>
              <p:cNvSpPr/>
              <p:nvPr/>
            </p:nvSpPr>
            <p:spPr>
              <a:xfrm>
                <a:off x="271" y="883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39" name="Line 16"/>
              <p:cNvSpPr/>
              <p:nvPr/>
            </p:nvSpPr>
            <p:spPr>
              <a:xfrm>
                <a:off x="199" y="967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40" name="Line 17"/>
              <p:cNvSpPr/>
              <p:nvPr/>
            </p:nvSpPr>
            <p:spPr>
              <a:xfrm>
                <a:off x="199" y="1050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41" name="Oval 18"/>
              <p:cNvSpPr/>
              <p:nvPr/>
            </p:nvSpPr>
            <p:spPr>
              <a:xfrm>
                <a:off x="0" y="-1"/>
                <a:ext cx="1043" cy="228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p>
                <a:pPr lvl="0" eaLnBrk="1" hangingPunct="1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42" name="Line 19"/>
              <p:cNvSpPr/>
              <p:nvPr/>
            </p:nvSpPr>
            <p:spPr>
              <a:xfrm>
                <a:off x="0" y="91"/>
                <a:ext cx="91" cy="181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443" name="Line 20"/>
              <p:cNvSpPr/>
              <p:nvPr/>
            </p:nvSpPr>
            <p:spPr>
              <a:xfrm flipH="1">
                <a:off x="952" y="136"/>
                <a:ext cx="91" cy="13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6391" name="Group 21"/>
          <p:cNvGrpSpPr/>
          <p:nvPr/>
        </p:nvGrpSpPr>
        <p:grpSpPr>
          <a:xfrm>
            <a:off x="5257800" y="1981200"/>
            <a:ext cx="2133600" cy="3601981"/>
            <a:chOff x="0" y="0"/>
            <a:chExt cx="1043" cy="1594"/>
          </a:xfrm>
        </p:grpSpPr>
        <p:pic>
          <p:nvPicPr>
            <p:cNvPr id="16412" name="Picture 22" descr="常见温度计"/>
            <p:cNvPicPr/>
            <p:nvPr/>
          </p:nvPicPr>
          <p:blipFill>
            <a:blip r:embed="rId1">
              <a:clrChange>
                <a:clrFrom>
                  <a:srgbClr val="000070"/>
                </a:clrFrom>
                <a:clrTo>
                  <a:srgbClr val="000070">
                    <a:alpha val="0"/>
                  </a:srgbClr>
                </a:clrTo>
              </a:clrChange>
            </a:blip>
            <a:srcRect r="-2370"/>
            <a:stretch>
              <a:fillRect/>
            </a:stretch>
          </p:blipFill>
          <p:spPr>
            <a:xfrm>
              <a:off x="816" y="0"/>
              <a:ext cx="136" cy="132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6413" name="Line 23"/>
            <p:cNvSpPr/>
            <p:nvPr/>
          </p:nvSpPr>
          <p:spPr>
            <a:xfrm>
              <a:off x="726" y="1043"/>
              <a:ext cx="182" cy="0"/>
            </a:xfrm>
            <a:prstGeom prst="line">
              <a:avLst/>
            </a:prstGeom>
            <a:ln w="9525" cap="flat" cmpd="sng">
              <a:solidFill>
                <a:schemeClr val="hlink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16414" name="Line 24"/>
            <p:cNvSpPr/>
            <p:nvPr/>
          </p:nvSpPr>
          <p:spPr>
            <a:xfrm>
              <a:off x="725" y="1270"/>
              <a:ext cx="182" cy="0"/>
            </a:xfrm>
            <a:prstGeom prst="line">
              <a:avLst/>
            </a:prstGeom>
            <a:ln w="9525" cap="flat" cmpd="sng">
              <a:solidFill>
                <a:schemeClr val="hlink"/>
              </a:solidFill>
              <a:prstDash val="lgDash"/>
              <a:headEnd type="none" w="med" len="med"/>
              <a:tailEnd type="none" w="med" len="med"/>
            </a:ln>
          </p:spPr>
        </p:sp>
        <p:grpSp>
          <p:nvGrpSpPr>
            <p:cNvPr id="16415" name="Group 25"/>
            <p:cNvGrpSpPr/>
            <p:nvPr/>
          </p:nvGrpSpPr>
          <p:grpSpPr>
            <a:xfrm>
              <a:off x="0" y="452"/>
              <a:ext cx="1043" cy="1142"/>
              <a:chOff x="0" y="-1"/>
              <a:chExt cx="1043" cy="1142"/>
            </a:xfrm>
          </p:grpSpPr>
          <p:sp>
            <p:nvSpPr>
              <p:cNvPr id="16416" name="AutoShape 26"/>
              <p:cNvSpPr/>
              <p:nvPr/>
            </p:nvSpPr>
            <p:spPr>
              <a:xfrm>
                <a:off x="91" y="485"/>
                <a:ext cx="861" cy="346"/>
              </a:xfrm>
              <a:prstGeom prst="can">
                <a:avLst>
                  <a:gd name="adj" fmla="val 15662"/>
                </a:avLst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p>
                <a:pPr lvl="0" eaLnBrk="1" hangingPunct="1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17" name="Oval 27"/>
              <p:cNvSpPr/>
              <p:nvPr/>
            </p:nvSpPr>
            <p:spPr>
              <a:xfrm>
                <a:off x="91" y="917"/>
                <a:ext cx="861" cy="224"/>
              </a:xfrm>
              <a:prstGeom prst="ellipse">
                <a:avLst/>
              </a:prstGeom>
              <a:noFill/>
              <a:ln w="28575" cap="flat" cmpd="sng">
                <a:solidFill>
                  <a:schemeClr val="tx1"/>
                </a:solidFill>
                <a:prstDash val="sysDot"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p>
                <a:pPr lvl="0" eaLnBrk="1" hangingPunct="1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18" name="Line 28"/>
              <p:cNvSpPr/>
              <p:nvPr/>
            </p:nvSpPr>
            <p:spPr>
              <a:xfrm>
                <a:off x="163" y="381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19" name="Line 29"/>
              <p:cNvSpPr/>
              <p:nvPr/>
            </p:nvSpPr>
            <p:spPr>
              <a:xfrm>
                <a:off x="234" y="464"/>
                <a:ext cx="610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20" name="Line 30"/>
              <p:cNvSpPr/>
              <p:nvPr/>
            </p:nvSpPr>
            <p:spPr>
              <a:xfrm>
                <a:off x="127" y="590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21" name="Line 31"/>
              <p:cNvSpPr/>
              <p:nvPr/>
            </p:nvSpPr>
            <p:spPr>
              <a:xfrm>
                <a:off x="234" y="674"/>
                <a:ext cx="682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22" name="Line 32"/>
              <p:cNvSpPr/>
              <p:nvPr/>
            </p:nvSpPr>
            <p:spPr>
              <a:xfrm>
                <a:off x="127" y="799"/>
                <a:ext cx="538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23" name="Line 33"/>
              <p:cNvSpPr/>
              <p:nvPr/>
            </p:nvSpPr>
            <p:spPr>
              <a:xfrm>
                <a:off x="271" y="883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24" name="Line 34"/>
              <p:cNvSpPr/>
              <p:nvPr/>
            </p:nvSpPr>
            <p:spPr>
              <a:xfrm>
                <a:off x="199" y="967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25" name="Line 35"/>
              <p:cNvSpPr/>
              <p:nvPr/>
            </p:nvSpPr>
            <p:spPr>
              <a:xfrm>
                <a:off x="199" y="1050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26" name="Oval 36"/>
              <p:cNvSpPr/>
              <p:nvPr/>
            </p:nvSpPr>
            <p:spPr>
              <a:xfrm>
                <a:off x="0" y="-1"/>
                <a:ext cx="1043" cy="229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p>
                <a:pPr lvl="0" eaLnBrk="1" hangingPunct="1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27" name="Line 37"/>
              <p:cNvSpPr/>
              <p:nvPr/>
            </p:nvSpPr>
            <p:spPr>
              <a:xfrm>
                <a:off x="0" y="91"/>
                <a:ext cx="91" cy="181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428" name="Line 38"/>
              <p:cNvSpPr/>
              <p:nvPr/>
            </p:nvSpPr>
            <p:spPr>
              <a:xfrm flipH="1">
                <a:off x="952" y="136"/>
                <a:ext cx="91" cy="13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6392" name="Group 39"/>
          <p:cNvGrpSpPr/>
          <p:nvPr/>
        </p:nvGrpSpPr>
        <p:grpSpPr>
          <a:xfrm>
            <a:off x="8001000" y="914400"/>
            <a:ext cx="2209800" cy="4587922"/>
            <a:chOff x="0" y="0"/>
            <a:chExt cx="1043" cy="2017"/>
          </a:xfrm>
        </p:grpSpPr>
        <p:pic>
          <p:nvPicPr>
            <p:cNvPr id="16397" name="Picture 40" descr="常见温度计"/>
            <p:cNvPicPr/>
            <p:nvPr/>
          </p:nvPicPr>
          <p:blipFill>
            <a:blip r:embed="rId1">
              <a:clrChange>
                <a:clrFrom>
                  <a:srgbClr val="000070"/>
                </a:clrFrom>
                <a:clrTo>
                  <a:srgbClr val="000070">
                    <a:alpha val="0"/>
                  </a:srgbClr>
                </a:clrTo>
              </a:clrChange>
            </a:blip>
            <a:srcRect r="-2370"/>
            <a:stretch>
              <a:fillRect/>
            </a:stretch>
          </p:blipFill>
          <p:spPr>
            <a:xfrm>
              <a:off x="454" y="0"/>
              <a:ext cx="136" cy="1329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6398" name="Group 41"/>
            <p:cNvGrpSpPr/>
            <p:nvPr/>
          </p:nvGrpSpPr>
          <p:grpSpPr>
            <a:xfrm>
              <a:off x="0" y="875"/>
              <a:ext cx="1043" cy="1142"/>
              <a:chOff x="0" y="-1"/>
              <a:chExt cx="1043" cy="1142"/>
            </a:xfrm>
          </p:grpSpPr>
          <p:sp>
            <p:nvSpPr>
              <p:cNvPr id="16399" name="AutoShape 42"/>
              <p:cNvSpPr/>
              <p:nvPr/>
            </p:nvSpPr>
            <p:spPr>
              <a:xfrm>
                <a:off x="91" y="483"/>
                <a:ext cx="861" cy="350"/>
              </a:xfrm>
              <a:prstGeom prst="can">
                <a:avLst>
                  <a:gd name="adj" fmla="val 15662"/>
                </a:avLst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p>
                <a:pPr lvl="0" eaLnBrk="1" hangingPunct="1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00" name="Oval 43"/>
              <p:cNvSpPr/>
              <p:nvPr/>
            </p:nvSpPr>
            <p:spPr>
              <a:xfrm>
                <a:off x="91" y="918"/>
                <a:ext cx="861" cy="223"/>
              </a:xfrm>
              <a:prstGeom prst="ellipse">
                <a:avLst/>
              </a:prstGeom>
              <a:noFill/>
              <a:ln w="28575" cap="flat" cmpd="sng">
                <a:solidFill>
                  <a:schemeClr val="tx1"/>
                </a:solidFill>
                <a:prstDash val="sysDot"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p>
                <a:pPr lvl="0" eaLnBrk="1" hangingPunct="1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01" name="Line 44"/>
              <p:cNvSpPr/>
              <p:nvPr/>
            </p:nvSpPr>
            <p:spPr>
              <a:xfrm>
                <a:off x="163" y="381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02" name="Line 45"/>
              <p:cNvSpPr/>
              <p:nvPr/>
            </p:nvSpPr>
            <p:spPr>
              <a:xfrm>
                <a:off x="234" y="464"/>
                <a:ext cx="610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03" name="Line 46"/>
              <p:cNvSpPr/>
              <p:nvPr/>
            </p:nvSpPr>
            <p:spPr>
              <a:xfrm>
                <a:off x="127" y="590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04" name="Line 47"/>
              <p:cNvSpPr/>
              <p:nvPr/>
            </p:nvSpPr>
            <p:spPr>
              <a:xfrm>
                <a:off x="234" y="674"/>
                <a:ext cx="682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05" name="Line 48"/>
              <p:cNvSpPr/>
              <p:nvPr/>
            </p:nvSpPr>
            <p:spPr>
              <a:xfrm>
                <a:off x="127" y="799"/>
                <a:ext cx="538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06" name="Line 49"/>
              <p:cNvSpPr/>
              <p:nvPr/>
            </p:nvSpPr>
            <p:spPr>
              <a:xfrm>
                <a:off x="271" y="883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07" name="Line 50"/>
              <p:cNvSpPr/>
              <p:nvPr/>
            </p:nvSpPr>
            <p:spPr>
              <a:xfrm>
                <a:off x="199" y="967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08" name="Line 51"/>
              <p:cNvSpPr/>
              <p:nvPr/>
            </p:nvSpPr>
            <p:spPr>
              <a:xfrm>
                <a:off x="199" y="1050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6409" name="Oval 52"/>
              <p:cNvSpPr/>
              <p:nvPr/>
            </p:nvSpPr>
            <p:spPr>
              <a:xfrm>
                <a:off x="0" y="-1"/>
                <a:ext cx="1043" cy="228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p>
                <a:pPr lvl="0" eaLnBrk="1" hangingPunct="1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10" name="Line 53"/>
              <p:cNvSpPr/>
              <p:nvPr/>
            </p:nvSpPr>
            <p:spPr>
              <a:xfrm>
                <a:off x="0" y="91"/>
                <a:ext cx="91" cy="181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411" name="Line 54"/>
              <p:cNvSpPr/>
              <p:nvPr/>
            </p:nvSpPr>
            <p:spPr>
              <a:xfrm flipH="1">
                <a:off x="952" y="136"/>
                <a:ext cx="91" cy="13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32824" name="Text Box 56"/>
          <p:cNvSpPr txBox="1"/>
          <p:nvPr/>
        </p:nvSpPr>
        <p:spPr>
          <a:xfrm>
            <a:off x="2514600" y="5638800"/>
            <a:ext cx="18288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1" hangingPunct="1"/>
            <a:r>
              <a:rPr lang="zh-CN" altLang="en-US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不能碰到容器底部</a:t>
            </a:r>
            <a:endParaRPr lang="zh-CN" altLang="en-US" dirty="0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2825" name="Text Box 57"/>
          <p:cNvSpPr txBox="1"/>
          <p:nvPr/>
        </p:nvSpPr>
        <p:spPr>
          <a:xfrm>
            <a:off x="5410200" y="5638800"/>
            <a:ext cx="176847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1" hangingPunct="1"/>
            <a:r>
              <a:rPr lang="zh-CN" altLang="en-US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不能碰到容器壁</a:t>
            </a:r>
            <a:endParaRPr lang="zh-CN" altLang="en-US" dirty="0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2826" name="Text Box 58"/>
          <p:cNvSpPr txBox="1"/>
          <p:nvPr/>
        </p:nvSpPr>
        <p:spPr>
          <a:xfrm>
            <a:off x="8153400" y="5638800"/>
            <a:ext cx="1905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1" hangingPunct="1"/>
            <a:r>
              <a:rPr lang="zh-CN" altLang="en-US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液泡必须浸入液体</a:t>
            </a:r>
            <a:endParaRPr lang="zh-CN" altLang="en-US" dirty="0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16396" name="Picture 59" descr="想想议议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94250" y="152400"/>
            <a:ext cx="2520950" cy="10890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2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2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3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3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2000"/>
                                        <p:tgtEl>
                                          <p:spTgt spid="32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23" grpId="0"/>
      <p:bldP spid="32770" grpId="0"/>
      <p:bldP spid="32771" grpId="0"/>
      <p:bldP spid="32772" grpId="0"/>
      <p:bldP spid="32824" grpId="0"/>
      <p:bldP spid="32825" grpId="0"/>
      <p:bldP spid="328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>
            <a:off x="6400800" y="457200"/>
            <a:ext cx="3733800" cy="4903788"/>
            <a:chOff x="0" y="0"/>
            <a:chExt cx="1179" cy="1361"/>
          </a:xfrm>
        </p:grpSpPr>
        <p:grpSp>
          <p:nvGrpSpPr>
            <p:cNvPr id="17434" name="Group 3"/>
            <p:cNvGrpSpPr/>
            <p:nvPr/>
          </p:nvGrpSpPr>
          <p:grpSpPr>
            <a:xfrm>
              <a:off x="0" y="91"/>
              <a:ext cx="317" cy="1134"/>
              <a:chOff x="0" y="0"/>
              <a:chExt cx="317" cy="1134"/>
            </a:xfrm>
          </p:grpSpPr>
          <p:sp>
            <p:nvSpPr>
              <p:cNvPr id="17441" name="Line 4"/>
              <p:cNvSpPr/>
              <p:nvPr/>
            </p:nvSpPr>
            <p:spPr>
              <a:xfrm>
                <a:off x="90" y="0"/>
                <a:ext cx="0" cy="10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2" name="Line 5"/>
              <p:cNvSpPr/>
              <p:nvPr/>
            </p:nvSpPr>
            <p:spPr>
              <a:xfrm>
                <a:off x="181" y="0"/>
                <a:ext cx="0" cy="10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3" name="Line 6"/>
              <p:cNvSpPr/>
              <p:nvPr/>
            </p:nvSpPr>
            <p:spPr>
              <a:xfrm>
                <a:off x="0" y="0"/>
                <a:ext cx="0" cy="1134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4" name="Line 7"/>
              <p:cNvSpPr/>
              <p:nvPr/>
            </p:nvSpPr>
            <p:spPr>
              <a:xfrm>
                <a:off x="317" y="0"/>
                <a:ext cx="0" cy="1134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5" name="Line 8"/>
              <p:cNvSpPr/>
              <p:nvPr/>
            </p:nvSpPr>
            <p:spPr>
              <a:xfrm>
                <a:off x="227" y="680"/>
                <a:ext cx="9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6" name="Line 9"/>
              <p:cNvSpPr/>
              <p:nvPr/>
            </p:nvSpPr>
            <p:spPr>
              <a:xfrm>
                <a:off x="272" y="861"/>
                <a:ext cx="4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7" name="Line 10"/>
              <p:cNvSpPr/>
              <p:nvPr/>
            </p:nvSpPr>
            <p:spPr>
              <a:xfrm>
                <a:off x="272" y="771"/>
                <a:ext cx="4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8" name="Line 11"/>
              <p:cNvSpPr/>
              <p:nvPr/>
            </p:nvSpPr>
            <p:spPr>
              <a:xfrm>
                <a:off x="272" y="589"/>
                <a:ext cx="4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9" name="Line 12"/>
              <p:cNvSpPr/>
              <p:nvPr/>
            </p:nvSpPr>
            <p:spPr>
              <a:xfrm>
                <a:off x="272" y="498"/>
                <a:ext cx="4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50" name="Line 13"/>
              <p:cNvSpPr/>
              <p:nvPr/>
            </p:nvSpPr>
            <p:spPr>
              <a:xfrm>
                <a:off x="227" y="226"/>
                <a:ext cx="90" cy="1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51" name="Line 14"/>
              <p:cNvSpPr/>
              <p:nvPr/>
            </p:nvSpPr>
            <p:spPr>
              <a:xfrm>
                <a:off x="272" y="408"/>
                <a:ext cx="4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52" name="Line 15"/>
              <p:cNvSpPr/>
              <p:nvPr/>
            </p:nvSpPr>
            <p:spPr>
              <a:xfrm>
                <a:off x="272" y="318"/>
                <a:ext cx="4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53" name="Line 16"/>
              <p:cNvSpPr/>
              <p:nvPr/>
            </p:nvSpPr>
            <p:spPr>
              <a:xfrm>
                <a:off x="272" y="136"/>
                <a:ext cx="4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54" name="Line 17"/>
              <p:cNvSpPr/>
              <p:nvPr/>
            </p:nvSpPr>
            <p:spPr>
              <a:xfrm>
                <a:off x="272" y="45"/>
                <a:ext cx="4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55" name="Line 18"/>
              <p:cNvSpPr/>
              <p:nvPr/>
            </p:nvSpPr>
            <p:spPr>
              <a:xfrm>
                <a:off x="227" y="952"/>
                <a:ext cx="90" cy="1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56" name="Line 19"/>
              <p:cNvSpPr/>
              <p:nvPr/>
            </p:nvSpPr>
            <p:spPr>
              <a:xfrm>
                <a:off x="272" y="1044"/>
                <a:ext cx="4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57" name="Line 20"/>
              <p:cNvSpPr/>
              <p:nvPr/>
            </p:nvSpPr>
            <p:spPr>
              <a:xfrm>
                <a:off x="136" y="544"/>
                <a:ext cx="0" cy="544"/>
              </a:xfrm>
              <a:prstGeom prst="line">
                <a:avLst/>
              </a:prstGeom>
              <a:ln w="69850" cap="flat" cmpd="sng">
                <a:solidFill>
                  <a:srgbClr val="FF33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7435" name="Line 21"/>
            <p:cNvSpPr/>
            <p:nvPr/>
          </p:nvSpPr>
          <p:spPr>
            <a:xfrm>
              <a:off x="136" y="635"/>
              <a:ext cx="63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Dot"/>
              <a:headEnd type="none" w="med" len="med"/>
              <a:tailEnd type="none" w="med" len="med"/>
            </a:ln>
          </p:spPr>
        </p:sp>
        <p:sp>
          <p:nvSpPr>
            <p:cNvPr id="17436" name="Line 22"/>
            <p:cNvSpPr/>
            <p:nvPr/>
          </p:nvSpPr>
          <p:spPr>
            <a:xfrm flipV="1">
              <a:off x="181" y="136"/>
              <a:ext cx="635" cy="499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Dot"/>
              <a:headEnd type="none" w="med" len="med"/>
              <a:tailEnd type="none" w="med" len="med"/>
            </a:ln>
          </p:spPr>
        </p:sp>
        <p:sp>
          <p:nvSpPr>
            <p:cNvPr id="17437" name="Line 23"/>
            <p:cNvSpPr/>
            <p:nvPr/>
          </p:nvSpPr>
          <p:spPr>
            <a:xfrm>
              <a:off x="181" y="635"/>
              <a:ext cx="635" cy="499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Dot"/>
              <a:headEnd type="none" w="med" len="med"/>
              <a:tailEnd type="none" w="med" len="med"/>
            </a:ln>
          </p:spPr>
        </p:sp>
        <p:pic>
          <p:nvPicPr>
            <p:cNvPr id="17438" name="Picture 24" descr="眼睛"/>
            <p:cNvPicPr/>
            <p:nvPr/>
          </p:nvPicPr>
          <p:blipFill>
            <a:blip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99900">
              <a:off x="725" y="565"/>
              <a:ext cx="363" cy="20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7439" name="Picture 25" descr="眼睛"/>
            <p:cNvPicPr/>
            <p:nvPr/>
          </p:nvPicPr>
          <p:blipFill>
            <a:blip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1473442">
              <a:off x="725" y="0"/>
              <a:ext cx="363" cy="20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7440" name="Picture 26" descr="眼睛"/>
            <p:cNvPicPr/>
            <p:nvPr/>
          </p:nvPicPr>
          <p:blipFill>
            <a:blip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1278607">
              <a:off x="816" y="1155"/>
              <a:ext cx="363" cy="206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3819" name="Text Box 27"/>
          <p:cNvSpPr txBox="1"/>
          <p:nvPr/>
        </p:nvSpPr>
        <p:spPr>
          <a:xfrm>
            <a:off x="9372600" y="533400"/>
            <a:ext cx="6400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1" hangingPunct="1"/>
            <a:r>
              <a:rPr lang="zh-CN" altLang="en-US" sz="3600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╳</a:t>
            </a:r>
            <a:endParaRPr lang="zh-CN" altLang="en-US" sz="3600" dirty="0"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3820" name="Text Box 28"/>
          <p:cNvSpPr txBox="1"/>
          <p:nvPr/>
        </p:nvSpPr>
        <p:spPr>
          <a:xfrm>
            <a:off x="9372600" y="2438400"/>
            <a:ext cx="792480" cy="8299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1" hangingPunct="1"/>
            <a:r>
              <a:rPr lang="zh-CN" altLang="en-US" sz="4800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√</a:t>
            </a:r>
            <a:endParaRPr lang="zh-CN" altLang="en-US" sz="4800" dirty="0"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3821" name="Text Box 29"/>
          <p:cNvSpPr txBox="1"/>
          <p:nvPr/>
        </p:nvSpPr>
        <p:spPr>
          <a:xfrm>
            <a:off x="9753600" y="4724400"/>
            <a:ext cx="6400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1" hangingPunct="1"/>
            <a:r>
              <a:rPr lang="zh-CN" altLang="en-US" sz="3600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╳</a:t>
            </a:r>
            <a:endParaRPr lang="zh-CN" altLang="en-US" sz="3600" dirty="0"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3822" name="Text Box 30"/>
          <p:cNvSpPr txBox="1"/>
          <p:nvPr/>
        </p:nvSpPr>
        <p:spPr>
          <a:xfrm>
            <a:off x="4114800" y="1371600"/>
            <a:ext cx="792480" cy="8299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1" hangingPunct="1"/>
            <a:r>
              <a:rPr lang="zh-CN" altLang="en-US" sz="4800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√</a:t>
            </a:r>
            <a:endParaRPr lang="zh-CN" altLang="en-US" sz="4800" dirty="0"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17415" name="Group 31"/>
          <p:cNvGrpSpPr/>
          <p:nvPr/>
        </p:nvGrpSpPr>
        <p:grpSpPr>
          <a:xfrm>
            <a:off x="2590800" y="838200"/>
            <a:ext cx="2362200" cy="4283717"/>
            <a:chOff x="0" y="0"/>
            <a:chExt cx="1043" cy="1691"/>
          </a:xfrm>
        </p:grpSpPr>
        <p:pic>
          <p:nvPicPr>
            <p:cNvPr id="17417" name="Picture 32" descr="常见温度计"/>
            <p:cNvPicPr/>
            <p:nvPr/>
          </p:nvPicPr>
          <p:blipFill>
            <a:blip r:embed="rId2">
              <a:clrChange>
                <a:clrFrom>
                  <a:srgbClr val="000070"/>
                </a:clrFrom>
                <a:clrTo>
                  <a:srgbClr val="000070">
                    <a:alpha val="0"/>
                  </a:srgbClr>
                </a:clrTo>
              </a:clrChange>
            </a:blip>
            <a:srcRect r="-2370"/>
            <a:stretch>
              <a:fillRect/>
            </a:stretch>
          </p:blipFill>
          <p:spPr>
            <a:xfrm>
              <a:off x="453" y="0"/>
              <a:ext cx="136" cy="132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7418" name="Line 33"/>
            <p:cNvSpPr/>
            <p:nvPr/>
          </p:nvSpPr>
          <p:spPr>
            <a:xfrm>
              <a:off x="362" y="921"/>
              <a:ext cx="182" cy="0"/>
            </a:xfrm>
            <a:prstGeom prst="line">
              <a:avLst/>
            </a:prstGeom>
            <a:ln w="9525" cap="flat" cmpd="sng">
              <a:solidFill>
                <a:schemeClr val="hlink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17419" name="Line 34"/>
            <p:cNvSpPr/>
            <p:nvPr/>
          </p:nvSpPr>
          <p:spPr>
            <a:xfrm>
              <a:off x="362" y="1102"/>
              <a:ext cx="182" cy="0"/>
            </a:xfrm>
            <a:prstGeom prst="line">
              <a:avLst/>
            </a:prstGeom>
            <a:ln w="9525" cap="flat" cmpd="sng">
              <a:solidFill>
                <a:schemeClr val="hlink"/>
              </a:solidFill>
              <a:prstDash val="lgDash"/>
              <a:headEnd type="none" w="med" len="med"/>
              <a:tailEnd type="none" w="med" len="med"/>
            </a:ln>
          </p:spPr>
        </p:sp>
        <p:grpSp>
          <p:nvGrpSpPr>
            <p:cNvPr id="17420" name="Group 35"/>
            <p:cNvGrpSpPr/>
            <p:nvPr/>
          </p:nvGrpSpPr>
          <p:grpSpPr>
            <a:xfrm>
              <a:off x="0" y="566"/>
              <a:ext cx="1043" cy="1125"/>
              <a:chOff x="0" y="8"/>
              <a:chExt cx="1043" cy="1125"/>
            </a:xfrm>
          </p:grpSpPr>
          <p:sp>
            <p:nvSpPr>
              <p:cNvPr id="17421" name="AutoShape 36"/>
              <p:cNvSpPr/>
              <p:nvPr/>
            </p:nvSpPr>
            <p:spPr>
              <a:xfrm>
                <a:off x="91" y="495"/>
                <a:ext cx="861" cy="326"/>
              </a:xfrm>
              <a:prstGeom prst="can">
                <a:avLst>
                  <a:gd name="adj" fmla="val 15662"/>
                </a:avLst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p>
                <a:pPr lvl="0" eaLnBrk="1" hangingPunct="1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22" name="Oval 37"/>
              <p:cNvSpPr/>
              <p:nvPr/>
            </p:nvSpPr>
            <p:spPr>
              <a:xfrm>
                <a:off x="91" y="926"/>
                <a:ext cx="861" cy="207"/>
              </a:xfrm>
              <a:prstGeom prst="ellipse">
                <a:avLst/>
              </a:prstGeom>
              <a:noFill/>
              <a:ln w="28575" cap="flat" cmpd="sng">
                <a:solidFill>
                  <a:schemeClr val="tx1"/>
                </a:solidFill>
                <a:prstDash val="sysDot"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p>
                <a:pPr lvl="0" eaLnBrk="1" hangingPunct="1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23" name="Line 38"/>
              <p:cNvSpPr/>
              <p:nvPr/>
            </p:nvSpPr>
            <p:spPr>
              <a:xfrm>
                <a:off x="163" y="381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7424" name="Line 39"/>
              <p:cNvSpPr/>
              <p:nvPr/>
            </p:nvSpPr>
            <p:spPr>
              <a:xfrm>
                <a:off x="234" y="464"/>
                <a:ext cx="610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7425" name="Line 40"/>
              <p:cNvSpPr/>
              <p:nvPr/>
            </p:nvSpPr>
            <p:spPr>
              <a:xfrm>
                <a:off x="127" y="590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7426" name="Line 41"/>
              <p:cNvSpPr/>
              <p:nvPr/>
            </p:nvSpPr>
            <p:spPr>
              <a:xfrm>
                <a:off x="234" y="674"/>
                <a:ext cx="682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7427" name="Line 42"/>
              <p:cNvSpPr/>
              <p:nvPr/>
            </p:nvSpPr>
            <p:spPr>
              <a:xfrm>
                <a:off x="127" y="799"/>
                <a:ext cx="538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7428" name="Line 43"/>
              <p:cNvSpPr/>
              <p:nvPr/>
            </p:nvSpPr>
            <p:spPr>
              <a:xfrm>
                <a:off x="271" y="883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7429" name="Line 44"/>
              <p:cNvSpPr/>
              <p:nvPr/>
            </p:nvSpPr>
            <p:spPr>
              <a:xfrm>
                <a:off x="199" y="967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7430" name="Line 45"/>
              <p:cNvSpPr/>
              <p:nvPr/>
            </p:nvSpPr>
            <p:spPr>
              <a:xfrm>
                <a:off x="199" y="1050"/>
                <a:ext cx="681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lgDashDotDot"/>
                <a:headEnd type="none" w="med" len="med"/>
                <a:tailEnd type="none" w="med" len="med"/>
              </a:ln>
            </p:spPr>
          </p:sp>
          <p:sp>
            <p:nvSpPr>
              <p:cNvPr id="17431" name="Oval 46"/>
              <p:cNvSpPr/>
              <p:nvPr/>
            </p:nvSpPr>
            <p:spPr>
              <a:xfrm>
                <a:off x="0" y="8"/>
                <a:ext cx="1043" cy="212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p>
                <a:pPr lvl="0" eaLnBrk="1" hangingPunct="1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32" name="Line 47"/>
              <p:cNvSpPr/>
              <p:nvPr/>
            </p:nvSpPr>
            <p:spPr>
              <a:xfrm>
                <a:off x="0" y="91"/>
                <a:ext cx="91" cy="181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33" name="Line 48"/>
              <p:cNvSpPr/>
              <p:nvPr/>
            </p:nvSpPr>
            <p:spPr>
              <a:xfrm flipH="1">
                <a:off x="952" y="136"/>
                <a:ext cx="91" cy="13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33841" name="Text Box 49"/>
          <p:cNvSpPr txBox="1"/>
          <p:nvPr/>
        </p:nvSpPr>
        <p:spPr>
          <a:xfrm>
            <a:off x="4038600" y="5334000"/>
            <a:ext cx="66294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r" eaLnBrk="1" hangingPunct="1"/>
            <a:r>
              <a:rPr lang="zh-CN" altLang="en-US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视线要与温度计中液柱的上表面相平</a:t>
            </a:r>
            <a:endParaRPr lang="zh-CN" altLang="en-US" dirty="0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81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81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82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82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82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82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2" grpId="0"/>
      <p:bldP spid="3384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4818" name="Picture 2" descr="11"/>
          <p:cNvPicPr>
            <a:picLocks noChangeAspect="1"/>
          </p:cNvPicPr>
          <p:nvPr/>
        </p:nvPicPr>
        <p:blipFill>
          <a:blip r:embed="rId1">
            <a:clrChange>
              <a:clrFrom>
                <a:srgbClr val="CCFFFF"/>
              </a:clrFrom>
              <a:clrTo>
                <a:srgbClr val="CC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4000" y="4800600"/>
            <a:ext cx="9144000" cy="1114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19" name="Text Box 3"/>
          <p:cNvSpPr txBox="1"/>
          <p:nvPr/>
        </p:nvSpPr>
        <p:spPr>
          <a:xfrm>
            <a:off x="3733800" y="5867400"/>
            <a:ext cx="14224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20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缩口</a:t>
            </a:r>
            <a:endParaRPr lang="zh-CN" altLang="en-US" sz="3200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4820" name="Text Box 4"/>
          <p:cNvSpPr txBox="1"/>
          <p:nvPr/>
        </p:nvSpPr>
        <p:spPr>
          <a:xfrm>
            <a:off x="1981200" y="4267200"/>
            <a:ext cx="1931988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20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水银泡</a:t>
            </a:r>
            <a:endParaRPr lang="zh-CN" altLang="en-US" sz="3200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4821" name="Text Box 5"/>
          <p:cNvSpPr txBox="1"/>
          <p:nvPr/>
        </p:nvSpPr>
        <p:spPr>
          <a:xfrm>
            <a:off x="4191000" y="4267200"/>
            <a:ext cx="1828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20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水银柱</a:t>
            </a:r>
            <a:endParaRPr lang="zh-CN" altLang="en-US" sz="3200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4822" name="Text Box 6"/>
          <p:cNvSpPr txBox="1"/>
          <p:nvPr/>
        </p:nvSpPr>
        <p:spPr>
          <a:xfrm>
            <a:off x="7162800" y="4267200"/>
            <a:ext cx="1727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20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刻度</a:t>
            </a:r>
            <a:endParaRPr lang="zh-CN" altLang="en-US" sz="3200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8439" name="Text Box 7"/>
          <p:cNvSpPr txBox="1"/>
          <p:nvPr/>
        </p:nvSpPr>
        <p:spPr>
          <a:xfrm>
            <a:off x="2727325" y="457200"/>
            <a:ext cx="3902075" cy="7004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10000"/>
              </a:lnSpc>
            </a:pPr>
            <a:r>
              <a:rPr lang="en-US" altLang="zh-CN" sz="3600" dirty="0">
                <a:solidFill>
                  <a:srgbClr val="CC0066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3.</a:t>
            </a:r>
            <a:r>
              <a:rPr lang="zh-CN" altLang="en-US" sz="3600" dirty="0">
                <a:solidFill>
                  <a:srgbClr val="CC0066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体温计</a:t>
            </a:r>
            <a:endParaRPr lang="zh-CN" altLang="en-US" sz="3600" dirty="0">
              <a:solidFill>
                <a:srgbClr val="CC0066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34824" name="Text Box 8"/>
          <p:cNvSpPr txBox="1"/>
          <p:nvPr/>
        </p:nvSpPr>
        <p:spPr>
          <a:xfrm>
            <a:off x="2971800" y="1219200"/>
            <a:ext cx="42976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1" hangingPunct="1"/>
            <a:r>
              <a:rPr lang="zh-CN" altLang="en-US" sz="3600" dirty="0">
                <a:solidFill>
                  <a:srgbClr val="FF3399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用于测量人体温度。</a:t>
            </a:r>
            <a:endParaRPr lang="zh-CN" altLang="en-US" sz="3600" dirty="0">
              <a:solidFill>
                <a:srgbClr val="FF3399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34825" name="Text Box 9"/>
          <p:cNvSpPr txBox="1"/>
          <p:nvPr/>
        </p:nvSpPr>
        <p:spPr>
          <a:xfrm>
            <a:off x="2133600" y="2057400"/>
            <a:ext cx="7239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（</a:t>
            </a:r>
            <a:r>
              <a:rPr lang="en-US" altLang="zh-CN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</a:t>
            </a:r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）测温范围小　</a:t>
            </a:r>
            <a:r>
              <a:rPr lang="en-US" altLang="zh-CN" sz="3600" dirty="0">
                <a:solidFill>
                  <a:srgbClr val="FF3399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35℃ </a:t>
            </a:r>
            <a:r>
              <a:rPr lang="en-US" altLang="zh-CN" dirty="0">
                <a:solidFill>
                  <a:srgbClr val="66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~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dirty="0">
                <a:solidFill>
                  <a:srgbClr val="FF3399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42℃</a:t>
            </a:r>
            <a:endParaRPr lang="en-US" altLang="zh-CN" sz="3600" dirty="0">
              <a:solidFill>
                <a:srgbClr val="FF3399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34826" name="Text Box 10"/>
          <p:cNvSpPr txBox="1"/>
          <p:nvPr/>
        </p:nvSpPr>
        <p:spPr>
          <a:xfrm>
            <a:off x="2133600" y="2743200"/>
            <a:ext cx="78486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（</a:t>
            </a:r>
            <a:r>
              <a:rPr lang="en-US" altLang="zh-CN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）精确度高　  </a:t>
            </a:r>
            <a:r>
              <a:rPr lang="zh-CN" altLang="en-US" sz="3600" dirty="0">
                <a:solidFill>
                  <a:srgbClr val="FF3399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每小格为</a:t>
            </a:r>
            <a:r>
              <a:rPr lang="en-US" altLang="zh-CN" sz="3600" dirty="0">
                <a:solidFill>
                  <a:srgbClr val="FF3399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0.1℃</a:t>
            </a:r>
            <a:endParaRPr lang="en-US" altLang="zh-CN" sz="3600" dirty="0">
              <a:solidFill>
                <a:srgbClr val="FF3399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pic>
        <p:nvPicPr>
          <p:cNvPr id="18443" name="Picture 11" descr="png-05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7800" y="152400"/>
            <a:ext cx="1219200" cy="1219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8" name="Text Box 12"/>
          <p:cNvSpPr txBox="1"/>
          <p:nvPr/>
        </p:nvSpPr>
        <p:spPr>
          <a:xfrm>
            <a:off x="2133600" y="3429000"/>
            <a:ext cx="78486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（</a:t>
            </a:r>
            <a:r>
              <a:rPr lang="en-US" altLang="zh-CN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）体温计结构　</a:t>
            </a:r>
            <a:endParaRPr lang="en-US" altLang="zh-CN" sz="3600" dirty="0">
              <a:solidFill>
                <a:srgbClr val="FF3399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  <p:bldP spid="34821" grpId="0"/>
      <p:bldP spid="34822" grpId="0"/>
      <p:bldP spid="34824" grpId="0"/>
      <p:bldP spid="34825" grpId="0"/>
      <p:bldP spid="34826" grpId="0"/>
      <p:bldP spid="348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62" name="Picture 2" descr="aabb10"/>
          <p:cNvPicPr>
            <a:picLocks noChangeAspect="1"/>
          </p:cNvPicPr>
          <p:nvPr/>
        </p:nvPicPr>
        <p:blipFill>
          <a:blip r:embed="rId1">
            <a:lum bright="35999"/>
          </a:blip>
          <a:stretch>
            <a:fillRect/>
          </a:stretch>
        </p:blipFill>
        <p:spPr>
          <a:xfrm>
            <a:off x="3352800" y="1371600"/>
            <a:ext cx="2835275" cy="3886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63" name="Text Box 3"/>
          <p:cNvSpPr txBox="1"/>
          <p:nvPr/>
        </p:nvSpPr>
        <p:spPr>
          <a:xfrm>
            <a:off x="2514600" y="423863"/>
            <a:ext cx="3368675" cy="25533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200" dirty="0">
                <a:solidFill>
                  <a:srgbClr val="66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  每次使用前，都要拿着体温计把水银甩下去。（其他温度计不允许甩）</a:t>
            </a:r>
            <a:endParaRPr lang="zh-CN" altLang="en-US" sz="3200" dirty="0">
              <a:solidFill>
                <a:srgbClr val="6600FF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19460" name="Picture 4" descr="png-05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5400" y="228600"/>
            <a:ext cx="1219200" cy="1219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61" name="TextBox 1"/>
          <p:cNvSpPr txBox="1"/>
          <p:nvPr/>
        </p:nvSpPr>
        <p:spPr>
          <a:xfrm>
            <a:off x="6400800" y="3124200"/>
            <a:ext cx="3733800" cy="1476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小组讨论：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1" hangingPunct="1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用一支用后甩示数为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38.3℃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的温度计分别给一位体温为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38.8℃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的人和一位体温正常的人测量体温示数分别为 （        ）和（       ）。 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7" name="Rectangle 3"/>
          <p:cNvSpPr/>
          <p:nvPr>
            <p:ph idx="1"/>
          </p:nvPr>
        </p:nvSpPr>
        <p:spPr>
          <a:xfrm>
            <a:off x="2616200" y="1219200"/>
            <a:ext cx="8432800" cy="1905000"/>
          </a:xfrm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en-US" altLang="zh-CN" sz="3600" b="1" dirty="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1.</a:t>
            </a:r>
            <a:r>
              <a:rPr lang="zh-CN" altLang="en-US" sz="3600" b="1" dirty="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温度计</a:t>
            </a:r>
            <a:endParaRPr lang="zh-CN" altLang="en-US" sz="3600" b="1" dirty="0">
              <a:solidFill>
                <a:srgbClr val="CC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b="1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温度：物体的冷热程度</a:t>
            </a:r>
            <a:endParaRPr lang="zh-CN" altLang="en-US" b="1" dirty="0">
              <a:solidFill>
                <a:srgbClr val="66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eaLnBrk="1" hangingPunct="1"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b="1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温度计的工作原理：液体热胀冷缩的规律</a:t>
            </a:r>
            <a:endParaRPr lang="zh-CN" altLang="en-US" b="1" dirty="0">
              <a:solidFill>
                <a:srgbClr val="66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41989" name="Text Box 5"/>
          <p:cNvSpPr txBox="1"/>
          <p:nvPr/>
        </p:nvSpPr>
        <p:spPr>
          <a:xfrm>
            <a:off x="5486400" y="228600"/>
            <a:ext cx="2438400" cy="922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5400" b="0" i="1" dirty="0">
                <a:solidFill>
                  <a:srgbClr val="CC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小 结</a:t>
            </a:r>
            <a:endParaRPr lang="zh-CN" altLang="en-US" sz="5400" b="0" i="1" dirty="0">
              <a:solidFill>
                <a:srgbClr val="CC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0484" name="Picture 6" descr="png-02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95800" y="228600"/>
            <a:ext cx="99060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992" name="Rectangle 8"/>
          <p:cNvSpPr/>
          <p:nvPr/>
        </p:nvSpPr>
        <p:spPr>
          <a:xfrm>
            <a:off x="2590800" y="3276600"/>
            <a:ext cx="8153400" cy="30073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20000"/>
              </a:spcBef>
            </a:pPr>
            <a:r>
              <a:rPr lang="en-US" altLang="zh-CN" sz="3600" dirty="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2.</a:t>
            </a:r>
            <a:r>
              <a:rPr lang="zh-CN" altLang="en-US" sz="3600" dirty="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摄氏温度</a:t>
            </a:r>
            <a:endParaRPr lang="zh-CN" altLang="en-US" sz="3600" dirty="0">
              <a:solidFill>
                <a:srgbClr val="CC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0" eaLnBrk="1" hangingPunct="1">
              <a:spcBef>
                <a:spcPct val="20000"/>
              </a:spcBef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在一个大气压下冰水混合物的温度是</a:t>
            </a:r>
            <a:r>
              <a:rPr lang="en-US" altLang="zh-CN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0℃</a:t>
            </a:r>
            <a:endParaRPr lang="zh-CN" altLang="en-US" sz="3200" dirty="0">
              <a:solidFill>
                <a:srgbClr val="66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0" eaLnBrk="1" hangingPunct="1">
              <a:spcBef>
                <a:spcPct val="20000"/>
              </a:spcBef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沸水的温度是</a:t>
            </a:r>
            <a:r>
              <a:rPr lang="en-US" altLang="zh-CN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100℃</a:t>
            </a:r>
            <a:endParaRPr lang="zh-CN" altLang="en-US" sz="3200" dirty="0">
              <a:solidFill>
                <a:srgbClr val="66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0" eaLnBrk="1" hangingPunct="1">
              <a:spcBef>
                <a:spcPct val="20000"/>
              </a:spcBef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en-US" altLang="zh-CN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0℃</a:t>
            </a:r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和</a:t>
            </a:r>
            <a:r>
              <a:rPr lang="en-US" altLang="zh-CN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100℃</a:t>
            </a:r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之间有</a:t>
            </a:r>
            <a:r>
              <a:rPr lang="en-US" altLang="zh-CN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100</a:t>
            </a:r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个等分</a:t>
            </a:r>
            <a:endParaRPr lang="zh-CN" altLang="en-US" sz="3200" dirty="0">
              <a:solidFill>
                <a:srgbClr val="66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0" eaLnBrk="1" hangingPunct="1">
              <a:spcBef>
                <a:spcPct val="20000"/>
              </a:spcBef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每个等分代表</a:t>
            </a:r>
            <a:r>
              <a:rPr lang="en-US" altLang="zh-CN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1</a:t>
            </a:r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摄氏度</a:t>
            </a:r>
            <a:endParaRPr lang="zh-CN" altLang="en-US" sz="3200" dirty="0">
              <a:solidFill>
                <a:srgbClr val="66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wheel spokes="4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6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charRg st="6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charRg st="6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17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87">
                                            <p:txEl>
                                              <p:charRg st="17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987">
                                            <p:txEl>
                                              <p:charRg st="17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992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992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>
                                            <p:txEl>
                                              <p:charRg st="7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41992">
                                            <p:txEl>
                                              <p:charRg st="7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>
                                            <p:txEl>
                                              <p:charRg st="26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41992">
                                            <p:txEl>
                                              <p:charRg st="26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>
                                            <p:txEl>
                                              <p:charRg st="37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41992">
                                            <p:txEl>
                                              <p:charRg st="37" end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>
                                            <p:txEl>
                                              <p:charRg st="54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41992">
                                            <p:txEl>
                                              <p:charRg st="54" end="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bldLvl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TextBox 1"/>
          <p:cNvSpPr txBox="1"/>
          <p:nvPr/>
        </p:nvSpPr>
        <p:spPr>
          <a:xfrm>
            <a:off x="1729740" y="1657985"/>
            <a:ext cx="7620000" cy="36614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预习检查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1" hangingPunct="1"/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、＿＿＿＿＿＿＿＿＿＿＿＿   叫做温度。</a:t>
            </a:r>
            <a:endParaRPr lang="zh-CN" altLang="en-US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1" hangingPunct="1"/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、只凭感觉判断温度是＿＿＿＿ （选填“可靠”或“不可靠”）的，所以要做到准确地判断温度，就要使用＿＿＿＿ 。</a:t>
            </a:r>
            <a:endParaRPr lang="zh-CN" altLang="en-US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1" hangingPunct="1"/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、实验室的温度计是根据＿＿＿＿＿＿＿＿制成的。生活中的温度计有＿＿＿＿、＿＿＿＿、＿＿＿＿ 。还有测量人体温度的＿＿＿＿ 。</a:t>
            </a:r>
            <a:endParaRPr lang="zh-CN" altLang="en-US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1" hangingPunct="1"/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、使用温度计前要先观察它的＿＿＿＿ 和＿＿＿＿ 。</a:t>
            </a:r>
            <a:endParaRPr lang="zh-CN" altLang="en-US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Rectangle 2"/>
          <p:cNvSpPr/>
          <p:nvPr/>
        </p:nvSpPr>
        <p:spPr>
          <a:xfrm>
            <a:off x="2590800" y="884238"/>
            <a:ext cx="8382000" cy="31076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en-US" altLang="zh-CN" sz="3600" dirty="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3.</a:t>
            </a:r>
            <a:r>
              <a:rPr lang="zh-CN" altLang="en-US" sz="3600" dirty="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温度计的使用：</a:t>
            </a:r>
            <a:endParaRPr lang="zh-CN" altLang="en-US" sz="3600" dirty="0">
              <a:solidFill>
                <a:srgbClr val="CC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0" eaLnBrk="1" hangingPunct="1"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会认：量程、分度值、零刻度</a:t>
            </a:r>
            <a:endParaRPr lang="zh-CN" altLang="en-US" sz="3200" dirty="0">
              <a:solidFill>
                <a:srgbClr val="66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0" eaLnBrk="1" hangingPunct="1"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会放：要全部浸入液体中，不要碰到容器的    </a:t>
            </a:r>
            <a:endParaRPr lang="zh-CN" altLang="en-US" sz="3200" dirty="0">
              <a:solidFill>
                <a:srgbClr val="66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0" eaLnBrk="1" hangingPunct="1"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              底和壁</a:t>
            </a:r>
            <a:endParaRPr lang="zh-CN" altLang="en-US" sz="3200" dirty="0">
              <a:solidFill>
                <a:srgbClr val="66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0" eaLnBrk="1" hangingPunct="1"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会读：液面稳定，不能离开液体</a:t>
            </a:r>
            <a:endParaRPr lang="zh-CN" altLang="en-US" sz="3200" dirty="0">
              <a:solidFill>
                <a:srgbClr val="66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0" eaLnBrk="1" hangingPunct="1"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会看：视线与液面相平</a:t>
            </a:r>
            <a:endParaRPr lang="zh-CN" altLang="en-US" sz="3200" dirty="0">
              <a:solidFill>
                <a:srgbClr val="66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43012" name="Text Box 4"/>
          <p:cNvSpPr txBox="1"/>
          <p:nvPr/>
        </p:nvSpPr>
        <p:spPr>
          <a:xfrm>
            <a:off x="6019800" y="762000"/>
            <a:ext cx="26670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4000" dirty="0">
                <a:solidFill>
                  <a:srgbClr val="FF330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四会</a:t>
            </a:r>
            <a:endParaRPr lang="zh-CN" altLang="en-US" sz="4000" dirty="0">
              <a:solidFill>
                <a:srgbClr val="FF3300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</p:txBody>
      </p:sp>
      <p:sp>
        <p:nvSpPr>
          <p:cNvPr id="43013" name="Text Box 5"/>
          <p:cNvSpPr txBox="1"/>
          <p:nvPr/>
        </p:nvSpPr>
        <p:spPr>
          <a:xfrm>
            <a:off x="2514600" y="4373563"/>
            <a:ext cx="8285163" cy="21228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en-US" altLang="zh-CN" sz="3600" dirty="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4.</a:t>
            </a:r>
            <a:r>
              <a:rPr lang="zh-CN" altLang="en-US" sz="3600" dirty="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体温计</a:t>
            </a:r>
            <a:endParaRPr lang="zh-CN" altLang="en-US" sz="3600" dirty="0">
              <a:solidFill>
                <a:srgbClr val="CC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0" eaLnBrk="1" hangingPunct="1"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量程：</a:t>
            </a:r>
            <a:r>
              <a:rPr lang="en-US" altLang="zh-CN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35℃~42℃</a:t>
            </a:r>
            <a:endParaRPr lang="en-US" altLang="zh-CN" sz="3200" dirty="0">
              <a:solidFill>
                <a:srgbClr val="66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0" eaLnBrk="1" hangingPunct="1"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分度值：</a:t>
            </a:r>
            <a:r>
              <a:rPr lang="en-US" altLang="zh-CN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0.1℃</a:t>
            </a:r>
            <a:endParaRPr lang="en-US" altLang="zh-CN" sz="3200" dirty="0">
              <a:solidFill>
                <a:srgbClr val="66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0" eaLnBrk="1" hangingPunct="1"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每次使用前，要拿着体温计把水银甩下去。</a:t>
            </a:r>
            <a:endParaRPr lang="zh-CN" altLang="en-US" sz="3200" dirty="0">
              <a:solidFill>
                <a:srgbClr val="66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pic>
        <p:nvPicPr>
          <p:cNvPr id="21509" name="Picture 7" descr="png-05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91600" y="304800"/>
            <a:ext cx="1219200" cy="121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3010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3010">
                                            <p:txEl>
                                              <p:charRg st="10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24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3010">
                                            <p:txEl>
                                              <p:charRg st="24" end="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48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3010">
                                            <p:txEl>
                                              <p:charRg st="48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67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3010">
                                            <p:txEl>
                                              <p:charRg st="67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82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3010">
                                            <p:txEl>
                                              <p:charRg st="82" end="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43013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charRg st="6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3013">
                                            <p:txEl>
                                              <p:charRg st="6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charRg st="17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43013">
                                            <p:txEl>
                                              <p:charRg st="17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charRg st="26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43013">
                                            <p:txEl>
                                              <p:charRg st="26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9395" name="Rectangle 3"/>
          <p:cNvSpPr/>
          <p:nvPr>
            <p:ph idx="1"/>
          </p:nvPr>
        </p:nvSpPr>
        <p:spPr>
          <a:xfrm>
            <a:off x="1981200" y="2286000"/>
            <a:ext cx="8229600" cy="2819400"/>
          </a:xfrm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en-US" altLang="zh-CN" sz="2800" b="1" dirty="0">
                <a:latin typeface="Times New Roman" panose="02020603050405020304" pitchFamily="18" charset="0"/>
              </a:rPr>
              <a:t>            1.</a:t>
            </a:r>
            <a:r>
              <a:rPr lang="zh-CN" altLang="en-US" sz="2800" b="1" dirty="0">
                <a:latin typeface="Times New Roman" panose="02020603050405020304" pitchFamily="18" charset="0"/>
              </a:rPr>
              <a:t>温度是表示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__________________的物理量</a:t>
            </a:r>
            <a:r>
              <a:rPr lang="zh-CN" altLang="en-US" sz="2800" b="1" dirty="0">
                <a:latin typeface="Times New Roman" panose="02020603050405020304" pitchFamily="18" charset="0"/>
              </a:rPr>
              <a:t>。常用的温度计是根据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_________________的规律来测量温度的</a:t>
            </a:r>
            <a:r>
              <a:rPr lang="zh-CN" altLang="en-US" sz="2800" b="1" dirty="0">
                <a:latin typeface="Times New Roman" panose="02020603050405020304" pitchFamily="18" charset="0"/>
              </a:rPr>
              <a:t>。温度计上的</a:t>
            </a:r>
            <a:r>
              <a:rPr lang="en-US" altLang="zh-CN" sz="2800" b="1" dirty="0">
                <a:latin typeface="Times New Roman" panose="02020603050405020304" pitchFamily="18" charset="0"/>
              </a:rPr>
              <a:t>℃表示采用的是______温度</a:t>
            </a:r>
            <a:r>
              <a:rPr lang="zh-CN" altLang="en-US" sz="2800" b="1" dirty="0">
                <a:latin typeface="Times New Roman" panose="02020603050405020304" pitchFamily="18" charset="0"/>
              </a:rPr>
              <a:t>，它把（在标准大气压下）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________________的温度规定为 0℃，把________的温度规定为100℃</a:t>
            </a:r>
            <a:r>
              <a:rPr lang="zh-CN" altLang="en-US" sz="2800" b="1" dirty="0">
                <a:latin typeface="Times New Roman" panose="02020603050405020304" pitchFamily="18" charset="0"/>
              </a:rPr>
              <a:t>。</a:t>
            </a:r>
            <a:endParaRPr lang="zh-CN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59531" name="Text Box 139"/>
          <p:cNvSpPr txBox="1"/>
          <p:nvPr/>
        </p:nvSpPr>
        <p:spPr>
          <a:xfrm>
            <a:off x="6324600" y="2667000"/>
            <a:ext cx="36576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600" dirty="0">
                <a:solidFill>
                  <a:srgbClr val="FF33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液体热胀冷缩</a:t>
            </a:r>
            <a:endParaRPr lang="zh-CN" altLang="en-US" sz="3600" dirty="0">
              <a:solidFill>
                <a:srgbClr val="FF33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59539" name="Text Box 147"/>
          <p:cNvSpPr txBox="1"/>
          <p:nvPr/>
        </p:nvSpPr>
        <p:spPr>
          <a:xfrm>
            <a:off x="5029200" y="685800"/>
            <a:ext cx="3429000" cy="922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5400" b="0" i="1" dirty="0">
                <a:solidFill>
                  <a:srgbClr val="CC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巩固练习</a:t>
            </a:r>
            <a:endParaRPr lang="zh-CN" altLang="en-US" sz="5400" b="0" i="1" dirty="0">
              <a:solidFill>
                <a:srgbClr val="CC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2533" name="Picture 148" descr="png-022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38600" y="457200"/>
            <a:ext cx="1219200" cy="1219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9541" name="Text Box 149"/>
          <p:cNvSpPr txBox="1"/>
          <p:nvPr/>
        </p:nvSpPr>
        <p:spPr>
          <a:xfrm>
            <a:off x="5334000" y="2133600"/>
            <a:ext cx="35814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600" dirty="0">
                <a:solidFill>
                  <a:srgbClr val="FF33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物体冷热程度</a:t>
            </a:r>
            <a:endParaRPr lang="zh-CN" altLang="en-US" sz="3600" dirty="0">
              <a:solidFill>
                <a:srgbClr val="FF33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59542" name="Text Box 150"/>
          <p:cNvSpPr txBox="1"/>
          <p:nvPr/>
        </p:nvSpPr>
        <p:spPr>
          <a:xfrm>
            <a:off x="2362200" y="3505200"/>
            <a:ext cx="1600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600" dirty="0">
                <a:solidFill>
                  <a:srgbClr val="FF33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摄氏</a:t>
            </a:r>
            <a:endParaRPr lang="zh-CN" altLang="en-US" sz="3600" dirty="0">
              <a:solidFill>
                <a:srgbClr val="FF33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59543" name="Text Box 151"/>
          <p:cNvSpPr txBox="1"/>
          <p:nvPr/>
        </p:nvSpPr>
        <p:spPr>
          <a:xfrm>
            <a:off x="2514600" y="3962400"/>
            <a:ext cx="28194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600" dirty="0">
                <a:solidFill>
                  <a:srgbClr val="FF33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冰水混合物</a:t>
            </a:r>
            <a:endParaRPr lang="zh-CN" altLang="en-US" sz="3600" dirty="0">
              <a:solidFill>
                <a:srgbClr val="FF33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59544" name="Text Box 152"/>
          <p:cNvSpPr txBox="1"/>
          <p:nvPr/>
        </p:nvSpPr>
        <p:spPr>
          <a:xfrm>
            <a:off x="2590800" y="4419600"/>
            <a:ext cx="13716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600" dirty="0">
                <a:solidFill>
                  <a:srgbClr val="FF33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沸水</a:t>
            </a:r>
            <a:endParaRPr lang="zh-CN" altLang="en-US" sz="3600" dirty="0">
              <a:solidFill>
                <a:srgbClr val="FF33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charRg st="0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9395">
                                            <p:txEl>
                                              <p:charRg st="0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1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531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531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9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9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  <p:bldP spid="59539" grpId="0" bldLvl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sp>
        <p:nvSpPr>
          <p:cNvPr id="23555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r>
              <a:rPr lang="zh-CN" altLang="en-US" dirty="0"/>
              <a:t>用一支用后甩示数为</a:t>
            </a:r>
            <a:r>
              <a:rPr lang="en-US" altLang="zh-CN" dirty="0"/>
              <a:t>38℃</a:t>
            </a:r>
            <a:r>
              <a:rPr lang="zh-CN" altLang="en-US" dirty="0"/>
              <a:t>的温度计分别给一位体温为</a:t>
            </a:r>
            <a:r>
              <a:rPr lang="en-US" altLang="zh-CN" dirty="0"/>
              <a:t>38.8℃</a:t>
            </a:r>
            <a:r>
              <a:rPr lang="zh-CN" altLang="en-US" dirty="0"/>
              <a:t>的人和一位体温正常的人测量体温示数分别为 （        ）和（       ）。       </a:t>
            </a:r>
            <a:r>
              <a:rPr lang="zh-CN" altLang="en-US" u="sng" dirty="0"/>
              <a:t>       </a:t>
            </a:r>
            <a:r>
              <a:rPr lang="zh-CN" altLang="en-US" dirty="0"/>
              <a:t>               </a:t>
            </a:r>
            <a:r>
              <a:rPr lang="zh-CN" altLang="en-US" u="sng" dirty="0"/>
              <a:t>            </a:t>
            </a:r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Text Box 2"/>
          <p:cNvSpPr txBox="1"/>
          <p:nvPr/>
        </p:nvSpPr>
        <p:spPr>
          <a:xfrm>
            <a:off x="3124200" y="1143000"/>
            <a:ext cx="5543550" cy="5794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spcBef>
                <a:spcPct val="20000"/>
              </a:spcBef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3.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读出下列各温度计的值。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579" name="Text Box 3"/>
          <p:cNvSpPr txBox="1"/>
          <p:nvPr/>
        </p:nvSpPr>
        <p:spPr>
          <a:xfrm>
            <a:off x="2673350" y="5043488"/>
            <a:ext cx="29006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1" hangingPunct="1"/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甲图是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＿＿＿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℃；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580" name="Text Box 4"/>
          <p:cNvSpPr txBox="1"/>
          <p:nvPr/>
        </p:nvSpPr>
        <p:spPr>
          <a:xfrm>
            <a:off x="5805488" y="5070475"/>
            <a:ext cx="3002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1" hangingPunct="1"/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乙图是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＿＿＿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℃；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581" name="Text Box 5"/>
          <p:cNvSpPr txBox="1"/>
          <p:nvPr/>
        </p:nvSpPr>
        <p:spPr>
          <a:xfrm>
            <a:off x="2624138" y="5653088"/>
            <a:ext cx="3002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1" hangingPunct="1"/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丙图是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＿＿＿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℃；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3494" name="Text Box 6"/>
          <p:cNvSpPr txBox="1"/>
          <p:nvPr/>
        </p:nvSpPr>
        <p:spPr>
          <a:xfrm>
            <a:off x="4114800" y="4953000"/>
            <a:ext cx="9906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en-US" altLang="zh-CN" sz="36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2.9</a:t>
            </a:r>
            <a:endParaRPr lang="en-US" altLang="zh-CN" sz="36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3495" name="Text Box 7"/>
          <p:cNvSpPr txBox="1"/>
          <p:nvPr/>
        </p:nvSpPr>
        <p:spPr>
          <a:xfrm>
            <a:off x="7348538" y="4967288"/>
            <a:ext cx="7543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1" hangingPunct="1"/>
            <a:r>
              <a:rPr lang="en-US" altLang="zh-CN" sz="36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9.2</a:t>
            </a:r>
            <a:endParaRPr lang="en-US" altLang="zh-CN" sz="36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3496" name="Text Box 8"/>
          <p:cNvSpPr txBox="1"/>
          <p:nvPr/>
        </p:nvSpPr>
        <p:spPr>
          <a:xfrm>
            <a:off x="3962400" y="5562600"/>
            <a:ext cx="1219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en-US" altLang="zh-CN" sz="36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-8.3</a:t>
            </a:r>
            <a:endParaRPr lang="en-US" altLang="zh-CN" sz="36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4585" name="Group 9"/>
          <p:cNvGrpSpPr/>
          <p:nvPr/>
        </p:nvGrpSpPr>
        <p:grpSpPr>
          <a:xfrm>
            <a:off x="2133600" y="1828800"/>
            <a:ext cx="7231063" cy="3027363"/>
            <a:chOff x="0" y="0"/>
            <a:chExt cx="4555" cy="1907"/>
          </a:xfrm>
        </p:grpSpPr>
        <p:grpSp>
          <p:nvGrpSpPr>
            <p:cNvPr id="24586" name="Group 10"/>
            <p:cNvGrpSpPr/>
            <p:nvPr/>
          </p:nvGrpSpPr>
          <p:grpSpPr>
            <a:xfrm>
              <a:off x="317" y="0"/>
              <a:ext cx="846" cy="1869"/>
              <a:chOff x="0" y="0"/>
              <a:chExt cx="768" cy="1680"/>
            </a:xfrm>
          </p:grpSpPr>
          <p:sp>
            <p:nvSpPr>
              <p:cNvPr id="24769" name="Line 11"/>
              <p:cNvSpPr/>
              <p:nvPr/>
            </p:nvSpPr>
            <p:spPr>
              <a:xfrm>
                <a:off x="0" y="0"/>
                <a:ext cx="0" cy="168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770" name="Line 12"/>
              <p:cNvSpPr/>
              <p:nvPr/>
            </p:nvSpPr>
            <p:spPr>
              <a:xfrm>
                <a:off x="0" y="1680"/>
                <a:ext cx="76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771" name="Line 13"/>
              <p:cNvSpPr/>
              <p:nvPr/>
            </p:nvSpPr>
            <p:spPr>
              <a:xfrm flipV="1">
                <a:off x="768" y="0"/>
                <a:ext cx="0" cy="168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4587" name="Line 14"/>
            <p:cNvSpPr/>
            <p:nvPr/>
          </p:nvSpPr>
          <p:spPr>
            <a:xfrm>
              <a:off x="686" y="0"/>
              <a:ext cx="0" cy="161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588" name="Line 15"/>
            <p:cNvSpPr/>
            <p:nvPr/>
          </p:nvSpPr>
          <p:spPr>
            <a:xfrm>
              <a:off x="793" y="0"/>
              <a:ext cx="0" cy="161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589" name="Oval 16"/>
            <p:cNvSpPr/>
            <p:nvPr/>
          </p:nvSpPr>
          <p:spPr>
            <a:xfrm>
              <a:off x="612" y="1622"/>
              <a:ext cx="250" cy="238"/>
            </a:xfrm>
            <a:prstGeom prst="ellipse">
              <a:avLst/>
            </a:prstGeom>
            <a:solidFill>
              <a:srgbClr val="FF33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590" name="Line 17"/>
            <p:cNvSpPr/>
            <p:nvPr/>
          </p:nvSpPr>
          <p:spPr>
            <a:xfrm>
              <a:off x="793" y="1314"/>
              <a:ext cx="15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591" name="Line 18"/>
            <p:cNvSpPr/>
            <p:nvPr/>
          </p:nvSpPr>
          <p:spPr>
            <a:xfrm>
              <a:off x="793" y="1263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592" name="Line 19"/>
            <p:cNvSpPr/>
            <p:nvPr/>
          </p:nvSpPr>
          <p:spPr>
            <a:xfrm>
              <a:off x="793" y="1212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593" name="Line 20"/>
            <p:cNvSpPr/>
            <p:nvPr/>
          </p:nvSpPr>
          <p:spPr>
            <a:xfrm>
              <a:off x="793" y="1162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594" name="Line 21"/>
            <p:cNvSpPr/>
            <p:nvPr/>
          </p:nvSpPr>
          <p:spPr>
            <a:xfrm>
              <a:off x="793" y="1162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595" name="Line 22"/>
            <p:cNvSpPr/>
            <p:nvPr/>
          </p:nvSpPr>
          <p:spPr>
            <a:xfrm>
              <a:off x="793" y="1111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596" name="Line 23"/>
            <p:cNvSpPr/>
            <p:nvPr/>
          </p:nvSpPr>
          <p:spPr>
            <a:xfrm>
              <a:off x="793" y="1061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597" name="Line 24"/>
            <p:cNvSpPr/>
            <p:nvPr/>
          </p:nvSpPr>
          <p:spPr>
            <a:xfrm>
              <a:off x="793" y="1010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598" name="Line 25"/>
            <p:cNvSpPr/>
            <p:nvPr/>
          </p:nvSpPr>
          <p:spPr>
            <a:xfrm>
              <a:off x="793" y="960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599" name="Line 26"/>
            <p:cNvSpPr/>
            <p:nvPr/>
          </p:nvSpPr>
          <p:spPr>
            <a:xfrm>
              <a:off x="793" y="909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00" name="Line 27"/>
            <p:cNvSpPr/>
            <p:nvPr/>
          </p:nvSpPr>
          <p:spPr>
            <a:xfrm>
              <a:off x="793" y="859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01" name="Line 28"/>
            <p:cNvSpPr/>
            <p:nvPr/>
          </p:nvSpPr>
          <p:spPr>
            <a:xfrm>
              <a:off x="793" y="808"/>
              <a:ext cx="15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02" name="Line 29"/>
            <p:cNvSpPr/>
            <p:nvPr/>
          </p:nvSpPr>
          <p:spPr>
            <a:xfrm>
              <a:off x="793" y="808"/>
              <a:ext cx="15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03" name="Line 30"/>
            <p:cNvSpPr/>
            <p:nvPr/>
          </p:nvSpPr>
          <p:spPr>
            <a:xfrm>
              <a:off x="793" y="758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04" name="Line 31"/>
            <p:cNvSpPr/>
            <p:nvPr/>
          </p:nvSpPr>
          <p:spPr>
            <a:xfrm>
              <a:off x="793" y="707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05" name="Line 32"/>
            <p:cNvSpPr/>
            <p:nvPr/>
          </p:nvSpPr>
          <p:spPr>
            <a:xfrm>
              <a:off x="793" y="657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06" name="Line 33"/>
            <p:cNvSpPr/>
            <p:nvPr/>
          </p:nvSpPr>
          <p:spPr>
            <a:xfrm>
              <a:off x="793" y="657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07" name="Line 34"/>
            <p:cNvSpPr/>
            <p:nvPr/>
          </p:nvSpPr>
          <p:spPr>
            <a:xfrm>
              <a:off x="793" y="606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08" name="Line 35"/>
            <p:cNvSpPr/>
            <p:nvPr/>
          </p:nvSpPr>
          <p:spPr>
            <a:xfrm>
              <a:off x="793" y="556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09" name="Line 36"/>
            <p:cNvSpPr/>
            <p:nvPr/>
          </p:nvSpPr>
          <p:spPr>
            <a:xfrm>
              <a:off x="793" y="505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10" name="Line 37"/>
            <p:cNvSpPr/>
            <p:nvPr/>
          </p:nvSpPr>
          <p:spPr>
            <a:xfrm>
              <a:off x="793" y="455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11" name="Line 38"/>
            <p:cNvSpPr/>
            <p:nvPr/>
          </p:nvSpPr>
          <p:spPr>
            <a:xfrm>
              <a:off x="793" y="404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12" name="Line 39"/>
            <p:cNvSpPr/>
            <p:nvPr/>
          </p:nvSpPr>
          <p:spPr>
            <a:xfrm>
              <a:off x="793" y="354"/>
              <a:ext cx="10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13" name="Line 40"/>
            <p:cNvSpPr/>
            <p:nvPr/>
          </p:nvSpPr>
          <p:spPr>
            <a:xfrm>
              <a:off x="793" y="303"/>
              <a:ext cx="15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14" name="Line 41"/>
            <p:cNvSpPr/>
            <p:nvPr/>
          </p:nvSpPr>
          <p:spPr>
            <a:xfrm>
              <a:off x="529" y="1314"/>
              <a:ext cx="15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15" name="Line 42"/>
            <p:cNvSpPr/>
            <p:nvPr/>
          </p:nvSpPr>
          <p:spPr>
            <a:xfrm>
              <a:off x="582" y="1263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16" name="Line 43"/>
            <p:cNvSpPr/>
            <p:nvPr/>
          </p:nvSpPr>
          <p:spPr>
            <a:xfrm>
              <a:off x="582" y="1212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17" name="Line 44"/>
            <p:cNvSpPr/>
            <p:nvPr/>
          </p:nvSpPr>
          <p:spPr>
            <a:xfrm>
              <a:off x="582" y="1162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18" name="Line 45"/>
            <p:cNvSpPr/>
            <p:nvPr/>
          </p:nvSpPr>
          <p:spPr>
            <a:xfrm>
              <a:off x="582" y="1162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19" name="Line 46"/>
            <p:cNvSpPr/>
            <p:nvPr/>
          </p:nvSpPr>
          <p:spPr>
            <a:xfrm>
              <a:off x="582" y="1111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20" name="Line 47"/>
            <p:cNvSpPr/>
            <p:nvPr/>
          </p:nvSpPr>
          <p:spPr>
            <a:xfrm>
              <a:off x="582" y="1061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21" name="Line 48"/>
            <p:cNvSpPr/>
            <p:nvPr/>
          </p:nvSpPr>
          <p:spPr>
            <a:xfrm>
              <a:off x="582" y="1010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22" name="Line 49"/>
            <p:cNvSpPr/>
            <p:nvPr/>
          </p:nvSpPr>
          <p:spPr>
            <a:xfrm>
              <a:off x="582" y="960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23" name="Line 50"/>
            <p:cNvSpPr/>
            <p:nvPr/>
          </p:nvSpPr>
          <p:spPr>
            <a:xfrm>
              <a:off x="582" y="909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24" name="Line 51"/>
            <p:cNvSpPr/>
            <p:nvPr/>
          </p:nvSpPr>
          <p:spPr>
            <a:xfrm>
              <a:off x="582" y="859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25" name="Line 52"/>
            <p:cNvSpPr/>
            <p:nvPr/>
          </p:nvSpPr>
          <p:spPr>
            <a:xfrm>
              <a:off x="529" y="808"/>
              <a:ext cx="15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26" name="Line 53"/>
            <p:cNvSpPr/>
            <p:nvPr/>
          </p:nvSpPr>
          <p:spPr>
            <a:xfrm>
              <a:off x="582" y="758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27" name="Line 54"/>
            <p:cNvSpPr/>
            <p:nvPr/>
          </p:nvSpPr>
          <p:spPr>
            <a:xfrm>
              <a:off x="582" y="707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28" name="Line 55"/>
            <p:cNvSpPr/>
            <p:nvPr/>
          </p:nvSpPr>
          <p:spPr>
            <a:xfrm>
              <a:off x="582" y="657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29" name="Line 56"/>
            <p:cNvSpPr/>
            <p:nvPr/>
          </p:nvSpPr>
          <p:spPr>
            <a:xfrm>
              <a:off x="582" y="657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30" name="Line 57"/>
            <p:cNvSpPr/>
            <p:nvPr/>
          </p:nvSpPr>
          <p:spPr>
            <a:xfrm>
              <a:off x="582" y="606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31" name="Line 58"/>
            <p:cNvSpPr/>
            <p:nvPr/>
          </p:nvSpPr>
          <p:spPr>
            <a:xfrm>
              <a:off x="582" y="556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32" name="Line 59"/>
            <p:cNvSpPr/>
            <p:nvPr/>
          </p:nvSpPr>
          <p:spPr>
            <a:xfrm>
              <a:off x="582" y="505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33" name="Line 60"/>
            <p:cNvSpPr/>
            <p:nvPr/>
          </p:nvSpPr>
          <p:spPr>
            <a:xfrm>
              <a:off x="582" y="455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34" name="Line 61"/>
            <p:cNvSpPr/>
            <p:nvPr/>
          </p:nvSpPr>
          <p:spPr>
            <a:xfrm>
              <a:off x="582" y="404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35" name="Line 62"/>
            <p:cNvSpPr/>
            <p:nvPr/>
          </p:nvSpPr>
          <p:spPr>
            <a:xfrm>
              <a:off x="582" y="354"/>
              <a:ext cx="10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36" name="Line 63"/>
            <p:cNvSpPr/>
            <p:nvPr/>
          </p:nvSpPr>
          <p:spPr>
            <a:xfrm>
              <a:off x="529" y="303"/>
              <a:ext cx="15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37" name="Text Box 64"/>
            <p:cNvSpPr txBox="1"/>
            <p:nvPr/>
          </p:nvSpPr>
          <p:spPr>
            <a:xfrm>
              <a:off x="898" y="1221"/>
              <a:ext cx="227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endParaRPr lang="en-US" altLang="zh-CN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38" name="Text Box 65"/>
            <p:cNvSpPr txBox="1"/>
            <p:nvPr/>
          </p:nvSpPr>
          <p:spPr>
            <a:xfrm>
              <a:off x="898" y="676"/>
              <a:ext cx="199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0</a:t>
              </a:r>
              <a:endParaRPr lang="en-US" altLang="zh-CN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39" name="Text Box 66"/>
            <p:cNvSpPr txBox="1"/>
            <p:nvPr/>
          </p:nvSpPr>
          <p:spPr>
            <a:xfrm>
              <a:off x="898" y="171"/>
              <a:ext cx="227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endParaRPr lang="en-US" altLang="zh-CN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40" name="Text Box 67"/>
            <p:cNvSpPr txBox="1"/>
            <p:nvPr/>
          </p:nvSpPr>
          <p:spPr>
            <a:xfrm>
              <a:off x="317" y="1221"/>
              <a:ext cx="227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endParaRPr lang="en-US" altLang="zh-CN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41" name="Text Box 68"/>
            <p:cNvSpPr txBox="1"/>
            <p:nvPr/>
          </p:nvSpPr>
          <p:spPr>
            <a:xfrm>
              <a:off x="322" y="676"/>
              <a:ext cx="171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0</a:t>
              </a:r>
              <a:endParaRPr lang="en-US" altLang="zh-CN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42" name="Text Box 69"/>
            <p:cNvSpPr txBox="1"/>
            <p:nvPr/>
          </p:nvSpPr>
          <p:spPr>
            <a:xfrm>
              <a:off x="317" y="171"/>
              <a:ext cx="227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endParaRPr lang="en-US" altLang="zh-CN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24643" name="Group 70"/>
            <p:cNvGrpSpPr/>
            <p:nvPr/>
          </p:nvGrpSpPr>
          <p:grpSpPr>
            <a:xfrm>
              <a:off x="1988" y="0"/>
              <a:ext cx="846" cy="1869"/>
              <a:chOff x="0" y="0"/>
              <a:chExt cx="768" cy="1680"/>
            </a:xfrm>
          </p:grpSpPr>
          <p:sp>
            <p:nvSpPr>
              <p:cNvPr id="24766" name="Line 71"/>
              <p:cNvSpPr/>
              <p:nvPr/>
            </p:nvSpPr>
            <p:spPr>
              <a:xfrm>
                <a:off x="0" y="0"/>
                <a:ext cx="0" cy="168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767" name="Line 72"/>
              <p:cNvSpPr/>
              <p:nvPr/>
            </p:nvSpPr>
            <p:spPr>
              <a:xfrm>
                <a:off x="0" y="1680"/>
                <a:ext cx="76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768" name="Line 73"/>
              <p:cNvSpPr/>
              <p:nvPr/>
            </p:nvSpPr>
            <p:spPr>
              <a:xfrm flipV="1">
                <a:off x="768" y="0"/>
                <a:ext cx="0" cy="168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24644" name="Group 74"/>
            <p:cNvGrpSpPr/>
            <p:nvPr/>
          </p:nvGrpSpPr>
          <p:grpSpPr>
            <a:xfrm>
              <a:off x="3762" y="47"/>
              <a:ext cx="793" cy="1819"/>
              <a:chOff x="0" y="0"/>
              <a:chExt cx="768" cy="1680"/>
            </a:xfrm>
          </p:grpSpPr>
          <p:sp>
            <p:nvSpPr>
              <p:cNvPr id="24763" name="Line 75"/>
              <p:cNvSpPr/>
              <p:nvPr/>
            </p:nvSpPr>
            <p:spPr>
              <a:xfrm>
                <a:off x="0" y="0"/>
                <a:ext cx="0" cy="168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764" name="Line 76"/>
              <p:cNvSpPr/>
              <p:nvPr/>
            </p:nvSpPr>
            <p:spPr>
              <a:xfrm>
                <a:off x="0" y="1680"/>
                <a:ext cx="76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765" name="Line 77"/>
              <p:cNvSpPr/>
              <p:nvPr/>
            </p:nvSpPr>
            <p:spPr>
              <a:xfrm flipV="1">
                <a:off x="768" y="0"/>
                <a:ext cx="0" cy="168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4645" name="Rectangle 78"/>
            <p:cNvSpPr/>
            <p:nvPr/>
          </p:nvSpPr>
          <p:spPr>
            <a:xfrm>
              <a:off x="687" y="657"/>
              <a:ext cx="106" cy="1010"/>
            </a:xfrm>
            <a:prstGeom prst="rect">
              <a:avLst/>
            </a:prstGeom>
            <a:solidFill>
              <a:srgbClr val="FF3300"/>
            </a:solidFill>
            <a:ln w="9525">
              <a:noFill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46" name="Line 79"/>
            <p:cNvSpPr/>
            <p:nvPr/>
          </p:nvSpPr>
          <p:spPr>
            <a:xfrm>
              <a:off x="2354" y="0"/>
              <a:ext cx="0" cy="161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47" name="Line 80"/>
            <p:cNvSpPr/>
            <p:nvPr/>
          </p:nvSpPr>
          <p:spPr>
            <a:xfrm>
              <a:off x="2460" y="0"/>
              <a:ext cx="0" cy="161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48" name="Oval 81"/>
            <p:cNvSpPr/>
            <p:nvPr/>
          </p:nvSpPr>
          <p:spPr>
            <a:xfrm>
              <a:off x="2268" y="1588"/>
              <a:ext cx="250" cy="239"/>
            </a:xfrm>
            <a:prstGeom prst="ellipse">
              <a:avLst/>
            </a:prstGeom>
            <a:solidFill>
              <a:srgbClr val="FF33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49" name="Line 82"/>
            <p:cNvSpPr/>
            <p:nvPr/>
          </p:nvSpPr>
          <p:spPr>
            <a:xfrm>
              <a:off x="2460" y="1314"/>
              <a:ext cx="15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50" name="Line 83"/>
            <p:cNvSpPr/>
            <p:nvPr/>
          </p:nvSpPr>
          <p:spPr>
            <a:xfrm>
              <a:off x="2460" y="1263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51" name="Line 84"/>
            <p:cNvSpPr/>
            <p:nvPr/>
          </p:nvSpPr>
          <p:spPr>
            <a:xfrm>
              <a:off x="2460" y="1212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52" name="Line 85"/>
            <p:cNvSpPr/>
            <p:nvPr/>
          </p:nvSpPr>
          <p:spPr>
            <a:xfrm>
              <a:off x="2460" y="1162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53" name="Line 86"/>
            <p:cNvSpPr/>
            <p:nvPr/>
          </p:nvSpPr>
          <p:spPr>
            <a:xfrm>
              <a:off x="2460" y="1162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54" name="Line 87"/>
            <p:cNvSpPr/>
            <p:nvPr/>
          </p:nvSpPr>
          <p:spPr>
            <a:xfrm>
              <a:off x="2460" y="1111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55" name="Line 88"/>
            <p:cNvSpPr/>
            <p:nvPr/>
          </p:nvSpPr>
          <p:spPr>
            <a:xfrm>
              <a:off x="2460" y="1061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56" name="Line 89"/>
            <p:cNvSpPr/>
            <p:nvPr/>
          </p:nvSpPr>
          <p:spPr>
            <a:xfrm>
              <a:off x="2460" y="1010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57" name="Line 90"/>
            <p:cNvSpPr/>
            <p:nvPr/>
          </p:nvSpPr>
          <p:spPr>
            <a:xfrm>
              <a:off x="2460" y="960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58" name="Line 91"/>
            <p:cNvSpPr/>
            <p:nvPr/>
          </p:nvSpPr>
          <p:spPr>
            <a:xfrm>
              <a:off x="2460" y="909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59" name="Line 92"/>
            <p:cNvSpPr/>
            <p:nvPr/>
          </p:nvSpPr>
          <p:spPr>
            <a:xfrm>
              <a:off x="2460" y="859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60" name="Line 93"/>
            <p:cNvSpPr/>
            <p:nvPr/>
          </p:nvSpPr>
          <p:spPr>
            <a:xfrm>
              <a:off x="2460" y="808"/>
              <a:ext cx="15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61" name="Line 94"/>
            <p:cNvSpPr/>
            <p:nvPr/>
          </p:nvSpPr>
          <p:spPr>
            <a:xfrm>
              <a:off x="2460" y="808"/>
              <a:ext cx="15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62" name="Line 95"/>
            <p:cNvSpPr/>
            <p:nvPr/>
          </p:nvSpPr>
          <p:spPr>
            <a:xfrm>
              <a:off x="2460" y="758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63" name="Line 96"/>
            <p:cNvSpPr/>
            <p:nvPr/>
          </p:nvSpPr>
          <p:spPr>
            <a:xfrm>
              <a:off x="2460" y="707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64" name="Line 97"/>
            <p:cNvSpPr/>
            <p:nvPr/>
          </p:nvSpPr>
          <p:spPr>
            <a:xfrm>
              <a:off x="2460" y="657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65" name="Line 98"/>
            <p:cNvSpPr/>
            <p:nvPr/>
          </p:nvSpPr>
          <p:spPr>
            <a:xfrm>
              <a:off x="2460" y="657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66" name="Line 99"/>
            <p:cNvSpPr/>
            <p:nvPr/>
          </p:nvSpPr>
          <p:spPr>
            <a:xfrm>
              <a:off x="2460" y="606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67" name="Line 100"/>
            <p:cNvSpPr/>
            <p:nvPr/>
          </p:nvSpPr>
          <p:spPr>
            <a:xfrm>
              <a:off x="2460" y="556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68" name="Line 101"/>
            <p:cNvSpPr/>
            <p:nvPr/>
          </p:nvSpPr>
          <p:spPr>
            <a:xfrm>
              <a:off x="2460" y="505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69" name="Line 102"/>
            <p:cNvSpPr/>
            <p:nvPr/>
          </p:nvSpPr>
          <p:spPr>
            <a:xfrm>
              <a:off x="2460" y="455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70" name="Line 103"/>
            <p:cNvSpPr/>
            <p:nvPr/>
          </p:nvSpPr>
          <p:spPr>
            <a:xfrm>
              <a:off x="2460" y="404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71" name="Line 104"/>
            <p:cNvSpPr/>
            <p:nvPr/>
          </p:nvSpPr>
          <p:spPr>
            <a:xfrm>
              <a:off x="2460" y="354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72" name="Line 105"/>
            <p:cNvSpPr/>
            <p:nvPr/>
          </p:nvSpPr>
          <p:spPr>
            <a:xfrm>
              <a:off x="2460" y="303"/>
              <a:ext cx="15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73" name="Line 106"/>
            <p:cNvSpPr/>
            <p:nvPr/>
          </p:nvSpPr>
          <p:spPr>
            <a:xfrm>
              <a:off x="2195" y="1314"/>
              <a:ext cx="15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74" name="Line 107"/>
            <p:cNvSpPr/>
            <p:nvPr/>
          </p:nvSpPr>
          <p:spPr>
            <a:xfrm>
              <a:off x="2248" y="1263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75" name="Line 108"/>
            <p:cNvSpPr/>
            <p:nvPr/>
          </p:nvSpPr>
          <p:spPr>
            <a:xfrm>
              <a:off x="2248" y="1212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76" name="Line 109"/>
            <p:cNvSpPr/>
            <p:nvPr/>
          </p:nvSpPr>
          <p:spPr>
            <a:xfrm>
              <a:off x="2248" y="1162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77" name="Line 110"/>
            <p:cNvSpPr/>
            <p:nvPr/>
          </p:nvSpPr>
          <p:spPr>
            <a:xfrm>
              <a:off x="2248" y="1162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78" name="Line 111"/>
            <p:cNvSpPr/>
            <p:nvPr/>
          </p:nvSpPr>
          <p:spPr>
            <a:xfrm>
              <a:off x="2248" y="1111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79" name="Line 112"/>
            <p:cNvSpPr/>
            <p:nvPr/>
          </p:nvSpPr>
          <p:spPr>
            <a:xfrm>
              <a:off x="2248" y="1061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80" name="Line 113"/>
            <p:cNvSpPr/>
            <p:nvPr/>
          </p:nvSpPr>
          <p:spPr>
            <a:xfrm>
              <a:off x="2248" y="1010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81" name="Line 114"/>
            <p:cNvSpPr/>
            <p:nvPr/>
          </p:nvSpPr>
          <p:spPr>
            <a:xfrm>
              <a:off x="2248" y="960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82" name="Line 115"/>
            <p:cNvSpPr/>
            <p:nvPr/>
          </p:nvSpPr>
          <p:spPr>
            <a:xfrm>
              <a:off x="2248" y="909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83" name="Line 116"/>
            <p:cNvSpPr/>
            <p:nvPr/>
          </p:nvSpPr>
          <p:spPr>
            <a:xfrm>
              <a:off x="2248" y="859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84" name="Line 117"/>
            <p:cNvSpPr/>
            <p:nvPr/>
          </p:nvSpPr>
          <p:spPr>
            <a:xfrm>
              <a:off x="2195" y="808"/>
              <a:ext cx="15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85" name="Line 118"/>
            <p:cNvSpPr/>
            <p:nvPr/>
          </p:nvSpPr>
          <p:spPr>
            <a:xfrm>
              <a:off x="2248" y="758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86" name="Line 119"/>
            <p:cNvSpPr/>
            <p:nvPr/>
          </p:nvSpPr>
          <p:spPr>
            <a:xfrm>
              <a:off x="2248" y="707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87" name="Line 120"/>
            <p:cNvSpPr/>
            <p:nvPr/>
          </p:nvSpPr>
          <p:spPr>
            <a:xfrm>
              <a:off x="2248" y="657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88" name="Line 121"/>
            <p:cNvSpPr/>
            <p:nvPr/>
          </p:nvSpPr>
          <p:spPr>
            <a:xfrm>
              <a:off x="2248" y="657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89" name="Line 122"/>
            <p:cNvSpPr/>
            <p:nvPr/>
          </p:nvSpPr>
          <p:spPr>
            <a:xfrm>
              <a:off x="2248" y="606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90" name="Line 123"/>
            <p:cNvSpPr/>
            <p:nvPr/>
          </p:nvSpPr>
          <p:spPr>
            <a:xfrm>
              <a:off x="2248" y="556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91" name="Line 124"/>
            <p:cNvSpPr/>
            <p:nvPr/>
          </p:nvSpPr>
          <p:spPr>
            <a:xfrm>
              <a:off x="2248" y="505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92" name="Line 125"/>
            <p:cNvSpPr/>
            <p:nvPr/>
          </p:nvSpPr>
          <p:spPr>
            <a:xfrm>
              <a:off x="2248" y="455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93" name="Line 126"/>
            <p:cNvSpPr/>
            <p:nvPr/>
          </p:nvSpPr>
          <p:spPr>
            <a:xfrm>
              <a:off x="2248" y="404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94" name="Line 127"/>
            <p:cNvSpPr/>
            <p:nvPr/>
          </p:nvSpPr>
          <p:spPr>
            <a:xfrm>
              <a:off x="2248" y="354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95" name="Line 128"/>
            <p:cNvSpPr/>
            <p:nvPr/>
          </p:nvSpPr>
          <p:spPr>
            <a:xfrm>
              <a:off x="2195" y="303"/>
              <a:ext cx="15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96" name="Text Box 129"/>
            <p:cNvSpPr txBox="1"/>
            <p:nvPr/>
          </p:nvSpPr>
          <p:spPr>
            <a:xfrm>
              <a:off x="2618" y="1205"/>
              <a:ext cx="243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16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endPara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97" name="Text Box 130"/>
            <p:cNvSpPr txBox="1"/>
            <p:nvPr/>
          </p:nvSpPr>
          <p:spPr>
            <a:xfrm>
              <a:off x="2566" y="660"/>
              <a:ext cx="179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16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0</a:t>
              </a:r>
              <a:endPara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98" name="Text Box 131"/>
            <p:cNvSpPr txBox="1"/>
            <p:nvPr/>
          </p:nvSpPr>
          <p:spPr>
            <a:xfrm>
              <a:off x="2618" y="171"/>
              <a:ext cx="227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endParaRPr lang="en-US" altLang="zh-CN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99" name="Text Box 132"/>
            <p:cNvSpPr txBox="1"/>
            <p:nvPr/>
          </p:nvSpPr>
          <p:spPr>
            <a:xfrm>
              <a:off x="2032" y="1221"/>
              <a:ext cx="227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endParaRPr lang="en-US" altLang="zh-CN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700" name="Text Box 133"/>
            <p:cNvSpPr txBox="1"/>
            <p:nvPr/>
          </p:nvSpPr>
          <p:spPr>
            <a:xfrm>
              <a:off x="2037" y="660"/>
              <a:ext cx="179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16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0</a:t>
              </a:r>
              <a:endPara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701" name="Text Box 134"/>
            <p:cNvSpPr txBox="1"/>
            <p:nvPr/>
          </p:nvSpPr>
          <p:spPr>
            <a:xfrm>
              <a:off x="2032" y="171"/>
              <a:ext cx="227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endParaRPr lang="en-US" altLang="zh-CN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702" name="Line 135"/>
            <p:cNvSpPr/>
            <p:nvPr/>
          </p:nvSpPr>
          <p:spPr>
            <a:xfrm>
              <a:off x="4084" y="47"/>
              <a:ext cx="0" cy="161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03" name="Line 136"/>
            <p:cNvSpPr/>
            <p:nvPr/>
          </p:nvSpPr>
          <p:spPr>
            <a:xfrm>
              <a:off x="4185" y="47"/>
              <a:ext cx="0" cy="161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04" name="Oval 137"/>
            <p:cNvSpPr/>
            <p:nvPr/>
          </p:nvSpPr>
          <p:spPr>
            <a:xfrm>
              <a:off x="3998" y="1575"/>
              <a:ext cx="249" cy="238"/>
            </a:xfrm>
            <a:prstGeom prst="ellipse">
              <a:avLst/>
            </a:prstGeom>
            <a:solidFill>
              <a:srgbClr val="FF33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705" name="Line 138"/>
            <p:cNvSpPr/>
            <p:nvPr/>
          </p:nvSpPr>
          <p:spPr>
            <a:xfrm>
              <a:off x="4185" y="1361"/>
              <a:ext cx="15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06" name="Line 139"/>
            <p:cNvSpPr/>
            <p:nvPr/>
          </p:nvSpPr>
          <p:spPr>
            <a:xfrm>
              <a:off x="4185" y="1310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07" name="Line 140"/>
            <p:cNvSpPr/>
            <p:nvPr/>
          </p:nvSpPr>
          <p:spPr>
            <a:xfrm>
              <a:off x="4185" y="1260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08" name="Line 141"/>
            <p:cNvSpPr/>
            <p:nvPr/>
          </p:nvSpPr>
          <p:spPr>
            <a:xfrm>
              <a:off x="4185" y="1209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09" name="Line 142"/>
            <p:cNvSpPr/>
            <p:nvPr/>
          </p:nvSpPr>
          <p:spPr>
            <a:xfrm>
              <a:off x="4185" y="1209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10" name="Line 143"/>
            <p:cNvSpPr/>
            <p:nvPr/>
          </p:nvSpPr>
          <p:spPr>
            <a:xfrm>
              <a:off x="4185" y="1159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11" name="Line 144"/>
            <p:cNvSpPr/>
            <p:nvPr/>
          </p:nvSpPr>
          <p:spPr>
            <a:xfrm>
              <a:off x="4185" y="1108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12" name="Line 145"/>
            <p:cNvSpPr/>
            <p:nvPr/>
          </p:nvSpPr>
          <p:spPr>
            <a:xfrm>
              <a:off x="4185" y="1058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13" name="Line 146"/>
            <p:cNvSpPr/>
            <p:nvPr/>
          </p:nvSpPr>
          <p:spPr>
            <a:xfrm>
              <a:off x="4185" y="1007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14" name="Line 147"/>
            <p:cNvSpPr/>
            <p:nvPr/>
          </p:nvSpPr>
          <p:spPr>
            <a:xfrm>
              <a:off x="4185" y="957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15" name="Line 148"/>
            <p:cNvSpPr/>
            <p:nvPr/>
          </p:nvSpPr>
          <p:spPr>
            <a:xfrm>
              <a:off x="4185" y="906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16" name="Line 149"/>
            <p:cNvSpPr/>
            <p:nvPr/>
          </p:nvSpPr>
          <p:spPr>
            <a:xfrm>
              <a:off x="4185" y="856"/>
              <a:ext cx="15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17" name="Line 150"/>
            <p:cNvSpPr/>
            <p:nvPr/>
          </p:nvSpPr>
          <p:spPr>
            <a:xfrm>
              <a:off x="4185" y="856"/>
              <a:ext cx="15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18" name="Line 151"/>
            <p:cNvSpPr/>
            <p:nvPr/>
          </p:nvSpPr>
          <p:spPr>
            <a:xfrm>
              <a:off x="4185" y="805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19" name="Line 152"/>
            <p:cNvSpPr/>
            <p:nvPr/>
          </p:nvSpPr>
          <p:spPr>
            <a:xfrm>
              <a:off x="4185" y="755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20" name="Line 153"/>
            <p:cNvSpPr/>
            <p:nvPr/>
          </p:nvSpPr>
          <p:spPr>
            <a:xfrm>
              <a:off x="4185" y="704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21" name="Line 154"/>
            <p:cNvSpPr/>
            <p:nvPr/>
          </p:nvSpPr>
          <p:spPr>
            <a:xfrm>
              <a:off x="4185" y="704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22" name="Line 155"/>
            <p:cNvSpPr/>
            <p:nvPr/>
          </p:nvSpPr>
          <p:spPr>
            <a:xfrm>
              <a:off x="4185" y="654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23" name="Line 156"/>
            <p:cNvSpPr/>
            <p:nvPr/>
          </p:nvSpPr>
          <p:spPr>
            <a:xfrm>
              <a:off x="4185" y="603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24" name="Line 157"/>
            <p:cNvSpPr/>
            <p:nvPr/>
          </p:nvSpPr>
          <p:spPr>
            <a:xfrm>
              <a:off x="4185" y="553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25" name="Line 158"/>
            <p:cNvSpPr/>
            <p:nvPr/>
          </p:nvSpPr>
          <p:spPr>
            <a:xfrm>
              <a:off x="4185" y="502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26" name="Line 159"/>
            <p:cNvSpPr/>
            <p:nvPr/>
          </p:nvSpPr>
          <p:spPr>
            <a:xfrm>
              <a:off x="4185" y="452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27" name="Line 160"/>
            <p:cNvSpPr/>
            <p:nvPr/>
          </p:nvSpPr>
          <p:spPr>
            <a:xfrm>
              <a:off x="4185" y="401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28" name="Line 161"/>
            <p:cNvSpPr/>
            <p:nvPr/>
          </p:nvSpPr>
          <p:spPr>
            <a:xfrm>
              <a:off x="4185" y="350"/>
              <a:ext cx="15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29" name="Line 162"/>
            <p:cNvSpPr/>
            <p:nvPr/>
          </p:nvSpPr>
          <p:spPr>
            <a:xfrm>
              <a:off x="3925" y="1361"/>
              <a:ext cx="15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30" name="Line 163"/>
            <p:cNvSpPr/>
            <p:nvPr/>
          </p:nvSpPr>
          <p:spPr>
            <a:xfrm>
              <a:off x="3978" y="1310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31" name="Line 164"/>
            <p:cNvSpPr/>
            <p:nvPr/>
          </p:nvSpPr>
          <p:spPr>
            <a:xfrm>
              <a:off x="3978" y="1260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32" name="Line 165"/>
            <p:cNvSpPr/>
            <p:nvPr/>
          </p:nvSpPr>
          <p:spPr>
            <a:xfrm>
              <a:off x="3978" y="1209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33" name="Line 166"/>
            <p:cNvSpPr/>
            <p:nvPr/>
          </p:nvSpPr>
          <p:spPr>
            <a:xfrm>
              <a:off x="3978" y="1209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34" name="Line 167"/>
            <p:cNvSpPr/>
            <p:nvPr/>
          </p:nvSpPr>
          <p:spPr>
            <a:xfrm>
              <a:off x="3978" y="1159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35" name="Line 168"/>
            <p:cNvSpPr/>
            <p:nvPr/>
          </p:nvSpPr>
          <p:spPr>
            <a:xfrm>
              <a:off x="3978" y="1108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36" name="Line 169"/>
            <p:cNvSpPr/>
            <p:nvPr/>
          </p:nvSpPr>
          <p:spPr>
            <a:xfrm>
              <a:off x="3978" y="1058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37" name="Line 170"/>
            <p:cNvSpPr/>
            <p:nvPr/>
          </p:nvSpPr>
          <p:spPr>
            <a:xfrm>
              <a:off x="3978" y="1007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38" name="Line 171"/>
            <p:cNvSpPr/>
            <p:nvPr/>
          </p:nvSpPr>
          <p:spPr>
            <a:xfrm>
              <a:off x="3978" y="957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39" name="Line 172"/>
            <p:cNvSpPr/>
            <p:nvPr/>
          </p:nvSpPr>
          <p:spPr>
            <a:xfrm>
              <a:off x="3978" y="906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40" name="Line 173"/>
            <p:cNvSpPr/>
            <p:nvPr/>
          </p:nvSpPr>
          <p:spPr>
            <a:xfrm>
              <a:off x="3925" y="856"/>
              <a:ext cx="15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41" name="Line 174"/>
            <p:cNvSpPr/>
            <p:nvPr/>
          </p:nvSpPr>
          <p:spPr>
            <a:xfrm>
              <a:off x="3978" y="805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42" name="Line 175"/>
            <p:cNvSpPr/>
            <p:nvPr/>
          </p:nvSpPr>
          <p:spPr>
            <a:xfrm>
              <a:off x="3978" y="755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43" name="Line 176"/>
            <p:cNvSpPr/>
            <p:nvPr/>
          </p:nvSpPr>
          <p:spPr>
            <a:xfrm>
              <a:off x="3978" y="704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44" name="Line 177"/>
            <p:cNvSpPr/>
            <p:nvPr/>
          </p:nvSpPr>
          <p:spPr>
            <a:xfrm>
              <a:off x="3978" y="704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45" name="Line 178"/>
            <p:cNvSpPr/>
            <p:nvPr/>
          </p:nvSpPr>
          <p:spPr>
            <a:xfrm>
              <a:off x="3978" y="654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46" name="Line 179"/>
            <p:cNvSpPr/>
            <p:nvPr/>
          </p:nvSpPr>
          <p:spPr>
            <a:xfrm>
              <a:off x="3978" y="603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47" name="Line 180"/>
            <p:cNvSpPr/>
            <p:nvPr/>
          </p:nvSpPr>
          <p:spPr>
            <a:xfrm>
              <a:off x="3978" y="553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48" name="Line 181"/>
            <p:cNvSpPr/>
            <p:nvPr/>
          </p:nvSpPr>
          <p:spPr>
            <a:xfrm>
              <a:off x="3978" y="502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49" name="Line 182"/>
            <p:cNvSpPr/>
            <p:nvPr/>
          </p:nvSpPr>
          <p:spPr>
            <a:xfrm>
              <a:off x="3978" y="452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50" name="Line 183"/>
            <p:cNvSpPr/>
            <p:nvPr/>
          </p:nvSpPr>
          <p:spPr>
            <a:xfrm>
              <a:off x="3978" y="401"/>
              <a:ext cx="10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51" name="Line 184"/>
            <p:cNvSpPr/>
            <p:nvPr/>
          </p:nvSpPr>
          <p:spPr>
            <a:xfrm>
              <a:off x="3925" y="350"/>
              <a:ext cx="15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752" name="Text Box 185"/>
            <p:cNvSpPr txBox="1"/>
            <p:nvPr/>
          </p:nvSpPr>
          <p:spPr>
            <a:xfrm>
              <a:off x="4291" y="1269"/>
              <a:ext cx="227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endParaRPr lang="en-US" altLang="zh-CN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753" name="Text Box 186"/>
            <p:cNvSpPr txBox="1"/>
            <p:nvPr/>
          </p:nvSpPr>
          <p:spPr>
            <a:xfrm>
              <a:off x="4291" y="708"/>
              <a:ext cx="211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zh-CN" altLang="en-US" sz="16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16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0</a:t>
              </a:r>
              <a:endPara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754" name="Text Box 187"/>
            <p:cNvSpPr txBox="1"/>
            <p:nvPr/>
          </p:nvSpPr>
          <p:spPr>
            <a:xfrm>
              <a:off x="4291" y="218"/>
              <a:ext cx="227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endParaRPr lang="en-US" altLang="zh-CN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755" name="Text Box 188"/>
            <p:cNvSpPr txBox="1"/>
            <p:nvPr/>
          </p:nvSpPr>
          <p:spPr>
            <a:xfrm>
              <a:off x="3762" y="1269"/>
              <a:ext cx="227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endParaRPr lang="en-US" altLang="zh-CN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756" name="Text Box 189"/>
            <p:cNvSpPr txBox="1"/>
            <p:nvPr/>
          </p:nvSpPr>
          <p:spPr>
            <a:xfrm>
              <a:off x="3766" y="708"/>
              <a:ext cx="179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16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0</a:t>
              </a:r>
              <a:endPara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757" name="Text Box 190"/>
            <p:cNvSpPr txBox="1"/>
            <p:nvPr/>
          </p:nvSpPr>
          <p:spPr>
            <a:xfrm>
              <a:off x="3762" y="218"/>
              <a:ext cx="227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endParaRPr lang="en-US" altLang="zh-CN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758" name="Rectangle 191"/>
            <p:cNvSpPr/>
            <p:nvPr/>
          </p:nvSpPr>
          <p:spPr>
            <a:xfrm>
              <a:off x="4079" y="1260"/>
              <a:ext cx="106" cy="404"/>
            </a:xfrm>
            <a:prstGeom prst="rect">
              <a:avLst/>
            </a:prstGeom>
            <a:solidFill>
              <a:srgbClr val="FF3300"/>
            </a:solidFill>
            <a:ln w="9525">
              <a:noFill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759" name="Text Box 192"/>
            <p:cNvSpPr txBox="1"/>
            <p:nvPr/>
          </p:nvSpPr>
          <p:spPr>
            <a:xfrm>
              <a:off x="0" y="1584"/>
              <a:ext cx="259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甲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760" name="Text Box 193"/>
            <p:cNvSpPr txBox="1"/>
            <p:nvPr/>
          </p:nvSpPr>
          <p:spPr>
            <a:xfrm>
              <a:off x="1649" y="1617"/>
              <a:ext cx="307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zh-CN" altLang="en-US" sz="2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乙</a:t>
              </a:r>
              <a:endPara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761" name="Text Box 194"/>
            <p:cNvSpPr txBox="1"/>
            <p:nvPr/>
          </p:nvSpPr>
          <p:spPr>
            <a:xfrm>
              <a:off x="3497" y="1600"/>
              <a:ext cx="307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/>
              <a:r>
                <a:rPr lang="zh-CN" altLang="en-US" sz="2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丙</a:t>
              </a:r>
              <a:endPara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762" name="Rectangle 195"/>
            <p:cNvSpPr/>
            <p:nvPr/>
          </p:nvSpPr>
          <p:spPr>
            <a:xfrm>
              <a:off x="2349" y="334"/>
              <a:ext cx="115" cy="1283"/>
            </a:xfrm>
            <a:prstGeom prst="rect">
              <a:avLst/>
            </a:prstGeom>
            <a:solidFill>
              <a:srgbClr val="FF3300"/>
            </a:solidFill>
            <a:ln w="9525">
              <a:noFill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indefinite" fill="hold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 fill="hold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/>
      <p:bldP spid="63495" grpId="0"/>
      <p:bldP spid="634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/>
          <p:nvPr/>
        </p:nvSpPr>
        <p:spPr>
          <a:xfrm>
            <a:off x="2514600" y="1295400"/>
            <a:ext cx="8229600" cy="5562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3600" dirty="0">
                <a:solidFill>
                  <a:srgbClr val="66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 </a:t>
            </a:r>
            <a:r>
              <a:rPr lang="en-US" altLang="zh-CN" sz="4400" dirty="0">
                <a:solidFill>
                  <a:srgbClr val="66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   </a:t>
            </a:r>
            <a:r>
              <a:rPr lang="zh-CN" altLang="zh-CN" sz="4400" dirty="0">
                <a:solidFill>
                  <a:srgbClr val="66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1</a:t>
            </a:r>
            <a:r>
              <a:rPr lang="en-US" altLang="zh-CN" sz="4400" dirty="0">
                <a:solidFill>
                  <a:srgbClr val="66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.</a:t>
            </a:r>
            <a:r>
              <a:rPr lang="zh-CN" altLang="en-US" sz="4400" dirty="0">
                <a:solidFill>
                  <a:srgbClr val="66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知识与技能</a:t>
            </a:r>
            <a:endParaRPr lang="zh-CN" altLang="en-US" sz="24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Blip>
                <a:blip r:embed="rId1"/>
              </a:buBlip>
            </a:pPr>
            <a:r>
              <a:rPr lang="zh-CN" altLang="en-US" sz="24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理解温度的概念。 </a:t>
            </a:r>
            <a:endParaRPr lang="zh-CN" altLang="en-US" sz="24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Blip>
                <a:blip r:embed="rId1"/>
              </a:buBlip>
            </a:pPr>
            <a:r>
              <a:rPr lang="zh-CN" altLang="en-US" sz="24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了解生活环境中常见的温度值。 </a:t>
            </a:r>
            <a:endParaRPr lang="zh-CN" altLang="en-US" sz="24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Blip>
                <a:blip r:embed="rId1"/>
              </a:buBlip>
            </a:pPr>
            <a:r>
              <a:rPr lang="zh-CN" altLang="en-US" sz="24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会用温度计测量温度。 </a:t>
            </a:r>
            <a:endParaRPr lang="zh-CN" altLang="en-US" sz="24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4400" dirty="0">
                <a:solidFill>
                  <a:srgbClr val="66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    </a:t>
            </a:r>
            <a:r>
              <a:rPr lang="zh-CN" altLang="zh-CN" sz="4400" dirty="0">
                <a:solidFill>
                  <a:srgbClr val="66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2</a:t>
            </a:r>
            <a:r>
              <a:rPr lang="en-US" altLang="zh-CN" sz="4400" dirty="0">
                <a:solidFill>
                  <a:srgbClr val="66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.</a:t>
            </a:r>
            <a:r>
              <a:rPr lang="zh-CN" altLang="en-US" sz="4400" dirty="0">
                <a:solidFill>
                  <a:srgbClr val="66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过程与方法</a:t>
            </a:r>
            <a:r>
              <a:rPr lang="zh-CN" altLang="en-US" sz="24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</a:t>
            </a:r>
            <a:endParaRPr lang="zh-CN" altLang="en-US" sz="24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Blip>
                <a:blip r:embed="rId1"/>
              </a:buBlip>
            </a:pPr>
            <a:r>
              <a:rPr lang="zh-CN" altLang="en-US" sz="24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通过观察和实验了解温度计的结构。 </a:t>
            </a:r>
            <a:endParaRPr lang="zh-CN" altLang="en-US" sz="24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Blip>
                <a:blip r:embed="rId1"/>
              </a:buBlip>
            </a:pPr>
            <a:r>
              <a:rPr lang="zh-CN" altLang="en-US" sz="24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通过学习活动，掌握温度计的使用方法。</a:t>
            </a:r>
            <a:endParaRPr lang="en-US" altLang="zh-CN" sz="24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4400" dirty="0">
                <a:solidFill>
                  <a:srgbClr val="66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    </a:t>
            </a:r>
            <a:r>
              <a:rPr lang="zh-CN" altLang="zh-CN" sz="4400" dirty="0">
                <a:solidFill>
                  <a:srgbClr val="66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3</a:t>
            </a:r>
            <a:r>
              <a:rPr lang="en-US" altLang="zh-CN" sz="4400" dirty="0">
                <a:solidFill>
                  <a:srgbClr val="66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.</a:t>
            </a:r>
            <a:r>
              <a:rPr lang="zh-CN" altLang="en-US" sz="4400" dirty="0">
                <a:solidFill>
                  <a:srgbClr val="66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情感态度与价值观</a:t>
            </a:r>
            <a:r>
              <a:rPr lang="zh-CN" altLang="en-US" sz="24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</a:t>
            </a:r>
            <a:endParaRPr lang="zh-CN" altLang="en-US" sz="24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Blip>
                <a:blip r:embed="rId1"/>
              </a:buBlip>
            </a:pPr>
            <a:r>
              <a:rPr lang="zh-CN" altLang="en-US" sz="24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通过教学活动，激发学习兴趣和对科学的求知欲望，从而乐于探索自然现象和日常生活中的物理学道理。 </a:t>
            </a:r>
            <a:endParaRPr lang="zh-CN" altLang="en-US" sz="24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4099" name="Rectangle 5"/>
          <p:cNvSpPr/>
          <p:nvPr/>
        </p:nvSpPr>
        <p:spPr>
          <a:xfrm>
            <a:off x="4648200" y="228600"/>
            <a:ext cx="3268980" cy="9220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 eaLnBrk="1" hangingPunct="1"/>
            <a:r>
              <a:rPr lang="zh-CN" altLang="en-US" sz="5400" b="0" i="1" dirty="0">
                <a:solidFill>
                  <a:srgbClr val="CC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教学目标 </a:t>
            </a:r>
            <a:endParaRPr lang="zh-CN" altLang="en-US" sz="5400" b="0" i="1" dirty="0">
              <a:solidFill>
                <a:srgbClr val="CC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4100" name="Picture 6" descr="png-02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0"/>
            <a:ext cx="1219200" cy="121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4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1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4">
                                            <p:txEl>
                                              <p:charRg st="1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4">
                                            <p:txEl>
                                              <p:charRg st="1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4">
                                            <p:txEl>
                                              <p:charRg st="1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22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4">
                                            <p:txEl>
                                              <p:charRg st="22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4">
                                            <p:txEl>
                                              <p:charRg st="22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314">
                                            <p:txEl>
                                              <p:charRg st="22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38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4">
                                            <p:txEl>
                                              <p:charRg st="38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4">
                                            <p:txEl>
                                              <p:charRg st="38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314">
                                            <p:txEl>
                                              <p:charRg st="38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5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4">
                                            <p:txEl>
                                              <p:charRg st="5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4">
                                            <p:txEl>
                                              <p:charRg st="5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314">
                                            <p:txEl>
                                              <p:charRg st="50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63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14">
                                            <p:txEl>
                                              <p:charRg st="63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4">
                                            <p:txEl>
                                              <p:charRg st="63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314">
                                            <p:txEl>
                                              <p:charRg st="63" end="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81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14">
                                            <p:txEl>
                                              <p:charRg st="81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14">
                                            <p:txEl>
                                              <p:charRg st="81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14">
                                            <p:txEl>
                                              <p:charRg st="81" end="1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100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314">
                                            <p:txEl>
                                              <p:charRg st="100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314">
                                            <p:txEl>
                                              <p:charRg st="100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314">
                                            <p:txEl>
                                              <p:charRg st="100" end="1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116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314">
                                            <p:txEl>
                                              <p:charRg st="116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314">
                                            <p:txEl>
                                              <p:charRg st="116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314">
                                            <p:txEl>
                                              <p:charRg st="116" end="1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6" name="Picture 2" descr="未命名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5000" t="28238" r="17499" b="15724"/>
          <a:stretch>
            <a:fillRect/>
          </a:stretch>
        </p:blipFill>
        <p:spPr>
          <a:xfrm>
            <a:off x="7315200" y="1219200"/>
            <a:ext cx="2895600" cy="2962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Rectangle 3"/>
          <p:cNvSpPr/>
          <p:nvPr/>
        </p:nvSpPr>
        <p:spPr>
          <a:xfrm>
            <a:off x="5029200" y="4191000"/>
            <a:ext cx="48006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i="1" dirty="0">
                <a:solidFill>
                  <a:srgbClr val="FF3399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只凭感觉判断温度可靠吗？</a:t>
            </a:r>
            <a:endParaRPr lang="zh-CN" altLang="en-US" i="1" dirty="0">
              <a:solidFill>
                <a:srgbClr val="FF3399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11268" name="Text Box 4"/>
          <p:cNvSpPr txBox="1"/>
          <p:nvPr/>
        </p:nvSpPr>
        <p:spPr>
          <a:xfrm>
            <a:off x="2590800" y="4876800"/>
            <a:ext cx="7391400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zh-CN" altLang="en-US" sz="2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先把两只手分别放入热水和冷水中，然后，先把左手放入温水中，再把右手放入温水中。两只手对“温水”的感觉相同吗？</a:t>
            </a:r>
            <a:endParaRPr lang="zh-CN" altLang="en-US" sz="28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1269" name="Rectangle 5"/>
          <p:cNvSpPr/>
          <p:nvPr/>
        </p:nvSpPr>
        <p:spPr>
          <a:xfrm>
            <a:off x="2667000" y="76200"/>
            <a:ext cx="8001000" cy="829945"/>
          </a:xfrm>
          <a:prstGeom prst="rect">
            <a:avLst/>
          </a:prstGeom>
          <a:solidFill>
            <a:srgbClr val="FFFF99"/>
          </a:solidFill>
          <a:ln w="38100" cap="flat" cmpd="sng">
            <a:solidFill>
              <a:srgbClr val="CC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algn="ctr" eaLnBrk="0" hangingPunct="0"/>
            <a:r>
              <a:rPr lang="zh-CN" altLang="en-US" sz="4800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只凭感觉判断温度不可靠！</a:t>
            </a:r>
            <a:endParaRPr lang="zh-CN" altLang="en-US" sz="4800" dirty="0">
              <a:solidFill>
                <a:srgbClr val="FF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5126" name="Picture 6" descr="想想做做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28800" y="1295400"/>
            <a:ext cx="2841625" cy="1143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1" name="Picture 7" descr="未命名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334" t="28238" r="54999" b="15724"/>
          <a:stretch>
            <a:fillRect/>
          </a:stretch>
        </p:blipFill>
        <p:spPr>
          <a:xfrm>
            <a:off x="4800600" y="1219200"/>
            <a:ext cx="2476500" cy="304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ldLvl="0"/>
      <p:bldP spid="11268" grpId="0" bldLvl="0"/>
      <p:bldP spid="11269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 Box 2"/>
          <p:cNvSpPr txBox="1"/>
          <p:nvPr/>
        </p:nvSpPr>
        <p:spPr>
          <a:xfrm>
            <a:off x="3962400" y="1600200"/>
            <a:ext cx="3048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200" dirty="0">
                <a:solidFill>
                  <a:srgbClr val="6600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根据用途分类</a:t>
            </a:r>
            <a:endParaRPr lang="zh-CN" altLang="en-US" sz="3200" dirty="0">
              <a:solidFill>
                <a:srgbClr val="6600FF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7412" name="Rectangle 4"/>
          <p:cNvSpPr/>
          <p:nvPr/>
        </p:nvSpPr>
        <p:spPr>
          <a:xfrm>
            <a:off x="3886200" y="4038600"/>
            <a:ext cx="36576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200" dirty="0">
                <a:solidFill>
                  <a:srgbClr val="6600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根据所用液体分类</a:t>
            </a:r>
            <a:endParaRPr lang="zh-CN" altLang="en-US" sz="3200" dirty="0">
              <a:solidFill>
                <a:srgbClr val="6600FF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7413" name="AutoShape 5"/>
          <p:cNvSpPr/>
          <p:nvPr/>
        </p:nvSpPr>
        <p:spPr>
          <a:xfrm>
            <a:off x="3657600" y="1905000"/>
            <a:ext cx="304800" cy="2438400"/>
          </a:xfrm>
          <a:prstGeom prst="leftBrace">
            <a:avLst>
              <a:gd name="adj1" fmla="val 66666"/>
              <a:gd name="adj2" fmla="val 50000"/>
            </a:avLst>
          </a:prstGeom>
          <a:noFill/>
          <a:ln w="25400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14" name="Rectangle 6"/>
          <p:cNvSpPr/>
          <p:nvPr/>
        </p:nvSpPr>
        <p:spPr>
          <a:xfrm>
            <a:off x="7010400" y="914400"/>
            <a:ext cx="30607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dirty="0">
                <a:solidFill>
                  <a:srgbClr val="9900CC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实验用温度计</a:t>
            </a:r>
            <a:endParaRPr lang="zh-CN" altLang="en-US" dirty="0">
              <a:solidFill>
                <a:srgbClr val="9900CC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17415" name="Rectangle 7"/>
          <p:cNvSpPr/>
          <p:nvPr/>
        </p:nvSpPr>
        <p:spPr>
          <a:xfrm>
            <a:off x="7010400" y="1600200"/>
            <a:ext cx="1651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dirty="0">
                <a:solidFill>
                  <a:srgbClr val="9900CC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体温计</a:t>
            </a:r>
            <a:endParaRPr lang="zh-CN" altLang="en-US" dirty="0">
              <a:solidFill>
                <a:srgbClr val="9900CC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17416" name="Rectangle 8"/>
          <p:cNvSpPr/>
          <p:nvPr/>
        </p:nvSpPr>
        <p:spPr>
          <a:xfrm>
            <a:off x="7010400" y="2444750"/>
            <a:ext cx="1651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dirty="0">
                <a:solidFill>
                  <a:srgbClr val="9900CC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寒暑表</a:t>
            </a:r>
            <a:endParaRPr lang="zh-CN" altLang="en-US" dirty="0">
              <a:solidFill>
                <a:srgbClr val="9900CC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17417" name="AutoShape 9"/>
          <p:cNvSpPr/>
          <p:nvPr/>
        </p:nvSpPr>
        <p:spPr>
          <a:xfrm>
            <a:off x="6705600" y="1143000"/>
            <a:ext cx="304800" cy="1600200"/>
          </a:xfrm>
          <a:prstGeom prst="leftBrace">
            <a:avLst>
              <a:gd name="adj1" fmla="val 43750"/>
              <a:gd name="adj2" fmla="val 50000"/>
            </a:avLst>
          </a:prstGeom>
          <a:noFill/>
          <a:ln w="25400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18" name="Rectangle 10"/>
          <p:cNvSpPr/>
          <p:nvPr/>
        </p:nvSpPr>
        <p:spPr>
          <a:xfrm>
            <a:off x="7772400" y="3352800"/>
            <a:ext cx="25908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dirty="0">
                <a:solidFill>
                  <a:srgbClr val="9900CC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水银温度计</a:t>
            </a:r>
            <a:endParaRPr lang="zh-CN" altLang="en-US" dirty="0">
              <a:solidFill>
                <a:srgbClr val="9900CC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17419" name="Rectangle 11"/>
          <p:cNvSpPr/>
          <p:nvPr/>
        </p:nvSpPr>
        <p:spPr>
          <a:xfrm>
            <a:off x="7772400" y="4114800"/>
            <a:ext cx="25908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dirty="0">
                <a:solidFill>
                  <a:srgbClr val="9900CC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酒精温度计</a:t>
            </a:r>
            <a:endParaRPr lang="zh-CN" altLang="en-US" dirty="0">
              <a:solidFill>
                <a:srgbClr val="9900CC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17420" name="Rectangle 12"/>
          <p:cNvSpPr/>
          <p:nvPr/>
        </p:nvSpPr>
        <p:spPr>
          <a:xfrm>
            <a:off x="7848600" y="4876800"/>
            <a:ext cx="25908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dirty="0">
                <a:solidFill>
                  <a:srgbClr val="9900CC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煤油温度计</a:t>
            </a:r>
            <a:endParaRPr lang="zh-CN" altLang="en-US" dirty="0">
              <a:solidFill>
                <a:srgbClr val="9900CC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17421" name="AutoShape 13"/>
          <p:cNvSpPr/>
          <p:nvPr/>
        </p:nvSpPr>
        <p:spPr>
          <a:xfrm>
            <a:off x="7391400" y="3581400"/>
            <a:ext cx="381000" cy="1676400"/>
          </a:xfrm>
          <a:prstGeom prst="leftBrace">
            <a:avLst>
              <a:gd name="adj1" fmla="val 36666"/>
              <a:gd name="adj2" fmla="val 50000"/>
            </a:avLst>
          </a:prstGeom>
          <a:noFill/>
          <a:ln w="25400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157" name="Text Box 14"/>
          <p:cNvSpPr txBox="1"/>
          <p:nvPr/>
        </p:nvSpPr>
        <p:spPr>
          <a:xfrm>
            <a:off x="2814955" y="1295400"/>
            <a:ext cx="798195" cy="3139440"/>
          </a:xfrm>
          <a:prstGeom prst="rect">
            <a:avLst/>
          </a:prstGeom>
          <a:solidFill>
            <a:schemeClr val="bg1">
              <a:alpha val="54117"/>
            </a:schemeClr>
          </a:solidFill>
          <a:ln w="38100" cap="flat" cmpd="sng">
            <a:solidFill>
              <a:srgbClr val="CC99FF"/>
            </a:solidFill>
            <a:prstDash val="dashDot"/>
            <a:miter/>
            <a:headEnd type="none" w="med" len="med"/>
            <a:tailEnd type="none" w="med" len="med"/>
          </a:ln>
        </p:spPr>
        <p:txBody>
          <a:bodyPr vert="eaVert" wrap="none">
            <a:spAutoFit/>
          </a:bodyPr>
          <a:p>
            <a:pPr lvl="0" eaLnBrk="1" hangingPunct="1"/>
            <a:r>
              <a:rPr lang="zh-CN" altLang="en-US" sz="4000" dirty="0">
                <a:solidFill>
                  <a:srgbClr val="FF0066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温度计的分类</a:t>
            </a:r>
            <a:endParaRPr lang="zh-CN" altLang="en-US" sz="4000" dirty="0">
              <a:solidFill>
                <a:srgbClr val="FF0066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pic>
        <p:nvPicPr>
          <p:cNvPr id="6158" name="Picture 15" descr="png-05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15400" y="5410200"/>
            <a:ext cx="1219200" cy="1219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9" name="TextBox 1"/>
          <p:cNvSpPr txBox="1"/>
          <p:nvPr/>
        </p:nvSpPr>
        <p:spPr>
          <a:xfrm>
            <a:off x="3352800" y="365125"/>
            <a:ext cx="25908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温度计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ldLvl="0"/>
      <p:bldP spid="17412" grpId="0" bldLvl="0"/>
      <p:bldP spid="17413" grpId="0" bldLvl="0" animBg="1"/>
      <p:bldP spid="17414" grpId="0" bldLvl="0"/>
      <p:bldP spid="17415" grpId="0" bldLvl="0"/>
      <p:bldP spid="17416" grpId="0" bldLvl="0"/>
      <p:bldP spid="17417" grpId="0" bldLvl="0" animBg="1"/>
      <p:bldP spid="17418" grpId="0" bldLvl="0"/>
      <p:bldP spid="17419" grpId="0" bldLvl="0"/>
      <p:bldP spid="17420" grpId="0" bldLvl="0"/>
      <p:bldP spid="17421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124200" y="0"/>
          <a:ext cx="50165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224155" imgH="4547870" progId="Flash.Movie">
                  <p:embed/>
                </p:oleObj>
              </mc:Choice>
              <mc:Fallback>
                <p:oleObj name="" r:id="rId1" imgW="224155" imgH="4547870" progId="Flash.Movie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>
                        <a:lum bright="-6000"/>
                      </a:blip>
                      <a:stretch>
                        <a:fillRect/>
                      </a:stretch>
                    </p:blipFill>
                    <p:spPr>
                      <a:xfrm>
                        <a:off x="3124200" y="0"/>
                        <a:ext cx="501650" cy="6858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Text Box 5"/>
          <p:cNvSpPr txBox="1"/>
          <p:nvPr/>
        </p:nvSpPr>
        <p:spPr>
          <a:xfrm>
            <a:off x="3886200" y="1981200"/>
            <a:ext cx="669925" cy="922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i="1" dirty="0">
                <a:solidFill>
                  <a:srgbClr val="FF3399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实验用温度计</a:t>
            </a:r>
            <a:endParaRPr lang="zh-CN" altLang="en-US" i="1" dirty="0">
              <a:solidFill>
                <a:srgbClr val="FF3399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18438" name="Text Box 6"/>
          <p:cNvSpPr txBox="1"/>
          <p:nvPr/>
        </p:nvSpPr>
        <p:spPr>
          <a:xfrm>
            <a:off x="9296400" y="2209800"/>
            <a:ext cx="6699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i="1" dirty="0">
                <a:solidFill>
                  <a:srgbClr val="FF3399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寒暑表</a:t>
            </a:r>
            <a:endParaRPr lang="zh-CN" altLang="en-US" i="1" dirty="0">
              <a:solidFill>
                <a:srgbClr val="FF3399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pic>
        <p:nvPicPr>
          <p:cNvPr id="18439" name="Picture 7" descr="常见温度计"/>
          <p:cNvPicPr>
            <a:picLocks noChangeAspect="1"/>
          </p:cNvPicPr>
          <p:nvPr/>
        </p:nvPicPr>
        <p:blipFill>
          <a:blip r:embed="rId3">
            <a:lum bright="35999" contrast="12000"/>
          </a:blip>
          <a:stretch>
            <a:fillRect/>
          </a:stretch>
        </p:blipFill>
        <p:spPr>
          <a:xfrm>
            <a:off x="7999413" y="762000"/>
            <a:ext cx="1111250" cy="4845050"/>
          </a:xfrm>
          <a:prstGeom prst="rect">
            <a:avLst/>
          </a:prstGeom>
          <a:solidFill>
            <a:srgbClr val="FF6600"/>
          </a:solidFill>
          <a:ln w="9525">
            <a:noFill/>
          </a:ln>
        </p:spPr>
      </p:pic>
      <p:sp>
        <p:nvSpPr>
          <p:cNvPr id="18442" name="Text Box 10"/>
          <p:cNvSpPr txBox="1"/>
          <p:nvPr/>
        </p:nvSpPr>
        <p:spPr>
          <a:xfrm>
            <a:off x="6400800" y="2362200"/>
            <a:ext cx="671513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i="1" dirty="0">
                <a:solidFill>
                  <a:srgbClr val="FF3399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体温计</a:t>
            </a:r>
            <a:endParaRPr lang="zh-CN" altLang="en-US" i="1" dirty="0">
              <a:solidFill>
                <a:srgbClr val="FF3399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grpSp>
        <p:nvGrpSpPr>
          <p:cNvPr id="2" name="Group 284"/>
          <p:cNvGrpSpPr/>
          <p:nvPr/>
        </p:nvGrpSpPr>
        <p:grpSpPr>
          <a:xfrm>
            <a:off x="5638800" y="1143000"/>
            <a:ext cx="290513" cy="4402138"/>
            <a:chOff x="2160" y="624"/>
            <a:chExt cx="183" cy="2773"/>
          </a:xfrm>
        </p:grpSpPr>
        <p:sp>
          <p:nvSpPr>
            <p:cNvPr id="7177" name="未知"/>
            <p:cNvSpPr/>
            <p:nvPr/>
          </p:nvSpPr>
          <p:spPr>
            <a:xfrm>
              <a:off x="2294" y="637"/>
              <a:ext cx="3" cy="2216"/>
            </a:xfrm>
            <a:custGeom>
              <a:avLst/>
              <a:gdLst>
                <a:gd name="txL" fmla="*/ 0 w 6"/>
                <a:gd name="txT" fmla="*/ 0 h 6311"/>
                <a:gd name="txR" fmla="*/ 6 w 6"/>
                <a:gd name="txB" fmla="*/ 6311 h 6311"/>
              </a:gdLst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0" y="777"/>
                </a:cxn>
                <a:cxn ang="0">
                  <a:pos x="2" y="778"/>
                </a:cxn>
                <a:cxn ang="0">
                  <a:pos x="2" y="1"/>
                </a:cxn>
              </a:cxnLst>
              <a:rect l="txL" t="txT" r="txR" b="txB"/>
              <a:pathLst>
                <a:path w="6" h="6311">
                  <a:moveTo>
                    <a:pt x="6" y="5"/>
                  </a:moveTo>
                  <a:lnTo>
                    <a:pt x="0" y="0"/>
                  </a:lnTo>
                  <a:lnTo>
                    <a:pt x="0" y="6304"/>
                  </a:lnTo>
                  <a:lnTo>
                    <a:pt x="6" y="6311"/>
                  </a:lnTo>
                  <a:lnTo>
                    <a:pt x="6" y="5"/>
                  </a:lnTo>
                  <a:close/>
                </a:path>
              </a:pathLst>
            </a:custGeom>
            <a:solidFill>
              <a:srgbClr val="D7D7D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8" name="未知"/>
            <p:cNvSpPr/>
            <p:nvPr/>
          </p:nvSpPr>
          <p:spPr>
            <a:xfrm>
              <a:off x="2297" y="639"/>
              <a:ext cx="1" cy="2216"/>
            </a:xfrm>
            <a:custGeom>
              <a:avLst/>
              <a:gdLst>
                <a:gd name="txL" fmla="*/ 0 w 5"/>
                <a:gd name="txT" fmla="*/ 0 h 6312"/>
                <a:gd name="txR" fmla="*/ 5 w 5"/>
                <a:gd name="txB" fmla="*/ 6312 h 6312"/>
              </a:gdLst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777"/>
                </a:cxn>
                <a:cxn ang="0">
                  <a:pos x="0" y="778"/>
                </a:cxn>
                <a:cxn ang="0">
                  <a:pos x="0" y="1"/>
                </a:cxn>
              </a:cxnLst>
              <a:rect l="txL" t="txT" r="txR" b="txB"/>
              <a:pathLst>
                <a:path w="5" h="6312">
                  <a:moveTo>
                    <a:pt x="5" y="7"/>
                  </a:moveTo>
                  <a:lnTo>
                    <a:pt x="0" y="0"/>
                  </a:lnTo>
                  <a:lnTo>
                    <a:pt x="0" y="6306"/>
                  </a:lnTo>
                  <a:lnTo>
                    <a:pt x="5" y="6312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D5D5D5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9" name="未知"/>
            <p:cNvSpPr/>
            <p:nvPr/>
          </p:nvSpPr>
          <p:spPr>
            <a:xfrm>
              <a:off x="2298" y="642"/>
              <a:ext cx="4" cy="2215"/>
            </a:xfrm>
            <a:custGeom>
              <a:avLst/>
              <a:gdLst>
                <a:gd name="txL" fmla="*/ 0 w 5"/>
                <a:gd name="txT" fmla="*/ 0 h 6311"/>
                <a:gd name="txR" fmla="*/ 5 w 5"/>
                <a:gd name="txB" fmla="*/ 6311 h 6311"/>
              </a:gdLst>
              <a:ahLst/>
              <a:cxnLst>
                <a:cxn ang="0">
                  <a:pos x="3" y="1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777"/>
                </a:cxn>
                <a:cxn ang="0">
                  <a:pos x="3" y="777"/>
                </a:cxn>
                <a:cxn ang="0">
                  <a:pos x="3" y="1"/>
                </a:cxn>
              </a:cxnLst>
              <a:rect l="txL" t="txT" r="txR" b="txB"/>
              <a:pathLst>
                <a:path w="5" h="6311">
                  <a:moveTo>
                    <a:pt x="5" y="8"/>
                  </a:moveTo>
                  <a:lnTo>
                    <a:pt x="2" y="3"/>
                  </a:lnTo>
                  <a:lnTo>
                    <a:pt x="0" y="0"/>
                  </a:lnTo>
                  <a:lnTo>
                    <a:pt x="0" y="6305"/>
                  </a:lnTo>
                  <a:lnTo>
                    <a:pt x="5" y="6311"/>
                  </a:lnTo>
                  <a:lnTo>
                    <a:pt x="5" y="8"/>
                  </a:lnTo>
                  <a:close/>
                </a:path>
              </a:pathLst>
            </a:custGeom>
            <a:solidFill>
              <a:srgbClr val="D3D3D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0" name="未知"/>
            <p:cNvSpPr/>
            <p:nvPr/>
          </p:nvSpPr>
          <p:spPr>
            <a:xfrm>
              <a:off x="2304" y="647"/>
              <a:ext cx="3" cy="2215"/>
            </a:xfrm>
            <a:custGeom>
              <a:avLst/>
              <a:gdLst>
                <a:gd name="txL" fmla="*/ 0 w 6"/>
                <a:gd name="txT" fmla="*/ 0 h 6310"/>
                <a:gd name="txR" fmla="*/ 6 w 6"/>
                <a:gd name="txB" fmla="*/ 6310 h 6310"/>
              </a:gdLst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0" y="776"/>
                </a:cxn>
                <a:cxn ang="0">
                  <a:pos x="2" y="778"/>
                </a:cxn>
                <a:cxn ang="0">
                  <a:pos x="2" y="1"/>
                </a:cxn>
              </a:cxnLst>
              <a:rect l="txL" t="txT" r="txR" b="txB"/>
              <a:pathLst>
                <a:path w="6" h="6310">
                  <a:moveTo>
                    <a:pt x="6" y="9"/>
                  </a:moveTo>
                  <a:lnTo>
                    <a:pt x="0" y="0"/>
                  </a:lnTo>
                  <a:lnTo>
                    <a:pt x="0" y="6302"/>
                  </a:lnTo>
                  <a:lnTo>
                    <a:pt x="6" y="6310"/>
                  </a:lnTo>
                  <a:lnTo>
                    <a:pt x="6" y="9"/>
                  </a:lnTo>
                  <a:close/>
                </a:path>
              </a:pathLst>
            </a:custGeom>
            <a:solidFill>
              <a:srgbClr val="D0D0D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1" name="未知"/>
            <p:cNvSpPr/>
            <p:nvPr/>
          </p:nvSpPr>
          <p:spPr>
            <a:xfrm>
              <a:off x="2302" y="645"/>
              <a:ext cx="2" cy="2214"/>
            </a:xfrm>
            <a:custGeom>
              <a:avLst/>
              <a:gdLst>
                <a:gd name="txL" fmla="*/ 0 w 5"/>
                <a:gd name="txT" fmla="*/ 0 h 6310"/>
                <a:gd name="txR" fmla="*/ 5 w 5"/>
                <a:gd name="txB" fmla="*/ 6310 h 6310"/>
              </a:gdLst>
              <a:ahLst/>
              <a:cxnLst>
                <a:cxn ang="0">
                  <a:pos x="1" y="1"/>
                </a:cxn>
                <a:cxn ang="0">
                  <a:pos x="0" y="0"/>
                </a:cxn>
                <a:cxn ang="0">
                  <a:pos x="0" y="776"/>
                </a:cxn>
                <a:cxn ang="0">
                  <a:pos x="1" y="777"/>
                </a:cxn>
                <a:cxn ang="0">
                  <a:pos x="1" y="1"/>
                </a:cxn>
              </a:cxnLst>
              <a:rect l="txL" t="txT" r="txR" b="txB"/>
              <a:pathLst>
                <a:path w="5" h="6310">
                  <a:moveTo>
                    <a:pt x="5" y="8"/>
                  </a:moveTo>
                  <a:lnTo>
                    <a:pt x="0" y="0"/>
                  </a:lnTo>
                  <a:lnTo>
                    <a:pt x="0" y="6303"/>
                  </a:lnTo>
                  <a:lnTo>
                    <a:pt x="5" y="6310"/>
                  </a:lnTo>
                  <a:lnTo>
                    <a:pt x="5" y="8"/>
                  </a:lnTo>
                  <a:close/>
                </a:path>
              </a:pathLst>
            </a:custGeom>
            <a:solidFill>
              <a:srgbClr val="D1D1D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2" name="未知"/>
            <p:cNvSpPr/>
            <p:nvPr/>
          </p:nvSpPr>
          <p:spPr>
            <a:xfrm>
              <a:off x="2291" y="635"/>
              <a:ext cx="3" cy="2214"/>
            </a:xfrm>
            <a:custGeom>
              <a:avLst/>
              <a:gdLst>
                <a:gd name="txL" fmla="*/ 0 w 5"/>
                <a:gd name="txT" fmla="*/ 0 h 6310"/>
                <a:gd name="txR" fmla="*/ 5 w 5"/>
                <a:gd name="txB" fmla="*/ 6310 h 6310"/>
              </a:gdLst>
              <a:ahLst/>
              <a:cxnLst>
                <a:cxn ang="0">
                  <a:pos x="2" y="777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776"/>
                </a:cxn>
                <a:cxn ang="0">
                  <a:pos x="2" y="777"/>
                </a:cxn>
              </a:cxnLst>
              <a:rect l="txL" t="txT" r="txR" b="txB"/>
              <a:pathLst>
                <a:path w="5" h="6310">
                  <a:moveTo>
                    <a:pt x="5" y="6310"/>
                  </a:moveTo>
                  <a:lnTo>
                    <a:pt x="5" y="6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6306"/>
                  </a:lnTo>
                  <a:lnTo>
                    <a:pt x="5" y="6310"/>
                  </a:lnTo>
                  <a:close/>
                </a:path>
              </a:pathLst>
            </a:custGeom>
            <a:solidFill>
              <a:srgbClr val="DADAD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3" name="未知"/>
            <p:cNvSpPr/>
            <p:nvPr/>
          </p:nvSpPr>
          <p:spPr>
            <a:xfrm>
              <a:off x="2269" y="626"/>
              <a:ext cx="2" cy="127"/>
            </a:xfrm>
            <a:custGeom>
              <a:avLst/>
              <a:gdLst>
                <a:gd name="txL" fmla="*/ 0 w 5"/>
                <a:gd name="txT" fmla="*/ 0 h 360"/>
                <a:gd name="txR" fmla="*/ 5 w 5"/>
                <a:gd name="txB" fmla="*/ 360 h 360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43"/>
                </a:cxn>
                <a:cxn ang="0">
                  <a:pos x="0" y="44"/>
                </a:cxn>
                <a:cxn ang="0">
                  <a:pos x="1" y="45"/>
                </a:cxn>
                <a:cxn ang="0">
                  <a:pos x="1" y="0"/>
                </a:cxn>
              </a:cxnLst>
              <a:rect l="txL" t="txT" r="txR" b="txB"/>
              <a:pathLst>
                <a:path w="5" h="360">
                  <a:moveTo>
                    <a:pt x="5" y="2"/>
                  </a:moveTo>
                  <a:lnTo>
                    <a:pt x="0" y="0"/>
                  </a:lnTo>
                  <a:lnTo>
                    <a:pt x="0" y="347"/>
                  </a:lnTo>
                  <a:lnTo>
                    <a:pt x="3" y="354"/>
                  </a:lnTo>
                  <a:lnTo>
                    <a:pt x="5" y="360"/>
                  </a:lnTo>
                  <a:lnTo>
                    <a:pt x="5" y="2"/>
                  </a:lnTo>
                  <a:close/>
                </a:path>
              </a:pathLst>
            </a:custGeom>
            <a:solidFill>
              <a:srgbClr val="E8E8E8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4" name="未知"/>
            <p:cNvSpPr/>
            <p:nvPr/>
          </p:nvSpPr>
          <p:spPr>
            <a:xfrm>
              <a:off x="2258" y="624"/>
              <a:ext cx="1" cy="117"/>
            </a:xfrm>
            <a:custGeom>
              <a:avLst/>
              <a:gdLst>
                <a:gd name="txL" fmla="*/ 0 w 5"/>
                <a:gd name="txT" fmla="*/ 0 h 331"/>
                <a:gd name="txR" fmla="*/ 5 w 5"/>
                <a:gd name="txB" fmla="*/ 331 h 331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41"/>
                </a:cxn>
                <a:cxn ang="0">
                  <a:pos x="0" y="41"/>
                </a:cxn>
                <a:cxn ang="0">
                  <a:pos x="0" y="41"/>
                </a:cxn>
                <a:cxn ang="0">
                  <a:pos x="0" y="0"/>
                </a:cxn>
              </a:cxnLst>
              <a:rect l="txL" t="txT" r="txR" b="txB"/>
              <a:pathLst>
                <a:path w="5" h="331">
                  <a:moveTo>
                    <a:pt x="5" y="1"/>
                  </a:moveTo>
                  <a:lnTo>
                    <a:pt x="0" y="0"/>
                  </a:lnTo>
                  <a:lnTo>
                    <a:pt x="0" y="329"/>
                  </a:lnTo>
                  <a:lnTo>
                    <a:pt x="2" y="329"/>
                  </a:lnTo>
                  <a:lnTo>
                    <a:pt x="5" y="331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EFEFE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5" name="未知"/>
            <p:cNvSpPr/>
            <p:nvPr/>
          </p:nvSpPr>
          <p:spPr>
            <a:xfrm>
              <a:off x="2259" y="625"/>
              <a:ext cx="4" cy="118"/>
            </a:xfrm>
            <a:custGeom>
              <a:avLst/>
              <a:gdLst>
                <a:gd name="txL" fmla="*/ 0 w 6"/>
                <a:gd name="txT" fmla="*/ 0 h 336"/>
                <a:gd name="txR" fmla="*/ 6 w 6"/>
                <a:gd name="txB" fmla="*/ 336 h 336"/>
              </a:gdLst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41"/>
                </a:cxn>
                <a:cxn ang="0">
                  <a:pos x="3" y="41"/>
                </a:cxn>
                <a:cxn ang="0">
                  <a:pos x="3" y="0"/>
                </a:cxn>
              </a:cxnLst>
              <a:rect l="txL" t="txT" r="txR" b="txB"/>
              <a:pathLst>
                <a:path w="6" h="336">
                  <a:moveTo>
                    <a:pt x="6" y="2"/>
                  </a:moveTo>
                  <a:lnTo>
                    <a:pt x="0" y="0"/>
                  </a:lnTo>
                  <a:lnTo>
                    <a:pt x="0" y="330"/>
                  </a:lnTo>
                  <a:lnTo>
                    <a:pt x="6" y="336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EDEDED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6" name="未知"/>
            <p:cNvSpPr/>
            <p:nvPr/>
          </p:nvSpPr>
          <p:spPr>
            <a:xfrm>
              <a:off x="2263" y="625"/>
              <a:ext cx="2" cy="119"/>
            </a:xfrm>
            <a:custGeom>
              <a:avLst/>
              <a:gdLst>
                <a:gd name="txL" fmla="*/ 0 w 5"/>
                <a:gd name="txT" fmla="*/ 0 h 339"/>
                <a:gd name="txR" fmla="*/ 5 w 5"/>
                <a:gd name="txB" fmla="*/ 339 h 339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41"/>
                </a:cxn>
                <a:cxn ang="0">
                  <a:pos x="1" y="42"/>
                </a:cxn>
                <a:cxn ang="0">
                  <a:pos x="1" y="0"/>
                </a:cxn>
              </a:cxnLst>
              <a:rect l="txL" t="txT" r="txR" b="txB"/>
              <a:pathLst>
                <a:path w="5" h="339">
                  <a:moveTo>
                    <a:pt x="5" y="1"/>
                  </a:moveTo>
                  <a:lnTo>
                    <a:pt x="0" y="0"/>
                  </a:lnTo>
                  <a:lnTo>
                    <a:pt x="0" y="334"/>
                  </a:lnTo>
                  <a:lnTo>
                    <a:pt x="5" y="339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EBEBEB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7" name="未知"/>
            <p:cNvSpPr/>
            <p:nvPr/>
          </p:nvSpPr>
          <p:spPr>
            <a:xfrm>
              <a:off x="2265" y="626"/>
              <a:ext cx="4" cy="122"/>
            </a:xfrm>
            <a:custGeom>
              <a:avLst/>
              <a:gdLst>
                <a:gd name="txL" fmla="*/ 0 w 6"/>
                <a:gd name="txT" fmla="*/ 0 h 348"/>
                <a:gd name="txR" fmla="*/ 6 w 6"/>
                <a:gd name="txB" fmla="*/ 348 h 348"/>
              </a:gdLst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41"/>
                </a:cxn>
                <a:cxn ang="0">
                  <a:pos x="3" y="43"/>
                </a:cxn>
                <a:cxn ang="0">
                  <a:pos x="3" y="0"/>
                </a:cxn>
              </a:cxnLst>
              <a:rect l="txL" t="txT" r="txR" b="txB"/>
              <a:pathLst>
                <a:path w="6" h="348">
                  <a:moveTo>
                    <a:pt x="6" y="1"/>
                  </a:moveTo>
                  <a:lnTo>
                    <a:pt x="0" y="0"/>
                  </a:lnTo>
                  <a:lnTo>
                    <a:pt x="0" y="338"/>
                  </a:lnTo>
                  <a:lnTo>
                    <a:pt x="6" y="348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EAEAE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8" name="未知"/>
            <p:cNvSpPr/>
            <p:nvPr/>
          </p:nvSpPr>
          <p:spPr>
            <a:xfrm>
              <a:off x="2288" y="633"/>
              <a:ext cx="3" cy="2216"/>
            </a:xfrm>
            <a:custGeom>
              <a:avLst/>
              <a:gdLst>
                <a:gd name="txL" fmla="*/ 0 w 6"/>
                <a:gd name="txT" fmla="*/ 0 h 6311"/>
                <a:gd name="txR" fmla="*/ 6 w 6"/>
                <a:gd name="txB" fmla="*/ 6311 h 6311"/>
              </a:gdLst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0" y="777"/>
                </a:cxn>
                <a:cxn ang="0">
                  <a:pos x="2" y="778"/>
                </a:cxn>
                <a:cxn ang="0">
                  <a:pos x="2" y="1"/>
                </a:cxn>
              </a:cxnLst>
              <a:rect l="txL" t="txT" r="txR" b="txB"/>
              <a:pathLst>
                <a:path w="6" h="6311">
                  <a:moveTo>
                    <a:pt x="6" y="5"/>
                  </a:moveTo>
                  <a:lnTo>
                    <a:pt x="0" y="0"/>
                  </a:lnTo>
                  <a:lnTo>
                    <a:pt x="0" y="6305"/>
                  </a:lnTo>
                  <a:lnTo>
                    <a:pt x="6" y="6311"/>
                  </a:lnTo>
                  <a:lnTo>
                    <a:pt x="6" y="5"/>
                  </a:lnTo>
                  <a:close/>
                </a:path>
              </a:pathLst>
            </a:custGeom>
            <a:solidFill>
              <a:srgbClr val="DADAD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9" name="未知"/>
            <p:cNvSpPr/>
            <p:nvPr/>
          </p:nvSpPr>
          <p:spPr>
            <a:xfrm>
              <a:off x="2285" y="633"/>
              <a:ext cx="3" cy="2213"/>
            </a:xfrm>
            <a:custGeom>
              <a:avLst/>
              <a:gdLst>
                <a:gd name="txL" fmla="*/ 0 w 6"/>
                <a:gd name="txT" fmla="*/ 0 h 6309"/>
                <a:gd name="txR" fmla="*/ 6 w 6"/>
                <a:gd name="txB" fmla="*/ 6309 h 6309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776"/>
                </a:cxn>
                <a:cxn ang="0">
                  <a:pos x="1" y="776"/>
                </a:cxn>
                <a:cxn ang="0">
                  <a:pos x="1" y="776"/>
                </a:cxn>
                <a:cxn ang="0">
                  <a:pos x="2" y="776"/>
                </a:cxn>
                <a:cxn ang="0">
                  <a:pos x="2" y="776"/>
                </a:cxn>
                <a:cxn ang="0">
                  <a:pos x="2" y="0"/>
                </a:cxn>
              </a:cxnLst>
              <a:rect l="txL" t="txT" r="txR" b="txB"/>
              <a:pathLst>
                <a:path w="6" h="6309">
                  <a:moveTo>
                    <a:pt x="6" y="4"/>
                  </a:moveTo>
                  <a:lnTo>
                    <a:pt x="0" y="0"/>
                  </a:lnTo>
                  <a:lnTo>
                    <a:pt x="0" y="6303"/>
                  </a:lnTo>
                  <a:lnTo>
                    <a:pt x="2" y="6305"/>
                  </a:lnTo>
                  <a:lnTo>
                    <a:pt x="3" y="6306"/>
                  </a:lnTo>
                  <a:lnTo>
                    <a:pt x="5" y="6308"/>
                  </a:lnTo>
                  <a:lnTo>
                    <a:pt x="6" y="6309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DDDDDD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0" name="未知"/>
            <p:cNvSpPr/>
            <p:nvPr/>
          </p:nvSpPr>
          <p:spPr>
            <a:xfrm>
              <a:off x="2282" y="630"/>
              <a:ext cx="3" cy="2214"/>
            </a:xfrm>
            <a:custGeom>
              <a:avLst/>
              <a:gdLst>
                <a:gd name="txL" fmla="*/ 0 w 6"/>
                <a:gd name="txT" fmla="*/ 0 h 6308"/>
                <a:gd name="txR" fmla="*/ 6 w 6"/>
                <a:gd name="txB" fmla="*/ 6308 h 6308"/>
              </a:gdLst>
              <a:ahLst/>
              <a:cxnLst>
                <a:cxn ang="0">
                  <a:pos x="2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777"/>
                </a:cxn>
                <a:cxn ang="0">
                  <a:pos x="1" y="777"/>
                </a:cxn>
                <a:cxn ang="0">
                  <a:pos x="2" y="777"/>
                </a:cxn>
                <a:cxn ang="0">
                  <a:pos x="2" y="1"/>
                </a:cxn>
              </a:cxnLst>
              <a:rect l="txL" t="txT" r="txR" b="txB"/>
              <a:pathLst>
                <a:path w="6" h="6308">
                  <a:moveTo>
                    <a:pt x="6" y="5"/>
                  </a:moveTo>
                  <a:lnTo>
                    <a:pt x="3" y="3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6304"/>
                  </a:lnTo>
                  <a:lnTo>
                    <a:pt x="2" y="6306"/>
                  </a:lnTo>
                  <a:lnTo>
                    <a:pt x="6" y="6308"/>
                  </a:lnTo>
                  <a:lnTo>
                    <a:pt x="6" y="5"/>
                  </a:lnTo>
                  <a:close/>
                </a:path>
              </a:pathLst>
            </a:custGeom>
            <a:solidFill>
              <a:srgbClr val="DEDEDE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1" name="未知"/>
            <p:cNvSpPr/>
            <p:nvPr/>
          </p:nvSpPr>
          <p:spPr>
            <a:xfrm>
              <a:off x="2279" y="629"/>
              <a:ext cx="3" cy="2214"/>
            </a:xfrm>
            <a:custGeom>
              <a:avLst/>
              <a:gdLst>
                <a:gd name="txL" fmla="*/ 0 w 5"/>
                <a:gd name="txT" fmla="*/ 0 h 6307"/>
                <a:gd name="txR" fmla="*/ 5 w 5"/>
                <a:gd name="txB" fmla="*/ 6307 h 6307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776"/>
                </a:cxn>
                <a:cxn ang="0">
                  <a:pos x="2" y="777"/>
                </a:cxn>
                <a:cxn ang="0">
                  <a:pos x="2" y="0"/>
                </a:cxn>
              </a:cxnLst>
              <a:rect l="txL" t="txT" r="txR" b="txB"/>
              <a:pathLst>
                <a:path w="5" h="6307">
                  <a:moveTo>
                    <a:pt x="5" y="3"/>
                  </a:moveTo>
                  <a:lnTo>
                    <a:pt x="0" y="0"/>
                  </a:lnTo>
                  <a:lnTo>
                    <a:pt x="0" y="6302"/>
                  </a:lnTo>
                  <a:lnTo>
                    <a:pt x="5" y="6307"/>
                  </a:lnTo>
                  <a:lnTo>
                    <a:pt x="5" y="3"/>
                  </a:lnTo>
                  <a:close/>
                </a:path>
              </a:pathLst>
            </a:custGeom>
            <a:solidFill>
              <a:srgbClr val="E0E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2" name="未知"/>
            <p:cNvSpPr/>
            <p:nvPr/>
          </p:nvSpPr>
          <p:spPr>
            <a:xfrm>
              <a:off x="2277" y="628"/>
              <a:ext cx="2" cy="2213"/>
            </a:xfrm>
            <a:custGeom>
              <a:avLst/>
              <a:gdLst>
                <a:gd name="txL" fmla="*/ 0 w 5"/>
                <a:gd name="txT" fmla="*/ 0 h 6305"/>
                <a:gd name="txR" fmla="*/ 5 w 5"/>
                <a:gd name="txB" fmla="*/ 6305 h 6305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776"/>
                </a:cxn>
                <a:cxn ang="0">
                  <a:pos x="1" y="777"/>
                </a:cxn>
                <a:cxn ang="0">
                  <a:pos x="1" y="0"/>
                </a:cxn>
              </a:cxnLst>
              <a:rect l="txL" t="txT" r="txR" b="txB"/>
              <a:pathLst>
                <a:path w="5" h="6305">
                  <a:moveTo>
                    <a:pt x="5" y="3"/>
                  </a:moveTo>
                  <a:lnTo>
                    <a:pt x="0" y="0"/>
                  </a:lnTo>
                  <a:lnTo>
                    <a:pt x="0" y="6301"/>
                  </a:lnTo>
                  <a:lnTo>
                    <a:pt x="5" y="6305"/>
                  </a:lnTo>
                  <a:lnTo>
                    <a:pt x="5" y="3"/>
                  </a:lnTo>
                  <a:close/>
                </a:path>
              </a:pathLst>
            </a:custGeom>
            <a:solidFill>
              <a:srgbClr val="E2E2E2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3" name="未知"/>
            <p:cNvSpPr/>
            <p:nvPr/>
          </p:nvSpPr>
          <p:spPr>
            <a:xfrm>
              <a:off x="2274" y="627"/>
              <a:ext cx="3" cy="2213"/>
            </a:xfrm>
            <a:custGeom>
              <a:avLst/>
              <a:gdLst>
                <a:gd name="txL" fmla="*/ 0 w 6"/>
                <a:gd name="txT" fmla="*/ 0 h 6304"/>
                <a:gd name="txR" fmla="*/ 6 w 6"/>
                <a:gd name="txB" fmla="*/ 6304 h 6304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46"/>
                </a:cxn>
                <a:cxn ang="0">
                  <a:pos x="1" y="47"/>
                </a:cxn>
                <a:cxn ang="0">
                  <a:pos x="1" y="49"/>
                </a:cxn>
                <a:cxn ang="0">
                  <a:pos x="2" y="52"/>
                </a:cxn>
                <a:cxn ang="0">
                  <a:pos x="1" y="54"/>
                </a:cxn>
                <a:cxn ang="0">
                  <a:pos x="1" y="55"/>
                </a:cxn>
                <a:cxn ang="0">
                  <a:pos x="1" y="55"/>
                </a:cxn>
                <a:cxn ang="0">
                  <a:pos x="1" y="57"/>
                </a:cxn>
                <a:cxn ang="0">
                  <a:pos x="0" y="58"/>
                </a:cxn>
                <a:cxn ang="0">
                  <a:pos x="0" y="776"/>
                </a:cxn>
                <a:cxn ang="0">
                  <a:pos x="2" y="777"/>
                </a:cxn>
                <a:cxn ang="0">
                  <a:pos x="2" y="0"/>
                </a:cxn>
              </a:cxnLst>
              <a:rect l="txL" t="txT" r="txR" b="txB"/>
              <a:pathLst>
                <a:path w="6" h="6304">
                  <a:moveTo>
                    <a:pt x="6" y="3"/>
                  </a:moveTo>
                  <a:lnTo>
                    <a:pt x="0" y="0"/>
                  </a:lnTo>
                  <a:lnTo>
                    <a:pt x="0" y="375"/>
                  </a:lnTo>
                  <a:lnTo>
                    <a:pt x="1" y="385"/>
                  </a:lnTo>
                  <a:lnTo>
                    <a:pt x="3" y="397"/>
                  </a:lnTo>
                  <a:lnTo>
                    <a:pt x="5" y="425"/>
                  </a:lnTo>
                  <a:lnTo>
                    <a:pt x="4" y="437"/>
                  </a:lnTo>
                  <a:lnTo>
                    <a:pt x="3" y="443"/>
                  </a:lnTo>
                  <a:lnTo>
                    <a:pt x="3" y="450"/>
                  </a:lnTo>
                  <a:lnTo>
                    <a:pt x="1" y="461"/>
                  </a:lnTo>
                  <a:lnTo>
                    <a:pt x="0" y="473"/>
                  </a:lnTo>
                  <a:lnTo>
                    <a:pt x="0" y="6299"/>
                  </a:lnTo>
                  <a:lnTo>
                    <a:pt x="6" y="6304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E4E4E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4" name="未知"/>
            <p:cNvSpPr/>
            <p:nvPr/>
          </p:nvSpPr>
          <p:spPr>
            <a:xfrm>
              <a:off x="2271" y="627"/>
              <a:ext cx="3" cy="132"/>
            </a:xfrm>
            <a:custGeom>
              <a:avLst/>
              <a:gdLst>
                <a:gd name="txL" fmla="*/ 0 w 6"/>
                <a:gd name="txT" fmla="*/ 0 h 377"/>
                <a:gd name="txR" fmla="*/ 6 w 6"/>
                <a:gd name="txB" fmla="*/ 377 h 377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44"/>
                </a:cxn>
                <a:cxn ang="0">
                  <a:pos x="2" y="46"/>
                </a:cxn>
                <a:cxn ang="0">
                  <a:pos x="2" y="0"/>
                </a:cxn>
              </a:cxnLst>
              <a:rect l="txL" t="txT" r="txR" b="txB"/>
              <a:pathLst>
                <a:path w="6" h="377">
                  <a:moveTo>
                    <a:pt x="6" y="2"/>
                  </a:moveTo>
                  <a:lnTo>
                    <a:pt x="0" y="0"/>
                  </a:lnTo>
                  <a:lnTo>
                    <a:pt x="0" y="358"/>
                  </a:lnTo>
                  <a:lnTo>
                    <a:pt x="6" y="377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E6E6E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5" name="未知"/>
            <p:cNvSpPr/>
            <p:nvPr/>
          </p:nvSpPr>
          <p:spPr>
            <a:xfrm>
              <a:off x="2249" y="624"/>
              <a:ext cx="3" cy="117"/>
            </a:xfrm>
            <a:custGeom>
              <a:avLst/>
              <a:gdLst>
                <a:gd name="txL" fmla="*/ 0 w 5"/>
                <a:gd name="txT" fmla="*/ 0 h 331"/>
                <a:gd name="txR" fmla="*/ 5 w 5"/>
                <a:gd name="txB" fmla="*/ 331 h 331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41"/>
                </a:cxn>
                <a:cxn ang="0">
                  <a:pos x="2" y="41"/>
                </a:cxn>
                <a:cxn ang="0">
                  <a:pos x="2" y="0"/>
                </a:cxn>
              </a:cxnLst>
              <a:rect l="txL" t="txT" r="txR" b="txB"/>
              <a:pathLst>
                <a:path w="5" h="331">
                  <a:moveTo>
                    <a:pt x="5" y="0"/>
                  </a:moveTo>
                  <a:lnTo>
                    <a:pt x="0" y="1"/>
                  </a:lnTo>
                  <a:lnTo>
                    <a:pt x="0" y="331"/>
                  </a:lnTo>
                  <a:lnTo>
                    <a:pt x="5" y="32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5F5F5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6" name="未知"/>
            <p:cNvSpPr/>
            <p:nvPr/>
          </p:nvSpPr>
          <p:spPr>
            <a:xfrm>
              <a:off x="2252" y="624"/>
              <a:ext cx="2" cy="116"/>
            </a:xfrm>
            <a:custGeom>
              <a:avLst/>
              <a:gdLst>
                <a:gd name="txL" fmla="*/ 0 w 6"/>
                <a:gd name="txT" fmla="*/ 0 h 329"/>
                <a:gd name="txR" fmla="*/ 6 w 6"/>
                <a:gd name="txB" fmla="*/ 329 h 329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41"/>
                </a:cxn>
                <a:cxn ang="0">
                  <a:pos x="1" y="41"/>
                </a:cxn>
                <a:cxn ang="0">
                  <a:pos x="1" y="0"/>
                </a:cxn>
              </a:cxnLst>
              <a:rect l="txL" t="txT" r="txR" b="txB"/>
              <a:pathLst>
                <a:path w="6" h="329">
                  <a:moveTo>
                    <a:pt x="6" y="0"/>
                  </a:moveTo>
                  <a:lnTo>
                    <a:pt x="0" y="0"/>
                  </a:lnTo>
                  <a:lnTo>
                    <a:pt x="0" y="329"/>
                  </a:lnTo>
                  <a:lnTo>
                    <a:pt x="6" y="32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3F3F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7" name="未知"/>
            <p:cNvSpPr/>
            <p:nvPr/>
          </p:nvSpPr>
          <p:spPr>
            <a:xfrm>
              <a:off x="2246" y="625"/>
              <a:ext cx="3" cy="118"/>
            </a:xfrm>
            <a:custGeom>
              <a:avLst/>
              <a:gdLst>
                <a:gd name="txL" fmla="*/ 0 w 6"/>
                <a:gd name="txT" fmla="*/ 0 h 336"/>
                <a:gd name="txR" fmla="*/ 6 w 6"/>
                <a:gd name="txB" fmla="*/ 336 h 336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41"/>
                </a:cxn>
                <a:cxn ang="0">
                  <a:pos x="2" y="41"/>
                </a:cxn>
                <a:cxn ang="0">
                  <a:pos x="2" y="0"/>
                </a:cxn>
              </a:cxnLst>
              <a:rect l="txL" t="txT" r="txR" b="txB"/>
              <a:pathLst>
                <a:path w="6" h="336">
                  <a:moveTo>
                    <a:pt x="6" y="0"/>
                  </a:moveTo>
                  <a:lnTo>
                    <a:pt x="0" y="2"/>
                  </a:lnTo>
                  <a:lnTo>
                    <a:pt x="0" y="336"/>
                  </a:lnTo>
                  <a:lnTo>
                    <a:pt x="6" y="33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7F7F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8" name="未知"/>
            <p:cNvSpPr/>
            <p:nvPr/>
          </p:nvSpPr>
          <p:spPr>
            <a:xfrm>
              <a:off x="2244" y="625"/>
              <a:ext cx="2" cy="119"/>
            </a:xfrm>
            <a:custGeom>
              <a:avLst/>
              <a:gdLst>
                <a:gd name="txL" fmla="*/ 0 w 5"/>
                <a:gd name="txT" fmla="*/ 0 h 339"/>
                <a:gd name="txR" fmla="*/ 5 w 5"/>
                <a:gd name="txB" fmla="*/ 339 h 339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42"/>
                </a:cxn>
                <a:cxn ang="0">
                  <a:pos x="1" y="41"/>
                </a:cxn>
                <a:cxn ang="0">
                  <a:pos x="1" y="0"/>
                </a:cxn>
              </a:cxnLst>
              <a:rect l="txL" t="txT" r="txR" b="txB"/>
              <a:pathLst>
                <a:path w="5" h="339">
                  <a:moveTo>
                    <a:pt x="5" y="0"/>
                  </a:moveTo>
                  <a:lnTo>
                    <a:pt x="0" y="1"/>
                  </a:lnTo>
                  <a:lnTo>
                    <a:pt x="0" y="339"/>
                  </a:lnTo>
                  <a:lnTo>
                    <a:pt x="5" y="33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8F8F8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9" name="未知"/>
            <p:cNvSpPr/>
            <p:nvPr/>
          </p:nvSpPr>
          <p:spPr>
            <a:xfrm>
              <a:off x="2241" y="626"/>
              <a:ext cx="3" cy="121"/>
            </a:xfrm>
            <a:custGeom>
              <a:avLst/>
              <a:gdLst>
                <a:gd name="txL" fmla="*/ 0 w 6"/>
                <a:gd name="txT" fmla="*/ 0 h 347"/>
                <a:gd name="txR" fmla="*/ 6 w 6"/>
                <a:gd name="txB" fmla="*/ 347 h 347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42"/>
                </a:cxn>
                <a:cxn ang="0">
                  <a:pos x="2" y="41"/>
                </a:cxn>
                <a:cxn ang="0">
                  <a:pos x="2" y="0"/>
                </a:cxn>
              </a:cxnLst>
              <a:rect l="txL" t="txT" r="txR" b="txB"/>
              <a:pathLst>
                <a:path w="6" h="347">
                  <a:moveTo>
                    <a:pt x="6" y="0"/>
                  </a:moveTo>
                  <a:lnTo>
                    <a:pt x="0" y="1"/>
                  </a:lnTo>
                  <a:lnTo>
                    <a:pt x="0" y="347"/>
                  </a:lnTo>
                  <a:lnTo>
                    <a:pt x="6" y="33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AFA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00" name="未知"/>
            <p:cNvSpPr/>
            <p:nvPr/>
          </p:nvSpPr>
          <p:spPr>
            <a:xfrm>
              <a:off x="2238" y="626"/>
              <a:ext cx="3" cy="125"/>
            </a:xfrm>
            <a:custGeom>
              <a:avLst/>
              <a:gdLst>
                <a:gd name="txL" fmla="*/ 0 w 5"/>
                <a:gd name="txT" fmla="*/ 0 h 358"/>
                <a:gd name="txR" fmla="*/ 5 w 5"/>
                <a:gd name="txB" fmla="*/ 358 h 358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44"/>
                </a:cxn>
                <a:cxn ang="0">
                  <a:pos x="1" y="43"/>
                </a:cxn>
                <a:cxn ang="0">
                  <a:pos x="2" y="42"/>
                </a:cxn>
                <a:cxn ang="0">
                  <a:pos x="2" y="0"/>
                </a:cxn>
              </a:cxnLst>
              <a:rect l="txL" t="txT" r="txR" b="txB"/>
              <a:pathLst>
                <a:path w="5" h="358">
                  <a:moveTo>
                    <a:pt x="5" y="0"/>
                  </a:moveTo>
                  <a:lnTo>
                    <a:pt x="0" y="2"/>
                  </a:lnTo>
                  <a:lnTo>
                    <a:pt x="0" y="358"/>
                  </a:lnTo>
                  <a:lnTo>
                    <a:pt x="2" y="354"/>
                  </a:lnTo>
                  <a:lnTo>
                    <a:pt x="5" y="346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CFCF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01" name="未知"/>
            <p:cNvSpPr/>
            <p:nvPr/>
          </p:nvSpPr>
          <p:spPr>
            <a:xfrm>
              <a:off x="2254" y="624"/>
              <a:ext cx="4" cy="116"/>
            </a:xfrm>
            <a:custGeom>
              <a:avLst/>
              <a:gdLst>
                <a:gd name="txL" fmla="*/ 0 w 5"/>
                <a:gd name="txT" fmla="*/ 0 h 329"/>
                <a:gd name="txR" fmla="*/ 5 w 5"/>
                <a:gd name="txB" fmla="*/ 329 h 329"/>
              </a:gdLst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41"/>
                </a:cxn>
                <a:cxn ang="0">
                  <a:pos x="3" y="41"/>
                </a:cxn>
                <a:cxn ang="0">
                  <a:pos x="3" y="0"/>
                </a:cxn>
              </a:cxnLst>
              <a:rect l="txL" t="txT" r="txR" b="txB"/>
              <a:pathLst>
                <a:path w="5" h="329">
                  <a:moveTo>
                    <a:pt x="5" y="0"/>
                  </a:moveTo>
                  <a:lnTo>
                    <a:pt x="0" y="0"/>
                  </a:lnTo>
                  <a:lnTo>
                    <a:pt x="0" y="328"/>
                  </a:lnTo>
                  <a:lnTo>
                    <a:pt x="5" y="32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1F1F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02" name="未知"/>
            <p:cNvSpPr>
              <a:spLocks noEditPoints="1"/>
            </p:cNvSpPr>
            <p:nvPr/>
          </p:nvSpPr>
          <p:spPr>
            <a:xfrm>
              <a:off x="2169" y="627"/>
              <a:ext cx="69" cy="2385"/>
            </a:xfrm>
            <a:custGeom>
              <a:avLst/>
              <a:gdLst>
                <a:gd name="txL" fmla="*/ 0 w 138"/>
                <a:gd name="txT" fmla="*/ 0 h 6795"/>
                <a:gd name="txR" fmla="*/ 138 w 138"/>
                <a:gd name="txB" fmla="*/ 6795 h 6795"/>
              </a:gdLst>
              <a:ahLst/>
              <a:cxnLst>
                <a:cxn ang="0">
                  <a:pos x="35" y="44"/>
                </a:cxn>
                <a:cxn ang="0">
                  <a:pos x="22" y="4"/>
                </a:cxn>
                <a:cxn ang="0">
                  <a:pos x="8" y="17"/>
                </a:cxn>
                <a:cxn ang="0">
                  <a:pos x="0" y="71"/>
                </a:cxn>
                <a:cxn ang="0">
                  <a:pos x="0" y="81"/>
                </a:cxn>
                <a:cxn ang="0">
                  <a:pos x="19" y="97"/>
                </a:cxn>
                <a:cxn ang="0">
                  <a:pos x="0" y="114"/>
                </a:cxn>
                <a:cxn ang="0">
                  <a:pos x="0" y="123"/>
                </a:cxn>
                <a:cxn ang="0">
                  <a:pos x="19" y="139"/>
                </a:cxn>
                <a:cxn ang="0">
                  <a:pos x="0" y="166"/>
                </a:cxn>
                <a:cxn ang="0">
                  <a:pos x="0" y="174"/>
                </a:cxn>
                <a:cxn ang="0">
                  <a:pos x="24" y="201"/>
                </a:cxn>
                <a:cxn ang="0">
                  <a:pos x="0" y="218"/>
                </a:cxn>
                <a:cxn ang="0">
                  <a:pos x="0" y="226"/>
                </a:cxn>
                <a:cxn ang="0">
                  <a:pos x="19" y="252"/>
                </a:cxn>
                <a:cxn ang="0">
                  <a:pos x="0" y="268"/>
                </a:cxn>
                <a:cxn ang="0">
                  <a:pos x="0" y="287"/>
                </a:cxn>
                <a:cxn ang="0">
                  <a:pos x="19" y="304"/>
                </a:cxn>
                <a:cxn ang="0">
                  <a:pos x="0" y="331"/>
                </a:cxn>
                <a:cxn ang="0">
                  <a:pos x="0" y="339"/>
                </a:cxn>
                <a:cxn ang="0">
                  <a:pos x="19" y="355"/>
                </a:cxn>
                <a:cxn ang="0">
                  <a:pos x="0" y="383"/>
                </a:cxn>
                <a:cxn ang="0">
                  <a:pos x="0" y="391"/>
                </a:cxn>
                <a:cxn ang="0">
                  <a:pos x="27" y="417"/>
                </a:cxn>
                <a:cxn ang="0">
                  <a:pos x="0" y="433"/>
                </a:cxn>
                <a:cxn ang="0">
                  <a:pos x="0" y="441"/>
                </a:cxn>
                <a:cxn ang="0">
                  <a:pos x="19" y="469"/>
                </a:cxn>
                <a:cxn ang="0">
                  <a:pos x="0" y="485"/>
                </a:cxn>
                <a:cxn ang="0">
                  <a:pos x="0" y="504"/>
                </a:cxn>
                <a:cxn ang="0">
                  <a:pos x="19" y="520"/>
                </a:cxn>
                <a:cxn ang="0">
                  <a:pos x="0" y="546"/>
                </a:cxn>
                <a:cxn ang="0">
                  <a:pos x="0" y="556"/>
                </a:cxn>
                <a:cxn ang="0">
                  <a:pos x="19" y="571"/>
                </a:cxn>
                <a:cxn ang="0">
                  <a:pos x="0" y="633"/>
                </a:cxn>
                <a:cxn ang="0">
                  <a:pos x="0" y="676"/>
                </a:cxn>
                <a:cxn ang="0">
                  <a:pos x="8" y="826"/>
                </a:cxn>
                <a:cxn ang="0">
                  <a:pos x="10" y="827"/>
                </a:cxn>
                <a:cxn ang="0">
                  <a:pos x="13" y="823"/>
                </a:cxn>
                <a:cxn ang="0">
                  <a:pos x="14" y="825"/>
                </a:cxn>
                <a:cxn ang="0">
                  <a:pos x="15" y="828"/>
                </a:cxn>
                <a:cxn ang="0">
                  <a:pos x="21" y="831"/>
                </a:cxn>
                <a:cxn ang="0">
                  <a:pos x="19" y="836"/>
                </a:cxn>
                <a:cxn ang="0">
                  <a:pos x="21" y="837"/>
                </a:cxn>
                <a:cxn ang="0">
                  <a:pos x="31" y="830"/>
                </a:cxn>
                <a:cxn ang="0">
                  <a:pos x="32" y="827"/>
                </a:cxn>
                <a:cxn ang="0">
                  <a:pos x="32" y="55"/>
                </a:cxn>
                <a:cxn ang="0">
                  <a:pos x="1" y="191"/>
                </a:cxn>
                <a:cxn ang="0">
                  <a:pos x="20" y="235"/>
                </a:cxn>
                <a:cxn ang="0">
                  <a:pos x="20" y="321"/>
                </a:cxn>
                <a:cxn ang="0">
                  <a:pos x="20" y="407"/>
                </a:cxn>
                <a:cxn ang="0">
                  <a:pos x="20" y="450"/>
                </a:cxn>
                <a:cxn ang="0">
                  <a:pos x="20" y="536"/>
                </a:cxn>
                <a:cxn ang="0">
                  <a:pos x="1" y="614"/>
                </a:cxn>
                <a:cxn ang="0">
                  <a:pos x="1" y="598"/>
                </a:cxn>
                <a:cxn ang="0">
                  <a:pos x="21" y="623"/>
                </a:cxn>
                <a:cxn ang="0">
                  <a:pos x="2" y="667"/>
                </a:cxn>
                <a:cxn ang="0">
                  <a:pos x="1" y="658"/>
                </a:cxn>
              </a:cxnLst>
              <a:rect l="txL" t="txT" r="txR" b="txB"/>
              <a:pathLst>
                <a:path w="138" h="6795">
                  <a:moveTo>
                    <a:pt x="126" y="427"/>
                  </a:moveTo>
                  <a:lnTo>
                    <a:pt x="126" y="405"/>
                  </a:lnTo>
                  <a:lnTo>
                    <a:pt x="128" y="387"/>
                  </a:lnTo>
                  <a:lnTo>
                    <a:pt x="131" y="370"/>
                  </a:lnTo>
                  <a:lnTo>
                    <a:pt x="138" y="356"/>
                  </a:lnTo>
                  <a:lnTo>
                    <a:pt x="138" y="0"/>
                  </a:lnTo>
                  <a:lnTo>
                    <a:pt x="123" y="5"/>
                  </a:lnTo>
                  <a:lnTo>
                    <a:pt x="111" y="13"/>
                  </a:lnTo>
                  <a:lnTo>
                    <a:pt x="99" y="22"/>
                  </a:lnTo>
                  <a:lnTo>
                    <a:pt x="88" y="35"/>
                  </a:lnTo>
                  <a:lnTo>
                    <a:pt x="76" y="48"/>
                  </a:lnTo>
                  <a:lnTo>
                    <a:pt x="66" y="66"/>
                  </a:lnTo>
                  <a:lnTo>
                    <a:pt x="56" y="83"/>
                  </a:lnTo>
                  <a:lnTo>
                    <a:pt x="47" y="104"/>
                  </a:lnTo>
                  <a:lnTo>
                    <a:pt x="29" y="141"/>
                  </a:lnTo>
                  <a:lnTo>
                    <a:pt x="16" y="182"/>
                  </a:lnTo>
                  <a:lnTo>
                    <a:pt x="10" y="202"/>
                  </a:lnTo>
                  <a:lnTo>
                    <a:pt x="6" y="224"/>
                  </a:lnTo>
                  <a:lnTo>
                    <a:pt x="0" y="270"/>
                  </a:lnTo>
                  <a:lnTo>
                    <a:pt x="0" y="578"/>
                  </a:lnTo>
                  <a:lnTo>
                    <a:pt x="104" y="578"/>
                  </a:lnTo>
                  <a:lnTo>
                    <a:pt x="0" y="578"/>
                  </a:lnTo>
                  <a:lnTo>
                    <a:pt x="0" y="659"/>
                  </a:lnTo>
                  <a:lnTo>
                    <a:pt x="74" y="659"/>
                  </a:lnTo>
                  <a:lnTo>
                    <a:pt x="0" y="659"/>
                  </a:lnTo>
                  <a:lnTo>
                    <a:pt x="0" y="725"/>
                  </a:lnTo>
                  <a:lnTo>
                    <a:pt x="74" y="725"/>
                  </a:lnTo>
                  <a:lnTo>
                    <a:pt x="0" y="725"/>
                  </a:lnTo>
                  <a:lnTo>
                    <a:pt x="0" y="789"/>
                  </a:lnTo>
                  <a:lnTo>
                    <a:pt x="74" y="789"/>
                  </a:lnTo>
                  <a:lnTo>
                    <a:pt x="0" y="789"/>
                  </a:lnTo>
                  <a:lnTo>
                    <a:pt x="0" y="859"/>
                  </a:lnTo>
                  <a:lnTo>
                    <a:pt x="77" y="859"/>
                  </a:lnTo>
                  <a:lnTo>
                    <a:pt x="0" y="859"/>
                  </a:lnTo>
                  <a:lnTo>
                    <a:pt x="0" y="930"/>
                  </a:lnTo>
                  <a:lnTo>
                    <a:pt x="96" y="930"/>
                  </a:lnTo>
                  <a:lnTo>
                    <a:pt x="0" y="930"/>
                  </a:lnTo>
                  <a:lnTo>
                    <a:pt x="0" y="999"/>
                  </a:lnTo>
                  <a:lnTo>
                    <a:pt x="76" y="999"/>
                  </a:lnTo>
                  <a:lnTo>
                    <a:pt x="0" y="999"/>
                  </a:lnTo>
                  <a:lnTo>
                    <a:pt x="0" y="1065"/>
                  </a:lnTo>
                  <a:lnTo>
                    <a:pt x="76" y="1065"/>
                  </a:lnTo>
                  <a:lnTo>
                    <a:pt x="0" y="1065"/>
                  </a:lnTo>
                  <a:lnTo>
                    <a:pt x="0" y="1128"/>
                  </a:lnTo>
                  <a:lnTo>
                    <a:pt x="76" y="1128"/>
                  </a:lnTo>
                  <a:lnTo>
                    <a:pt x="0" y="1128"/>
                  </a:lnTo>
                  <a:lnTo>
                    <a:pt x="0" y="1279"/>
                  </a:lnTo>
                  <a:lnTo>
                    <a:pt x="101" y="1279"/>
                  </a:lnTo>
                  <a:lnTo>
                    <a:pt x="0" y="1279"/>
                  </a:lnTo>
                  <a:lnTo>
                    <a:pt x="0" y="1350"/>
                  </a:lnTo>
                  <a:lnTo>
                    <a:pt x="76" y="1350"/>
                  </a:lnTo>
                  <a:lnTo>
                    <a:pt x="0" y="1350"/>
                  </a:lnTo>
                  <a:lnTo>
                    <a:pt x="0" y="1415"/>
                  </a:lnTo>
                  <a:lnTo>
                    <a:pt x="76" y="1415"/>
                  </a:lnTo>
                  <a:lnTo>
                    <a:pt x="0" y="1415"/>
                  </a:lnTo>
                  <a:lnTo>
                    <a:pt x="0" y="1479"/>
                  </a:lnTo>
                  <a:lnTo>
                    <a:pt x="76" y="1479"/>
                  </a:lnTo>
                  <a:lnTo>
                    <a:pt x="0" y="1479"/>
                  </a:lnTo>
                  <a:lnTo>
                    <a:pt x="0" y="1631"/>
                  </a:lnTo>
                  <a:lnTo>
                    <a:pt x="94" y="1631"/>
                  </a:lnTo>
                  <a:lnTo>
                    <a:pt x="0" y="1631"/>
                  </a:lnTo>
                  <a:lnTo>
                    <a:pt x="0" y="1707"/>
                  </a:lnTo>
                  <a:lnTo>
                    <a:pt x="76" y="1707"/>
                  </a:lnTo>
                  <a:lnTo>
                    <a:pt x="0" y="1707"/>
                  </a:lnTo>
                  <a:lnTo>
                    <a:pt x="0" y="1771"/>
                  </a:lnTo>
                  <a:lnTo>
                    <a:pt x="76" y="1771"/>
                  </a:lnTo>
                  <a:lnTo>
                    <a:pt x="0" y="1771"/>
                  </a:lnTo>
                  <a:lnTo>
                    <a:pt x="0" y="1835"/>
                  </a:lnTo>
                  <a:lnTo>
                    <a:pt x="76" y="1835"/>
                  </a:lnTo>
                  <a:lnTo>
                    <a:pt x="0" y="1835"/>
                  </a:lnTo>
                  <a:lnTo>
                    <a:pt x="0" y="1982"/>
                  </a:lnTo>
                  <a:lnTo>
                    <a:pt x="106" y="1982"/>
                  </a:lnTo>
                  <a:lnTo>
                    <a:pt x="0" y="1982"/>
                  </a:lnTo>
                  <a:lnTo>
                    <a:pt x="0" y="2049"/>
                  </a:lnTo>
                  <a:lnTo>
                    <a:pt x="76" y="2049"/>
                  </a:lnTo>
                  <a:lnTo>
                    <a:pt x="0" y="2049"/>
                  </a:lnTo>
                  <a:lnTo>
                    <a:pt x="0" y="2113"/>
                  </a:lnTo>
                  <a:lnTo>
                    <a:pt x="76" y="2113"/>
                  </a:lnTo>
                  <a:lnTo>
                    <a:pt x="0" y="2113"/>
                  </a:lnTo>
                  <a:lnTo>
                    <a:pt x="0" y="2178"/>
                  </a:lnTo>
                  <a:lnTo>
                    <a:pt x="76" y="2178"/>
                  </a:lnTo>
                  <a:lnTo>
                    <a:pt x="0" y="2178"/>
                  </a:lnTo>
                  <a:lnTo>
                    <a:pt x="0" y="2329"/>
                  </a:lnTo>
                  <a:lnTo>
                    <a:pt x="94" y="2329"/>
                  </a:lnTo>
                  <a:lnTo>
                    <a:pt x="0" y="2329"/>
                  </a:lnTo>
                  <a:lnTo>
                    <a:pt x="0" y="2406"/>
                  </a:lnTo>
                  <a:lnTo>
                    <a:pt x="76" y="2406"/>
                  </a:lnTo>
                  <a:lnTo>
                    <a:pt x="0" y="2406"/>
                  </a:lnTo>
                  <a:lnTo>
                    <a:pt x="0" y="2470"/>
                  </a:lnTo>
                  <a:lnTo>
                    <a:pt x="76" y="2470"/>
                  </a:lnTo>
                  <a:lnTo>
                    <a:pt x="0" y="2470"/>
                  </a:lnTo>
                  <a:lnTo>
                    <a:pt x="0" y="2535"/>
                  </a:lnTo>
                  <a:lnTo>
                    <a:pt x="76" y="2535"/>
                  </a:lnTo>
                  <a:lnTo>
                    <a:pt x="0" y="2535"/>
                  </a:lnTo>
                  <a:lnTo>
                    <a:pt x="0" y="2688"/>
                  </a:lnTo>
                  <a:lnTo>
                    <a:pt x="106" y="2688"/>
                  </a:lnTo>
                  <a:lnTo>
                    <a:pt x="0" y="2688"/>
                  </a:lnTo>
                  <a:lnTo>
                    <a:pt x="0" y="2751"/>
                  </a:lnTo>
                  <a:lnTo>
                    <a:pt x="76" y="2751"/>
                  </a:lnTo>
                  <a:lnTo>
                    <a:pt x="0" y="2751"/>
                  </a:lnTo>
                  <a:lnTo>
                    <a:pt x="0" y="2815"/>
                  </a:lnTo>
                  <a:lnTo>
                    <a:pt x="76" y="2815"/>
                  </a:lnTo>
                  <a:lnTo>
                    <a:pt x="0" y="2815"/>
                  </a:lnTo>
                  <a:lnTo>
                    <a:pt x="0" y="2880"/>
                  </a:lnTo>
                  <a:lnTo>
                    <a:pt x="76" y="2880"/>
                  </a:lnTo>
                  <a:lnTo>
                    <a:pt x="0" y="2880"/>
                  </a:lnTo>
                  <a:lnTo>
                    <a:pt x="0" y="3031"/>
                  </a:lnTo>
                  <a:lnTo>
                    <a:pt x="94" y="3031"/>
                  </a:lnTo>
                  <a:lnTo>
                    <a:pt x="0" y="3031"/>
                  </a:lnTo>
                  <a:lnTo>
                    <a:pt x="0" y="3108"/>
                  </a:lnTo>
                  <a:lnTo>
                    <a:pt x="76" y="3108"/>
                  </a:lnTo>
                  <a:lnTo>
                    <a:pt x="0" y="3108"/>
                  </a:lnTo>
                  <a:lnTo>
                    <a:pt x="0" y="3172"/>
                  </a:lnTo>
                  <a:lnTo>
                    <a:pt x="76" y="3172"/>
                  </a:lnTo>
                  <a:lnTo>
                    <a:pt x="0" y="3172"/>
                  </a:lnTo>
                  <a:lnTo>
                    <a:pt x="0" y="3236"/>
                  </a:lnTo>
                  <a:lnTo>
                    <a:pt x="76" y="3236"/>
                  </a:lnTo>
                  <a:lnTo>
                    <a:pt x="0" y="3236"/>
                  </a:lnTo>
                  <a:lnTo>
                    <a:pt x="0" y="3385"/>
                  </a:lnTo>
                  <a:lnTo>
                    <a:pt x="106" y="3385"/>
                  </a:lnTo>
                  <a:lnTo>
                    <a:pt x="0" y="3385"/>
                  </a:lnTo>
                  <a:lnTo>
                    <a:pt x="0" y="3453"/>
                  </a:lnTo>
                  <a:lnTo>
                    <a:pt x="76" y="3453"/>
                  </a:lnTo>
                  <a:lnTo>
                    <a:pt x="0" y="3453"/>
                  </a:lnTo>
                  <a:lnTo>
                    <a:pt x="0" y="3516"/>
                  </a:lnTo>
                  <a:lnTo>
                    <a:pt x="76" y="3516"/>
                  </a:lnTo>
                  <a:lnTo>
                    <a:pt x="0" y="3516"/>
                  </a:lnTo>
                  <a:lnTo>
                    <a:pt x="0" y="3581"/>
                  </a:lnTo>
                  <a:lnTo>
                    <a:pt x="76" y="3581"/>
                  </a:lnTo>
                  <a:lnTo>
                    <a:pt x="0" y="3581"/>
                  </a:lnTo>
                  <a:lnTo>
                    <a:pt x="0" y="3734"/>
                  </a:lnTo>
                  <a:lnTo>
                    <a:pt x="94" y="3734"/>
                  </a:lnTo>
                  <a:lnTo>
                    <a:pt x="0" y="3734"/>
                  </a:lnTo>
                  <a:lnTo>
                    <a:pt x="0" y="3810"/>
                  </a:lnTo>
                  <a:lnTo>
                    <a:pt x="76" y="3810"/>
                  </a:lnTo>
                  <a:lnTo>
                    <a:pt x="0" y="3810"/>
                  </a:lnTo>
                  <a:lnTo>
                    <a:pt x="0" y="3873"/>
                  </a:lnTo>
                  <a:lnTo>
                    <a:pt x="76" y="3873"/>
                  </a:lnTo>
                  <a:lnTo>
                    <a:pt x="0" y="3873"/>
                  </a:lnTo>
                  <a:lnTo>
                    <a:pt x="0" y="3937"/>
                  </a:lnTo>
                  <a:lnTo>
                    <a:pt x="76" y="3937"/>
                  </a:lnTo>
                  <a:lnTo>
                    <a:pt x="0" y="3937"/>
                  </a:lnTo>
                  <a:lnTo>
                    <a:pt x="0" y="4092"/>
                  </a:lnTo>
                  <a:lnTo>
                    <a:pt x="106" y="4092"/>
                  </a:lnTo>
                  <a:lnTo>
                    <a:pt x="0" y="4092"/>
                  </a:lnTo>
                  <a:lnTo>
                    <a:pt x="0" y="4153"/>
                  </a:lnTo>
                  <a:lnTo>
                    <a:pt x="76" y="4153"/>
                  </a:lnTo>
                  <a:lnTo>
                    <a:pt x="0" y="4153"/>
                  </a:lnTo>
                  <a:lnTo>
                    <a:pt x="0" y="4219"/>
                  </a:lnTo>
                  <a:lnTo>
                    <a:pt x="76" y="4219"/>
                  </a:lnTo>
                  <a:lnTo>
                    <a:pt x="0" y="4219"/>
                  </a:lnTo>
                  <a:lnTo>
                    <a:pt x="0" y="4283"/>
                  </a:lnTo>
                  <a:lnTo>
                    <a:pt x="76" y="4283"/>
                  </a:lnTo>
                  <a:lnTo>
                    <a:pt x="0" y="4283"/>
                  </a:lnTo>
                  <a:lnTo>
                    <a:pt x="0" y="4435"/>
                  </a:lnTo>
                  <a:lnTo>
                    <a:pt x="94" y="4435"/>
                  </a:lnTo>
                  <a:lnTo>
                    <a:pt x="0" y="4435"/>
                  </a:lnTo>
                  <a:lnTo>
                    <a:pt x="0" y="4510"/>
                  </a:lnTo>
                  <a:lnTo>
                    <a:pt x="76" y="4510"/>
                  </a:lnTo>
                  <a:lnTo>
                    <a:pt x="0" y="4510"/>
                  </a:lnTo>
                  <a:lnTo>
                    <a:pt x="0" y="4575"/>
                  </a:lnTo>
                  <a:lnTo>
                    <a:pt x="76" y="4575"/>
                  </a:lnTo>
                  <a:lnTo>
                    <a:pt x="0" y="4575"/>
                  </a:lnTo>
                  <a:lnTo>
                    <a:pt x="0" y="4639"/>
                  </a:lnTo>
                  <a:lnTo>
                    <a:pt x="76" y="4639"/>
                  </a:lnTo>
                  <a:lnTo>
                    <a:pt x="0" y="4639"/>
                  </a:lnTo>
                  <a:lnTo>
                    <a:pt x="0" y="4788"/>
                  </a:lnTo>
                  <a:lnTo>
                    <a:pt x="103" y="4788"/>
                  </a:lnTo>
                  <a:lnTo>
                    <a:pt x="0" y="4788"/>
                  </a:lnTo>
                  <a:lnTo>
                    <a:pt x="0" y="5137"/>
                  </a:lnTo>
                  <a:lnTo>
                    <a:pt x="99" y="5137"/>
                  </a:lnTo>
                  <a:lnTo>
                    <a:pt x="0" y="5137"/>
                  </a:lnTo>
                  <a:lnTo>
                    <a:pt x="0" y="5490"/>
                  </a:lnTo>
                  <a:lnTo>
                    <a:pt x="106" y="5490"/>
                  </a:lnTo>
                  <a:lnTo>
                    <a:pt x="0" y="5490"/>
                  </a:lnTo>
                  <a:lnTo>
                    <a:pt x="0" y="6570"/>
                  </a:lnTo>
                  <a:lnTo>
                    <a:pt x="5" y="6609"/>
                  </a:lnTo>
                  <a:lnTo>
                    <a:pt x="14" y="6649"/>
                  </a:lnTo>
                  <a:lnTo>
                    <a:pt x="25" y="6686"/>
                  </a:lnTo>
                  <a:lnTo>
                    <a:pt x="31" y="6703"/>
                  </a:lnTo>
                  <a:lnTo>
                    <a:pt x="40" y="6721"/>
                  </a:lnTo>
                  <a:lnTo>
                    <a:pt x="40" y="6719"/>
                  </a:lnTo>
                  <a:lnTo>
                    <a:pt x="40" y="6717"/>
                  </a:lnTo>
                  <a:lnTo>
                    <a:pt x="40" y="6715"/>
                  </a:lnTo>
                  <a:lnTo>
                    <a:pt x="38" y="6712"/>
                  </a:lnTo>
                  <a:lnTo>
                    <a:pt x="34" y="6695"/>
                  </a:lnTo>
                  <a:lnTo>
                    <a:pt x="34" y="6667"/>
                  </a:lnTo>
                  <a:lnTo>
                    <a:pt x="48" y="6669"/>
                  </a:lnTo>
                  <a:lnTo>
                    <a:pt x="50" y="6674"/>
                  </a:lnTo>
                  <a:lnTo>
                    <a:pt x="51" y="6682"/>
                  </a:lnTo>
                  <a:lnTo>
                    <a:pt x="53" y="6687"/>
                  </a:lnTo>
                  <a:lnTo>
                    <a:pt x="53" y="6691"/>
                  </a:lnTo>
                  <a:lnTo>
                    <a:pt x="53" y="6694"/>
                  </a:lnTo>
                  <a:lnTo>
                    <a:pt x="54" y="6695"/>
                  </a:lnTo>
                  <a:lnTo>
                    <a:pt x="56" y="6699"/>
                  </a:lnTo>
                  <a:lnTo>
                    <a:pt x="56" y="6702"/>
                  </a:lnTo>
                  <a:lnTo>
                    <a:pt x="56" y="6706"/>
                  </a:lnTo>
                  <a:lnTo>
                    <a:pt x="58" y="6711"/>
                  </a:lnTo>
                  <a:lnTo>
                    <a:pt x="59" y="6715"/>
                  </a:lnTo>
                  <a:lnTo>
                    <a:pt x="59" y="6719"/>
                  </a:lnTo>
                  <a:lnTo>
                    <a:pt x="59" y="6733"/>
                  </a:lnTo>
                  <a:lnTo>
                    <a:pt x="67" y="6735"/>
                  </a:lnTo>
                  <a:lnTo>
                    <a:pt x="67" y="6738"/>
                  </a:lnTo>
                  <a:lnTo>
                    <a:pt x="67" y="6745"/>
                  </a:lnTo>
                  <a:lnTo>
                    <a:pt x="81" y="6746"/>
                  </a:lnTo>
                  <a:lnTo>
                    <a:pt x="81" y="6749"/>
                  </a:lnTo>
                  <a:lnTo>
                    <a:pt x="81" y="6776"/>
                  </a:lnTo>
                  <a:lnTo>
                    <a:pt x="81" y="6778"/>
                  </a:lnTo>
                  <a:lnTo>
                    <a:pt x="77" y="6782"/>
                  </a:lnTo>
                  <a:lnTo>
                    <a:pt x="76" y="6786"/>
                  </a:lnTo>
                  <a:lnTo>
                    <a:pt x="76" y="6787"/>
                  </a:lnTo>
                  <a:lnTo>
                    <a:pt x="80" y="6793"/>
                  </a:lnTo>
                  <a:lnTo>
                    <a:pt x="138" y="6688"/>
                  </a:lnTo>
                  <a:lnTo>
                    <a:pt x="80" y="6793"/>
                  </a:lnTo>
                  <a:lnTo>
                    <a:pt x="81" y="6795"/>
                  </a:lnTo>
                  <a:lnTo>
                    <a:pt x="91" y="6777"/>
                  </a:lnTo>
                  <a:lnTo>
                    <a:pt x="101" y="6763"/>
                  </a:lnTo>
                  <a:lnTo>
                    <a:pt x="112" y="6751"/>
                  </a:lnTo>
                  <a:lnTo>
                    <a:pt x="124" y="6742"/>
                  </a:lnTo>
                  <a:lnTo>
                    <a:pt x="124" y="6741"/>
                  </a:lnTo>
                  <a:lnTo>
                    <a:pt x="124" y="6728"/>
                  </a:lnTo>
                  <a:lnTo>
                    <a:pt x="126" y="6722"/>
                  </a:lnTo>
                  <a:lnTo>
                    <a:pt x="127" y="6718"/>
                  </a:lnTo>
                  <a:lnTo>
                    <a:pt x="127" y="6715"/>
                  </a:lnTo>
                  <a:lnTo>
                    <a:pt x="127" y="6713"/>
                  </a:lnTo>
                  <a:lnTo>
                    <a:pt x="138" y="6714"/>
                  </a:lnTo>
                  <a:lnTo>
                    <a:pt x="138" y="497"/>
                  </a:lnTo>
                  <a:lnTo>
                    <a:pt x="131" y="481"/>
                  </a:lnTo>
                  <a:lnTo>
                    <a:pt x="128" y="464"/>
                  </a:lnTo>
                  <a:lnTo>
                    <a:pt x="126" y="446"/>
                  </a:lnTo>
                  <a:lnTo>
                    <a:pt x="126" y="427"/>
                  </a:lnTo>
                  <a:close/>
                  <a:moveTo>
                    <a:pt x="1" y="1198"/>
                  </a:moveTo>
                  <a:lnTo>
                    <a:pt x="78" y="1198"/>
                  </a:lnTo>
                  <a:lnTo>
                    <a:pt x="1" y="1198"/>
                  </a:lnTo>
                  <a:close/>
                  <a:moveTo>
                    <a:pt x="1" y="1550"/>
                  </a:moveTo>
                  <a:lnTo>
                    <a:pt x="78" y="1550"/>
                  </a:lnTo>
                  <a:lnTo>
                    <a:pt x="1" y="1550"/>
                  </a:lnTo>
                  <a:close/>
                  <a:moveTo>
                    <a:pt x="78" y="1906"/>
                  </a:moveTo>
                  <a:lnTo>
                    <a:pt x="1" y="1906"/>
                  </a:lnTo>
                  <a:lnTo>
                    <a:pt x="78" y="1906"/>
                  </a:lnTo>
                  <a:close/>
                  <a:moveTo>
                    <a:pt x="78" y="2248"/>
                  </a:moveTo>
                  <a:lnTo>
                    <a:pt x="1" y="2248"/>
                  </a:lnTo>
                  <a:lnTo>
                    <a:pt x="78" y="2248"/>
                  </a:lnTo>
                  <a:close/>
                  <a:moveTo>
                    <a:pt x="1" y="2604"/>
                  </a:moveTo>
                  <a:lnTo>
                    <a:pt x="78" y="2604"/>
                  </a:lnTo>
                  <a:lnTo>
                    <a:pt x="1" y="2604"/>
                  </a:lnTo>
                  <a:close/>
                  <a:moveTo>
                    <a:pt x="1" y="2949"/>
                  </a:moveTo>
                  <a:lnTo>
                    <a:pt x="78" y="2949"/>
                  </a:lnTo>
                  <a:lnTo>
                    <a:pt x="1" y="2949"/>
                  </a:lnTo>
                  <a:close/>
                  <a:moveTo>
                    <a:pt x="78" y="3306"/>
                  </a:moveTo>
                  <a:lnTo>
                    <a:pt x="1" y="3306"/>
                  </a:lnTo>
                  <a:lnTo>
                    <a:pt x="78" y="3306"/>
                  </a:lnTo>
                  <a:close/>
                  <a:moveTo>
                    <a:pt x="78" y="3651"/>
                  </a:moveTo>
                  <a:lnTo>
                    <a:pt x="1" y="3651"/>
                  </a:lnTo>
                  <a:lnTo>
                    <a:pt x="78" y="3651"/>
                  </a:lnTo>
                  <a:close/>
                  <a:moveTo>
                    <a:pt x="1" y="4008"/>
                  </a:moveTo>
                  <a:lnTo>
                    <a:pt x="78" y="4008"/>
                  </a:lnTo>
                  <a:lnTo>
                    <a:pt x="1" y="4008"/>
                  </a:lnTo>
                  <a:close/>
                  <a:moveTo>
                    <a:pt x="1" y="4354"/>
                  </a:moveTo>
                  <a:lnTo>
                    <a:pt x="78" y="4354"/>
                  </a:lnTo>
                  <a:lnTo>
                    <a:pt x="1" y="4354"/>
                  </a:lnTo>
                  <a:close/>
                  <a:moveTo>
                    <a:pt x="4" y="4921"/>
                  </a:moveTo>
                  <a:lnTo>
                    <a:pt x="81" y="4921"/>
                  </a:lnTo>
                  <a:lnTo>
                    <a:pt x="4" y="4921"/>
                  </a:lnTo>
                  <a:close/>
                  <a:moveTo>
                    <a:pt x="4" y="4984"/>
                  </a:moveTo>
                  <a:lnTo>
                    <a:pt x="81" y="4984"/>
                  </a:lnTo>
                  <a:lnTo>
                    <a:pt x="4" y="4984"/>
                  </a:lnTo>
                  <a:close/>
                  <a:moveTo>
                    <a:pt x="4" y="4855"/>
                  </a:moveTo>
                  <a:lnTo>
                    <a:pt x="81" y="4855"/>
                  </a:lnTo>
                  <a:lnTo>
                    <a:pt x="4" y="4855"/>
                  </a:lnTo>
                  <a:close/>
                  <a:moveTo>
                    <a:pt x="78" y="4709"/>
                  </a:moveTo>
                  <a:lnTo>
                    <a:pt x="1" y="4709"/>
                  </a:lnTo>
                  <a:lnTo>
                    <a:pt x="78" y="4709"/>
                  </a:lnTo>
                  <a:close/>
                  <a:moveTo>
                    <a:pt x="7" y="5055"/>
                  </a:moveTo>
                  <a:lnTo>
                    <a:pt x="84" y="5055"/>
                  </a:lnTo>
                  <a:lnTo>
                    <a:pt x="7" y="5055"/>
                  </a:lnTo>
                  <a:close/>
                  <a:moveTo>
                    <a:pt x="4" y="5212"/>
                  </a:moveTo>
                  <a:lnTo>
                    <a:pt x="81" y="5212"/>
                  </a:lnTo>
                  <a:lnTo>
                    <a:pt x="4" y="5212"/>
                  </a:lnTo>
                  <a:close/>
                  <a:moveTo>
                    <a:pt x="7" y="5411"/>
                  </a:moveTo>
                  <a:lnTo>
                    <a:pt x="84" y="5411"/>
                  </a:lnTo>
                  <a:lnTo>
                    <a:pt x="7" y="5411"/>
                  </a:lnTo>
                  <a:close/>
                  <a:moveTo>
                    <a:pt x="4" y="5340"/>
                  </a:moveTo>
                  <a:lnTo>
                    <a:pt x="81" y="5340"/>
                  </a:lnTo>
                  <a:lnTo>
                    <a:pt x="4" y="5340"/>
                  </a:lnTo>
                  <a:close/>
                  <a:moveTo>
                    <a:pt x="81" y="5277"/>
                  </a:moveTo>
                  <a:lnTo>
                    <a:pt x="4" y="5277"/>
                  </a:lnTo>
                  <a:lnTo>
                    <a:pt x="81" y="5277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03" name="未知"/>
            <p:cNvSpPr/>
            <p:nvPr/>
          </p:nvSpPr>
          <p:spPr>
            <a:xfrm>
              <a:off x="2307" y="624"/>
              <a:ext cx="3" cy="2214"/>
            </a:xfrm>
            <a:custGeom>
              <a:avLst/>
              <a:gdLst>
                <a:gd name="txL" fmla="*/ 0 w 6"/>
                <a:gd name="txT" fmla="*/ 0 h 6309"/>
                <a:gd name="txR" fmla="*/ 6 w 6"/>
                <a:gd name="txB" fmla="*/ 6309 h 6309"/>
              </a:gdLst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0" y="776"/>
                </a:cxn>
                <a:cxn ang="0">
                  <a:pos x="2" y="777"/>
                </a:cxn>
                <a:cxn ang="0">
                  <a:pos x="2" y="1"/>
                </a:cxn>
              </a:cxnLst>
              <a:rect l="txL" t="txT" r="txR" b="txB"/>
              <a:pathLst>
                <a:path w="6" h="6309">
                  <a:moveTo>
                    <a:pt x="6" y="10"/>
                  </a:moveTo>
                  <a:lnTo>
                    <a:pt x="0" y="0"/>
                  </a:lnTo>
                  <a:lnTo>
                    <a:pt x="0" y="6301"/>
                  </a:lnTo>
                  <a:lnTo>
                    <a:pt x="6" y="6309"/>
                  </a:lnTo>
                  <a:lnTo>
                    <a:pt x="6" y="10"/>
                  </a:lnTo>
                  <a:close/>
                </a:path>
              </a:pathLst>
            </a:custGeom>
            <a:solidFill>
              <a:srgbClr val="CDCDCD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04" name="未知"/>
            <p:cNvSpPr/>
            <p:nvPr/>
          </p:nvSpPr>
          <p:spPr>
            <a:xfrm>
              <a:off x="2310" y="628"/>
              <a:ext cx="33" cy="2346"/>
            </a:xfrm>
            <a:custGeom>
              <a:avLst/>
              <a:gdLst>
                <a:gd name="txL" fmla="*/ 0 w 66"/>
                <a:gd name="txT" fmla="*/ 0 h 6686"/>
                <a:gd name="txR" fmla="*/ 66 w 66"/>
                <a:gd name="txB" fmla="*/ 6686 h 6686"/>
              </a:gdLst>
              <a:ahLst/>
              <a:cxnLst>
                <a:cxn ang="0">
                  <a:pos x="4" y="3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775"/>
                </a:cxn>
                <a:cxn ang="0">
                  <a:pos x="4" y="778"/>
                </a:cxn>
                <a:cxn ang="0">
                  <a:pos x="0" y="775"/>
                </a:cxn>
                <a:cxn ang="0">
                  <a:pos x="0" y="780"/>
                </a:cxn>
                <a:cxn ang="0">
                  <a:pos x="6" y="779"/>
                </a:cxn>
                <a:cxn ang="0">
                  <a:pos x="0" y="780"/>
                </a:cxn>
                <a:cxn ang="0">
                  <a:pos x="0" y="823"/>
                </a:cxn>
                <a:cxn ang="0">
                  <a:pos x="4" y="820"/>
                </a:cxn>
                <a:cxn ang="0">
                  <a:pos x="6" y="817"/>
                </a:cxn>
                <a:cxn ang="0">
                  <a:pos x="7" y="816"/>
                </a:cxn>
                <a:cxn ang="0">
                  <a:pos x="8" y="814"/>
                </a:cxn>
                <a:cxn ang="0">
                  <a:pos x="9" y="813"/>
                </a:cxn>
                <a:cxn ang="0">
                  <a:pos x="10" y="812"/>
                </a:cxn>
                <a:cxn ang="0">
                  <a:pos x="12" y="809"/>
                </a:cxn>
                <a:cxn ang="0">
                  <a:pos x="13" y="806"/>
                </a:cxn>
                <a:cxn ang="0">
                  <a:pos x="14" y="804"/>
                </a:cxn>
                <a:cxn ang="0">
                  <a:pos x="15" y="801"/>
                </a:cxn>
                <a:cxn ang="0">
                  <a:pos x="16" y="798"/>
                </a:cxn>
                <a:cxn ang="0">
                  <a:pos x="16" y="795"/>
                </a:cxn>
                <a:cxn ang="0">
                  <a:pos x="16" y="793"/>
                </a:cxn>
                <a:cxn ang="0">
                  <a:pos x="16" y="791"/>
                </a:cxn>
                <a:cxn ang="0">
                  <a:pos x="16" y="791"/>
                </a:cxn>
                <a:cxn ang="0">
                  <a:pos x="16" y="790"/>
                </a:cxn>
                <a:cxn ang="0">
                  <a:pos x="17" y="790"/>
                </a:cxn>
                <a:cxn ang="0">
                  <a:pos x="17" y="788"/>
                </a:cxn>
                <a:cxn ang="0">
                  <a:pos x="17" y="788"/>
                </a:cxn>
                <a:cxn ang="0">
                  <a:pos x="17" y="787"/>
                </a:cxn>
                <a:cxn ang="0">
                  <a:pos x="17" y="787"/>
                </a:cxn>
                <a:cxn ang="0">
                  <a:pos x="17" y="36"/>
                </a:cxn>
                <a:cxn ang="0">
                  <a:pos x="17" y="31"/>
                </a:cxn>
                <a:cxn ang="0">
                  <a:pos x="16" y="26"/>
                </a:cxn>
                <a:cxn ang="0">
                  <a:pos x="15" y="22"/>
                </a:cxn>
                <a:cxn ang="0">
                  <a:pos x="14" y="18"/>
                </a:cxn>
                <a:cxn ang="0">
                  <a:pos x="12" y="14"/>
                </a:cxn>
                <a:cxn ang="0">
                  <a:pos x="9" y="10"/>
                </a:cxn>
                <a:cxn ang="0">
                  <a:pos x="7" y="7"/>
                </a:cxn>
                <a:cxn ang="0">
                  <a:pos x="4" y="3"/>
                </a:cxn>
              </a:cxnLst>
              <a:rect l="txL" t="txT" r="txR" b="txB"/>
              <a:pathLst>
                <a:path w="66" h="6686">
                  <a:moveTo>
                    <a:pt x="14" y="26"/>
                  </a:moveTo>
                  <a:lnTo>
                    <a:pt x="6" y="11"/>
                  </a:lnTo>
                  <a:lnTo>
                    <a:pt x="0" y="0"/>
                  </a:lnTo>
                  <a:lnTo>
                    <a:pt x="0" y="6299"/>
                  </a:lnTo>
                  <a:lnTo>
                    <a:pt x="13" y="6318"/>
                  </a:lnTo>
                  <a:lnTo>
                    <a:pt x="0" y="6299"/>
                  </a:lnTo>
                  <a:lnTo>
                    <a:pt x="0" y="6337"/>
                  </a:lnTo>
                  <a:lnTo>
                    <a:pt x="21" y="6323"/>
                  </a:lnTo>
                  <a:lnTo>
                    <a:pt x="0" y="6337"/>
                  </a:lnTo>
                  <a:lnTo>
                    <a:pt x="0" y="6686"/>
                  </a:lnTo>
                  <a:lnTo>
                    <a:pt x="14" y="6659"/>
                  </a:lnTo>
                  <a:lnTo>
                    <a:pt x="22" y="6636"/>
                  </a:lnTo>
                  <a:lnTo>
                    <a:pt x="26" y="6625"/>
                  </a:lnTo>
                  <a:lnTo>
                    <a:pt x="31" y="6615"/>
                  </a:lnTo>
                  <a:lnTo>
                    <a:pt x="34" y="6603"/>
                  </a:lnTo>
                  <a:lnTo>
                    <a:pt x="38" y="6592"/>
                  </a:lnTo>
                  <a:lnTo>
                    <a:pt x="46" y="6570"/>
                  </a:lnTo>
                  <a:lnTo>
                    <a:pt x="50" y="6548"/>
                  </a:lnTo>
                  <a:lnTo>
                    <a:pt x="54" y="6528"/>
                  </a:lnTo>
                  <a:lnTo>
                    <a:pt x="57" y="6506"/>
                  </a:lnTo>
                  <a:lnTo>
                    <a:pt x="61" y="6485"/>
                  </a:lnTo>
                  <a:lnTo>
                    <a:pt x="62" y="6462"/>
                  </a:lnTo>
                  <a:lnTo>
                    <a:pt x="64" y="6440"/>
                  </a:lnTo>
                  <a:lnTo>
                    <a:pt x="64" y="6428"/>
                  </a:lnTo>
                  <a:lnTo>
                    <a:pt x="64" y="6422"/>
                  </a:lnTo>
                  <a:lnTo>
                    <a:pt x="64" y="6419"/>
                  </a:lnTo>
                  <a:lnTo>
                    <a:pt x="65" y="6417"/>
                  </a:lnTo>
                  <a:lnTo>
                    <a:pt x="65" y="6405"/>
                  </a:lnTo>
                  <a:lnTo>
                    <a:pt x="65" y="6399"/>
                  </a:lnTo>
                  <a:lnTo>
                    <a:pt x="65" y="6396"/>
                  </a:lnTo>
                  <a:lnTo>
                    <a:pt x="66" y="6394"/>
                  </a:lnTo>
                  <a:lnTo>
                    <a:pt x="66" y="290"/>
                  </a:lnTo>
                  <a:lnTo>
                    <a:pt x="65" y="251"/>
                  </a:lnTo>
                  <a:lnTo>
                    <a:pt x="62" y="214"/>
                  </a:lnTo>
                  <a:lnTo>
                    <a:pt x="58" y="179"/>
                  </a:lnTo>
                  <a:lnTo>
                    <a:pt x="53" y="146"/>
                  </a:lnTo>
                  <a:lnTo>
                    <a:pt x="45" y="113"/>
                  </a:lnTo>
                  <a:lnTo>
                    <a:pt x="35" y="83"/>
                  </a:lnTo>
                  <a:lnTo>
                    <a:pt x="25" y="53"/>
                  </a:lnTo>
                  <a:lnTo>
                    <a:pt x="14" y="26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05" name="未知"/>
            <p:cNvSpPr/>
            <p:nvPr/>
          </p:nvSpPr>
          <p:spPr>
            <a:xfrm>
              <a:off x="2307" y="2836"/>
              <a:ext cx="3" cy="17"/>
            </a:xfrm>
            <a:custGeom>
              <a:avLst/>
              <a:gdLst>
                <a:gd name="txL" fmla="*/ 0 w 6"/>
                <a:gd name="txT" fmla="*/ 0 h 51"/>
                <a:gd name="txR" fmla="*/ 6 w 6"/>
                <a:gd name="txB" fmla="*/ 51 h 51"/>
              </a:gdLst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2" y="5"/>
                </a:cxn>
                <a:cxn ang="0">
                  <a:pos x="2" y="1"/>
                </a:cxn>
              </a:cxnLst>
              <a:rect l="txL" t="txT" r="txR" b="txB"/>
              <a:pathLst>
                <a:path w="6" h="51">
                  <a:moveTo>
                    <a:pt x="6" y="8"/>
                  </a:moveTo>
                  <a:lnTo>
                    <a:pt x="0" y="0"/>
                  </a:lnTo>
                  <a:lnTo>
                    <a:pt x="0" y="51"/>
                  </a:lnTo>
                  <a:lnTo>
                    <a:pt x="6" y="46"/>
                  </a:lnTo>
                  <a:lnTo>
                    <a:pt x="6" y="8"/>
                  </a:lnTo>
                  <a:close/>
                </a:path>
              </a:pathLst>
            </a:custGeom>
            <a:solidFill>
              <a:srgbClr val="CDCDCD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06" name="未知"/>
            <p:cNvSpPr/>
            <p:nvPr/>
          </p:nvSpPr>
          <p:spPr>
            <a:xfrm>
              <a:off x="2304" y="2833"/>
              <a:ext cx="3" cy="22"/>
            </a:xfrm>
            <a:custGeom>
              <a:avLst/>
              <a:gdLst>
                <a:gd name="txL" fmla="*/ 0 w 6"/>
                <a:gd name="txT" fmla="*/ 0 h 62"/>
                <a:gd name="txR" fmla="*/ 6 w 6"/>
                <a:gd name="txB" fmla="*/ 62 h 62"/>
              </a:gdLst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2" y="7"/>
                </a:cxn>
                <a:cxn ang="0">
                  <a:pos x="2" y="1"/>
                </a:cxn>
              </a:cxnLst>
              <a:rect l="txL" t="txT" r="txR" b="txB"/>
              <a:pathLst>
                <a:path w="6" h="62">
                  <a:moveTo>
                    <a:pt x="6" y="8"/>
                  </a:moveTo>
                  <a:lnTo>
                    <a:pt x="0" y="0"/>
                  </a:lnTo>
                  <a:lnTo>
                    <a:pt x="0" y="62"/>
                  </a:lnTo>
                  <a:lnTo>
                    <a:pt x="6" y="59"/>
                  </a:lnTo>
                  <a:lnTo>
                    <a:pt x="6" y="8"/>
                  </a:lnTo>
                  <a:close/>
                </a:path>
              </a:pathLst>
            </a:custGeom>
            <a:solidFill>
              <a:srgbClr val="D0D0D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07" name="未知"/>
            <p:cNvSpPr/>
            <p:nvPr/>
          </p:nvSpPr>
          <p:spPr>
            <a:xfrm>
              <a:off x="2302" y="2831"/>
              <a:ext cx="2" cy="25"/>
            </a:xfrm>
            <a:custGeom>
              <a:avLst/>
              <a:gdLst>
                <a:gd name="txL" fmla="*/ 0 w 5"/>
                <a:gd name="txT" fmla="*/ 0 h 72"/>
                <a:gd name="txR" fmla="*/ 5 w 5"/>
                <a:gd name="txB" fmla="*/ 72 h 72"/>
              </a:gdLst>
              <a:ahLst/>
              <a:cxnLst>
                <a:cxn ang="0">
                  <a:pos x="1" y="1"/>
                </a:cxn>
                <a:cxn ang="0">
                  <a:pos x="0" y="0"/>
                </a:cxn>
                <a:cxn ang="0">
                  <a:pos x="0" y="9"/>
                </a:cxn>
                <a:cxn ang="0">
                  <a:pos x="1" y="8"/>
                </a:cxn>
                <a:cxn ang="0">
                  <a:pos x="1" y="1"/>
                </a:cxn>
              </a:cxnLst>
              <a:rect l="txL" t="txT" r="txR" b="txB"/>
              <a:pathLst>
                <a:path w="5" h="72">
                  <a:moveTo>
                    <a:pt x="5" y="7"/>
                  </a:moveTo>
                  <a:lnTo>
                    <a:pt x="0" y="0"/>
                  </a:lnTo>
                  <a:lnTo>
                    <a:pt x="0" y="72"/>
                  </a:lnTo>
                  <a:lnTo>
                    <a:pt x="5" y="69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D1D1D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08" name="未知"/>
            <p:cNvSpPr/>
            <p:nvPr/>
          </p:nvSpPr>
          <p:spPr>
            <a:xfrm>
              <a:off x="2298" y="2829"/>
              <a:ext cx="4" cy="28"/>
            </a:xfrm>
            <a:custGeom>
              <a:avLst/>
              <a:gdLst>
                <a:gd name="txL" fmla="*/ 0 w 5"/>
                <a:gd name="txT" fmla="*/ 0 h 83"/>
                <a:gd name="txR" fmla="*/ 5 w 5"/>
                <a:gd name="txB" fmla="*/ 83 h 83"/>
              </a:gdLst>
              <a:ahLst/>
              <a:cxnLst>
                <a:cxn ang="0">
                  <a:pos x="3" y="1"/>
                </a:cxn>
                <a:cxn ang="0">
                  <a:pos x="0" y="0"/>
                </a:cxn>
                <a:cxn ang="0">
                  <a:pos x="0" y="9"/>
                </a:cxn>
                <a:cxn ang="0">
                  <a:pos x="3" y="9"/>
                </a:cxn>
                <a:cxn ang="0">
                  <a:pos x="3" y="1"/>
                </a:cxn>
              </a:cxnLst>
              <a:rect l="txL" t="txT" r="txR" b="txB"/>
              <a:pathLst>
                <a:path w="5" h="83">
                  <a:moveTo>
                    <a:pt x="5" y="6"/>
                  </a:moveTo>
                  <a:lnTo>
                    <a:pt x="0" y="0"/>
                  </a:lnTo>
                  <a:lnTo>
                    <a:pt x="0" y="83"/>
                  </a:lnTo>
                  <a:lnTo>
                    <a:pt x="5" y="78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D3D3D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09" name="未知"/>
            <p:cNvSpPr/>
            <p:nvPr/>
          </p:nvSpPr>
          <p:spPr>
            <a:xfrm>
              <a:off x="2297" y="2827"/>
              <a:ext cx="1" cy="31"/>
            </a:xfrm>
            <a:custGeom>
              <a:avLst/>
              <a:gdLst>
                <a:gd name="txL" fmla="*/ 0 w 5"/>
                <a:gd name="txT" fmla="*/ 0 h 92"/>
                <a:gd name="txR" fmla="*/ 5 w 5"/>
                <a:gd name="txB" fmla="*/ 92 h 92"/>
              </a:gdLst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"/>
                </a:cxn>
              </a:cxnLst>
              <a:rect l="txL" t="txT" r="txR" b="txB"/>
              <a:pathLst>
                <a:path w="5" h="92">
                  <a:moveTo>
                    <a:pt x="5" y="6"/>
                  </a:moveTo>
                  <a:lnTo>
                    <a:pt x="0" y="0"/>
                  </a:lnTo>
                  <a:lnTo>
                    <a:pt x="0" y="92"/>
                  </a:lnTo>
                  <a:lnTo>
                    <a:pt x="5" y="89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D5D5D5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10" name="未知"/>
            <p:cNvSpPr/>
            <p:nvPr/>
          </p:nvSpPr>
          <p:spPr>
            <a:xfrm>
              <a:off x="2294" y="2823"/>
              <a:ext cx="3" cy="37"/>
            </a:xfrm>
            <a:custGeom>
              <a:avLst/>
              <a:gdLst>
                <a:gd name="txL" fmla="*/ 0 w 6"/>
                <a:gd name="txT" fmla="*/ 0 h 103"/>
                <a:gd name="txR" fmla="*/ 6 w 6"/>
                <a:gd name="txB" fmla="*/ 103 h 103"/>
              </a:gdLst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0" y="13"/>
                </a:cxn>
                <a:cxn ang="0">
                  <a:pos x="2" y="13"/>
                </a:cxn>
                <a:cxn ang="0">
                  <a:pos x="2" y="1"/>
                </a:cxn>
              </a:cxnLst>
              <a:rect l="txL" t="txT" r="txR" b="txB"/>
              <a:pathLst>
                <a:path w="6" h="103">
                  <a:moveTo>
                    <a:pt x="6" y="7"/>
                  </a:moveTo>
                  <a:lnTo>
                    <a:pt x="0" y="0"/>
                  </a:lnTo>
                  <a:lnTo>
                    <a:pt x="0" y="103"/>
                  </a:lnTo>
                  <a:lnTo>
                    <a:pt x="6" y="99"/>
                  </a:lnTo>
                  <a:lnTo>
                    <a:pt x="6" y="7"/>
                  </a:lnTo>
                  <a:close/>
                </a:path>
              </a:pathLst>
            </a:custGeom>
            <a:solidFill>
              <a:srgbClr val="D7D7D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11" name="未知"/>
            <p:cNvSpPr/>
            <p:nvPr/>
          </p:nvSpPr>
          <p:spPr>
            <a:xfrm>
              <a:off x="2294" y="2858"/>
              <a:ext cx="3" cy="127"/>
            </a:xfrm>
            <a:custGeom>
              <a:avLst/>
              <a:gdLst>
                <a:gd name="txL" fmla="*/ 0 w 6"/>
                <a:gd name="txT" fmla="*/ 0 h 362"/>
                <a:gd name="txR" fmla="*/ 6 w 6"/>
                <a:gd name="txB" fmla="*/ 362 h 362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43"/>
                </a:cxn>
                <a:cxn ang="0">
                  <a:pos x="2" y="45"/>
                </a:cxn>
                <a:cxn ang="0">
                  <a:pos x="2" y="0"/>
                </a:cxn>
              </a:cxnLst>
              <a:rect l="txL" t="txT" r="txR" b="txB"/>
              <a:pathLst>
                <a:path w="6" h="362">
                  <a:moveTo>
                    <a:pt x="6" y="0"/>
                  </a:moveTo>
                  <a:lnTo>
                    <a:pt x="0" y="4"/>
                  </a:lnTo>
                  <a:lnTo>
                    <a:pt x="0" y="352"/>
                  </a:lnTo>
                  <a:lnTo>
                    <a:pt x="6" y="36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D7D7D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12" name="未知"/>
            <p:cNvSpPr/>
            <p:nvPr/>
          </p:nvSpPr>
          <p:spPr>
            <a:xfrm>
              <a:off x="2297" y="2857"/>
              <a:ext cx="1" cy="129"/>
            </a:xfrm>
            <a:custGeom>
              <a:avLst/>
              <a:gdLst>
                <a:gd name="txL" fmla="*/ 0 w 5"/>
                <a:gd name="txT" fmla="*/ 0 h 369"/>
                <a:gd name="txR" fmla="*/ 5 w 5"/>
                <a:gd name="txB" fmla="*/ 369 h 369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45"/>
                </a:cxn>
                <a:cxn ang="0">
                  <a:pos x="0" y="45"/>
                </a:cxn>
                <a:cxn ang="0">
                  <a:pos x="0" y="45"/>
                </a:cxn>
                <a:cxn ang="0">
                  <a:pos x="0" y="0"/>
                </a:cxn>
              </a:cxnLst>
              <a:rect l="txL" t="txT" r="txR" b="txB"/>
              <a:pathLst>
                <a:path w="5" h="369">
                  <a:moveTo>
                    <a:pt x="5" y="0"/>
                  </a:moveTo>
                  <a:lnTo>
                    <a:pt x="0" y="3"/>
                  </a:lnTo>
                  <a:lnTo>
                    <a:pt x="0" y="365"/>
                  </a:lnTo>
                  <a:lnTo>
                    <a:pt x="2" y="369"/>
                  </a:lnTo>
                  <a:lnTo>
                    <a:pt x="5" y="36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D5D5D5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13" name="未知"/>
            <p:cNvSpPr/>
            <p:nvPr/>
          </p:nvSpPr>
          <p:spPr>
            <a:xfrm>
              <a:off x="2298" y="2856"/>
              <a:ext cx="4" cy="129"/>
            </a:xfrm>
            <a:custGeom>
              <a:avLst/>
              <a:gdLst>
                <a:gd name="txL" fmla="*/ 0 w 5"/>
                <a:gd name="txT" fmla="*/ 0 h 370"/>
                <a:gd name="txR" fmla="*/ 5 w 5"/>
                <a:gd name="txB" fmla="*/ 370 h 370"/>
              </a:gdLst>
              <a:ahLst/>
              <a:cxnLst>
                <a:cxn ang="0">
                  <a:pos x="3" y="0"/>
                </a:cxn>
                <a:cxn ang="0">
                  <a:pos x="0" y="1"/>
                </a:cxn>
                <a:cxn ang="0">
                  <a:pos x="0" y="45"/>
                </a:cxn>
                <a:cxn ang="0">
                  <a:pos x="3" y="44"/>
                </a:cxn>
                <a:cxn ang="0">
                  <a:pos x="3" y="0"/>
                </a:cxn>
              </a:cxnLst>
              <a:rect l="txL" t="txT" r="txR" b="txB"/>
              <a:pathLst>
                <a:path w="5" h="370">
                  <a:moveTo>
                    <a:pt x="5" y="0"/>
                  </a:moveTo>
                  <a:lnTo>
                    <a:pt x="0" y="5"/>
                  </a:lnTo>
                  <a:lnTo>
                    <a:pt x="0" y="370"/>
                  </a:lnTo>
                  <a:lnTo>
                    <a:pt x="5" y="36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D3D3D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14" name="未知"/>
            <p:cNvSpPr/>
            <p:nvPr/>
          </p:nvSpPr>
          <p:spPr>
            <a:xfrm>
              <a:off x="2302" y="2855"/>
              <a:ext cx="2" cy="128"/>
            </a:xfrm>
            <a:custGeom>
              <a:avLst/>
              <a:gdLst>
                <a:gd name="txL" fmla="*/ 0 w 5"/>
                <a:gd name="txT" fmla="*/ 0 h 367"/>
                <a:gd name="txR" fmla="*/ 5 w 5"/>
                <a:gd name="txB" fmla="*/ 367 h 367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45"/>
                </a:cxn>
                <a:cxn ang="0">
                  <a:pos x="0" y="44"/>
                </a:cxn>
                <a:cxn ang="0">
                  <a:pos x="1" y="44"/>
                </a:cxn>
                <a:cxn ang="0">
                  <a:pos x="1" y="0"/>
                </a:cxn>
              </a:cxnLst>
              <a:rect l="txL" t="txT" r="txR" b="txB"/>
              <a:pathLst>
                <a:path w="5" h="367">
                  <a:moveTo>
                    <a:pt x="5" y="0"/>
                  </a:moveTo>
                  <a:lnTo>
                    <a:pt x="0" y="3"/>
                  </a:lnTo>
                  <a:lnTo>
                    <a:pt x="0" y="367"/>
                  </a:lnTo>
                  <a:lnTo>
                    <a:pt x="2" y="362"/>
                  </a:lnTo>
                  <a:lnTo>
                    <a:pt x="5" y="35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D1D1D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15" name="未知"/>
            <p:cNvSpPr/>
            <p:nvPr/>
          </p:nvSpPr>
          <p:spPr>
            <a:xfrm>
              <a:off x="2304" y="2853"/>
              <a:ext cx="3" cy="127"/>
            </a:xfrm>
            <a:custGeom>
              <a:avLst/>
              <a:gdLst>
                <a:gd name="txL" fmla="*/ 0 w 6"/>
                <a:gd name="txT" fmla="*/ 0 h 362"/>
                <a:gd name="txR" fmla="*/ 6 w 6"/>
                <a:gd name="txB" fmla="*/ 362 h 362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45"/>
                </a:cxn>
                <a:cxn ang="0">
                  <a:pos x="2" y="44"/>
                </a:cxn>
                <a:cxn ang="0">
                  <a:pos x="2" y="0"/>
                </a:cxn>
              </a:cxnLst>
              <a:rect l="txL" t="txT" r="txR" b="txB"/>
              <a:pathLst>
                <a:path w="6" h="362">
                  <a:moveTo>
                    <a:pt x="6" y="0"/>
                  </a:moveTo>
                  <a:lnTo>
                    <a:pt x="0" y="3"/>
                  </a:lnTo>
                  <a:lnTo>
                    <a:pt x="0" y="362"/>
                  </a:lnTo>
                  <a:lnTo>
                    <a:pt x="6" y="353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D0D0D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16" name="未知"/>
            <p:cNvSpPr/>
            <p:nvPr/>
          </p:nvSpPr>
          <p:spPr>
            <a:xfrm>
              <a:off x="2307" y="2851"/>
              <a:ext cx="3" cy="126"/>
            </a:xfrm>
            <a:custGeom>
              <a:avLst/>
              <a:gdLst>
                <a:gd name="txL" fmla="*/ 0 w 6"/>
                <a:gd name="txT" fmla="*/ 0 h 358"/>
                <a:gd name="txR" fmla="*/ 6 w 6"/>
                <a:gd name="txB" fmla="*/ 358 h 358"/>
              </a:gdLst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0" y="44"/>
                </a:cxn>
                <a:cxn ang="0">
                  <a:pos x="2" y="43"/>
                </a:cxn>
                <a:cxn ang="0">
                  <a:pos x="2" y="0"/>
                </a:cxn>
              </a:cxnLst>
              <a:rect l="txL" t="txT" r="txR" b="txB"/>
              <a:pathLst>
                <a:path w="6" h="358">
                  <a:moveTo>
                    <a:pt x="6" y="0"/>
                  </a:moveTo>
                  <a:lnTo>
                    <a:pt x="0" y="5"/>
                  </a:lnTo>
                  <a:lnTo>
                    <a:pt x="0" y="358"/>
                  </a:lnTo>
                  <a:lnTo>
                    <a:pt x="6" y="3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DCDCD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17" name="未知"/>
            <p:cNvSpPr/>
            <p:nvPr/>
          </p:nvSpPr>
          <p:spPr>
            <a:xfrm>
              <a:off x="2291" y="2822"/>
              <a:ext cx="3" cy="39"/>
            </a:xfrm>
            <a:custGeom>
              <a:avLst/>
              <a:gdLst>
                <a:gd name="txL" fmla="*/ 0 w 5"/>
                <a:gd name="txT" fmla="*/ 0 h 110"/>
                <a:gd name="txR" fmla="*/ 5 w 5"/>
                <a:gd name="txB" fmla="*/ 110 h 110"/>
              </a:gdLst>
              <a:ahLst/>
              <a:cxnLst>
                <a:cxn ang="0">
                  <a:pos x="2" y="13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1" y="14"/>
                </a:cxn>
                <a:cxn ang="0">
                  <a:pos x="2" y="13"/>
                </a:cxn>
              </a:cxnLst>
              <a:rect l="txL" t="txT" r="txR" b="txB"/>
              <a:pathLst>
                <a:path w="5" h="110">
                  <a:moveTo>
                    <a:pt x="5" y="107"/>
                  </a:moveTo>
                  <a:lnTo>
                    <a:pt x="5" y="4"/>
                  </a:lnTo>
                  <a:lnTo>
                    <a:pt x="0" y="0"/>
                  </a:lnTo>
                  <a:lnTo>
                    <a:pt x="0" y="110"/>
                  </a:lnTo>
                  <a:lnTo>
                    <a:pt x="1" y="109"/>
                  </a:lnTo>
                  <a:lnTo>
                    <a:pt x="5" y="107"/>
                  </a:lnTo>
                  <a:close/>
                </a:path>
              </a:pathLst>
            </a:custGeom>
            <a:solidFill>
              <a:srgbClr val="DADAD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18" name="未知"/>
            <p:cNvSpPr/>
            <p:nvPr/>
          </p:nvSpPr>
          <p:spPr>
            <a:xfrm>
              <a:off x="2291" y="2860"/>
              <a:ext cx="3" cy="122"/>
            </a:xfrm>
            <a:custGeom>
              <a:avLst/>
              <a:gdLst>
                <a:gd name="txL" fmla="*/ 0 w 5"/>
                <a:gd name="txT" fmla="*/ 0 h 348"/>
                <a:gd name="txR" fmla="*/ 5 w 5"/>
                <a:gd name="txB" fmla="*/ 348 h 348"/>
              </a:gdLst>
              <a:ahLst/>
              <a:cxnLst>
                <a:cxn ang="0">
                  <a:pos x="2" y="43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42"/>
                </a:cxn>
                <a:cxn ang="0">
                  <a:pos x="2" y="43"/>
                </a:cxn>
              </a:cxnLst>
              <a:rect l="txL" t="txT" r="txR" b="txB"/>
              <a:pathLst>
                <a:path w="5" h="348">
                  <a:moveTo>
                    <a:pt x="5" y="348"/>
                  </a:moveTo>
                  <a:lnTo>
                    <a:pt x="5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340"/>
                  </a:lnTo>
                  <a:lnTo>
                    <a:pt x="5" y="348"/>
                  </a:lnTo>
                  <a:close/>
                </a:path>
              </a:pathLst>
            </a:custGeom>
            <a:solidFill>
              <a:srgbClr val="DADAD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19" name="未知"/>
            <p:cNvSpPr/>
            <p:nvPr/>
          </p:nvSpPr>
          <p:spPr>
            <a:xfrm>
              <a:off x="2166" y="695"/>
              <a:ext cx="3" cy="355"/>
            </a:xfrm>
            <a:custGeom>
              <a:avLst/>
              <a:gdLst>
                <a:gd name="txL" fmla="*/ 0 w 6"/>
                <a:gd name="txT" fmla="*/ 0 h 1009"/>
                <a:gd name="txR" fmla="*/ 6 w 6"/>
                <a:gd name="txB" fmla="*/ 1009 h 1009"/>
              </a:gdLst>
              <a:ahLst/>
              <a:cxnLst>
                <a:cxn ang="0">
                  <a:pos x="2" y="0"/>
                </a:cxn>
                <a:cxn ang="0">
                  <a:pos x="1" y="6"/>
                </a:cxn>
                <a:cxn ang="0">
                  <a:pos x="0" y="12"/>
                </a:cxn>
                <a:cxn ang="0">
                  <a:pos x="0" y="125"/>
                </a:cxn>
                <a:cxn ang="0">
                  <a:pos x="2" y="125"/>
                </a:cxn>
                <a:cxn ang="0">
                  <a:pos x="2" y="106"/>
                </a:cxn>
                <a:cxn ang="0">
                  <a:pos x="1" y="106"/>
                </a:cxn>
                <a:cxn ang="0">
                  <a:pos x="2" y="106"/>
                </a:cxn>
                <a:cxn ang="0">
                  <a:pos x="2" y="99"/>
                </a:cxn>
                <a:cxn ang="0">
                  <a:pos x="1" y="99"/>
                </a:cxn>
                <a:cxn ang="0">
                  <a:pos x="2" y="99"/>
                </a:cxn>
                <a:cxn ang="0">
                  <a:pos x="2" y="90"/>
                </a:cxn>
                <a:cxn ang="0">
                  <a:pos x="1" y="90"/>
                </a:cxn>
                <a:cxn ang="0">
                  <a:pos x="2" y="90"/>
                </a:cxn>
                <a:cxn ang="0">
                  <a:pos x="2" y="82"/>
                </a:cxn>
                <a:cxn ang="0">
                  <a:pos x="1" y="82"/>
                </a:cxn>
                <a:cxn ang="0">
                  <a:pos x="2" y="82"/>
                </a:cxn>
                <a:cxn ang="0">
                  <a:pos x="2" y="73"/>
                </a:cxn>
                <a:cxn ang="0">
                  <a:pos x="2" y="64"/>
                </a:cxn>
                <a:cxn ang="0">
                  <a:pos x="1" y="64"/>
                </a:cxn>
                <a:cxn ang="0">
                  <a:pos x="2" y="64"/>
                </a:cxn>
                <a:cxn ang="0">
                  <a:pos x="2" y="56"/>
                </a:cxn>
                <a:cxn ang="0">
                  <a:pos x="1" y="56"/>
                </a:cxn>
                <a:cxn ang="0">
                  <a:pos x="2" y="56"/>
                </a:cxn>
                <a:cxn ang="0">
                  <a:pos x="2" y="48"/>
                </a:cxn>
                <a:cxn ang="0">
                  <a:pos x="1" y="48"/>
                </a:cxn>
                <a:cxn ang="0">
                  <a:pos x="2" y="48"/>
                </a:cxn>
                <a:cxn ang="0">
                  <a:pos x="2" y="38"/>
                </a:cxn>
                <a:cxn ang="0">
                  <a:pos x="1" y="38"/>
                </a:cxn>
                <a:cxn ang="0">
                  <a:pos x="2" y="38"/>
                </a:cxn>
                <a:cxn ang="0">
                  <a:pos x="2" y="0"/>
                </a:cxn>
              </a:cxnLst>
              <a:rect l="txL" t="txT" r="txR" b="txB"/>
              <a:pathLst>
                <a:path w="6" h="1009">
                  <a:moveTo>
                    <a:pt x="6" y="0"/>
                  </a:moveTo>
                  <a:lnTo>
                    <a:pt x="1" y="47"/>
                  </a:lnTo>
                  <a:lnTo>
                    <a:pt x="0" y="98"/>
                  </a:lnTo>
                  <a:lnTo>
                    <a:pt x="0" y="1009"/>
                  </a:lnTo>
                  <a:lnTo>
                    <a:pt x="6" y="1009"/>
                  </a:lnTo>
                  <a:lnTo>
                    <a:pt x="6" y="858"/>
                  </a:lnTo>
                  <a:lnTo>
                    <a:pt x="4" y="858"/>
                  </a:lnTo>
                  <a:lnTo>
                    <a:pt x="6" y="858"/>
                  </a:lnTo>
                  <a:lnTo>
                    <a:pt x="6" y="795"/>
                  </a:lnTo>
                  <a:lnTo>
                    <a:pt x="4" y="795"/>
                  </a:lnTo>
                  <a:lnTo>
                    <a:pt x="6" y="795"/>
                  </a:lnTo>
                  <a:lnTo>
                    <a:pt x="6" y="729"/>
                  </a:lnTo>
                  <a:lnTo>
                    <a:pt x="4" y="729"/>
                  </a:lnTo>
                  <a:lnTo>
                    <a:pt x="6" y="729"/>
                  </a:lnTo>
                  <a:lnTo>
                    <a:pt x="6" y="660"/>
                  </a:lnTo>
                  <a:lnTo>
                    <a:pt x="3" y="660"/>
                  </a:lnTo>
                  <a:lnTo>
                    <a:pt x="6" y="660"/>
                  </a:lnTo>
                  <a:lnTo>
                    <a:pt x="6" y="589"/>
                  </a:lnTo>
                  <a:lnTo>
                    <a:pt x="6" y="519"/>
                  </a:lnTo>
                  <a:lnTo>
                    <a:pt x="3" y="519"/>
                  </a:lnTo>
                  <a:lnTo>
                    <a:pt x="6" y="519"/>
                  </a:lnTo>
                  <a:lnTo>
                    <a:pt x="6" y="455"/>
                  </a:lnTo>
                  <a:lnTo>
                    <a:pt x="3" y="455"/>
                  </a:lnTo>
                  <a:lnTo>
                    <a:pt x="6" y="455"/>
                  </a:lnTo>
                  <a:lnTo>
                    <a:pt x="6" y="389"/>
                  </a:lnTo>
                  <a:lnTo>
                    <a:pt x="3" y="389"/>
                  </a:lnTo>
                  <a:lnTo>
                    <a:pt x="6" y="389"/>
                  </a:lnTo>
                  <a:lnTo>
                    <a:pt x="6" y="308"/>
                  </a:lnTo>
                  <a:lnTo>
                    <a:pt x="3" y="308"/>
                  </a:lnTo>
                  <a:lnTo>
                    <a:pt x="6" y="30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20" name="未知"/>
            <p:cNvSpPr/>
            <p:nvPr/>
          </p:nvSpPr>
          <p:spPr>
            <a:xfrm>
              <a:off x="2265" y="776"/>
              <a:ext cx="4" cy="2032"/>
            </a:xfrm>
            <a:custGeom>
              <a:avLst/>
              <a:gdLst>
                <a:gd name="txL" fmla="*/ 0 w 6"/>
                <a:gd name="txT" fmla="*/ 0 h 5793"/>
                <a:gd name="txR" fmla="*/ 6 w 6"/>
                <a:gd name="txB" fmla="*/ 5793 h 579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712"/>
                </a:cxn>
                <a:cxn ang="0">
                  <a:pos x="3" y="713"/>
                </a:cxn>
                <a:cxn ang="0">
                  <a:pos x="3" y="0"/>
                </a:cxn>
                <a:cxn ang="0">
                  <a:pos x="1" y="0"/>
                </a:cxn>
              </a:cxnLst>
              <a:rect l="txL" t="txT" r="txR" b="txB"/>
              <a:pathLst>
                <a:path w="6" h="5793">
                  <a:moveTo>
                    <a:pt x="2" y="0"/>
                  </a:moveTo>
                  <a:lnTo>
                    <a:pt x="2" y="4"/>
                  </a:lnTo>
                  <a:lnTo>
                    <a:pt x="2" y="7"/>
                  </a:lnTo>
                  <a:lnTo>
                    <a:pt x="0" y="8"/>
                  </a:lnTo>
                  <a:lnTo>
                    <a:pt x="0" y="5789"/>
                  </a:lnTo>
                  <a:lnTo>
                    <a:pt x="6" y="5793"/>
                  </a:lnTo>
                  <a:lnTo>
                    <a:pt x="6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AEAE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21" name="未知"/>
            <p:cNvSpPr/>
            <p:nvPr/>
          </p:nvSpPr>
          <p:spPr>
            <a:xfrm>
              <a:off x="2264" y="779"/>
              <a:ext cx="1" cy="2029"/>
            </a:xfrm>
            <a:custGeom>
              <a:avLst/>
              <a:gdLst>
                <a:gd name="txL" fmla="*/ 0 w 3"/>
                <a:gd name="txT" fmla="*/ 0 h 5781"/>
                <a:gd name="txR" fmla="*/ 3 w 3"/>
                <a:gd name="txB" fmla="*/ 5781 h 5781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0" y="712"/>
                </a:cxn>
                <a:cxn ang="0">
                  <a:pos x="0" y="712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3" h="5781">
                  <a:moveTo>
                    <a:pt x="0" y="0"/>
                  </a:moveTo>
                  <a:lnTo>
                    <a:pt x="0" y="2"/>
                  </a:lnTo>
                  <a:lnTo>
                    <a:pt x="0" y="89"/>
                  </a:lnTo>
                  <a:lnTo>
                    <a:pt x="0" y="5778"/>
                  </a:lnTo>
                  <a:lnTo>
                    <a:pt x="3" y="5781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ECE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22" name="未知"/>
            <p:cNvSpPr/>
            <p:nvPr/>
          </p:nvSpPr>
          <p:spPr>
            <a:xfrm>
              <a:off x="2269" y="774"/>
              <a:ext cx="2" cy="2036"/>
            </a:xfrm>
            <a:custGeom>
              <a:avLst/>
              <a:gdLst>
                <a:gd name="txL" fmla="*/ 0 w 5"/>
                <a:gd name="txT" fmla="*/ 0 h 5803"/>
                <a:gd name="txR" fmla="*/ 5 w 5"/>
                <a:gd name="txB" fmla="*/ 5803 h 5803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714"/>
                </a:cxn>
                <a:cxn ang="0">
                  <a:pos x="1" y="714"/>
                </a:cxn>
                <a:cxn ang="0">
                  <a:pos x="1" y="0"/>
                </a:cxn>
                <a:cxn ang="0">
                  <a:pos x="0" y="1"/>
                </a:cxn>
              </a:cxnLst>
              <a:rect l="txL" t="txT" r="txR" b="txB"/>
              <a:pathLst>
                <a:path w="5" h="5803">
                  <a:moveTo>
                    <a:pt x="3" y="6"/>
                  </a:moveTo>
                  <a:lnTo>
                    <a:pt x="0" y="6"/>
                  </a:lnTo>
                  <a:lnTo>
                    <a:pt x="0" y="5799"/>
                  </a:lnTo>
                  <a:lnTo>
                    <a:pt x="5" y="5803"/>
                  </a:lnTo>
                  <a:lnTo>
                    <a:pt x="5" y="0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E8E8E8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23" name="未知"/>
            <p:cNvSpPr/>
            <p:nvPr/>
          </p:nvSpPr>
          <p:spPr>
            <a:xfrm>
              <a:off x="2238" y="775"/>
              <a:ext cx="3" cy="2182"/>
            </a:xfrm>
            <a:custGeom>
              <a:avLst/>
              <a:gdLst>
                <a:gd name="txL" fmla="*/ 0 w 5"/>
                <a:gd name="txT" fmla="*/ 0 h 6217"/>
                <a:gd name="txR" fmla="*/ 5 w 5"/>
                <a:gd name="txB" fmla="*/ 6217 h 6217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766"/>
                </a:cxn>
                <a:cxn ang="0">
                  <a:pos x="1" y="766"/>
                </a:cxn>
                <a:cxn ang="0">
                  <a:pos x="2" y="765"/>
                </a:cxn>
                <a:cxn ang="0">
                  <a:pos x="2" y="716"/>
                </a:cxn>
                <a:cxn ang="0">
                  <a:pos x="1" y="716"/>
                </a:cxn>
                <a:cxn ang="0">
                  <a:pos x="1" y="714"/>
                </a:cxn>
                <a:cxn ang="0">
                  <a:pos x="1" y="703"/>
                </a:cxn>
                <a:cxn ang="0">
                  <a:pos x="1" y="17"/>
                </a:cxn>
                <a:cxn ang="0">
                  <a:pos x="1" y="0"/>
                </a:cxn>
              </a:cxnLst>
              <a:rect l="txL" t="txT" r="txR" b="txB"/>
              <a:pathLst>
                <a:path w="5" h="6217">
                  <a:moveTo>
                    <a:pt x="3" y="2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0" y="6217"/>
                  </a:lnTo>
                  <a:lnTo>
                    <a:pt x="1" y="6217"/>
                  </a:lnTo>
                  <a:lnTo>
                    <a:pt x="5" y="6212"/>
                  </a:lnTo>
                  <a:lnTo>
                    <a:pt x="5" y="5811"/>
                  </a:lnTo>
                  <a:lnTo>
                    <a:pt x="3" y="5811"/>
                  </a:lnTo>
                  <a:lnTo>
                    <a:pt x="3" y="5794"/>
                  </a:lnTo>
                  <a:lnTo>
                    <a:pt x="3" y="5706"/>
                  </a:lnTo>
                  <a:lnTo>
                    <a:pt x="3" y="141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FCFCF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24" name="未知"/>
            <p:cNvSpPr/>
            <p:nvPr/>
          </p:nvSpPr>
          <p:spPr>
            <a:xfrm>
              <a:off x="2271" y="767"/>
              <a:ext cx="3" cy="2045"/>
            </a:xfrm>
            <a:custGeom>
              <a:avLst/>
              <a:gdLst>
                <a:gd name="txL" fmla="*/ 0 w 6"/>
                <a:gd name="txT" fmla="*/ 0 h 5826"/>
                <a:gd name="txR" fmla="*/ 6 w 6"/>
                <a:gd name="txB" fmla="*/ 5826 h 5826"/>
              </a:gdLst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717"/>
                </a:cxn>
                <a:cxn ang="0">
                  <a:pos x="2" y="718"/>
                </a:cxn>
                <a:cxn ang="0">
                  <a:pos x="2" y="0"/>
                </a:cxn>
              </a:cxnLst>
              <a:rect l="txL" t="txT" r="txR" b="txB"/>
              <a:pathLst>
                <a:path w="6" h="5826">
                  <a:moveTo>
                    <a:pt x="6" y="0"/>
                  </a:moveTo>
                  <a:lnTo>
                    <a:pt x="4" y="4"/>
                  </a:lnTo>
                  <a:lnTo>
                    <a:pt x="3" y="6"/>
                  </a:lnTo>
                  <a:lnTo>
                    <a:pt x="3" y="9"/>
                  </a:lnTo>
                  <a:lnTo>
                    <a:pt x="0" y="19"/>
                  </a:lnTo>
                  <a:lnTo>
                    <a:pt x="0" y="5822"/>
                  </a:lnTo>
                  <a:lnTo>
                    <a:pt x="6" y="582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E6E6E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25" name="未知"/>
            <p:cNvSpPr/>
            <p:nvPr/>
          </p:nvSpPr>
          <p:spPr>
            <a:xfrm>
              <a:off x="2166" y="1050"/>
              <a:ext cx="3" cy="122"/>
            </a:xfrm>
            <a:custGeom>
              <a:avLst/>
              <a:gdLst>
                <a:gd name="txL" fmla="*/ 0 w 6"/>
                <a:gd name="txT" fmla="*/ 0 h 352"/>
                <a:gd name="txR" fmla="*/ 6 w 6"/>
                <a:gd name="txB" fmla="*/ 352 h 352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42"/>
                </a:cxn>
                <a:cxn ang="0">
                  <a:pos x="2" y="42"/>
                </a:cxn>
                <a:cxn ang="0">
                  <a:pos x="2" y="24"/>
                </a:cxn>
                <a:cxn ang="0">
                  <a:pos x="1" y="24"/>
                </a:cxn>
                <a:cxn ang="0">
                  <a:pos x="2" y="24"/>
                </a:cxn>
                <a:cxn ang="0">
                  <a:pos x="2" y="16"/>
                </a:cxn>
                <a:cxn ang="0">
                  <a:pos x="1" y="16"/>
                </a:cxn>
                <a:cxn ang="0">
                  <a:pos x="2" y="16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2" y="9"/>
                </a:cxn>
                <a:cxn ang="0">
                  <a:pos x="2" y="0"/>
                </a:cxn>
              </a:cxnLst>
              <a:rect l="txL" t="txT" r="txR" b="txB"/>
              <a:pathLst>
                <a:path w="6" h="352">
                  <a:moveTo>
                    <a:pt x="6" y="0"/>
                  </a:moveTo>
                  <a:lnTo>
                    <a:pt x="0" y="0"/>
                  </a:lnTo>
                  <a:lnTo>
                    <a:pt x="0" y="352"/>
                  </a:lnTo>
                  <a:lnTo>
                    <a:pt x="6" y="352"/>
                  </a:lnTo>
                  <a:lnTo>
                    <a:pt x="6" y="200"/>
                  </a:lnTo>
                  <a:lnTo>
                    <a:pt x="4" y="200"/>
                  </a:lnTo>
                  <a:lnTo>
                    <a:pt x="6" y="200"/>
                  </a:lnTo>
                  <a:lnTo>
                    <a:pt x="6" y="136"/>
                  </a:lnTo>
                  <a:lnTo>
                    <a:pt x="4" y="136"/>
                  </a:lnTo>
                  <a:lnTo>
                    <a:pt x="6" y="136"/>
                  </a:lnTo>
                  <a:lnTo>
                    <a:pt x="6" y="71"/>
                  </a:lnTo>
                  <a:lnTo>
                    <a:pt x="4" y="71"/>
                  </a:lnTo>
                  <a:lnTo>
                    <a:pt x="6" y="71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26" name="未知"/>
            <p:cNvSpPr/>
            <p:nvPr/>
          </p:nvSpPr>
          <p:spPr>
            <a:xfrm>
              <a:off x="2166" y="1172"/>
              <a:ext cx="3" cy="246"/>
            </a:xfrm>
            <a:custGeom>
              <a:avLst/>
              <a:gdLst>
                <a:gd name="txL" fmla="*/ 0 w 6"/>
                <a:gd name="txT" fmla="*/ 0 h 698"/>
                <a:gd name="txR" fmla="*/ 6 w 6"/>
                <a:gd name="txB" fmla="*/ 698 h 698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87"/>
                </a:cxn>
                <a:cxn ang="0">
                  <a:pos x="2" y="87"/>
                </a:cxn>
                <a:cxn ang="0">
                  <a:pos x="2" y="68"/>
                </a:cxn>
                <a:cxn ang="0">
                  <a:pos x="1" y="68"/>
                </a:cxn>
                <a:cxn ang="0">
                  <a:pos x="2" y="68"/>
                </a:cxn>
                <a:cxn ang="0">
                  <a:pos x="2" y="60"/>
                </a:cxn>
                <a:cxn ang="0">
                  <a:pos x="1" y="60"/>
                </a:cxn>
                <a:cxn ang="0">
                  <a:pos x="2" y="60"/>
                </a:cxn>
                <a:cxn ang="0">
                  <a:pos x="2" y="52"/>
                </a:cxn>
                <a:cxn ang="0">
                  <a:pos x="1" y="52"/>
                </a:cxn>
                <a:cxn ang="0">
                  <a:pos x="2" y="52"/>
                </a:cxn>
                <a:cxn ang="0">
                  <a:pos x="2" y="44"/>
                </a:cxn>
                <a:cxn ang="0">
                  <a:pos x="1" y="44"/>
                </a:cxn>
                <a:cxn ang="0">
                  <a:pos x="2" y="44"/>
                </a:cxn>
                <a:cxn ang="0">
                  <a:pos x="2" y="25"/>
                </a:cxn>
                <a:cxn ang="0">
                  <a:pos x="1" y="25"/>
                </a:cxn>
                <a:cxn ang="0">
                  <a:pos x="2" y="25"/>
                </a:cxn>
                <a:cxn ang="0">
                  <a:pos x="2" y="17"/>
                </a:cxn>
                <a:cxn ang="0">
                  <a:pos x="1" y="17"/>
                </a:cxn>
                <a:cxn ang="0">
                  <a:pos x="2" y="17"/>
                </a:cxn>
                <a:cxn ang="0">
                  <a:pos x="2" y="10"/>
                </a:cxn>
                <a:cxn ang="0">
                  <a:pos x="1" y="10"/>
                </a:cxn>
                <a:cxn ang="0">
                  <a:pos x="2" y="10"/>
                </a:cxn>
                <a:cxn ang="0">
                  <a:pos x="2" y="0"/>
                </a:cxn>
              </a:cxnLst>
              <a:rect l="txL" t="txT" r="txR" b="txB"/>
              <a:pathLst>
                <a:path w="6" h="698">
                  <a:moveTo>
                    <a:pt x="6" y="0"/>
                  </a:moveTo>
                  <a:lnTo>
                    <a:pt x="0" y="0"/>
                  </a:lnTo>
                  <a:lnTo>
                    <a:pt x="0" y="698"/>
                  </a:lnTo>
                  <a:lnTo>
                    <a:pt x="6" y="698"/>
                  </a:lnTo>
                  <a:lnTo>
                    <a:pt x="6" y="547"/>
                  </a:lnTo>
                  <a:lnTo>
                    <a:pt x="4" y="547"/>
                  </a:lnTo>
                  <a:lnTo>
                    <a:pt x="6" y="547"/>
                  </a:lnTo>
                  <a:lnTo>
                    <a:pt x="6" y="482"/>
                  </a:lnTo>
                  <a:lnTo>
                    <a:pt x="4" y="482"/>
                  </a:lnTo>
                  <a:lnTo>
                    <a:pt x="6" y="482"/>
                  </a:lnTo>
                  <a:lnTo>
                    <a:pt x="6" y="418"/>
                  </a:lnTo>
                  <a:lnTo>
                    <a:pt x="4" y="418"/>
                  </a:lnTo>
                  <a:lnTo>
                    <a:pt x="6" y="418"/>
                  </a:lnTo>
                  <a:lnTo>
                    <a:pt x="6" y="351"/>
                  </a:lnTo>
                  <a:lnTo>
                    <a:pt x="4" y="351"/>
                  </a:lnTo>
                  <a:lnTo>
                    <a:pt x="6" y="351"/>
                  </a:lnTo>
                  <a:lnTo>
                    <a:pt x="6" y="204"/>
                  </a:lnTo>
                  <a:lnTo>
                    <a:pt x="4" y="204"/>
                  </a:lnTo>
                  <a:lnTo>
                    <a:pt x="6" y="204"/>
                  </a:lnTo>
                  <a:lnTo>
                    <a:pt x="6" y="140"/>
                  </a:lnTo>
                  <a:lnTo>
                    <a:pt x="4" y="140"/>
                  </a:lnTo>
                  <a:lnTo>
                    <a:pt x="6" y="140"/>
                  </a:lnTo>
                  <a:lnTo>
                    <a:pt x="6" y="76"/>
                  </a:lnTo>
                  <a:lnTo>
                    <a:pt x="4" y="76"/>
                  </a:lnTo>
                  <a:lnTo>
                    <a:pt x="6" y="7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27" name="未知"/>
            <p:cNvSpPr/>
            <p:nvPr/>
          </p:nvSpPr>
          <p:spPr>
            <a:xfrm>
              <a:off x="2166" y="1418"/>
              <a:ext cx="3" cy="246"/>
            </a:xfrm>
            <a:custGeom>
              <a:avLst/>
              <a:gdLst>
                <a:gd name="txL" fmla="*/ 0 w 6"/>
                <a:gd name="txT" fmla="*/ 0 h 702"/>
                <a:gd name="txR" fmla="*/ 6 w 6"/>
                <a:gd name="txB" fmla="*/ 702 h 702"/>
              </a:gdLst>
              <a:ahLst/>
              <a:cxnLst>
                <a:cxn ang="0">
                  <a:pos x="2" y="9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86"/>
                </a:cxn>
                <a:cxn ang="0">
                  <a:pos x="2" y="86"/>
                </a:cxn>
                <a:cxn ang="0">
                  <a:pos x="2" y="68"/>
                </a:cxn>
                <a:cxn ang="0">
                  <a:pos x="1" y="68"/>
                </a:cxn>
                <a:cxn ang="0">
                  <a:pos x="2" y="68"/>
                </a:cxn>
                <a:cxn ang="0">
                  <a:pos x="2" y="60"/>
                </a:cxn>
                <a:cxn ang="0">
                  <a:pos x="1" y="60"/>
                </a:cxn>
                <a:cxn ang="0">
                  <a:pos x="2" y="60"/>
                </a:cxn>
                <a:cxn ang="0">
                  <a:pos x="2" y="52"/>
                </a:cxn>
                <a:cxn ang="0">
                  <a:pos x="1" y="52"/>
                </a:cxn>
                <a:cxn ang="0">
                  <a:pos x="2" y="52"/>
                </a:cxn>
                <a:cxn ang="0">
                  <a:pos x="2" y="44"/>
                </a:cxn>
                <a:cxn ang="0">
                  <a:pos x="1" y="44"/>
                </a:cxn>
                <a:cxn ang="0">
                  <a:pos x="2" y="44"/>
                </a:cxn>
                <a:cxn ang="0">
                  <a:pos x="2" y="25"/>
                </a:cxn>
                <a:cxn ang="0">
                  <a:pos x="1" y="25"/>
                </a:cxn>
                <a:cxn ang="0">
                  <a:pos x="2" y="25"/>
                </a:cxn>
                <a:cxn ang="0">
                  <a:pos x="2" y="17"/>
                </a:cxn>
                <a:cxn ang="0">
                  <a:pos x="1" y="17"/>
                </a:cxn>
                <a:cxn ang="0">
                  <a:pos x="2" y="17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2" y="9"/>
                </a:cxn>
              </a:cxnLst>
              <a:rect l="txL" t="txT" r="txR" b="txB"/>
              <a:pathLst>
                <a:path w="6" h="702">
                  <a:moveTo>
                    <a:pt x="6" y="77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702"/>
                  </a:lnTo>
                  <a:lnTo>
                    <a:pt x="6" y="702"/>
                  </a:lnTo>
                  <a:lnTo>
                    <a:pt x="6" y="551"/>
                  </a:lnTo>
                  <a:lnTo>
                    <a:pt x="4" y="551"/>
                  </a:lnTo>
                  <a:lnTo>
                    <a:pt x="6" y="551"/>
                  </a:lnTo>
                  <a:lnTo>
                    <a:pt x="6" y="486"/>
                  </a:lnTo>
                  <a:lnTo>
                    <a:pt x="4" y="486"/>
                  </a:lnTo>
                  <a:lnTo>
                    <a:pt x="6" y="486"/>
                  </a:lnTo>
                  <a:lnTo>
                    <a:pt x="6" y="422"/>
                  </a:lnTo>
                  <a:lnTo>
                    <a:pt x="4" y="422"/>
                  </a:lnTo>
                  <a:lnTo>
                    <a:pt x="6" y="422"/>
                  </a:lnTo>
                  <a:lnTo>
                    <a:pt x="6" y="359"/>
                  </a:lnTo>
                  <a:lnTo>
                    <a:pt x="4" y="359"/>
                  </a:lnTo>
                  <a:lnTo>
                    <a:pt x="6" y="359"/>
                  </a:lnTo>
                  <a:lnTo>
                    <a:pt x="6" y="206"/>
                  </a:lnTo>
                  <a:lnTo>
                    <a:pt x="4" y="206"/>
                  </a:lnTo>
                  <a:lnTo>
                    <a:pt x="6" y="206"/>
                  </a:lnTo>
                  <a:lnTo>
                    <a:pt x="6" y="141"/>
                  </a:lnTo>
                  <a:lnTo>
                    <a:pt x="4" y="141"/>
                  </a:lnTo>
                  <a:lnTo>
                    <a:pt x="6" y="141"/>
                  </a:lnTo>
                  <a:lnTo>
                    <a:pt x="6" y="77"/>
                  </a:lnTo>
                  <a:lnTo>
                    <a:pt x="4" y="77"/>
                  </a:lnTo>
                  <a:lnTo>
                    <a:pt x="6" y="77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28" name="未知"/>
            <p:cNvSpPr/>
            <p:nvPr/>
          </p:nvSpPr>
          <p:spPr>
            <a:xfrm>
              <a:off x="2166" y="1664"/>
              <a:ext cx="3" cy="246"/>
            </a:xfrm>
            <a:custGeom>
              <a:avLst/>
              <a:gdLst>
                <a:gd name="txL" fmla="*/ 0 w 6"/>
                <a:gd name="txT" fmla="*/ 0 h 703"/>
                <a:gd name="txR" fmla="*/ 6 w 6"/>
                <a:gd name="txB" fmla="*/ 703 h 703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86"/>
                </a:cxn>
                <a:cxn ang="0">
                  <a:pos x="2" y="86"/>
                </a:cxn>
                <a:cxn ang="0">
                  <a:pos x="2" y="67"/>
                </a:cxn>
                <a:cxn ang="0">
                  <a:pos x="1" y="67"/>
                </a:cxn>
                <a:cxn ang="0">
                  <a:pos x="2" y="67"/>
                </a:cxn>
                <a:cxn ang="0">
                  <a:pos x="2" y="59"/>
                </a:cxn>
                <a:cxn ang="0">
                  <a:pos x="1" y="59"/>
                </a:cxn>
                <a:cxn ang="0">
                  <a:pos x="2" y="59"/>
                </a:cxn>
                <a:cxn ang="0">
                  <a:pos x="2" y="52"/>
                </a:cxn>
                <a:cxn ang="0">
                  <a:pos x="1" y="52"/>
                </a:cxn>
                <a:cxn ang="0">
                  <a:pos x="2" y="52"/>
                </a:cxn>
                <a:cxn ang="0">
                  <a:pos x="2" y="43"/>
                </a:cxn>
                <a:cxn ang="0">
                  <a:pos x="1" y="43"/>
                </a:cxn>
                <a:cxn ang="0">
                  <a:pos x="2" y="43"/>
                </a:cxn>
                <a:cxn ang="0">
                  <a:pos x="2" y="25"/>
                </a:cxn>
                <a:cxn ang="0">
                  <a:pos x="1" y="25"/>
                </a:cxn>
                <a:cxn ang="0">
                  <a:pos x="2" y="25"/>
                </a:cxn>
                <a:cxn ang="0">
                  <a:pos x="2" y="17"/>
                </a:cxn>
                <a:cxn ang="0">
                  <a:pos x="1" y="17"/>
                </a:cxn>
                <a:cxn ang="0">
                  <a:pos x="2" y="17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2" y="9"/>
                </a:cxn>
                <a:cxn ang="0">
                  <a:pos x="2" y="0"/>
                </a:cxn>
              </a:cxnLst>
              <a:rect l="txL" t="txT" r="txR" b="txB"/>
              <a:pathLst>
                <a:path w="6" h="703">
                  <a:moveTo>
                    <a:pt x="6" y="0"/>
                  </a:moveTo>
                  <a:lnTo>
                    <a:pt x="0" y="0"/>
                  </a:lnTo>
                  <a:lnTo>
                    <a:pt x="0" y="703"/>
                  </a:lnTo>
                  <a:lnTo>
                    <a:pt x="6" y="703"/>
                  </a:lnTo>
                  <a:lnTo>
                    <a:pt x="6" y="550"/>
                  </a:lnTo>
                  <a:lnTo>
                    <a:pt x="4" y="550"/>
                  </a:lnTo>
                  <a:lnTo>
                    <a:pt x="6" y="550"/>
                  </a:lnTo>
                  <a:lnTo>
                    <a:pt x="6" y="485"/>
                  </a:lnTo>
                  <a:lnTo>
                    <a:pt x="4" y="485"/>
                  </a:lnTo>
                  <a:lnTo>
                    <a:pt x="6" y="485"/>
                  </a:lnTo>
                  <a:lnTo>
                    <a:pt x="6" y="422"/>
                  </a:lnTo>
                  <a:lnTo>
                    <a:pt x="4" y="422"/>
                  </a:lnTo>
                  <a:lnTo>
                    <a:pt x="6" y="422"/>
                  </a:lnTo>
                  <a:lnTo>
                    <a:pt x="6" y="354"/>
                  </a:lnTo>
                  <a:lnTo>
                    <a:pt x="4" y="354"/>
                  </a:lnTo>
                  <a:lnTo>
                    <a:pt x="6" y="354"/>
                  </a:lnTo>
                  <a:lnTo>
                    <a:pt x="6" y="205"/>
                  </a:lnTo>
                  <a:lnTo>
                    <a:pt x="4" y="205"/>
                  </a:lnTo>
                  <a:lnTo>
                    <a:pt x="6" y="205"/>
                  </a:lnTo>
                  <a:lnTo>
                    <a:pt x="6" y="141"/>
                  </a:lnTo>
                  <a:lnTo>
                    <a:pt x="4" y="141"/>
                  </a:lnTo>
                  <a:lnTo>
                    <a:pt x="6" y="141"/>
                  </a:lnTo>
                  <a:lnTo>
                    <a:pt x="6" y="77"/>
                  </a:lnTo>
                  <a:lnTo>
                    <a:pt x="4" y="77"/>
                  </a:lnTo>
                  <a:lnTo>
                    <a:pt x="6" y="77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29" name="未知"/>
            <p:cNvSpPr/>
            <p:nvPr/>
          </p:nvSpPr>
          <p:spPr>
            <a:xfrm>
              <a:off x="2166" y="1910"/>
              <a:ext cx="3" cy="247"/>
            </a:xfrm>
            <a:custGeom>
              <a:avLst/>
              <a:gdLst>
                <a:gd name="txL" fmla="*/ 0 w 6"/>
                <a:gd name="txT" fmla="*/ 0 h 701"/>
                <a:gd name="txR" fmla="*/ 6 w 6"/>
                <a:gd name="txB" fmla="*/ 701 h 701"/>
              </a:gdLst>
              <a:ahLst/>
              <a:cxnLst>
                <a:cxn ang="0">
                  <a:pos x="2" y="1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87"/>
                </a:cxn>
                <a:cxn ang="0">
                  <a:pos x="2" y="87"/>
                </a:cxn>
                <a:cxn ang="0">
                  <a:pos x="2" y="68"/>
                </a:cxn>
                <a:cxn ang="0">
                  <a:pos x="1" y="68"/>
                </a:cxn>
                <a:cxn ang="0">
                  <a:pos x="2" y="68"/>
                </a:cxn>
                <a:cxn ang="0">
                  <a:pos x="2" y="60"/>
                </a:cxn>
                <a:cxn ang="0">
                  <a:pos x="1" y="60"/>
                </a:cxn>
                <a:cxn ang="0">
                  <a:pos x="2" y="60"/>
                </a:cxn>
                <a:cxn ang="0">
                  <a:pos x="2" y="52"/>
                </a:cxn>
                <a:cxn ang="0">
                  <a:pos x="1" y="52"/>
                </a:cxn>
                <a:cxn ang="0">
                  <a:pos x="2" y="52"/>
                </a:cxn>
                <a:cxn ang="0">
                  <a:pos x="2" y="44"/>
                </a:cxn>
                <a:cxn ang="0">
                  <a:pos x="1" y="44"/>
                </a:cxn>
                <a:cxn ang="0">
                  <a:pos x="2" y="44"/>
                </a:cxn>
                <a:cxn ang="0">
                  <a:pos x="2" y="25"/>
                </a:cxn>
                <a:cxn ang="0">
                  <a:pos x="1" y="25"/>
                </a:cxn>
                <a:cxn ang="0">
                  <a:pos x="2" y="25"/>
                </a:cxn>
                <a:cxn ang="0">
                  <a:pos x="2" y="17"/>
                </a:cxn>
                <a:cxn ang="0">
                  <a:pos x="1" y="17"/>
                </a:cxn>
                <a:cxn ang="0">
                  <a:pos x="2" y="17"/>
                </a:cxn>
                <a:cxn ang="0">
                  <a:pos x="2" y="10"/>
                </a:cxn>
                <a:cxn ang="0">
                  <a:pos x="1" y="10"/>
                </a:cxn>
                <a:cxn ang="0">
                  <a:pos x="2" y="10"/>
                </a:cxn>
              </a:cxnLst>
              <a:rect l="txL" t="txT" r="txR" b="txB"/>
              <a:pathLst>
                <a:path w="6" h="701">
                  <a:moveTo>
                    <a:pt x="6" y="76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701"/>
                  </a:lnTo>
                  <a:lnTo>
                    <a:pt x="6" y="701"/>
                  </a:lnTo>
                  <a:lnTo>
                    <a:pt x="6" y="549"/>
                  </a:lnTo>
                  <a:lnTo>
                    <a:pt x="4" y="549"/>
                  </a:lnTo>
                  <a:lnTo>
                    <a:pt x="6" y="549"/>
                  </a:lnTo>
                  <a:lnTo>
                    <a:pt x="6" y="485"/>
                  </a:lnTo>
                  <a:lnTo>
                    <a:pt x="4" y="485"/>
                  </a:lnTo>
                  <a:lnTo>
                    <a:pt x="6" y="485"/>
                  </a:lnTo>
                  <a:lnTo>
                    <a:pt x="6" y="419"/>
                  </a:lnTo>
                  <a:lnTo>
                    <a:pt x="4" y="419"/>
                  </a:lnTo>
                  <a:lnTo>
                    <a:pt x="6" y="419"/>
                  </a:lnTo>
                  <a:lnTo>
                    <a:pt x="6" y="358"/>
                  </a:lnTo>
                  <a:lnTo>
                    <a:pt x="4" y="358"/>
                  </a:lnTo>
                  <a:lnTo>
                    <a:pt x="6" y="358"/>
                  </a:lnTo>
                  <a:lnTo>
                    <a:pt x="6" y="203"/>
                  </a:lnTo>
                  <a:lnTo>
                    <a:pt x="4" y="203"/>
                  </a:lnTo>
                  <a:lnTo>
                    <a:pt x="6" y="203"/>
                  </a:lnTo>
                  <a:lnTo>
                    <a:pt x="6" y="139"/>
                  </a:lnTo>
                  <a:lnTo>
                    <a:pt x="4" y="139"/>
                  </a:lnTo>
                  <a:lnTo>
                    <a:pt x="6" y="139"/>
                  </a:lnTo>
                  <a:lnTo>
                    <a:pt x="6" y="76"/>
                  </a:lnTo>
                  <a:lnTo>
                    <a:pt x="4" y="76"/>
                  </a:lnTo>
                  <a:lnTo>
                    <a:pt x="6" y="76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30" name="未知"/>
            <p:cNvSpPr/>
            <p:nvPr/>
          </p:nvSpPr>
          <p:spPr>
            <a:xfrm>
              <a:off x="2166" y="2157"/>
              <a:ext cx="3" cy="124"/>
            </a:xfrm>
            <a:custGeom>
              <a:avLst/>
              <a:gdLst>
                <a:gd name="txL" fmla="*/ 0 w 6"/>
                <a:gd name="txT" fmla="*/ 0 h 353"/>
                <a:gd name="txR" fmla="*/ 6 w 6"/>
                <a:gd name="txB" fmla="*/ 353 h 353"/>
              </a:gdLst>
              <a:ahLst/>
              <a:cxnLst>
                <a:cxn ang="0">
                  <a:pos x="1" y="9"/>
                </a:cxn>
                <a:cxn ang="0">
                  <a:pos x="2" y="9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44"/>
                </a:cxn>
                <a:cxn ang="0">
                  <a:pos x="2" y="44"/>
                </a:cxn>
                <a:cxn ang="0">
                  <a:pos x="2" y="25"/>
                </a:cxn>
                <a:cxn ang="0">
                  <a:pos x="1" y="25"/>
                </a:cxn>
                <a:cxn ang="0">
                  <a:pos x="2" y="25"/>
                </a:cxn>
                <a:cxn ang="0">
                  <a:pos x="2" y="17"/>
                </a:cxn>
                <a:cxn ang="0">
                  <a:pos x="1" y="17"/>
                </a:cxn>
                <a:cxn ang="0">
                  <a:pos x="2" y="17"/>
                </a:cxn>
                <a:cxn ang="0">
                  <a:pos x="2" y="9"/>
                </a:cxn>
                <a:cxn ang="0">
                  <a:pos x="1" y="9"/>
                </a:cxn>
              </a:cxnLst>
              <a:rect l="txL" t="txT" r="txR" b="txB"/>
              <a:pathLst>
                <a:path w="6" h="353">
                  <a:moveTo>
                    <a:pt x="4" y="75"/>
                  </a:moveTo>
                  <a:lnTo>
                    <a:pt x="6" y="75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353"/>
                  </a:lnTo>
                  <a:lnTo>
                    <a:pt x="6" y="353"/>
                  </a:lnTo>
                  <a:lnTo>
                    <a:pt x="6" y="204"/>
                  </a:lnTo>
                  <a:lnTo>
                    <a:pt x="4" y="204"/>
                  </a:lnTo>
                  <a:lnTo>
                    <a:pt x="6" y="204"/>
                  </a:lnTo>
                  <a:lnTo>
                    <a:pt x="6" y="140"/>
                  </a:lnTo>
                  <a:lnTo>
                    <a:pt x="4" y="140"/>
                  </a:lnTo>
                  <a:lnTo>
                    <a:pt x="6" y="140"/>
                  </a:lnTo>
                  <a:lnTo>
                    <a:pt x="6" y="75"/>
                  </a:lnTo>
                  <a:lnTo>
                    <a:pt x="4" y="75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31" name="未知"/>
            <p:cNvSpPr/>
            <p:nvPr/>
          </p:nvSpPr>
          <p:spPr>
            <a:xfrm>
              <a:off x="2166" y="2281"/>
              <a:ext cx="3" cy="626"/>
            </a:xfrm>
            <a:custGeom>
              <a:avLst/>
              <a:gdLst>
                <a:gd name="txL" fmla="*/ 0 w 6"/>
                <a:gd name="txT" fmla="*/ 0 h 1782"/>
                <a:gd name="txR" fmla="*/ 6 w 6"/>
                <a:gd name="txB" fmla="*/ 1782 h 1782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208"/>
                </a:cxn>
                <a:cxn ang="0">
                  <a:pos x="1" y="214"/>
                </a:cxn>
                <a:cxn ang="0">
                  <a:pos x="2" y="220"/>
                </a:cxn>
                <a:cxn ang="0">
                  <a:pos x="2" y="87"/>
                </a:cxn>
                <a:cxn ang="0">
                  <a:pos x="1" y="87"/>
                </a:cxn>
                <a:cxn ang="0">
                  <a:pos x="2" y="87"/>
                </a:cxn>
                <a:cxn ang="0">
                  <a:pos x="2" y="43"/>
                </a:cxn>
                <a:cxn ang="0">
                  <a:pos x="2" y="0"/>
                </a:cxn>
              </a:cxnLst>
              <a:rect l="txL" t="txT" r="txR" b="txB"/>
              <a:pathLst>
                <a:path w="6" h="1782">
                  <a:moveTo>
                    <a:pt x="6" y="0"/>
                  </a:moveTo>
                  <a:lnTo>
                    <a:pt x="0" y="0"/>
                  </a:lnTo>
                  <a:lnTo>
                    <a:pt x="0" y="1684"/>
                  </a:lnTo>
                  <a:lnTo>
                    <a:pt x="1" y="1733"/>
                  </a:lnTo>
                  <a:lnTo>
                    <a:pt x="6" y="1782"/>
                  </a:lnTo>
                  <a:lnTo>
                    <a:pt x="6" y="702"/>
                  </a:lnTo>
                  <a:lnTo>
                    <a:pt x="4" y="702"/>
                  </a:lnTo>
                  <a:lnTo>
                    <a:pt x="6" y="702"/>
                  </a:lnTo>
                  <a:lnTo>
                    <a:pt x="6" y="3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32" name="未知"/>
            <p:cNvSpPr/>
            <p:nvPr/>
          </p:nvSpPr>
          <p:spPr>
            <a:xfrm>
              <a:off x="2252" y="2815"/>
              <a:ext cx="2" cy="73"/>
            </a:xfrm>
            <a:custGeom>
              <a:avLst/>
              <a:gdLst>
                <a:gd name="txL" fmla="*/ 0 w 6"/>
                <a:gd name="txT" fmla="*/ 0 h 206"/>
                <a:gd name="txR" fmla="*/ 6 w 6"/>
                <a:gd name="txB" fmla="*/ 206 h 206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3"/>
                </a:cxn>
                <a:cxn ang="0">
                  <a:pos x="1" y="23"/>
                </a:cxn>
                <a:cxn ang="0">
                  <a:pos x="1" y="23"/>
                </a:cxn>
                <a:cxn ang="0">
                  <a:pos x="1" y="0"/>
                </a:cxn>
              </a:cxnLst>
              <a:rect l="txL" t="txT" r="txR" b="txB"/>
              <a:pathLst>
                <a:path w="6" h="206">
                  <a:moveTo>
                    <a:pt x="6" y="0"/>
                  </a:moveTo>
                  <a:lnTo>
                    <a:pt x="0" y="0"/>
                  </a:lnTo>
                  <a:lnTo>
                    <a:pt x="0" y="205"/>
                  </a:lnTo>
                  <a:lnTo>
                    <a:pt x="6" y="206"/>
                  </a:lnTo>
                  <a:lnTo>
                    <a:pt x="6" y="182"/>
                  </a:lnTo>
                  <a:lnTo>
                    <a:pt x="5" y="182"/>
                  </a:lnTo>
                  <a:lnTo>
                    <a:pt x="6" y="18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3F3F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33" name="Rectangle 67"/>
            <p:cNvSpPr/>
            <p:nvPr/>
          </p:nvSpPr>
          <p:spPr>
            <a:xfrm>
              <a:off x="2249" y="2815"/>
              <a:ext cx="3" cy="71"/>
            </a:xfrm>
            <a:prstGeom prst="rect">
              <a:avLst/>
            </a:prstGeom>
            <a:solidFill>
              <a:srgbClr val="F4F4F4"/>
            </a:solidFill>
            <a:ln w="9525">
              <a:noFill/>
            </a:ln>
          </p:spPr>
          <p:txBody>
            <a:bodyPr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234" name="未知"/>
            <p:cNvSpPr/>
            <p:nvPr/>
          </p:nvSpPr>
          <p:spPr>
            <a:xfrm>
              <a:off x="2246" y="2815"/>
              <a:ext cx="3" cy="71"/>
            </a:xfrm>
            <a:custGeom>
              <a:avLst/>
              <a:gdLst>
                <a:gd name="txL" fmla="*/ 0 w 6"/>
                <a:gd name="txT" fmla="*/ 0 h 206"/>
                <a:gd name="txR" fmla="*/ 6 w 6"/>
                <a:gd name="txB" fmla="*/ 206 h 206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24"/>
                </a:cxn>
                <a:cxn ang="0">
                  <a:pos x="2" y="24"/>
                </a:cxn>
                <a:cxn ang="0">
                  <a:pos x="2" y="0"/>
                </a:cxn>
              </a:cxnLst>
              <a:rect l="txL" t="txT" r="txR" b="txB"/>
              <a:pathLst>
                <a:path w="6" h="206">
                  <a:moveTo>
                    <a:pt x="6" y="1"/>
                  </a:moveTo>
                  <a:lnTo>
                    <a:pt x="0" y="0"/>
                  </a:lnTo>
                  <a:lnTo>
                    <a:pt x="0" y="205"/>
                  </a:lnTo>
                  <a:lnTo>
                    <a:pt x="6" y="206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F7F7F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35" name="Rectangle 69"/>
            <p:cNvSpPr/>
            <p:nvPr/>
          </p:nvSpPr>
          <p:spPr>
            <a:xfrm>
              <a:off x="2244" y="2815"/>
              <a:ext cx="2" cy="71"/>
            </a:xfrm>
            <a:prstGeom prst="rect">
              <a:avLst/>
            </a:prstGeom>
            <a:solidFill>
              <a:srgbClr val="F8F8F8"/>
            </a:solidFill>
            <a:ln w="9525">
              <a:noFill/>
            </a:ln>
          </p:spPr>
          <p:txBody>
            <a:bodyPr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236" name="未知"/>
            <p:cNvSpPr/>
            <p:nvPr/>
          </p:nvSpPr>
          <p:spPr>
            <a:xfrm>
              <a:off x="2241" y="2814"/>
              <a:ext cx="3" cy="141"/>
            </a:xfrm>
            <a:custGeom>
              <a:avLst/>
              <a:gdLst>
                <a:gd name="txL" fmla="*/ 0 w 6"/>
                <a:gd name="txT" fmla="*/ 0 h 401"/>
                <a:gd name="txR" fmla="*/ 6 w 6"/>
                <a:gd name="txB" fmla="*/ 401 h 401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50"/>
                </a:cxn>
                <a:cxn ang="0">
                  <a:pos x="2" y="49"/>
                </a:cxn>
                <a:cxn ang="0">
                  <a:pos x="2" y="48"/>
                </a:cxn>
                <a:cxn ang="0">
                  <a:pos x="1" y="48"/>
                </a:cxn>
                <a:cxn ang="0">
                  <a:pos x="1" y="25"/>
                </a:cxn>
                <a:cxn ang="0">
                  <a:pos x="2" y="25"/>
                </a:cxn>
                <a:cxn ang="0">
                  <a:pos x="2" y="0"/>
                </a:cxn>
              </a:cxnLst>
              <a:rect l="txL" t="txT" r="txR" b="txB"/>
              <a:pathLst>
                <a:path w="6" h="401">
                  <a:moveTo>
                    <a:pt x="6" y="1"/>
                  </a:moveTo>
                  <a:lnTo>
                    <a:pt x="0" y="0"/>
                  </a:lnTo>
                  <a:lnTo>
                    <a:pt x="0" y="401"/>
                  </a:lnTo>
                  <a:lnTo>
                    <a:pt x="6" y="392"/>
                  </a:lnTo>
                  <a:lnTo>
                    <a:pt x="6" y="388"/>
                  </a:lnTo>
                  <a:lnTo>
                    <a:pt x="3" y="388"/>
                  </a:lnTo>
                  <a:lnTo>
                    <a:pt x="3" y="205"/>
                  </a:lnTo>
                  <a:lnTo>
                    <a:pt x="6" y="206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FAFA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37" name="未知"/>
            <p:cNvSpPr/>
            <p:nvPr/>
          </p:nvSpPr>
          <p:spPr>
            <a:xfrm>
              <a:off x="2285" y="2818"/>
              <a:ext cx="3" cy="46"/>
            </a:xfrm>
            <a:custGeom>
              <a:avLst/>
              <a:gdLst>
                <a:gd name="txL" fmla="*/ 0 w 6"/>
                <a:gd name="txT" fmla="*/ 0 h 132"/>
                <a:gd name="txR" fmla="*/ 6 w 6"/>
                <a:gd name="txB" fmla="*/ 132 h 132"/>
              </a:gdLst>
              <a:ahLst/>
              <a:cxnLst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6"/>
                </a:cxn>
                <a:cxn ang="0">
                  <a:pos x="2" y="15"/>
                </a:cxn>
                <a:cxn ang="0">
                  <a:pos x="2" y="1"/>
                </a:cxn>
              </a:cxnLst>
              <a:rect l="txL" t="txT" r="txR" b="txB"/>
              <a:pathLst>
                <a:path w="6" h="132">
                  <a:moveTo>
                    <a:pt x="6" y="6"/>
                  </a:moveTo>
                  <a:lnTo>
                    <a:pt x="5" y="5"/>
                  </a:lnTo>
                  <a:lnTo>
                    <a:pt x="3" y="3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6" y="12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DCDCD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38" name="未知"/>
            <p:cNvSpPr/>
            <p:nvPr/>
          </p:nvSpPr>
          <p:spPr>
            <a:xfrm>
              <a:off x="2282" y="2817"/>
              <a:ext cx="3" cy="49"/>
            </a:xfrm>
            <a:custGeom>
              <a:avLst/>
              <a:gdLst>
                <a:gd name="txL" fmla="*/ 0 w 6"/>
                <a:gd name="txT" fmla="*/ 0 h 139"/>
                <a:gd name="txR" fmla="*/ 6 w 6"/>
                <a:gd name="txB" fmla="*/ 139 h 139"/>
              </a:gdLst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2" y="17"/>
                </a:cxn>
                <a:cxn ang="0">
                  <a:pos x="2" y="0"/>
                </a:cxn>
              </a:cxnLst>
              <a:rect l="txL" t="txT" r="txR" b="txB"/>
              <a:pathLst>
                <a:path w="6" h="139">
                  <a:moveTo>
                    <a:pt x="6" y="4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139"/>
                  </a:lnTo>
                  <a:lnTo>
                    <a:pt x="6" y="136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DEDEDE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39" name="未知"/>
            <p:cNvSpPr/>
            <p:nvPr/>
          </p:nvSpPr>
          <p:spPr>
            <a:xfrm>
              <a:off x="2279" y="2815"/>
              <a:ext cx="3" cy="51"/>
            </a:xfrm>
            <a:custGeom>
              <a:avLst/>
              <a:gdLst>
                <a:gd name="txL" fmla="*/ 0 w 5"/>
                <a:gd name="txT" fmla="*/ 0 h 148"/>
                <a:gd name="txR" fmla="*/ 5 w 5"/>
                <a:gd name="txB" fmla="*/ 148 h 148"/>
              </a:gdLst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2" y="17"/>
                </a:cxn>
                <a:cxn ang="0">
                  <a:pos x="2" y="1"/>
                </a:cxn>
              </a:cxnLst>
              <a:rect l="txL" t="txT" r="txR" b="txB"/>
              <a:pathLst>
                <a:path w="5" h="148">
                  <a:moveTo>
                    <a:pt x="5" y="5"/>
                  </a:moveTo>
                  <a:lnTo>
                    <a:pt x="0" y="0"/>
                  </a:lnTo>
                  <a:lnTo>
                    <a:pt x="0" y="148"/>
                  </a:lnTo>
                  <a:lnTo>
                    <a:pt x="5" y="144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E0E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40" name="未知"/>
            <p:cNvSpPr/>
            <p:nvPr/>
          </p:nvSpPr>
          <p:spPr>
            <a:xfrm>
              <a:off x="2277" y="2814"/>
              <a:ext cx="2" cy="54"/>
            </a:xfrm>
            <a:custGeom>
              <a:avLst/>
              <a:gdLst>
                <a:gd name="txL" fmla="*/ 0 w 5"/>
                <a:gd name="txT" fmla="*/ 0 h 155"/>
                <a:gd name="txR" fmla="*/ 5 w 5"/>
                <a:gd name="txB" fmla="*/ 155 h 155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1" y="18"/>
                </a:cxn>
                <a:cxn ang="0">
                  <a:pos x="1" y="0"/>
                </a:cxn>
              </a:cxnLst>
              <a:rect l="txL" t="txT" r="txR" b="txB"/>
              <a:pathLst>
                <a:path w="5" h="155">
                  <a:moveTo>
                    <a:pt x="5" y="4"/>
                  </a:moveTo>
                  <a:lnTo>
                    <a:pt x="0" y="0"/>
                  </a:lnTo>
                  <a:lnTo>
                    <a:pt x="0" y="155"/>
                  </a:lnTo>
                  <a:lnTo>
                    <a:pt x="5" y="152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E2E2E2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41" name="未知"/>
            <p:cNvSpPr/>
            <p:nvPr/>
          </p:nvSpPr>
          <p:spPr>
            <a:xfrm>
              <a:off x="2274" y="2812"/>
              <a:ext cx="3" cy="58"/>
            </a:xfrm>
            <a:custGeom>
              <a:avLst/>
              <a:gdLst>
                <a:gd name="txL" fmla="*/ 0 w 6"/>
                <a:gd name="txT" fmla="*/ 0 h 165"/>
                <a:gd name="txR" fmla="*/ 6 w 6"/>
                <a:gd name="txB" fmla="*/ 165 h 165"/>
              </a:gdLst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0" y="20"/>
                </a:cxn>
                <a:cxn ang="0">
                  <a:pos x="2" y="20"/>
                </a:cxn>
                <a:cxn ang="0">
                  <a:pos x="2" y="1"/>
                </a:cxn>
              </a:cxnLst>
              <a:rect l="txL" t="txT" r="txR" b="txB"/>
              <a:pathLst>
                <a:path w="6" h="165">
                  <a:moveTo>
                    <a:pt x="6" y="5"/>
                  </a:moveTo>
                  <a:lnTo>
                    <a:pt x="0" y="0"/>
                  </a:lnTo>
                  <a:lnTo>
                    <a:pt x="0" y="165"/>
                  </a:lnTo>
                  <a:lnTo>
                    <a:pt x="6" y="160"/>
                  </a:lnTo>
                  <a:lnTo>
                    <a:pt x="6" y="5"/>
                  </a:lnTo>
                  <a:close/>
                </a:path>
              </a:pathLst>
            </a:custGeom>
            <a:solidFill>
              <a:srgbClr val="E4E4E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42" name="未知"/>
            <p:cNvSpPr/>
            <p:nvPr/>
          </p:nvSpPr>
          <p:spPr>
            <a:xfrm>
              <a:off x="2269" y="2808"/>
              <a:ext cx="2" cy="64"/>
            </a:xfrm>
            <a:custGeom>
              <a:avLst/>
              <a:gdLst>
                <a:gd name="txL" fmla="*/ 0 w 5"/>
                <a:gd name="txT" fmla="*/ 0 h 179"/>
                <a:gd name="txR" fmla="*/ 5 w 5"/>
                <a:gd name="txB" fmla="*/ 179 h 179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3"/>
                </a:cxn>
                <a:cxn ang="0">
                  <a:pos x="1" y="23"/>
                </a:cxn>
                <a:cxn ang="0">
                  <a:pos x="1" y="0"/>
                </a:cxn>
              </a:cxnLst>
              <a:rect l="txL" t="txT" r="txR" b="txB"/>
              <a:pathLst>
                <a:path w="5" h="179">
                  <a:moveTo>
                    <a:pt x="5" y="4"/>
                  </a:moveTo>
                  <a:lnTo>
                    <a:pt x="0" y="0"/>
                  </a:lnTo>
                  <a:lnTo>
                    <a:pt x="0" y="179"/>
                  </a:lnTo>
                  <a:lnTo>
                    <a:pt x="5" y="176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E8E8E8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43" name="未知"/>
            <p:cNvSpPr/>
            <p:nvPr/>
          </p:nvSpPr>
          <p:spPr>
            <a:xfrm>
              <a:off x="2265" y="2808"/>
              <a:ext cx="4" cy="66"/>
            </a:xfrm>
            <a:custGeom>
              <a:avLst/>
              <a:gdLst>
                <a:gd name="txL" fmla="*/ 0 w 6"/>
                <a:gd name="txT" fmla="*/ 0 h 188"/>
                <a:gd name="txR" fmla="*/ 6 w 6"/>
                <a:gd name="txB" fmla="*/ 188 h 188"/>
              </a:gdLst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23"/>
                </a:cxn>
                <a:cxn ang="0">
                  <a:pos x="3" y="22"/>
                </a:cxn>
                <a:cxn ang="0">
                  <a:pos x="3" y="0"/>
                </a:cxn>
              </a:cxnLst>
              <a:rect l="txL" t="txT" r="txR" b="txB"/>
              <a:pathLst>
                <a:path w="6" h="188">
                  <a:moveTo>
                    <a:pt x="6" y="4"/>
                  </a:moveTo>
                  <a:lnTo>
                    <a:pt x="0" y="0"/>
                  </a:lnTo>
                  <a:lnTo>
                    <a:pt x="0" y="188"/>
                  </a:lnTo>
                  <a:lnTo>
                    <a:pt x="6" y="183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EAEAE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44" name="未知"/>
            <p:cNvSpPr/>
            <p:nvPr/>
          </p:nvSpPr>
          <p:spPr>
            <a:xfrm>
              <a:off x="2263" y="2806"/>
              <a:ext cx="2" cy="69"/>
            </a:xfrm>
            <a:custGeom>
              <a:avLst/>
              <a:gdLst>
                <a:gd name="txL" fmla="*/ 0 w 5"/>
                <a:gd name="txT" fmla="*/ 0 h 194"/>
                <a:gd name="txR" fmla="*/ 5 w 5"/>
                <a:gd name="txB" fmla="*/ 194 h 194"/>
              </a:gdLst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25"/>
                </a:cxn>
                <a:cxn ang="0">
                  <a:pos x="1" y="24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5" h="194">
                  <a:moveTo>
                    <a:pt x="2" y="0"/>
                  </a:moveTo>
                  <a:lnTo>
                    <a:pt x="2" y="29"/>
                  </a:lnTo>
                  <a:lnTo>
                    <a:pt x="0" y="29"/>
                  </a:lnTo>
                  <a:lnTo>
                    <a:pt x="0" y="194"/>
                  </a:lnTo>
                  <a:lnTo>
                    <a:pt x="5" y="191"/>
                  </a:lnTo>
                  <a:lnTo>
                    <a:pt x="5" y="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CECE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45" name="未知"/>
            <p:cNvSpPr/>
            <p:nvPr/>
          </p:nvSpPr>
          <p:spPr>
            <a:xfrm>
              <a:off x="2254" y="2815"/>
              <a:ext cx="4" cy="64"/>
            </a:xfrm>
            <a:custGeom>
              <a:avLst/>
              <a:gdLst>
                <a:gd name="txL" fmla="*/ 0 w 5"/>
                <a:gd name="txT" fmla="*/ 0 h 182"/>
                <a:gd name="txR" fmla="*/ 5 w 5"/>
                <a:gd name="txB" fmla="*/ 182 h 182"/>
              </a:gdLst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23"/>
                </a:cxn>
                <a:cxn ang="0">
                  <a:pos x="3" y="22"/>
                </a:cxn>
                <a:cxn ang="0">
                  <a:pos x="3" y="0"/>
                </a:cxn>
              </a:cxnLst>
              <a:rect l="txL" t="txT" r="txR" b="txB"/>
              <a:pathLst>
                <a:path w="5" h="182">
                  <a:moveTo>
                    <a:pt x="5" y="0"/>
                  </a:moveTo>
                  <a:lnTo>
                    <a:pt x="0" y="0"/>
                  </a:lnTo>
                  <a:lnTo>
                    <a:pt x="0" y="182"/>
                  </a:lnTo>
                  <a:lnTo>
                    <a:pt x="5" y="177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0F0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46" name="未知"/>
            <p:cNvSpPr/>
            <p:nvPr/>
          </p:nvSpPr>
          <p:spPr>
            <a:xfrm>
              <a:off x="2258" y="2815"/>
              <a:ext cx="1" cy="62"/>
            </a:xfrm>
            <a:custGeom>
              <a:avLst/>
              <a:gdLst>
                <a:gd name="txL" fmla="*/ 0 w 5"/>
                <a:gd name="txT" fmla="*/ 0 h 177"/>
                <a:gd name="txR" fmla="*/ 5 w 5"/>
                <a:gd name="txB" fmla="*/ 177 h 177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2"/>
                </a:cxn>
                <a:cxn ang="0">
                  <a:pos x="0" y="21"/>
                </a:cxn>
                <a:cxn ang="0">
                  <a:pos x="0" y="0"/>
                </a:cxn>
              </a:cxnLst>
              <a:rect l="txL" t="txT" r="txR" b="txB"/>
              <a:pathLst>
                <a:path w="5" h="177">
                  <a:moveTo>
                    <a:pt x="5" y="3"/>
                  </a:moveTo>
                  <a:lnTo>
                    <a:pt x="0" y="0"/>
                  </a:lnTo>
                  <a:lnTo>
                    <a:pt x="0" y="177"/>
                  </a:lnTo>
                  <a:lnTo>
                    <a:pt x="5" y="174"/>
                  </a:lnTo>
                  <a:lnTo>
                    <a:pt x="5" y="3"/>
                  </a:lnTo>
                  <a:close/>
                </a:path>
              </a:pathLst>
            </a:custGeom>
            <a:solidFill>
              <a:srgbClr val="EFEFE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47" name="未知"/>
            <p:cNvSpPr/>
            <p:nvPr/>
          </p:nvSpPr>
          <p:spPr>
            <a:xfrm>
              <a:off x="2259" y="2816"/>
              <a:ext cx="4" cy="60"/>
            </a:xfrm>
            <a:custGeom>
              <a:avLst/>
              <a:gdLst>
                <a:gd name="txL" fmla="*/ 0 w 6"/>
                <a:gd name="txT" fmla="*/ 0 h 171"/>
                <a:gd name="txR" fmla="*/ 6 w 6"/>
                <a:gd name="txB" fmla="*/ 171 h 171"/>
              </a:gdLst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21"/>
                </a:cxn>
                <a:cxn ang="0">
                  <a:pos x="3" y="21"/>
                </a:cxn>
                <a:cxn ang="0">
                  <a:pos x="3" y="0"/>
                </a:cxn>
              </a:cxnLst>
              <a:rect l="txL" t="txT" r="txR" b="txB"/>
              <a:pathLst>
                <a:path w="6" h="171">
                  <a:moveTo>
                    <a:pt x="6" y="2"/>
                  </a:moveTo>
                  <a:lnTo>
                    <a:pt x="0" y="0"/>
                  </a:lnTo>
                  <a:lnTo>
                    <a:pt x="0" y="171"/>
                  </a:lnTo>
                  <a:lnTo>
                    <a:pt x="6" y="167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EDEDED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48" name="未知"/>
            <p:cNvSpPr/>
            <p:nvPr/>
          </p:nvSpPr>
          <p:spPr>
            <a:xfrm>
              <a:off x="2288" y="2820"/>
              <a:ext cx="3" cy="42"/>
            </a:xfrm>
            <a:custGeom>
              <a:avLst/>
              <a:gdLst>
                <a:gd name="txL" fmla="*/ 0 w 6"/>
                <a:gd name="txT" fmla="*/ 0 h 120"/>
                <a:gd name="txR" fmla="*/ 6 w 6"/>
                <a:gd name="txB" fmla="*/ 120 h 120"/>
              </a:gdLst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0" y="15"/>
                </a:cxn>
                <a:cxn ang="0">
                  <a:pos x="2" y="14"/>
                </a:cxn>
                <a:cxn ang="0">
                  <a:pos x="2" y="1"/>
                </a:cxn>
              </a:cxnLst>
              <a:rect l="txL" t="txT" r="txR" b="txB"/>
              <a:pathLst>
                <a:path w="6" h="120">
                  <a:moveTo>
                    <a:pt x="6" y="6"/>
                  </a:moveTo>
                  <a:lnTo>
                    <a:pt x="0" y="0"/>
                  </a:lnTo>
                  <a:lnTo>
                    <a:pt x="0" y="120"/>
                  </a:lnTo>
                  <a:lnTo>
                    <a:pt x="6" y="11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DADAD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49" name="未知"/>
            <p:cNvSpPr/>
            <p:nvPr/>
          </p:nvSpPr>
          <p:spPr>
            <a:xfrm>
              <a:off x="2271" y="2810"/>
              <a:ext cx="3" cy="61"/>
            </a:xfrm>
            <a:custGeom>
              <a:avLst/>
              <a:gdLst>
                <a:gd name="txL" fmla="*/ 0 w 6"/>
                <a:gd name="txT" fmla="*/ 0 h 172"/>
                <a:gd name="txR" fmla="*/ 6 w 6"/>
                <a:gd name="txB" fmla="*/ 172 h 172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22"/>
                </a:cxn>
                <a:cxn ang="0">
                  <a:pos x="2" y="21"/>
                </a:cxn>
                <a:cxn ang="0">
                  <a:pos x="2" y="0"/>
                </a:cxn>
              </a:cxnLst>
              <a:rect l="txL" t="txT" r="txR" b="txB"/>
              <a:pathLst>
                <a:path w="6" h="172">
                  <a:moveTo>
                    <a:pt x="6" y="4"/>
                  </a:moveTo>
                  <a:lnTo>
                    <a:pt x="0" y="0"/>
                  </a:lnTo>
                  <a:lnTo>
                    <a:pt x="0" y="172"/>
                  </a:lnTo>
                  <a:lnTo>
                    <a:pt x="6" y="169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E6E6E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50" name="未知"/>
            <p:cNvSpPr/>
            <p:nvPr/>
          </p:nvSpPr>
          <p:spPr>
            <a:xfrm>
              <a:off x="2288" y="2861"/>
              <a:ext cx="3" cy="118"/>
            </a:xfrm>
            <a:custGeom>
              <a:avLst/>
              <a:gdLst>
                <a:gd name="txL" fmla="*/ 0 w 6"/>
                <a:gd name="txT" fmla="*/ 0 h 337"/>
                <a:gd name="txR" fmla="*/ 6 w 6"/>
                <a:gd name="txB" fmla="*/ 337 h 337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2" y="41"/>
                </a:cxn>
                <a:cxn ang="0">
                  <a:pos x="2" y="0"/>
                </a:cxn>
              </a:cxnLst>
              <a:rect l="txL" t="txT" r="txR" b="txB"/>
              <a:pathLst>
                <a:path w="6" h="337">
                  <a:moveTo>
                    <a:pt x="6" y="0"/>
                  </a:moveTo>
                  <a:lnTo>
                    <a:pt x="0" y="4"/>
                  </a:lnTo>
                  <a:lnTo>
                    <a:pt x="0" y="327"/>
                  </a:lnTo>
                  <a:lnTo>
                    <a:pt x="6" y="337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DADAD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51" name="未知"/>
            <p:cNvSpPr/>
            <p:nvPr/>
          </p:nvSpPr>
          <p:spPr>
            <a:xfrm>
              <a:off x="2285" y="2862"/>
              <a:ext cx="3" cy="114"/>
            </a:xfrm>
            <a:custGeom>
              <a:avLst/>
              <a:gdLst>
                <a:gd name="txL" fmla="*/ 0 w 6"/>
                <a:gd name="txT" fmla="*/ 0 h 323"/>
                <a:gd name="txR" fmla="*/ 6 w 6"/>
                <a:gd name="txB" fmla="*/ 323 h 323"/>
              </a:gdLst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0" y="39"/>
                </a:cxn>
                <a:cxn ang="0">
                  <a:pos x="2" y="40"/>
                </a:cxn>
                <a:cxn ang="0">
                  <a:pos x="2" y="0"/>
                </a:cxn>
              </a:cxnLst>
              <a:rect l="txL" t="txT" r="txR" b="txB"/>
              <a:pathLst>
                <a:path w="6" h="323">
                  <a:moveTo>
                    <a:pt x="6" y="0"/>
                  </a:moveTo>
                  <a:lnTo>
                    <a:pt x="0" y="6"/>
                  </a:lnTo>
                  <a:lnTo>
                    <a:pt x="0" y="314"/>
                  </a:lnTo>
                  <a:lnTo>
                    <a:pt x="6" y="323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DDDDDD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52" name="未知"/>
            <p:cNvSpPr/>
            <p:nvPr/>
          </p:nvSpPr>
          <p:spPr>
            <a:xfrm>
              <a:off x="2282" y="2864"/>
              <a:ext cx="3" cy="109"/>
            </a:xfrm>
            <a:custGeom>
              <a:avLst/>
              <a:gdLst>
                <a:gd name="txL" fmla="*/ 0 w 6"/>
                <a:gd name="txT" fmla="*/ 0 h 308"/>
                <a:gd name="txR" fmla="*/ 6 w 6"/>
                <a:gd name="txB" fmla="*/ 308 h 308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37"/>
                </a:cxn>
                <a:cxn ang="0">
                  <a:pos x="1" y="37"/>
                </a:cxn>
                <a:cxn ang="0">
                  <a:pos x="1" y="37"/>
                </a:cxn>
                <a:cxn ang="0">
                  <a:pos x="1" y="38"/>
                </a:cxn>
                <a:cxn ang="0">
                  <a:pos x="2" y="39"/>
                </a:cxn>
                <a:cxn ang="0">
                  <a:pos x="2" y="0"/>
                </a:cxn>
              </a:cxnLst>
              <a:rect l="txL" t="txT" r="txR" b="txB"/>
              <a:pathLst>
                <a:path w="6" h="308">
                  <a:moveTo>
                    <a:pt x="6" y="0"/>
                  </a:moveTo>
                  <a:lnTo>
                    <a:pt x="0" y="3"/>
                  </a:lnTo>
                  <a:lnTo>
                    <a:pt x="0" y="295"/>
                  </a:lnTo>
                  <a:lnTo>
                    <a:pt x="1" y="295"/>
                  </a:lnTo>
                  <a:lnTo>
                    <a:pt x="1" y="298"/>
                  </a:lnTo>
                  <a:lnTo>
                    <a:pt x="1" y="300"/>
                  </a:lnTo>
                  <a:lnTo>
                    <a:pt x="6" y="30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DEDEDE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53" name="未知"/>
            <p:cNvSpPr/>
            <p:nvPr/>
          </p:nvSpPr>
          <p:spPr>
            <a:xfrm>
              <a:off x="2279" y="2866"/>
              <a:ext cx="3" cy="101"/>
            </a:xfrm>
            <a:custGeom>
              <a:avLst/>
              <a:gdLst>
                <a:gd name="txL" fmla="*/ 0 w 5"/>
                <a:gd name="txT" fmla="*/ 0 h 292"/>
                <a:gd name="txR" fmla="*/ 5 w 5"/>
                <a:gd name="txB" fmla="*/ 292 h 292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34"/>
                </a:cxn>
                <a:cxn ang="0">
                  <a:pos x="1" y="35"/>
                </a:cxn>
                <a:cxn ang="0">
                  <a:pos x="2" y="35"/>
                </a:cxn>
                <a:cxn ang="0">
                  <a:pos x="2" y="0"/>
                </a:cxn>
              </a:cxnLst>
              <a:rect l="txL" t="txT" r="txR" b="txB"/>
              <a:pathLst>
                <a:path w="5" h="292">
                  <a:moveTo>
                    <a:pt x="5" y="0"/>
                  </a:moveTo>
                  <a:lnTo>
                    <a:pt x="0" y="4"/>
                  </a:lnTo>
                  <a:lnTo>
                    <a:pt x="0" y="287"/>
                  </a:lnTo>
                  <a:lnTo>
                    <a:pt x="1" y="290"/>
                  </a:lnTo>
                  <a:lnTo>
                    <a:pt x="5" y="29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E0E0E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54" name="未知"/>
            <p:cNvSpPr/>
            <p:nvPr/>
          </p:nvSpPr>
          <p:spPr>
            <a:xfrm>
              <a:off x="2277" y="2866"/>
              <a:ext cx="2" cy="101"/>
            </a:xfrm>
            <a:custGeom>
              <a:avLst/>
              <a:gdLst>
                <a:gd name="txL" fmla="*/ 0 w 5"/>
                <a:gd name="txT" fmla="*/ 0 h 283"/>
                <a:gd name="txR" fmla="*/ 5 w 5"/>
                <a:gd name="txB" fmla="*/ 283 h 283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1" y="36"/>
                </a:cxn>
                <a:cxn ang="0">
                  <a:pos x="1" y="0"/>
                </a:cxn>
              </a:cxnLst>
              <a:rect l="txL" t="txT" r="txR" b="txB"/>
              <a:pathLst>
                <a:path w="5" h="283">
                  <a:moveTo>
                    <a:pt x="5" y="0"/>
                  </a:moveTo>
                  <a:lnTo>
                    <a:pt x="0" y="3"/>
                  </a:lnTo>
                  <a:lnTo>
                    <a:pt x="0" y="275"/>
                  </a:lnTo>
                  <a:lnTo>
                    <a:pt x="5" y="28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E2E2E2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55" name="未知"/>
            <p:cNvSpPr/>
            <p:nvPr/>
          </p:nvSpPr>
          <p:spPr>
            <a:xfrm>
              <a:off x="2274" y="2868"/>
              <a:ext cx="3" cy="95"/>
            </a:xfrm>
            <a:custGeom>
              <a:avLst/>
              <a:gdLst>
                <a:gd name="txL" fmla="*/ 0 w 6"/>
                <a:gd name="txT" fmla="*/ 0 h 272"/>
                <a:gd name="txR" fmla="*/ 6 w 6"/>
                <a:gd name="txB" fmla="*/ 272 h 272"/>
              </a:gdLst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0" y="32"/>
                </a:cxn>
                <a:cxn ang="0">
                  <a:pos x="2" y="33"/>
                </a:cxn>
                <a:cxn ang="0">
                  <a:pos x="2" y="0"/>
                </a:cxn>
              </a:cxnLst>
              <a:rect l="txL" t="txT" r="txR" b="txB"/>
              <a:pathLst>
                <a:path w="6" h="272">
                  <a:moveTo>
                    <a:pt x="6" y="0"/>
                  </a:moveTo>
                  <a:lnTo>
                    <a:pt x="0" y="5"/>
                  </a:lnTo>
                  <a:lnTo>
                    <a:pt x="0" y="262"/>
                  </a:lnTo>
                  <a:lnTo>
                    <a:pt x="6" y="27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E4E4E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56" name="未知"/>
            <p:cNvSpPr/>
            <p:nvPr/>
          </p:nvSpPr>
          <p:spPr>
            <a:xfrm>
              <a:off x="2265" y="2872"/>
              <a:ext cx="4" cy="82"/>
            </a:xfrm>
            <a:custGeom>
              <a:avLst/>
              <a:gdLst>
                <a:gd name="txL" fmla="*/ 0 w 6"/>
                <a:gd name="txT" fmla="*/ 0 h 233"/>
                <a:gd name="txR" fmla="*/ 6 w 6"/>
                <a:gd name="txB" fmla="*/ 233 h 233"/>
              </a:gdLst>
              <a:ahLst/>
              <a:cxnLst>
                <a:cxn ang="0">
                  <a:pos x="3" y="0"/>
                </a:cxn>
                <a:cxn ang="0">
                  <a:pos x="0" y="1"/>
                </a:cxn>
                <a:cxn ang="0">
                  <a:pos x="0" y="6"/>
                </a:cxn>
                <a:cxn ang="0">
                  <a:pos x="1" y="6"/>
                </a:cxn>
                <a:cxn ang="0">
                  <a:pos x="1" y="28"/>
                </a:cxn>
                <a:cxn ang="0">
                  <a:pos x="3" y="29"/>
                </a:cxn>
                <a:cxn ang="0">
                  <a:pos x="3" y="0"/>
                </a:cxn>
              </a:cxnLst>
              <a:rect l="txL" t="txT" r="txR" b="txB"/>
              <a:pathLst>
                <a:path w="6" h="233">
                  <a:moveTo>
                    <a:pt x="6" y="0"/>
                  </a:moveTo>
                  <a:lnTo>
                    <a:pt x="0" y="5"/>
                  </a:lnTo>
                  <a:lnTo>
                    <a:pt x="0" y="49"/>
                  </a:lnTo>
                  <a:lnTo>
                    <a:pt x="2" y="49"/>
                  </a:lnTo>
                  <a:lnTo>
                    <a:pt x="2" y="225"/>
                  </a:lnTo>
                  <a:lnTo>
                    <a:pt x="6" y="233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EAEAE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57" name="未知"/>
            <p:cNvSpPr/>
            <p:nvPr/>
          </p:nvSpPr>
          <p:spPr>
            <a:xfrm>
              <a:off x="2259" y="2875"/>
              <a:ext cx="4" cy="13"/>
            </a:xfrm>
            <a:custGeom>
              <a:avLst/>
              <a:gdLst>
                <a:gd name="txL" fmla="*/ 0 w 6"/>
                <a:gd name="txT" fmla="*/ 0 h 40"/>
                <a:gd name="txR" fmla="*/ 6 w 6"/>
                <a:gd name="txB" fmla="*/ 40 h 40"/>
              </a:gdLst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3" y="4"/>
                </a:cxn>
                <a:cxn ang="0">
                  <a:pos x="3" y="0"/>
                </a:cxn>
              </a:cxnLst>
              <a:rect l="txL" t="txT" r="txR" b="txB"/>
              <a:pathLst>
                <a:path w="6" h="40">
                  <a:moveTo>
                    <a:pt x="6" y="0"/>
                  </a:moveTo>
                  <a:lnTo>
                    <a:pt x="0" y="4"/>
                  </a:lnTo>
                  <a:lnTo>
                    <a:pt x="0" y="39"/>
                  </a:lnTo>
                  <a:lnTo>
                    <a:pt x="6" y="4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EDEDED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58" name="未知"/>
            <p:cNvSpPr/>
            <p:nvPr/>
          </p:nvSpPr>
          <p:spPr>
            <a:xfrm>
              <a:off x="2258" y="2876"/>
              <a:ext cx="1" cy="12"/>
            </a:xfrm>
            <a:custGeom>
              <a:avLst/>
              <a:gdLst>
                <a:gd name="txL" fmla="*/ 0 w 5"/>
                <a:gd name="txT" fmla="*/ 0 h 35"/>
                <a:gd name="txR" fmla="*/ 5 w 5"/>
                <a:gd name="txB" fmla="*/ 35 h 35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1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0"/>
                </a:cxn>
              </a:cxnLst>
              <a:rect l="txL" t="txT" r="txR" b="txB"/>
              <a:pathLst>
                <a:path w="5" h="35">
                  <a:moveTo>
                    <a:pt x="5" y="0"/>
                  </a:moveTo>
                  <a:lnTo>
                    <a:pt x="0" y="3"/>
                  </a:lnTo>
                  <a:lnTo>
                    <a:pt x="0" y="33"/>
                  </a:lnTo>
                  <a:lnTo>
                    <a:pt x="3" y="33"/>
                  </a:lnTo>
                  <a:lnTo>
                    <a:pt x="3" y="11"/>
                  </a:lnTo>
                  <a:lnTo>
                    <a:pt x="3" y="33"/>
                  </a:lnTo>
                  <a:lnTo>
                    <a:pt x="5" y="3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EFEFE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59" name="未知"/>
            <p:cNvSpPr/>
            <p:nvPr/>
          </p:nvSpPr>
          <p:spPr>
            <a:xfrm>
              <a:off x="2263" y="2874"/>
              <a:ext cx="2" cy="14"/>
            </a:xfrm>
            <a:custGeom>
              <a:avLst/>
              <a:gdLst>
                <a:gd name="txL" fmla="*/ 0 w 5"/>
                <a:gd name="txT" fmla="*/ 0 h 44"/>
                <a:gd name="txR" fmla="*/ 5 w 5"/>
                <a:gd name="txB" fmla="*/ 44 h 44"/>
              </a:gdLst>
              <a:ahLst/>
              <a:cxnLst>
                <a:cxn ang="0">
                  <a:pos x="1" y="4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1" y="4"/>
                </a:cxn>
              </a:cxnLst>
              <a:rect l="txL" t="txT" r="txR" b="txB"/>
              <a:pathLst>
                <a:path w="5" h="44">
                  <a:moveTo>
                    <a:pt x="5" y="44"/>
                  </a:moveTo>
                  <a:lnTo>
                    <a:pt x="5" y="0"/>
                  </a:lnTo>
                  <a:lnTo>
                    <a:pt x="0" y="3"/>
                  </a:lnTo>
                  <a:lnTo>
                    <a:pt x="0" y="43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ECECE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60" name="未知"/>
            <p:cNvSpPr/>
            <p:nvPr/>
          </p:nvSpPr>
          <p:spPr>
            <a:xfrm>
              <a:off x="2254" y="2877"/>
              <a:ext cx="4" cy="11"/>
            </a:xfrm>
            <a:custGeom>
              <a:avLst/>
              <a:gdLst>
                <a:gd name="txL" fmla="*/ 0 w 5"/>
                <a:gd name="txT" fmla="*/ 0 h 30"/>
                <a:gd name="txR" fmla="*/ 5 w 5"/>
                <a:gd name="txB" fmla="*/ 30 h 30"/>
              </a:gdLst>
              <a:ahLst/>
              <a:cxnLst>
                <a:cxn ang="0">
                  <a:pos x="3" y="4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4"/>
                </a:cxn>
                <a:cxn ang="0">
                  <a:pos x="3" y="4"/>
                </a:cxn>
              </a:cxnLst>
              <a:rect l="txL" t="txT" r="txR" b="txB"/>
              <a:pathLst>
                <a:path w="5" h="30">
                  <a:moveTo>
                    <a:pt x="5" y="30"/>
                  </a:moveTo>
                  <a:lnTo>
                    <a:pt x="5" y="0"/>
                  </a:lnTo>
                  <a:lnTo>
                    <a:pt x="0" y="5"/>
                  </a:lnTo>
                  <a:lnTo>
                    <a:pt x="0" y="29"/>
                  </a:lnTo>
                  <a:lnTo>
                    <a:pt x="5" y="30"/>
                  </a:lnTo>
                  <a:close/>
                </a:path>
              </a:pathLst>
            </a:custGeom>
            <a:solidFill>
              <a:srgbClr val="F2F2F2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61" name="未知"/>
            <p:cNvSpPr/>
            <p:nvPr/>
          </p:nvSpPr>
          <p:spPr>
            <a:xfrm>
              <a:off x="2271" y="2870"/>
              <a:ext cx="3" cy="90"/>
            </a:xfrm>
            <a:custGeom>
              <a:avLst/>
              <a:gdLst>
                <a:gd name="txL" fmla="*/ 0 w 6"/>
                <a:gd name="txT" fmla="*/ 0 h 257"/>
                <a:gd name="txR" fmla="*/ 6 w 6"/>
                <a:gd name="txB" fmla="*/ 257 h 257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2" y="32"/>
                </a:cxn>
                <a:cxn ang="0">
                  <a:pos x="2" y="0"/>
                </a:cxn>
              </a:cxnLst>
              <a:rect l="txL" t="txT" r="txR" b="txB"/>
              <a:pathLst>
                <a:path w="6" h="257">
                  <a:moveTo>
                    <a:pt x="6" y="0"/>
                  </a:moveTo>
                  <a:lnTo>
                    <a:pt x="0" y="3"/>
                  </a:lnTo>
                  <a:lnTo>
                    <a:pt x="0" y="247"/>
                  </a:lnTo>
                  <a:lnTo>
                    <a:pt x="6" y="257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E6E6E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62" name="未知"/>
            <p:cNvSpPr/>
            <p:nvPr/>
          </p:nvSpPr>
          <p:spPr>
            <a:xfrm>
              <a:off x="2269" y="2871"/>
              <a:ext cx="2" cy="85"/>
            </a:xfrm>
            <a:custGeom>
              <a:avLst/>
              <a:gdLst>
                <a:gd name="txL" fmla="*/ 0 w 5"/>
                <a:gd name="txT" fmla="*/ 0 h 244"/>
                <a:gd name="txR" fmla="*/ 5 w 5"/>
                <a:gd name="txB" fmla="*/ 244 h 244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1" y="30"/>
                </a:cxn>
                <a:cxn ang="0">
                  <a:pos x="1" y="0"/>
                </a:cxn>
              </a:cxnLst>
              <a:rect l="txL" t="txT" r="txR" b="txB"/>
              <a:pathLst>
                <a:path w="5" h="244">
                  <a:moveTo>
                    <a:pt x="5" y="0"/>
                  </a:moveTo>
                  <a:lnTo>
                    <a:pt x="0" y="3"/>
                  </a:lnTo>
                  <a:lnTo>
                    <a:pt x="0" y="236"/>
                  </a:lnTo>
                  <a:lnTo>
                    <a:pt x="5" y="24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E8E8E8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63" name="未知"/>
            <p:cNvSpPr/>
            <p:nvPr/>
          </p:nvSpPr>
          <p:spPr>
            <a:xfrm>
              <a:off x="2244" y="2950"/>
              <a:ext cx="2" cy="2"/>
            </a:xfrm>
            <a:custGeom>
              <a:avLst/>
              <a:gdLst>
                <a:gd name="txL" fmla="*/ 0 w 2"/>
                <a:gd name="txT" fmla="*/ 0 h 4"/>
                <a:gd name="txR" fmla="*/ 2 w 2"/>
                <a:gd name="txB" fmla="*/ 4 h 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0" y="0"/>
                </a:cxn>
              </a:cxnLst>
              <a:rect l="txL" t="txT" r="txR" b="txB"/>
              <a:pathLst>
                <a:path w="2" h="4">
                  <a:moveTo>
                    <a:pt x="0" y="0"/>
                  </a:moveTo>
                  <a:lnTo>
                    <a:pt x="0" y="4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F9F9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64" name="未知"/>
            <p:cNvSpPr/>
            <p:nvPr/>
          </p:nvSpPr>
          <p:spPr>
            <a:xfrm>
              <a:off x="2232" y="714"/>
              <a:ext cx="44" cy="62"/>
            </a:xfrm>
            <a:custGeom>
              <a:avLst/>
              <a:gdLst>
                <a:gd name="txL" fmla="*/ 0 w 88"/>
                <a:gd name="txT" fmla="*/ 0 h 179"/>
                <a:gd name="txR" fmla="*/ 88 w 88"/>
                <a:gd name="txB" fmla="*/ 179 h 179"/>
              </a:gdLst>
              <a:ahLst/>
              <a:cxnLst>
                <a:cxn ang="0">
                  <a:pos x="8" y="18"/>
                </a:cxn>
                <a:cxn ang="0">
                  <a:pos x="8" y="15"/>
                </a:cxn>
                <a:cxn ang="0">
                  <a:pos x="12" y="15"/>
                </a:cxn>
                <a:cxn ang="0">
                  <a:pos x="12" y="17"/>
                </a:cxn>
                <a:cxn ang="0">
                  <a:pos x="12" y="19"/>
                </a:cxn>
                <a:cxn ang="0">
                  <a:pos x="12" y="19"/>
                </a:cxn>
                <a:cxn ang="0">
                  <a:pos x="12" y="19"/>
                </a:cxn>
                <a:cxn ang="0">
                  <a:pos x="12" y="19"/>
                </a:cxn>
                <a:cxn ang="0">
                  <a:pos x="12" y="20"/>
                </a:cxn>
                <a:cxn ang="0">
                  <a:pos x="13" y="19"/>
                </a:cxn>
                <a:cxn ang="0">
                  <a:pos x="14" y="18"/>
                </a:cxn>
                <a:cxn ang="0">
                  <a:pos x="14" y="18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17" y="19"/>
                </a:cxn>
                <a:cxn ang="0">
                  <a:pos x="17" y="20"/>
                </a:cxn>
                <a:cxn ang="0">
                  <a:pos x="17" y="21"/>
                </a:cxn>
                <a:cxn ang="0">
                  <a:pos x="17" y="21"/>
                </a:cxn>
                <a:cxn ang="0">
                  <a:pos x="19" y="21"/>
                </a:cxn>
                <a:cxn ang="0">
                  <a:pos x="20" y="20"/>
                </a:cxn>
                <a:cxn ang="0">
                  <a:pos x="20" y="19"/>
                </a:cxn>
                <a:cxn ang="0">
                  <a:pos x="21" y="17"/>
                </a:cxn>
                <a:cxn ang="0">
                  <a:pos x="22" y="16"/>
                </a:cxn>
                <a:cxn ang="0">
                  <a:pos x="22" y="15"/>
                </a:cxn>
                <a:cxn ang="0">
                  <a:pos x="22" y="13"/>
                </a:cxn>
                <a:cxn ang="0">
                  <a:pos x="22" y="10"/>
                </a:cxn>
                <a:cxn ang="0">
                  <a:pos x="21" y="8"/>
                </a:cxn>
                <a:cxn ang="0">
                  <a:pos x="20" y="6"/>
                </a:cxn>
                <a:cxn ang="0">
                  <a:pos x="19" y="4"/>
                </a:cxn>
                <a:cxn ang="0">
                  <a:pos x="18" y="3"/>
                </a:cxn>
                <a:cxn ang="0">
                  <a:pos x="17" y="2"/>
                </a:cxn>
                <a:cxn ang="0">
                  <a:pos x="16" y="1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9" y="0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4" y="4"/>
                </a:cxn>
                <a:cxn ang="0">
                  <a:pos x="2" y="6"/>
                </a:cxn>
                <a:cxn ang="0">
                  <a:pos x="1" y="8"/>
                </a:cxn>
                <a:cxn ang="0">
                  <a:pos x="0" y="10"/>
                </a:cxn>
                <a:cxn ang="0">
                  <a:pos x="0" y="13"/>
                </a:cxn>
                <a:cxn ang="0">
                  <a:pos x="0" y="15"/>
                </a:cxn>
                <a:cxn ang="0">
                  <a:pos x="1" y="17"/>
                </a:cxn>
                <a:cxn ang="0">
                  <a:pos x="2" y="19"/>
                </a:cxn>
                <a:cxn ang="0">
                  <a:pos x="4" y="21"/>
                </a:cxn>
                <a:cxn ang="0">
                  <a:pos x="4" y="21"/>
                </a:cxn>
                <a:cxn ang="0">
                  <a:pos x="8" y="21"/>
                </a:cxn>
                <a:cxn ang="0">
                  <a:pos x="8" y="18"/>
                </a:cxn>
              </a:cxnLst>
              <a:rect l="txL" t="txT" r="txR" b="txB"/>
              <a:pathLst>
                <a:path w="88" h="179">
                  <a:moveTo>
                    <a:pt x="32" y="154"/>
                  </a:moveTo>
                  <a:lnTo>
                    <a:pt x="32" y="126"/>
                  </a:lnTo>
                  <a:lnTo>
                    <a:pt x="45" y="128"/>
                  </a:lnTo>
                  <a:lnTo>
                    <a:pt x="45" y="140"/>
                  </a:lnTo>
                  <a:lnTo>
                    <a:pt x="45" y="158"/>
                  </a:lnTo>
                  <a:lnTo>
                    <a:pt x="45" y="160"/>
                  </a:lnTo>
                  <a:lnTo>
                    <a:pt x="46" y="163"/>
                  </a:lnTo>
                  <a:lnTo>
                    <a:pt x="48" y="163"/>
                  </a:lnTo>
                  <a:lnTo>
                    <a:pt x="48" y="164"/>
                  </a:lnTo>
                  <a:lnTo>
                    <a:pt x="50" y="158"/>
                  </a:lnTo>
                  <a:lnTo>
                    <a:pt x="54" y="149"/>
                  </a:lnTo>
                  <a:lnTo>
                    <a:pt x="54" y="148"/>
                  </a:lnTo>
                  <a:lnTo>
                    <a:pt x="68" y="151"/>
                  </a:lnTo>
                  <a:lnTo>
                    <a:pt x="68" y="154"/>
                  </a:lnTo>
                  <a:lnTo>
                    <a:pt x="68" y="163"/>
                  </a:lnTo>
                  <a:lnTo>
                    <a:pt x="68" y="166"/>
                  </a:lnTo>
                  <a:lnTo>
                    <a:pt x="68" y="176"/>
                  </a:lnTo>
                  <a:lnTo>
                    <a:pt x="68" y="179"/>
                  </a:lnTo>
                  <a:lnTo>
                    <a:pt x="75" y="179"/>
                  </a:lnTo>
                  <a:lnTo>
                    <a:pt x="77" y="170"/>
                  </a:lnTo>
                  <a:lnTo>
                    <a:pt x="80" y="162"/>
                  </a:lnTo>
                  <a:lnTo>
                    <a:pt x="84" y="145"/>
                  </a:lnTo>
                  <a:lnTo>
                    <a:pt x="85" y="135"/>
                  </a:lnTo>
                  <a:lnTo>
                    <a:pt x="87" y="126"/>
                  </a:lnTo>
                  <a:lnTo>
                    <a:pt x="88" y="106"/>
                  </a:lnTo>
                  <a:lnTo>
                    <a:pt x="87" y="83"/>
                  </a:lnTo>
                  <a:lnTo>
                    <a:pt x="84" y="64"/>
                  </a:lnTo>
                  <a:lnTo>
                    <a:pt x="80" y="46"/>
                  </a:lnTo>
                  <a:lnTo>
                    <a:pt x="75" y="31"/>
                  </a:lnTo>
                  <a:lnTo>
                    <a:pt x="71" y="23"/>
                  </a:lnTo>
                  <a:lnTo>
                    <a:pt x="68" y="17"/>
                  </a:lnTo>
                  <a:lnTo>
                    <a:pt x="61" y="8"/>
                  </a:lnTo>
                  <a:lnTo>
                    <a:pt x="53" y="1"/>
                  </a:lnTo>
                  <a:lnTo>
                    <a:pt x="45" y="0"/>
                  </a:lnTo>
                  <a:lnTo>
                    <a:pt x="36" y="1"/>
                  </a:lnTo>
                  <a:lnTo>
                    <a:pt x="28" y="8"/>
                  </a:lnTo>
                  <a:lnTo>
                    <a:pt x="20" y="17"/>
                  </a:lnTo>
                  <a:lnTo>
                    <a:pt x="14" y="31"/>
                  </a:lnTo>
                  <a:lnTo>
                    <a:pt x="7" y="46"/>
                  </a:lnTo>
                  <a:lnTo>
                    <a:pt x="3" y="64"/>
                  </a:lnTo>
                  <a:lnTo>
                    <a:pt x="0" y="83"/>
                  </a:lnTo>
                  <a:lnTo>
                    <a:pt x="0" y="106"/>
                  </a:lnTo>
                  <a:lnTo>
                    <a:pt x="0" y="125"/>
                  </a:lnTo>
                  <a:lnTo>
                    <a:pt x="3" y="144"/>
                  </a:lnTo>
                  <a:lnTo>
                    <a:pt x="7" y="161"/>
                  </a:lnTo>
                  <a:lnTo>
                    <a:pt x="13" y="178"/>
                  </a:lnTo>
                  <a:lnTo>
                    <a:pt x="15" y="178"/>
                  </a:lnTo>
                  <a:lnTo>
                    <a:pt x="32" y="179"/>
                  </a:lnTo>
                  <a:lnTo>
                    <a:pt x="32" y="154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65" name="未知"/>
            <p:cNvSpPr/>
            <p:nvPr/>
          </p:nvSpPr>
          <p:spPr>
            <a:xfrm>
              <a:off x="2263" y="780"/>
              <a:ext cx="1" cy="53"/>
            </a:xfrm>
            <a:custGeom>
              <a:avLst/>
              <a:gdLst>
                <a:gd name="txL" fmla="*/ 0 w 2"/>
                <a:gd name="txT" fmla="*/ 0 h 152"/>
                <a:gd name="txR" fmla="*/ 2 w 2"/>
                <a:gd name="txB" fmla="*/ 152 h 152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1" y="1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" h="152">
                  <a:moveTo>
                    <a:pt x="1" y="3"/>
                  </a:moveTo>
                  <a:lnTo>
                    <a:pt x="0" y="3"/>
                  </a:lnTo>
                  <a:lnTo>
                    <a:pt x="0" y="152"/>
                  </a:lnTo>
                  <a:lnTo>
                    <a:pt x="2" y="87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ECECE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66" name="未知"/>
            <p:cNvSpPr/>
            <p:nvPr/>
          </p:nvSpPr>
          <p:spPr>
            <a:xfrm>
              <a:off x="2259" y="781"/>
              <a:ext cx="4" cy="86"/>
            </a:xfrm>
            <a:custGeom>
              <a:avLst/>
              <a:gdLst>
                <a:gd name="txL" fmla="*/ 0 w 6"/>
                <a:gd name="txT" fmla="*/ 0 h 246"/>
                <a:gd name="txR" fmla="*/ 6 w 6"/>
                <a:gd name="txB" fmla="*/ 246 h 246"/>
              </a:gdLst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2" y="30"/>
                </a:cxn>
                <a:cxn ang="0">
                  <a:pos x="3" y="18"/>
                </a:cxn>
                <a:cxn ang="0">
                  <a:pos x="3" y="0"/>
                </a:cxn>
              </a:cxnLst>
              <a:rect l="txL" t="txT" r="txR" b="txB"/>
              <a:pathLst>
                <a:path w="6" h="246">
                  <a:moveTo>
                    <a:pt x="6" y="0"/>
                  </a:moveTo>
                  <a:lnTo>
                    <a:pt x="0" y="1"/>
                  </a:lnTo>
                  <a:lnTo>
                    <a:pt x="0" y="246"/>
                  </a:lnTo>
                  <a:lnTo>
                    <a:pt x="4" y="246"/>
                  </a:lnTo>
                  <a:lnTo>
                    <a:pt x="6" y="1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EDEDED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67" name="未知"/>
            <p:cNvSpPr/>
            <p:nvPr/>
          </p:nvSpPr>
          <p:spPr>
            <a:xfrm>
              <a:off x="2258" y="781"/>
              <a:ext cx="1" cy="86"/>
            </a:xfrm>
            <a:custGeom>
              <a:avLst/>
              <a:gdLst>
                <a:gd name="txL" fmla="*/ 0 w 4"/>
                <a:gd name="txT" fmla="*/ 0 h 245"/>
                <a:gd name="txR" fmla="*/ 4 w 4"/>
                <a:gd name="txB" fmla="*/ 245 h 245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0" y="0"/>
                </a:cxn>
              </a:cxnLst>
              <a:rect l="txL" t="txT" r="txR" b="txB"/>
              <a:pathLst>
                <a:path w="4" h="245">
                  <a:moveTo>
                    <a:pt x="4" y="0"/>
                  </a:moveTo>
                  <a:lnTo>
                    <a:pt x="0" y="1"/>
                  </a:lnTo>
                  <a:lnTo>
                    <a:pt x="0" y="217"/>
                  </a:lnTo>
                  <a:lnTo>
                    <a:pt x="0" y="226"/>
                  </a:lnTo>
                  <a:lnTo>
                    <a:pt x="3" y="226"/>
                  </a:lnTo>
                  <a:lnTo>
                    <a:pt x="3" y="230"/>
                  </a:lnTo>
                  <a:lnTo>
                    <a:pt x="3" y="243"/>
                  </a:lnTo>
                  <a:lnTo>
                    <a:pt x="4" y="24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EFEFE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68" name="未知"/>
            <p:cNvSpPr/>
            <p:nvPr/>
          </p:nvSpPr>
          <p:spPr>
            <a:xfrm>
              <a:off x="2246" y="776"/>
              <a:ext cx="3" cy="84"/>
            </a:xfrm>
            <a:custGeom>
              <a:avLst/>
              <a:gdLst>
                <a:gd name="txL" fmla="*/ 0 w 4"/>
                <a:gd name="txT" fmla="*/ 0 h 239"/>
                <a:gd name="txR" fmla="*/ 4 w 4"/>
                <a:gd name="txB" fmla="*/ 239 h 239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2" y="30"/>
                </a:cxn>
                <a:cxn ang="0">
                  <a:pos x="2" y="11"/>
                </a:cxn>
                <a:cxn ang="0">
                  <a:pos x="2" y="8"/>
                </a:cxn>
                <a:cxn ang="0">
                  <a:pos x="2" y="7"/>
                </a:cxn>
                <a:cxn ang="0">
                  <a:pos x="2" y="0"/>
                </a:cxn>
              </a:cxnLst>
              <a:rect l="txL" t="txT" r="txR" b="txB"/>
              <a:pathLst>
                <a:path w="4" h="239">
                  <a:moveTo>
                    <a:pt x="4" y="0"/>
                  </a:moveTo>
                  <a:lnTo>
                    <a:pt x="0" y="0"/>
                  </a:lnTo>
                  <a:lnTo>
                    <a:pt x="0" y="239"/>
                  </a:lnTo>
                  <a:lnTo>
                    <a:pt x="4" y="239"/>
                  </a:lnTo>
                  <a:lnTo>
                    <a:pt x="4" y="89"/>
                  </a:lnTo>
                  <a:lnTo>
                    <a:pt x="4" y="68"/>
                  </a:lnTo>
                  <a:lnTo>
                    <a:pt x="4" y="5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7F7F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69" name="未知"/>
            <p:cNvSpPr/>
            <p:nvPr/>
          </p:nvSpPr>
          <p:spPr>
            <a:xfrm>
              <a:off x="2244" y="776"/>
              <a:ext cx="2" cy="84"/>
            </a:xfrm>
            <a:custGeom>
              <a:avLst/>
              <a:gdLst>
                <a:gd name="txL" fmla="*/ 0 w 5"/>
                <a:gd name="txT" fmla="*/ 0 h 239"/>
                <a:gd name="txR" fmla="*/ 5 w 5"/>
                <a:gd name="txB" fmla="*/ 239 h 239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1" y="30"/>
                </a:cxn>
                <a:cxn ang="0">
                  <a:pos x="1" y="30"/>
                </a:cxn>
                <a:cxn ang="0">
                  <a:pos x="1" y="30"/>
                </a:cxn>
                <a:cxn ang="0">
                  <a:pos x="1" y="0"/>
                </a:cxn>
              </a:cxnLst>
              <a:rect l="txL" t="txT" r="txR" b="txB"/>
              <a:pathLst>
                <a:path w="5" h="239">
                  <a:moveTo>
                    <a:pt x="5" y="0"/>
                  </a:moveTo>
                  <a:lnTo>
                    <a:pt x="0" y="0"/>
                  </a:lnTo>
                  <a:lnTo>
                    <a:pt x="0" y="239"/>
                  </a:lnTo>
                  <a:lnTo>
                    <a:pt x="4" y="239"/>
                  </a:lnTo>
                  <a:lnTo>
                    <a:pt x="4" y="238"/>
                  </a:lnTo>
                  <a:lnTo>
                    <a:pt x="5" y="23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8F8F8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70" name="未知"/>
            <p:cNvSpPr/>
            <p:nvPr/>
          </p:nvSpPr>
          <p:spPr>
            <a:xfrm>
              <a:off x="2240" y="776"/>
              <a:ext cx="4" cy="92"/>
            </a:xfrm>
            <a:custGeom>
              <a:avLst/>
              <a:gdLst>
                <a:gd name="txL" fmla="*/ 0 w 8"/>
                <a:gd name="txT" fmla="*/ 0 h 263"/>
                <a:gd name="txR" fmla="*/ 8 w 8"/>
                <a:gd name="txB" fmla="*/ 263 h 263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1" y="32"/>
                </a:cxn>
                <a:cxn ang="0">
                  <a:pos x="1" y="29"/>
                </a:cxn>
                <a:cxn ang="0">
                  <a:pos x="1" y="29"/>
                </a:cxn>
                <a:cxn ang="0">
                  <a:pos x="2" y="29"/>
                </a:cxn>
                <a:cxn ang="0">
                  <a:pos x="2" y="0"/>
                </a:cxn>
              </a:cxnLst>
              <a:rect l="txL" t="txT" r="txR" b="txB"/>
              <a:pathLst>
                <a:path w="8" h="263">
                  <a:moveTo>
                    <a:pt x="8" y="1"/>
                  </a:moveTo>
                  <a:lnTo>
                    <a:pt x="0" y="0"/>
                  </a:lnTo>
                  <a:lnTo>
                    <a:pt x="0" y="139"/>
                  </a:lnTo>
                  <a:lnTo>
                    <a:pt x="3" y="263"/>
                  </a:lnTo>
                  <a:lnTo>
                    <a:pt x="3" y="241"/>
                  </a:lnTo>
                  <a:lnTo>
                    <a:pt x="3" y="239"/>
                  </a:lnTo>
                  <a:lnTo>
                    <a:pt x="8" y="240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FBFBFB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71" name="未知"/>
            <p:cNvSpPr/>
            <p:nvPr/>
          </p:nvSpPr>
          <p:spPr>
            <a:xfrm>
              <a:off x="2240" y="811"/>
              <a:ext cx="24" cy="2004"/>
            </a:xfrm>
            <a:custGeom>
              <a:avLst/>
              <a:gdLst>
                <a:gd name="txL" fmla="*/ 0 w 48"/>
                <a:gd name="txT" fmla="*/ 0 h 5713"/>
                <a:gd name="txR" fmla="*/ 48 w 48"/>
                <a:gd name="txB" fmla="*/ 5713 h 5713"/>
              </a:gdLst>
              <a:ahLst/>
              <a:cxnLst>
                <a:cxn ang="0">
                  <a:pos x="12" y="20"/>
                </a:cxn>
                <a:cxn ang="0">
                  <a:pos x="12" y="22"/>
                </a:cxn>
                <a:cxn ang="0">
                  <a:pos x="10" y="23"/>
                </a:cxn>
                <a:cxn ang="0">
                  <a:pos x="10" y="24"/>
                </a:cxn>
                <a:cxn ang="0">
                  <a:pos x="10" y="24"/>
                </a:cxn>
                <a:cxn ang="0">
                  <a:pos x="9" y="25"/>
                </a:cxn>
                <a:cxn ang="0">
                  <a:pos x="8" y="32"/>
                </a:cxn>
                <a:cxn ang="0">
                  <a:pos x="8" y="36"/>
                </a:cxn>
                <a:cxn ang="0">
                  <a:pos x="5" y="24"/>
                </a:cxn>
                <a:cxn ang="0">
                  <a:pos x="1" y="23"/>
                </a:cxn>
                <a:cxn ang="0">
                  <a:pos x="1" y="21"/>
                </a:cxn>
                <a:cxn ang="0">
                  <a:pos x="0" y="5"/>
                </a:cxn>
                <a:cxn ang="0">
                  <a:pos x="0" y="701"/>
                </a:cxn>
                <a:cxn ang="0">
                  <a:pos x="9" y="703"/>
                </a:cxn>
                <a:cxn ang="0">
                  <a:pos x="5" y="698"/>
                </a:cxn>
                <a:cxn ang="0">
                  <a:pos x="5" y="698"/>
                </a:cxn>
                <a:cxn ang="0">
                  <a:pos x="5" y="698"/>
                </a:cxn>
                <a:cxn ang="0">
                  <a:pos x="4" y="603"/>
                </a:cxn>
                <a:cxn ang="0">
                  <a:pos x="5" y="522"/>
                </a:cxn>
                <a:cxn ang="0">
                  <a:pos x="6" y="608"/>
                </a:cxn>
                <a:cxn ang="0">
                  <a:pos x="7" y="629"/>
                </a:cxn>
                <a:cxn ang="0">
                  <a:pos x="8" y="637"/>
                </a:cxn>
                <a:cxn ang="0">
                  <a:pos x="8" y="610"/>
                </a:cxn>
                <a:cxn ang="0">
                  <a:pos x="8" y="595"/>
                </a:cxn>
                <a:cxn ang="0">
                  <a:pos x="8" y="595"/>
                </a:cxn>
                <a:cxn ang="0">
                  <a:pos x="7" y="522"/>
                </a:cxn>
                <a:cxn ang="0">
                  <a:pos x="9" y="574"/>
                </a:cxn>
                <a:cxn ang="0">
                  <a:pos x="9" y="521"/>
                </a:cxn>
                <a:cxn ang="0">
                  <a:pos x="9" y="574"/>
                </a:cxn>
                <a:cxn ang="0">
                  <a:pos x="8" y="610"/>
                </a:cxn>
                <a:cxn ang="0">
                  <a:pos x="8" y="638"/>
                </a:cxn>
                <a:cxn ang="0">
                  <a:pos x="9" y="652"/>
                </a:cxn>
                <a:cxn ang="0">
                  <a:pos x="9" y="699"/>
                </a:cxn>
                <a:cxn ang="0">
                  <a:pos x="12" y="0"/>
                </a:cxn>
              </a:cxnLst>
              <a:rect l="txL" t="txT" r="txR" b="txB"/>
              <a:pathLst>
                <a:path w="48" h="5713">
                  <a:moveTo>
                    <a:pt x="44" y="162"/>
                  </a:moveTo>
                  <a:lnTo>
                    <a:pt x="47" y="162"/>
                  </a:lnTo>
                  <a:lnTo>
                    <a:pt x="47" y="165"/>
                  </a:lnTo>
                  <a:lnTo>
                    <a:pt x="47" y="182"/>
                  </a:lnTo>
                  <a:lnTo>
                    <a:pt x="47" y="184"/>
                  </a:lnTo>
                  <a:lnTo>
                    <a:pt x="39" y="186"/>
                  </a:lnTo>
                  <a:lnTo>
                    <a:pt x="39" y="188"/>
                  </a:lnTo>
                  <a:lnTo>
                    <a:pt x="39" y="191"/>
                  </a:lnTo>
                  <a:lnTo>
                    <a:pt x="39" y="194"/>
                  </a:lnTo>
                  <a:lnTo>
                    <a:pt x="39" y="197"/>
                  </a:lnTo>
                  <a:lnTo>
                    <a:pt x="36" y="199"/>
                  </a:lnTo>
                  <a:lnTo>
                    <a:pt x="36" y="204"/>
                  </a:lnTo>
                  <a:lnTo>
                    <a:pt x="30" y="205"/>
                  </a:lnTo>
                  <a:lnTo>
                    <a:pt x="30" y="258"/>
                  </a:lnTo>
                  <a:lnTo>
                    <a:pt x="30" y="293"/>
                  </a:lnTo>
                  <a:lnTo>
                    <a:pt x="30" y="294"/>
                  </a:lnTo>
                  <a:lnTo>
                    <a:pt x="17" y="293"/>
                  </a:lnTo>
                  <a:lnTo>
                    <a:pt x="17" y="191"/>
                  </a:lnTo>
                  <a:lnTo>
                    <a:pt x="3" y="193"/>
                  </a:lnTo>
                  <a:lnTo>
                    <a:pt x="3" y="188"/>
                  </a:lnTo>
                  <a:lnTo>
                    <a:pt x="3" y="169"/>
                  </a:lnTo>
                  <a:lnTo>
                    <a:pt x="3" y="167"/>
                  </a:lnTo>
                  <a:lnTo>
                    <a:pt x="3" y="165"/>
                  </a:lnTo>
                  <a:lnTo>
                    <a:pt x="0" y="41"/>
                  </a:lnTo>
                  <a:lnTo>
                    <a:pt x="0" y="5606"/>
                  </a:lnTo>
                  <a:lnTo>
                    <a:pt x="0" y="5694"/>
                  </a:lnTo>
                  <a:lnTo>
                    <a:pt x="0" y="5711"/>
                  </a:lnTo>
                  <a:lnTo>
                    <a:pt x="35" y="5713"/>
                  </a:lnTo>
                  <a:lnTo>
                    <a:pt x="35" y="5681"/>
                  </a:lnTo>
                  <a:lnTo>
                    <a:pt x="19" y="5670"/>
                  </a:lnTo>
                  <a:lnTo>
                    <a:pt x="19" y="5687"/>
                  </a:lnTo>
                  <a:lnTo>
                    <a:pt x="19" y="5670"/>
                  </a:lnTo>
                  <a:lnTo>
                    <a:pt x="8" y="5664"/>
                  </a:lnTo>
                  <a:lnTo>
                    <a:pt x="19" y="5670"/>
                  </a:lnTo>
                  <a:lnTo>
                    <a:pt x="19" y="4914"/>
                  </a:lnTo>
                  <a:lnTo>
                    <a:pt x="15" y="4898"/>
                  </a:lnTo>
                  <a:lnTo>
                    <a:pt x="19" y="4914"/>
                  </a:lnTo>
                  <a:lnTo>
                    <a:pt x="19" y="4238"/>
                  </a:lnTo>
                  <a:lnTo>
                    <a:pt x="19" y="4914"/>
                  </a:lnTo>
                  <a:lnTo>
                    <a:pt x="21" y="4940"/>
                  </a:lnTo>
                  <a:lnTo>
                    <a:pt x="24" y="5054"/>
                  </a:lnTo>
                  <a:lnTo>
                    <a:pt x="26" y="5109"/>
                  </a:lnTo>
                  <a:lnTo>
                    <a:pt x="30" y="5166"/>
                  </a:lnTo>
                  <a:lnTo>
                    <a:pt x="31" y="5173"/>
                  </a:lnTo>
                  <a:lnTo>
                    <a:pt x="31" y="5119"/>
                  </a:lnTo>
                  <a:lnTo>
                    <a:pt x="30" y="4957"/>
                  </a:lnTo>
                  <a:lnTo>
                    <a:pt x="30" y="4815"/>
                  </a:lnTo>
                  <a:lnTo>
                    <a:pt x="29" y="4833"/>
                  </a:lnTo>
                  <a:lnTo>
                    <a:pt x="27" y="4869"/>
                  </a:lnTo>
                  <a:lnTo>
                    <a:pt x="29" y="4833"/>
                  </a:lnTo>
                  <a:lnTo>
                    <a:pt x="30" y="4815"/>
                  </a:lnTo>
                  <a:lnTo>
                    <a:pt x="27" y="4244"/>
                  </a:lnTo>
                  <a:lnTo>
                    <a:pt x="30" y="4815"/>
                  </a:lnTo>
                  <a:lnTo>
                    <a:pt x="33" y="4664"/>
                  </a:lnTo>
                  <a:lnTo>
                    <a:pt x="33" y="4436"/>
                  </a:lnTo>
                  <a:lnTo>
                    <a:pt x="35" y="4233"/>
                  </a:lnTo>
                  <a:lnTo>
                    <a:pt x="33" y="4436"/>
                  </a:lnTo>
                  <a:lnTo>
                    <a:pt x="33" y="4664"/>
                  </a:lnTo>
                  <a:lnTo>
                    <a:pt x="30" y="4815"/>
                  </a:lnTo>
                  <a:lnTo>
                    <a:pt x="30" y="4957"/>
                  </a:lnTo>
                  <a:lnTo>
                    <a:pt x="31" y="5119"/>
                  </a:lnTo>
                  <a:lnTo>
                    <a:pt x="32" y="5182"/>
                  </a:lnTo>
                  <a:lnTo>
                    <a:pt x="33" y="5238"/>
                  </a:lnTo>
                  <a:lnTo>
                    <a:pt x="34" y="5296"/>
                  </a:lnTo>
                  <a:lnTo>
                    <a:pt x="33" y="5345"/>
                  </a:lnTo>
                  <a:lnTo>
                    <a:pt x="35" y="5681"/>
                  </a:lnTo>
                  <a:lnTo>
                    <a:pt x="48" y="5689"/>
                  </a:lnTo>
                  <a:lnTo>
                    <a:pt x="48" y="0"/>
                  </a:lnTo>
                  <a:lnTo>
                    <a:pt x="44" y="162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72" name="未知"/>
            <p:cNvSpPr/>
            <p:nvPr/>
          </p:nvSpPr>
          <p:spPr>
            <a:xfrm>
              <a:off x="2249" y="2535"/>
              <a:ext cx="9" cy="268"/>
            </a:xfrm>
            <a:custGeom>
              <a:avLst/>
              <a:gdLst>
                <a:gd name="txL" fmla="*/ 0 w 16"/>
                <a:gd name="txT" fmla="*/ 0 h 767"/>
                <a:gd name="txR" fmla="*/ 16 w 16"/>
                <a:gd name="txB" fmla="*/ 767 h 767"/>
              </a:gdLst>
              <a:ahLst/>
              <a:cxnLst>
                <a:cxn ang="0">
                  <a:pos x="1" y="3"/>
                </a:cxn>
                <a:cxn ang="0">
                  <a:pos x="0" y="0"/>
                </a:cxn>
                <a:cxn ang="0">
                  <a:pos x="0" y="92"/>
                </a:cxn>
                <a:cxn ang="0">
                  <a:pos x="5" y="94"/>
                </a:cxn>
                <a:cxn ang="0">
                  <a:pos x="5" y="53"/>
                </a:cxn>
                <a:cxn ang="0">
                  <a:pos x="3" y="58"/>
                </a:cxn>
                <a:cxn ang="0">
                  <a:pos x="5" y="53"/>
                </a:cxn>
                <a:cxn ang="0">
                  <a:pos x="4" y="31"/>
                </a:cxn>
                <a:cxn ang="0">
                  <a:pos x="3" y="31"/>
                </a:cxn>
                <a:cxn ang="0">
                  <a:pos x="2" y="24"/>
                </a:cxn>
                <a:cxn ang="0">
                  <a:pos x="2" y="17"/>
                </a:cxn>
                <a:cxn ang="0">
                  <a:pos x="1" y="3"/>
                </a:cxn>
              </a:cxnLst>
              <a:rect l="txL" t="txT" r="txR" b="txB"/>
              <a:pathLst>
                <a:path w="16" h="767">
                  <a:moveTo>
                    <a:pt x="2" y="26"/>
                  </a:moveTo>
                  <a:lnTo>
                    <a:pt x="0" y="0"/>
                  </a:lnTo>
                  <a:lnTo>
                    <a:pt x="0" y="756"/>
                  </a:lnTo>
                  <a:lnTo>
                    <a:pt x="16" y="767"/>
                  </a:lnTo>
                  <a:lnTo>
                    <a:pt x="14" y="431"/>
                  </a:lnTo>
                  <a:lnTo>
                    <a:pt x="11" y="475"/>
                  </a:lnTo>
                  <a:lnTo>
                    <a:pt x="14" y="431"/>
                  </a:lnTo>
                  <a:lnTo>
                    <a:pt x="12" y="259"/>
                  </a:lnTo>
                  <a:lnTo>
                    <a:pt x="11" y="252"/>
                  </a:lnTo>
                  <a:lnTo>
                    <a:pt x="7" y="195"/>
                  </a:lnTo>
                  <a:lnTo>
                    <a:pt x="5" y="140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73" name="未知"/>
            <p:cNvSpPr/>
            <p:nvPr/>
          </p:nvSpPr>
          <p:spPr>
            <a:xfrm>
              <a:off x="2254" y="2606"/>
              <a:ext cx="2" cy="22"/>
            </a:xfrm>
            <a:custGeom>
              <a:avLst/>
              <a:gdLst>
                <a:gd name="txL" fmla="*/ 0 w 1"/>
                <a:gd name="txT" fmla="*/ 0 h 63"/>
                <a:gd name="txR" fmla="*/ 1 w 1"/>
                <a:gd name="txB" fmla="*/ 63 h 63"/>
              </a:gdLst>
              <a:ahLst/>
              <a:cxnLst>
                <a:cxn ang="0">
                  <a:pos x="4" y="8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4" y="8"/>
                </a:cxn>
              </a:cxnLst>
              <a:rect l="txL" t="txT" r="txR" b="txB"/>
              <a:pathLst>
                <a:path w="1" h="63">
                  <a:moveTo>
                    <a:pt x="1" y="63"/>
                  </a:moveTo>
                  <a:lnTo>
                    <a:pt x="0" y="0"/>
                  </a:lnTo>
                  <a:lnTo>
                    <a:pt x="0" y="54"/>
                  </a:lnTo>
                  <a:lnTo>
                    <a:pt x="1" y="63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74" name="未知"/>
            <p:cNvSpPr/>
            <p:nvPr/>
          </p:nvSpPr>
          <p:spPr>
            <a:xfrm>
              <a:off x="2254" y="2625"/>
              <a:ext cx="2" cy="60"/>
            </a:xfrm>
            <a:custGeom>
              <a:avLst/>
              <a:gdLst>
                <a:gd name="txL" fmla="*/ 0 w 3"/>
                <a:gd name="txT" fmla="*/ 0 h 172"/>
                <a:gd name="txR" fmla="*/ 3 w 3"/>
                <a:gd name="txB" fmla="*/ 172 h 172"/>
              </a:gdLst>
              <a:ahLst/>
              <a:cxnLst>
                <a:cxn ang="0">
                  <a:pos x="1" y="1"/>
                </a:cxn>
                <a:cxn ang="0">
                  <a:pos x="0" y="0"/>
                </a:cxn>
                <a:cxn ang="0">
                  <a:pos x="1" y="21"/>
                </a:cxn>
                <a:cxn ang="0">
                  <a:pos x="1" y="15"/>
                </a:cxn>
                <a:cxn ang="0">
                  <a:pos x="1" y="8"/>
                </a:cxn>
                <a:cxn ang="0">
                  <a:pos x="1" y="1"/>
                </a:cxn>
              </a:cxnLst>
              <a:rect l="txL" t="txT" r="txR" b="txB"/>
              <a:pathLst>
                <a:path w="3" h="172">
                  <a:moveTo>
                    <a:pt x="1" y="9"/>
                  </a:moveTo>
                  <a:lnTo>
                    <a:pt x="0" y="0"/>
                  </a:lnTo>
                  <a:lnTo>
                    <a:pt x="2" y="172"/>
                  </a:lnTo>
                  <a:lnTo>
                    <a:pt x="3" y="123"/>
                  </a:lnTo>
                  <a:lnTo>
                    <a:pt x="2" y="65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75" name="未知"/>
            <p:cNvSpPr/>
            <p:nvPr/>
          </p:nvSpPr>
          <p:spPr>
            <a:xfrm>
              <a:off x="2258" y="2803"/>
              <a:ext cx="6" cy="14"/>
            </a:xfrm>
            <a:custGeom>
              <a:avLst/>
              <a:gdLst>
                <a:gd name="txL" fmla="*/ 0 w 13"/>
                <a:gd name="txT" fmla="*/ 0 h 37"/>
                <a:gd name="txR" fmla="*/ 13 w 13"/>
                <a:gd name="txB" fmla="*/ 37 h 37"/>
              </a:gdLst>
              <a:ahLst/>
              <a:cxnLst>
                <a:cxn ang="0">
                  <a:pos x="3" y="5"/>
                </a:cxn>
                <a:cxn ang="0">
                  <a:pos x="3" y="1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3" y="5"/>
                </a:cxn>
              </a:cxnLst>
              <a:rect l="txL" t="txT" r="txR" b="txB"/>
              <a:pathLst>
                <a:path w="13" h="37">
                  <a:moveTo>
                    <a:pt x="13" y="37"/>
                  </a:moveTo>
                  <a:lnTo>
                    <a:pt x="13" y="8"/>
                  </a:lnTo>
                  <a:lnTo>
                    <a:pt x="0" y="0"/>
                  </a:lnTo>
                  <a:lnTo>
                    <a:pt x="0" y="32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76" name="未知"/>
            <p:cNvSpPr/>
            <p:nvPr/>
          </p:nvSpPr>
          <p:spPr>
            <a:xfrm>
              <a:off x="2297" y="2985"/>
              <a:ext cx="1" cy="2"/>
            </a:xfrm>
            <a:custGeom>
              <a:avLst/>
              <a:gdLst>
                <a:gd name="txL" fmla="*/ 0 w 2"/>
                <a:gd name="txT" fmla="*/ 0 h 7"/>
                <a:gd name="txR" fmla="*/ 2 w 2"/>
                <a:gd name="txB" fmla="*/ 7 h 7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2" h="7">
                  <a:moveTo>
                    <a:pt x="0" y="0"/>
                  </a:moveTo>
                  <a:lnTo>
                    <a:pt x="0" y="7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D6D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77" name="未知"/>
            <p:cNvSpPr/>
            <p:nvPr/>
          </p:nvSpPr>
          <p:spPr>
            <a:xfrm>
              <a:off x="2294" y="2982"/>
              <a:ext cx="3" cy="5"/>
            </a:xfrm>
            <a:custGeom>
              <a:avLst/>
              <a:gdLst>
                <a:gd name="txL" fmla="*/ 0 w 6"/>
                <a:gd name="txT" fmla="*/ 0 h 17"/>
                <a:gd name="txR" fmla="*/ 6 w 6"/>
                <a:gd name="txB" fmla="*/ 17 h 17"/>
              </a:gdLst>
              <a:ahLst/>
              <a:cxnLst>
                <a:cxn ang="0">
                  <a:pos x="2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</a:cxnLst>
              <a:rect l="txL" t="txT" r="txR" b="txB"/>
              <a:pathLst>
                <a:path w="6" h="17">
                  <a:moveTo>
                    <a:pt x="6" y="17"/>
                  </a:moveTo>
                  <a:lnTo>
                    <a:pt x="6" y="10"/>
                  </a:lnTo>
                  <a:lnTo>
                    <a:pt x="0" y="0"/>
                  </a:lnTo>
                  <a:lnTo>
                    <a:pt x="0" y="8"/>
                  </a:lnTo>
                  <a:lnTo>
                    <a:pt x="2" y="12"/>
                  </a:lnTo>
                  <a:lnTo>
                    <a:pt x="3" y="14"/>
                  </a:lnTo>
                  <a:lnTo>
                    <a:pt x="5" y="17"/>
                  </a:lnTo>
                  <a:lnTo>
                    <a:pt x="6" y="17"/>
                  </a:lnTo>
                  <a:close/>
                </a:path>
              </a:pathLst>
            </a:custGeom>
            <a:solidFill>
              <a:srgbClr val="D8D8D8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78" name="未知"/>
            <p:cNvSpPr/>
            <p:nvPr/>
          </p:nvSpPr>
          <p:spPr>
            <a:xfrm>
              <a:off x="2291" y="2979"/>
              <a:ext cx="3" cy="5"/>
            </a:xfrm>
            <a:custGeom>
              <a:avLst/>
              <a:gdLst>
                <a:gd name="txL" fmla="*/ 0 w 5"/>
                <a:gd name="txT" fmla="*/ 0 h 16"/>
                <a:gd name="txR" fmla="*/ 5 w 5"/>
                <a:gd name="txB" fmla="*/ 16 h 16"/>
              </a:gdLst>
              <a:ahLst/>
              <a:cxnLst>
                <a:cxn ang="0">
                  <a:pos x="2" y="2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2"/>
                </a:cxn>
              </a:cxnLst>
              <a:rect l="txL" t="txT" r="txR" b="txB"/>
              <a:pathLst>
                <a:path w="5" h="16">
                  <a:moveTo>
                    <a:pt x="5" y="16"/>
                  </a:moveTo>
                  <a:lnTo>
                    <a:pt x="5" y="8"/>
                  </a:lnTo>
                  <a:lnTo>
                    <a:pt x="0" y="0"/>
                  </a:lnTo>
                  <a:lnTo>
                    <a:pt x="0" y="7"/>
                  </a:lnTo>
                  <a:lnTo>
                    <a:pt x="2" y="11"/>
                  </a:lnTo>
                  <a:lnTo>
                    <a:pt x="3" y="13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DADAD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79" name="未知"/>
            <p:cNvSpPr/>
            <p:nvPr/>
          </p:nvSpPr>
          <p:spPr>
            <a:xfrm>
              <a:off x="2285" y="2973"/>
              <a:ext cx="3" cy="5"/>
            </a:xfrm>
            <a:custGeom>
              <a:avLst/>
              <a:gdLst>
                <a:gd name="txL" fmla="*/ 0 w 6"/>
                <a:gd name="txT" fmla="*/ 0 h 17"/>
                <a:gd name="txR" fmla="*/ 6 w 6"/>
                <a:gd name="txB" fmla="*/ 17 h 17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0" y="0"/>
                </a:cxn>
              </a:cxnLst>
              <a:rect l="txL" t="txT" r="txR" b="txB"/>
              <a:pathLst>
                <a:path w="6" h="17">
                  <a:moveTo>
                    <a:pt x="0" y="0"/>
                  </a:moveTo>
                  <a:lnTo>
                    <a:pt x="0" y="9"/>
                  </a:lnTo>
                  <a:lnTo>
                    <a:pt x="6" y="17"/>
                  </a:lnTo>
                  <a:lnTo>
                    <a:pt x="6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80" name="未知"/>
            <p:cNvSpPr/>
            <p:nvPr/>
          </p:nvSpPr>
          <p:spPr>
            <a:xfrm>
              <a:off x="2282" y="2969"/>
              <a:ext cx="3" cy="7"/>
            </a:xfrm>
            <a:custGeom>
              <a:avLst/>
              <a:gdLst>
                <a:gd name="txL" fmla="*/ 0 w 5"/>
                <a:gd name="txT" fmla="*/ 0 h 17"/>
                <a:gd name="txR" fmla="*/ 5 w 5"/>
                <a:gd name="txB" fmla="*/ 17 h 17"/>
              </a:gdLst>
              <a:ahLst/>
              <a:cxnLst>
                <a:cxn ang="0">
                  <a:pos x="2" y="3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2" y="3"/>
                </a:cxn>
              </a:cxnLst>
              <a:rect l="txL" t="txT" r="txR" b="txB"/>
              <a:pathLst>
                <a:path w="5" h="17">
                  <a:moveTo>
                    <a:pt x="5" y="17"/>
                  </a:moveTo>
                  <a:lnTo>
                    <a:pt x="5" y="8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5" y="17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81" name="未知"/>
            <p:cNvSpPr/>
            <p:nvPr/>
          </p:nvSpPr>
          <p:spPr>
            <a:xfrm>
              <a:off x="2288" y="2976"/>
              <a:ext cx="3" cy="5"/>
            </a:xfrm>
            <a:custGeom>
              <a:avLst/>
              <a:gdLst>
                <a:gd name="txL" fmla="*/ 0 w 6"/>
                <a:gd name="txT" fmla="*/ 0 h 17"/>
                <a:gd name="txR" fmla="*/ 6 w 6"/>
                <a:gd name="txB" fmla="*/ 17 h 17"/>
              </a:gdLst>
              <a:ahLst/>
              <a:cxnLst>
                <a:cxn ang="0">
                  <a:pos x="2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2" y="1"/>
                </a:cxn>
              </a:cxnLst>
              <a:rect l="txL" t="txT" r="txR" b="txB"/>
              <a:pathLst>
                <a:path w="6" h="17">
                  <a:moveTo>
                    <a:pt x="6" y="17"/>
                  </a:moveTo>
                  <a:lnTo>
                    <a:pt x="6" y="10"/>
                  </a:lnTo>
                  <a:lnTo>
                    <a:pt x="0" y="0"/>
                  </a:lnTo>
                  <a:lnTo>
                    <a:pt x="0" y="8"/>
                  </a:lnTo>
                  <a:lnTo>
                    <a:pt x="6" y="17"/>
                  </a:lnTo>
                  <a:close/>
                </a:path>
              </a:pathLst>
            </a:custGeom>
            <a:solidFill>
              <a:srgbClr val="DBDBDB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82" name="未知"/>
            <p:cNvSpPr/>
            <p:nvPr/>
          </p:nvSpPr>
          <p:spPr>
            <a:xfrm>
              <a:off x="2188" y="2967"/>
              <a:ext cx="127" cy="430"/>
            </a:xfrm>
            <a:custGeom>
              <a:avLst/>
              <a:gdLst>
                <a:gd name="txL" fmla="*/ 0 w 253"/>
                <a:gd name="txT" fmla="*/ 0 h 1226"/>
                <a:gd name="txR" fmla="*/ 253 w 253"/>
                <a:gd name="txB" fmla="*/ 1226 h 1226"/>
              </a:gdLst>
              <a:ahLst/>
              <a:cxnLst>
                <a:cxn ang="0">
                  <a:pos x="54" y="7"/>
                </a:cxn>
                <a:cxn ang="0">
                  <a:pos x="51" y="5"/>
                </a:cxn>
                <a:cxn ang="0">
                  <a:pos x="47" y="2"/>
                </a:cxn>
                <a:cxn ang="0">
                  <a:pos x="47" y="3"/>
                </a:cxn>
                <a:cxn ang="0">
                  <a:pos x="44" y="4"/>
                </a:cxn>
                <a:cxn ang="0">
                  <a:pos x="44" y="4"/>
                </a:cxn>
                <a:cxn ang="0">
                  <a:pos x="41" y="3"/>
                </a:cxn>
                <a:cxn ang="0">
                  <a:pos x="47" y="7"/>
                </a:cxn>
                <a:cxn ang="0">
                  <a:pos x="41" y="3"/>
                </a:cxn>
                <a:cxn ang="0">
                  <a:pos x="31" y="3"/>
                </a:cxn>
                <a:cxn ang="0">
                  <a:pos x="36" y="2"/>
                </a:cxn>
                <a:cxn ang="0">
                  <a:pos x="33" y="0"/>
                </a:cxn>
                <a:cxn ang="0">
                  <a:pos x="30" y="2"/>
                </a:cxn>
                <a:cxn ang="0">
                  <a:pos x="26" y="3"/>
                </a:cxn>
                <a:cxn ang="0">
                  <a:pos x="22" y="3"/>
                </a:cxn>
                <a:cxn ang="0">
                  <a:pos x="22" y="2"/>
                </a:cxn>
                <a:cxn ang="0">
                  <a:pos x="22" y="0"/>
                </a:cxn>
                <a:cxn ang="0">
                  <a:pos x="16" y="2"/>
                </a:cxn>
                <a:cxn ang="0">
                  <a:pos x="11" y="7"/>
                </a:cxn>
                <a:cxn ang="0">
                  <a:pos x="6" y="12"/>
                </a:cxn>
                <a:cxn ang="0">
                  <a:pos x="2" y="21"/>
                </a:cxn>
                <a:cxn ang="0">
                  <a:pos x="0" y="32"/>
                </a:cxn>
                <a:cxn ang="0">
                  <a:pos x="0" y="121"/>
                </a:cxn>
                <a:cxn ang="0">
                  <a:pos x="1" y="127"/>
                </a:cxn>
                <a:cxn ang="0">
                  <a:pos x="4" y="133"/>
                </a:cxn>
                <a:cxn ang="0">
                  <a:pos x="7" y="139"/>
                </a:cxn>
                <a:cxn ang="0">
                  <a:pos x="12" y="143"/>
                </a:cxn>
                <a:cxn ang="0">
                  <a:pos x="17" y="147"/>
                </a:cxn>
                <a:cxn ang="0">
                  <a:pos x="22" y="149"/>
                </a:cxn>
                <a:cxn ang="0">
                  <a:pos x="29" y="150"/>
                </a:cxn>
                <a:cxn ang="0">
                  <a:pos x="35" y="150"/>
                </a:cxn>
                <a:cxn ang="0">
                  <a:pos x="36" y="150"/>
                </a:cxn>
                <a:cxn ang="0">
                  <a:pos x="37" y="150"/>
                </a:cxn>
                <a:cxn ang="0">
                  <a:pos x="39" y="150"/>
                </a:cxn>
                <a:cxn ang="0">
                  <a:pos x="44" y="148"/>
                </a:cxn>
                <a:cxn ang="0">
                  <a:pos x="47" y="146"/>
                </a:cxn>
                <a:cxn ang="0">
                  <a:pos x="48" y="146"/>
                </a:cxn>
                <a:cxn ang="0">
                  <a:pos x="50" y="144"/>
                </a:cxn>
                <a:cxn ang="0">
                  <a:pos x="54" y="141"/>
                </a:cxn>
                <a:cxn ang="0">
                  <a:pos x="58" y="136"/>
                </a:cxn>
                <a:cxn ang="0">
                  <a:pos x="61" y="130"/>
                </a:cxn>
                <a:cxn ang="0">
                  <a:pos x="62" y="127"/>
                </a:cxn>
                <a:cxn ang="0">
                  <a:pos x="63" y="124"/>
                </a:cxn>
                <a:cxn ang="0">
                  <a:pos x="64" y="118"/>
                </a:cxn>
                <a:cxn ang="0">
                  <a:pos x="63" y="28"/>
                </a:cxn>
                <a:cxn ang="0">
                  <a:pos x="62" y="22"/>
                </a:cxn>
                <a:cxn ang="0">
                  <a:pos x="58" y="13"/>
                </a:cxn>
                <a:cxn ang="0">
                  <a:pos x="54" y="8"/>
                </a:cxn>
              </a:cxnLst>
              <a:rect l="txL" t="txT" r="txR" b="txB"/>
              <a:pathLst>
                <a:path w="253" h="1226">
                  <a:moveTo>
                    <a:pt x="215" y="65"/>
                  </a:moveTo>
                  <a:lnTo>
                    <a:pt x="214" y="61"/>
                  </a:lnTo>
                  <a:lnTo>
                    <a:pt x="207" y="49"/>
                  </a:lnTo>
                  <a:lnTo>
                    <a:pt x="201" y="39"/>
                  </a:lnTo>
                  <a:lnTo>
                    <a:pt x="194" y="29"/>
                  </a:lnTo>
                  <a:lnTo>
                    <a:pt x="187" y="21"/>
                  </a:lnTo>
                  <a:lnTo>
                    <a:pt x="187" y="24"/>
                  </a:lnTo>
                  <a:lnTo>
                    <a:pt x="187" y="26"/>
                  </a:lnTo>
                  <a:lnTo>
                    <a:pt x="175" y="29"/>
                  </a:lnTo>
                  <a:lnTo>
                    <a:pt x="176" y="30"/>
                  </a:lnTo>
                  <a:lnTo>
                    <a:pt x="180" y="36"/>
                  </a:lnTo>
                  <a:lnTo>
                    <a:pt x="176" y="30"/>
                  </a:lnTo>
                  <a:lnTo>
                    <a:pt x="171" y="29"/>
                  </a:lnTo>
                  <a:lnTo>
                    <a:pt x="161" y="27"/>
                  </a:lnTo>
                  <a:lnTo>
                    <a:pt x="172" y="45"/>
                  </a:lnTo>
                  <a:lnTo>
                    <a:pt x="186" y="59"/>
                  </a:lnTo>
                  <a:lnTo>
                    <a:pt x="172" y="45"/>
                  </a:lnTo>
                  <a:lnTo>
                    <a:pt x="161" y="27"/>
                  </a:lnTo>
                  <a:lnTo>
                    <a:pt x="148" y="22"/>
                  </a:lnTo>
                  <a:lnTo>
                    <a:pt x="121" y="22"/>
                  </a:lnTo>
                  <a:lnTo>
                    <a:pt x="148" y="22"/>
                  </a:lnTo>
                  <a:lnTo>
                    <a:pt x="143" y="18"/>
                  </a:lnTo>
                  <a:lnTo>
                    <a:pt x="141" y="15"/>
                  </a:lnTo>
                  <a:lnTo>
                    <a:pt x="130" y="4"/>
                  </a:lnTo>
                  <a:lnTo>
                    <a:pt x="123" y="10"/>
                  </a:lnTo>
                  <a:lnTo>
                    <a:pt x="117" y="21"/>
                  </a:lnTo>
                  <a:lnTo>
                    <a:pt x="105" y="26"/>
                  </a:lnTo>
                  <a:lnTo>
                    <a:pt x="103" y="26"/>
                  </a:lnTo>
                  <a:lnTo>
                    <a:pt x="85" y="29"/>
                  </a:lnTo>
                  <a:lnTo>
                    <a:pt x="85" y="24"/>
                  </a:lnTo>
                  <a:lnTo>
                    <a:pt x="85" y="17"/>
                  </a:lnTo>
                  <a:lnTo>
                    <a:pt x="85" y="16"/>
                  </a:lnTo>
                  <a:lnTo>
                    <a:pt x="85" y="9"/>
                  </a:lnTo>
                  <a:lnTo>
                    <a:pt x="85" y="0"/>
                  </a:lnTo>
                  <a:lnTo>
                    <a:pt x="73" y="9"/>
                  </a:lnTo>
                  <a:lnTo>
                    <a:pt x="62" y="21"/>
                  </a:lnTo>
                  <a:lnTo>
                    <a:pt x="52" y="35"/>
                  </a:lnTo>
                  <a:lnTo>
                    <a:pt x="42" y="53"/>
                  </a:lnTo>
                  <a:lnTo>
                    <a:pt x="37" y="65"/>
                  </a:lnTo>
                  <a:lnTo>
                    <a:pt x="24" y="99"/>
                  </a:lnTo>
                  <a:lnTo>
                    <a:pt x="13" y="134"/>
                  </a:lnTo>
                  <a:lnTo>
                    <a:pt x="6" y="173"/>
                  </a:lnTo>
                  <a:lnTo>
                    <a:pt x="1" y="213"/>
                  </a:lnTo>
                  <a:lnTo>
                    <a:pt x="0" y="256"/>
                  </a:lnTo>
                  <a:lnTo>
                    <a:pt x="0" y="957"/>
                  </a:lnTo>
                  <a:lnTo>
                    <a:pt x="0" y="983"/>
                  </a:lnTo>
                  <a:lnTo>
                    <a:pt x="2" y="1010"/>
                  </a:lnTo>
                  <a:lnTo>
                    <a:pt x="4" y="1035"/>
                  </a:lnTo>
                  <a:lnTo>
                    <a:pt x="9" y="1060"/>
                  </a:lnTo>
                  <a:lnTo>
                    <a:pt x="13" y="1083"/>
                  </a:lnTo>
                  <a:lnTo>
                    <a:pt x="20" y="1105"/>
                  </a:lnTo>
                  <a:lnTo>
                    <a:pt x="27" y="1126"/>
                  </a:lnTo>
                  <a:lnTo>
                    <a:pt x="37" y="1147"/>
                  </a:lnTo>
                  <a:lnTo>
                    <a:pt x="46" y="1164"/>
                  </a:lnTo>
                  <a:lnTo>
                    <a:pt x="56" y="1181"/>
                  </a:lnTo>
                  <a:lnTo>
                    <a:pt x="66" y="1194"/>
                  </a:lnTo>
                  <a:lnTo>
                    <a:pt x="77" y="1206"/>
                  </a:lnTo>
                  <a:lnTo>
                    <a:pt x="88" y="1214"/>
                  </a:lnTo>
                  <a:lnTo>
                    <a:pt x="101" y="1221"/>
                  </a:lnTo>
                  <a:lnTo>
                    <a:pt x="113" y="1224"/>
                  </a:lnTo>
                  <a:lnTo>
                    <a:pt x="126" y="1226"/>
                  </a:lnTo>
                  <a:lnTo>
                    <a:pt x="138" y="1224"/>
                  </a:lnTo>
                  <a:lnTo>
                    <a:pt x="144" y="1222"/>
                  </a:lnTo>
                  <a:lnTo>
                    <a:pt x="144" y="1221"/>
                  </a:lnTo>
                  <a:lnTo>
                    <a:pt x="145" y="1221"/>
                  </a:lnTo>
                  <a:lnTo>
                    <a:pt x="147" y="1221"/>
                  </a:lnTo>
                  <a:lnTo>
                    <a:pt x="151" y="1221"/>
                  </a:lnTo>
                  <a:lnTo>
                    <a:pt x="156" y="1217"/>
                  </a:lnTo>
                  <a:lnTo>
                    <a:pt x="162" y="1214"/>
                  </a:lnTo>
                  <a:lnTo>
                    <a:pt x="174" y="1206"/>
                  </a:lnTo>
                  <a:lnTo>
                    <a:pt x="184" y="1194"/>
                  </a:lnTo>
                  <a:lnTo>
                    <a:pt x="186" y="1190"/>
                  </a:lnTo>
                  <a:lnTo>
                    <a:pt x="187" y="1188"/>
                  </a:lnTo>
                  <a:lnTo>
                    <a:pt x="189" y="1187"/>
                  </a:lnTo>
                  <a:lnTo>
                    <a:pt x="196" y="1181"/>
                  </a:lnTo>
                  <a:lnTo>
                    <a:pt x="200" y="1173"/>
                  </a:lnTo>
                  <a:lnTo>
                    <a:pt x="205" y="1164"/>
                  </a:lnTo>
                  <a:lnTo>
                    <a:pt x="215" y="1147"/>
                  </a:lnTo>
                  <a:lnTo>
                    <a:pt x="223" y="1126"/>
                  </a:lnTo>
                  <a:lnTo>
                    <a:pt x="231" y="1105"/>
                  </a:lnTo>
                  <a:lnTo>
                    <a:pt x="237" y="1083"/>
                  </a:lnTo>
                  <a:lnTo>
                    <a:pt x="243" y="1060"/>
                  </a:lnTo>
                  <a:lnTo>
                    <a:pt x="247" y="1035"/>
                  </a:lnTo>
                  <a:lnTo>
                    <a:pt x="247" y="1028"/>
                  </a:lnTo>
                  <a:lnTo>
                    <a:pt x="248" y="1022"/>
                  </a:lnTo>
                  <a:lnTo>
                    <a:pt x="250" y="1010"/>
                  </a:lnTo>
                  <a:lnTo>
                    <a:pt x="252" y="983"/>
                  </a:lnTo>
                  <a:lnTo>
                    <a:pt x="253" y="957"/>
                  </a:lnTo>
                  <a:lnTo>
                    <a:pt x="253" y="256"/>
                  </a:lnTo>
                  <a:lnTo>
                    <a:pt x="252" y="228"/>
                  </a:lnTo>
                  <a:lnTo>
                    <a:pt x="250" y="202"/>
                  </a:lnTo>
                  <a:lnTo>
                    <a:pt x="247" y="176"/>
                  </a:lnTo>
                  <a:lnTo>
                    <a:pt x="243" y="151"/>
                  </a:lnTo>
                  <a:lnTo>
                    <a:pt x="231" y="106"/>
                  </a:lnTo>
                  <a:lnTo>
                    <a:pt x="223" y="85"/>
                  </a:lnTo>
                  <a:lnTo>
                    <a:pt x="215" y="65"/>
                  </a:lnTo>
                  <a:close/>
                </a:path>
              </a:pathLst>
            </a:custGeom>
            <a:solidFill>
              <a:srgbClr val="C0C0C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83" name="未知"/>
            <p:cNvSpPr/>
            <p:nvPr/>
          </p:nvSpPr>
          <p:spPr>
            <a:xfrm>
              <a:off x="2252" y="2886"/>
              <a:ext cx="7" cy="64"/>
            </a:xfrm>
            <a:custGeom>
              <a:avLst/>
              <a:gdLst>
                <a:gd name="txL" fmla="*/ 0 w 14"/>
                <a:gd name="txT" fmla="*/ 0 h 181"/>
                <a:gd name="txR" fmla="*/ 14 w 14"/>
                <a:gd name="txB" fmla="*/ 181 h 181"/>
              </a:gdLst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23"/>
                </a:cxn>
                <a:cxn ang="0">
                  <a:pos x="3" y="23"/>
                </a:cxn>
                <a:cxn ang="0">
                  <a:pos x="3" y="23"/>
                </a:cxn>
                <a:cxn ang="0">
                  <a:pos x="4" y="0"/>
                </a:cxn>
              </a:cxnLst>
              <a:rect l="txL" t="txT" r="txR" b="txB"/>
              <a:pathLst>
                <a:path w="14" h="181">
                  <a:moveTo>
                    <a:pt x="14" y="2"/>
                  </a:moveTo>
                  <a:lnTo>
                    <a:pt x="0" y="0"/>
                  </a:lnTo>
                  <a:lnTo>
                    <a:pt x="0" y="181"/>
                  </a:lnTo>
                  <a:lnTo>
                    <a:pt x="9" y="181"/>
                  </a:lnTo>
                  <a:lnTo>
                    <a:pt x="11" y="181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84" name="未知"/>
            <p:cNvSpPr/>
            <p:nvPr/>
          </p:nvSpPr>
          <p:spPr>
            <a:xfrm>
              <a:off x="2243" y="2886"/>
              <a:ext cx="9" cy="64"/>
            </a:xfrm>
            <a:custGeom>
              <a:avLst/>
              <a:gdLst>
                <a:gd name="txL" fmla="*/ 0 w 19"/>
                <a:gd name="txT" fmla="*/ 0 h 183"/>
                <a:gd name="txR" fmla="*/ 19 w 19"/>
                <a:gd name="txB" fmla="*/ 183 h 183"/>
              </a:gdLst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" y="22"/>
                </a:cxn>
                <a:cxn ang="0">
                  <a:pos x="1" y="22"/>
                </a:cxn>
                <a:cxn ang="0">
                  <a:pos x="2" y="20"/>
                </a:cxn>
                <a:cxn ang="0">
                  <a:pos x="1" y="22"/>
                </a:cxn>
                <a:cxn ang="0">
                  <a:pos x="3" y="22"/>
                </a:cxn>
                <a:cxn ang="0">
                  <a:pos x="3" y="21"/>
                </a:cxn>
                <a:cxn ang="0">
                  <a:pos x="3" y="22"/>
                </a:cxn>
                <a:cxn ang="0">
                  <a:pos x="4" y="22"/>
                </a:cxn>
                <a:cxn ang="0">
                  <a:pos x="4" y="0"/>
                </a:cxn>
              </a:cxnLst>
              <a:rect l="txL" t="txT" r="txR" b="txB"/>
              <a:pathLst>
                <a:path w="19" h="183">
                  <a:moveTo>
                    <a:pt x="19" y="2"/>
                  </a:moveTo>
                  <a:lnTo>
                    <a:pt x="0" y="0"/>
                  </a:lnTo>
                  <a:lnTo>
                    <a:pt x="0" y="183"/>
                  </a:lnTo>
                  <a:lnTo>
                    <a:pt x="3" y="183"/>
                  </a:lnTo>
                  <a:lnTo>
                    <a:pt x="5" y="183"/>
                  </a:lnTo>
                  <a:lnTo>
                    <a:pt x="7" y="183"/>
                  </a:lnTo>
                  <a:lnTo>
                    <a:pt x="9" y="163"/>
                  </a:lnTo>
                  <a:lnTo>
                    <a:pt x="7" y="183"/>
                  </a:lnTo>
                  <a:lnTo>
                    <a:pt x="13" y="183"/>
                  </a:lnTo>
                  <a:lnTo>
                    <a:pt x="13" y="169"/>
                  </a:lnTo>
                  <a:lnTo>
                    <a:pt x="13" y="183"/>
                  </a:lnTo>
                  <a:lnTo>
                    <a:pt x="19" y="183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85" name="未知"/>
            <p:cNvSpPr/>
            <p:nvPr/>
          </p:nvSpPr>
          <p:spPr>
            <a:xfrm>
              <a:off x="2258" y="2888"/>
              <a:ext cx="9" cy="62"/>
            </a:xfrm>
            <a:custGeom>
              <a:avLst/>
              <a:gdLst>
                <a:gd name="txL" fmla="*/ 0 w 18"/>
                <a:gd name="txT" fmla="*/ 0 h 180"/>
                <a:gd name="txR" fmla="*/ 18 w 18"/>
                <a:gd name="txB" fmla="*/ 180 h 180"/>
              </a:gdLst>
              <a:ahLst/>
              <a:cxnLst>
                <a:cxn ang="0">
                  <a:pos x="5" y="0"/>
                </a:cxn>
                <a:cxn ang="0">
                  <a:pos x="1" y="0"/>
                </a:cxn>
                <a:cxn ang="0">
                  <a:pos x="0" y="21"/>
                </a:cxn>
                <a:cxn ang="0">
                  <a:pos x="5" y="21"/>
                </a:cxn>
                <a:cxn ang="0">
                  <a:pos x="5" y="0"/>
                </a:cxn>
              </a:cxnLst>
              <a:rect l="txL" t="txT" r="txR" b="txB"/>
              <a:pathLst>
                <a:path w="18" h="180">
                  <a:moveTo>
                    <a:pt x="18" y="4"/>
                  </a:moveTo>
                  <a:lnTo>
                    <a:pt x="3" y="0"/>
                  </a:lnTo>
                  <a:lnTo>
                    <a:pt x="0" y="179"/>
                  </a:lnTo>
                  <a:lnTo>
                    <a:pt x="18" y="180"/>
                  </a:lnTo>
                  <a:lnTo>
                    <a:pt x="18" y="4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86" name="未知"/>
            <p:cNvSpPr/>
            <p:nvPr/>
          </p:nvSpPr>
          <p:spPr>
            <a:xfrm>
              <a:off x="2274" y="2960"/>
              <a:ext cx="3" cy="7"/>
            </a:xfrm>
            <a:custGeom>
              <a:avLst/>
              <a:gdLst>
                <a:gd name="txL" fmla="*/ 0 w 6"/>
                <a:gd name="txT" fmla="*/ 0 h 18"/>
                <a:gd name="txR" fmla="*/ 6 w 6"/>
                <a:gd name="txB" fmla="*/ 18 h 18"/>
              </a:gdLst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2"/>
                </a:cxn>
              </a:cxnLst>
              <a:rect l="txL" t="txT" r="txR" b="txB"/>
              <a:pathLst>
                <a:path w="6" h="18">
                  <a:moveTo>
                    <a:pt x="6" y="1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3" y="17"/>
                  </a:lnTo>
                  <a:lnTo>
                    <a:pt x="6" y="18"/>
                  </a:lnTo>
                  <a:lnTo>
                    <a:pt x="6" y="10"/>
                  </a:lnTo>
                  <a:close/>
                </a:path>
              </a:pathLst>
            </a:custGeom>
            <a:solidFill>
              <a:srgbClr val="E4E4E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87" name="未知"/>
            <p:cNvSpPr/>
            <p:nvPr/>
          </p:nvSpPr>
          <p:spPr>
            <a:xfrm>
              <a:off x="2279" y="2967"/>
              <a:ext cx="1" cy="0"/>
            </a:xfrm>
            <a:custGeom>
              <a:avLst/>
              <a:gdLst>
                <a:gd name="txL" fmla="*/ 0 w 1"/>
                <a:gd name="txT" fmla="*/ 0 h 3"/>
                <a:gd name="txR" fmla="*/ 1 w 1"/>
                <a:gd name="txB" fmla="*/ 0 h 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" h="3">
                  <a:moveTo>
                    <a:pt x="0" y="0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1E1E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88" name="未知"/>
            <p:cNvSpPr/>
            <p:nvPr/>
          </p:nvSpPr>
          <p:spPr>
            <a:xfrm>
              <a:off x="2277" y="2963"/>
              <a:ext cx="2" cy="4"/>
            </a:xfrm>
            <a:custGeom>
              <a:avLst/>
              <a:gdLst>
                <a:gd name="txL" fmla="*/ 0 w 5"/>
                <a:gd name="txT" fmla="*/ 0 h 11"/>
                <a:gd name="txR" fmla="*/ 5 w 5"/>
                <a:gd name="txB" fmla="*/ 11 h 11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</a:cxnLst>
              <a:rect l="txL" t="txT" r="txR" b="txB"/>
              <a:pathLst>
                <a:path w="5" h="11">
                  <a:moveTo>
                    <a:pt x="5" y="11"/>
                  </a:moveTo>
                  <a:lnTo>
                    <a:pt x="5" y="8"/>
                  </a:lnTo>
                  <a:lnTo>
                    <a:pt x="0" y="0"/>
                  </a:lnTo>
                  <a:lnTo>
                    <a:pt x="0" y="8"/>
                  </a:lnTo>
                  <a:lnTo>
                    <a:pt x="5" y="11"/>
                  </a:lnTo>
                  <a:close/>
                </a:path>
              </a:pathLst>
            </a:custGeom>
            <a:solidFill>
              <a:srgbClr val="E3E3E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89" name="未知"/>
            <p:cNvSpPr/>
            <p:nvPr/>
          </p:nvSpPr>
          <p:spPr>
            <a:xfrm>
              <a:off x="2271" y="2956"/>
              <a:ext cx="3" cy="9"/>
            </a:xfrm>
            <a:custGeom>
              <a:avLst/>
              <a:gdLst>
                <a:gd name="txL" fmla="*/ 0 w 6"/>
                <a:gd name="txT" fmla="*/ 0 h 26"/>
                <a:gd name="txR" fmla="*/ 6 w 6"/>
                <a:gd name="txB" fmla="*/ 26 h 26"/>
              </a:gdLst>
              <a:ahLst/>
              <a:cxnLst>
                <a:cxn ang="0">
                  <a:pos x="2" y="3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</a:cxnLst>
              <a:rect l="txL" t="txT" r="txR" b="txB"/>
              <a:pathLst>
                <a:path w="6" h="26">
                  <a:moveTo>
                    <a:pt x="6" y="26"/>
                  </a:moveTo>
                  <a:lnTo>
                    <a:pt x="6" y="1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6" y="26"/>
                  </a:lnTo>
                  <a:close/>
                </a:path>
              </a:pathLst>
            </a:custGeom>
            <a:solidFill>
              <a:srgbClr val="E7E7E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90" name="未知"/>
            <p:cNvSpPr/>
            <p:nvPr/>
          </p:nvSpPr>
          <p:spPr>
            <a:xfrm>
              <a:off x="2269" y="2954"/>
              <a:ext cx="2" cy="9"/>
            </a:xfrm>
            <a:custGeom>
              <a:avLst/>
              <a:gdLst>
                <a:gd name="txL" fmla="*/ 0 w 5"/>
                <a:gd name="txT" fmla="*/ 0 h 27"/>
                <a:gd name="txR" fmla="*/ 5 w 5"/>
                <a:gd name="txB" fmla="*/ 27 h 27"/>
              </a:gdLst>
              <a:ahLst/>
              <a:cxnLst>
                <a:cxn ang="0">
                  <a:pos x="1" y="1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1"/>
                </a:cxn>
              </a:cxnLst>
              <a:rect l="txL" t="txT" r="txR" b="txB"/>
              <a:pathLst>
                <a:path w="5" h="27">
                  <a:moveTo>
                    <a:pt x="5" y="8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4" y="16"/>
                  </a:lnTo>
                  <a:lnTo>
                    <a:pt x="4" y="19"/>
                  </a:lnTo>
                  <a:lnTo>
                    <a:pt x="4" y="24"/>
                  </a:lnTo>
                  <a:lnTo>
                    <a:pt x="4" y="26"/>
                  </a:lnTo>
                  <a:lnTo>
                    <a:pt x="5" y="27"/>
                  </a:lnTo>
                  <a:lnTo>
                    <a:pt x="5" y="8"/>
                  </a:lnTo>
                  <a:close/>
                </a:path>
              </a:pathLst>
            </a:custGeom>
            <a:solidFill>
              <a:srgbClr val="E8E8E8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91" name="未知"/>
            <p:cNvSpPr/>
            <p:nvPr/>
          </p:nvSpPr>
          <p:spPr>
            <a:xfrm>
              <a:off x="2265" y="2950"/>
              <a:ext cx="4" cy="9"/>
            </a:xfrm>
            <a:custGeom>
              <a:avLst/>
              <a:gdLst>
                <a:gd name="txL" fmla="*/ 0 w 6"/>
                <a:gd name="txT" fmla="*/ 0 h 23"/>
                <a:gd name="txR" fmla="*/ 6 w 6"/>
                <a:gd name="txB" fmla="*/ 23 h 23"/>
              </a:gdLst>
              <a:ahLst/>
              <a:cxnLst>
                <a:cxn ang="0">
                  <a:pos x="3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3" y="4"/>
                </a:cxn>
                <a:cxn ang="0">
                  <a:pos x="3" y="1"/>
                </a:cxn>
              </a:cxnLst>
              <a:rect l="txL" t="txT" r="txR" b="txB"/>
              <a:pathLst>
                <a:path w="6" h="23">
                  <a:moveTo>
                    <a:pt x="6" y="8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2"/>
                  </a:lnTo>
                  <a:lnTo>
                    <a:pt x="1" y="22"/>
                  </a:lnTo>
                  <a:lnTo>
                    <a:pt x="6" y="23"/>
                  </a:lnTo>
                  <a:lnTo>
                    <a:pt x="6" y="8"/>
                  </a:lnTo>
                  <a:close/>
                </a:path>
              </a:pathLst>
            </a:custGeom>
            <a:solidFill>
              <a:srgbClr val="E9E9E9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92" name="未知"/>
            <p:cNvSpPr/>
            <p:nvPr/>
          </p:nvSpPr>
          <p:spPr>
            <a:xfrm>
              <a:off x="2259" y="2950"/>
              <a:ext cx="4" cy="8"/>
            </a:xfrm>
            <a:custGeom>
              <a:avLst/>
              <a:gdLst>
                <a:gd name="txL" fmla="*/ 0 w 6"/>
                <a:gd name="txT" fmla="*/ 0 h 22"/>
                <a:gd name="txR" fmla="*/ 6 w 6"/>
                <a:gd name="txB" fmla="*/ 22 h 22"/>
              </a:gdLst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3"/>
                </a:cxn>
                <a:cxn ang="0">
                  <a:pos x="3" y="0"/>
                </a:cxn>
              </a:cxnLst>
              <a:rect l="txL" t="txT" r="txR" b="txB"/>
              <a:pathLst>
                <a:path w="6" h="22">
                  <a:moveTo>
                    <a:pt x="6" y="0"/>
                  </a:moveTo>
                  <a:lnTo>
                    <a:pt x="0" y="0"/>
                  </a:lnTo>
                  <a:lnTo>
                    <a:pt x="0" y="21"/>
                  </a:lnTo>
                  <a:lnTo>
                    <a:pt x="1" y="21"/>
                  </a:lnTo>
                  <a:lnTo>
                    <a:pt x="6" y="2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EDEDED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93" name="未知"/>
            <p:cNvSpPr/>
            <p:nvPr/>
          </p:nvSpPr>
          <p:spPr>
            <a:xfrm>
              <a:off x="2258" y="2950"/>
              <a:ext cx="1" cy="8"/>
            </a:xfrm>
            <a:custGeom>
              <a:avLst/>
              <a:gdLst>
                <a:gd name="txL" fmla="*/ 0 w 5"/>
                <a:gd name="txT" fmla="*/ 0 h 22"/>
                <a:gd name="txR" fmla="*/ 5 w 5"/>
                <a:gd name="txB" fmla="*/ 22 h 2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0"/>
                </a:cxn>
              </a:cxnLst>
              <a:rect l="txL" t="txT" r="txR" b="txB"/>
              <a:pathLst>
                <a:path w="5" h="22">
                  <a:moveTo>
                    <a:pt x="5" y="1"/>
                  </a:moveTo>
                  <a:lnTo>
                    <a:pt x="0" y="0"/>
                  </a:lnTo>
                  <a:lnTo>
                    <a:pt x="0" y="17"/>
                  </a:lnTo>
                  <a:lnTo>
                    <a:pt x="2" y="22"/>
                  </a:lnTo>
                  <a:lnTo>
                    <a:pt x="5" y="22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EFEFE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94" name="未知"/>
            <p:cNvSpPr/>
            <p:nvPr/>
          </p:nvSpPr>
          <p:spPr>
            <a:xfrm>
              <a:off x="2258" y="2950"/>
              <a:ext cx="1" cy="6"/>
            </a:xfrm>
            <a:custGeom>
              <a:avLst/>
              <a:gdLst>
                <a:gd name="txL" fmla="*/ 0 w 1"/>
                <a:gd name="txT" fmla="*/ 0 h 17"/>
                <a:gd name="txR" fmla="*/ 1 w 1"/>
                <a:gd name="txB" fmla="*/ 17 h 17"/>
              </a:gdLst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txL" t="txT" r="txR" b="txB"/>
              <a:pathLst>
                <a:path w="1" h="17">
                  <a:moveTo>
                    <a:pt x="0" y="17"/>
                  </a:moveTo>
                  <a:lnTo>
                    <a:pt x="0" y="0"/>
                  </a:lnTo>
                  <a:lnTo>
                    <a:pt x="0" y="14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95" name="Rectangle 129"/>
            <p:cNvSpPr/>
            <p:nvPr/>
          </p:nvSpPr>
          <p:spPr>
            <a:xfrm>
              <a:off x="2263" y="2950"/>
              <a:ext cx="2" cy="8"/>
            </a:xfrm>
            <a:prstGeom prst="rect">
              <a:avLst/>
            </a:prstGeom>
            <a:solidFill>
              <a:srgbClr val="ECECEC"/>
            </a:solidFill>
            <a:ln w="9525">
              <a:noFill/>
            </a:ln>
          </p:spPr>
          <p:txBody>
            <a:bodyPr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296" name="未知"/>
            <p:cNvSpPr/>
            <p:nvPr/>
          </p:nvSpPr>
          <p:spPr>
            <a:xfrm>
              <a:off x="2256" y="2950"/>
              <a:ext cx="2" cy="5"/>
            </a:xfrm>
            <a:custGeom>
              <a:avLst/>
              <a:gdLst>
                <a:gd name="txL" fmla="*/ 0 w 2"/>
                <a:gd name="txT" fmla="*/ 0 h 14"/>
                <a:gd name="txR" fmla="*/ 2 w 2"/>
                <a:gd name="txB" fmla="*/ 14 h 14"/>
              </a:gdLst>
              <a:ahLst/>
              <a:cxnLst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2"/>
                </a:cxn>
              </a:cxnLst>
              <a:rect l="txL" t="txT" r="txR" b="txB"/>
              <a:pathLst>
                <a:path w="2" h="14">
                  <a:moveTo>
                    <a:pt x="2" y="14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2" y="14"/>
                  </a:lnTo>
                  <a:close/>
                </a:path>
              </a:pathLst>
            </a:custGeom>
            <a:solidFill>
              <a:srgbClr val="F0F0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97" name="未知"/>
            <p:cNvSpPr/>
            <p:nvPr/>
          </p:nvSpPr>
          <p:spPr>
            <a:xfrm>
              <a:off x="2258" y="2956"/>
              <a:ext cx="1" cy="2"/>
            </a:xfrm>
            <a:custGeom>
              <a:avLst/>
              <a:gdLst>
                <a:gd name="txL" fmla="*/ 0 w 2"/>
                <a:gd name="txT" fmla="*/ 0 h 5"/>
                <a:gd name="txR" fmla="*/ 2 w 2"/>
                <a:gd name="txB" fmla="*/ 5 h 5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2" h="5">
                  <a:moveTo>
                    <a:pt x="0" y="0"/>
                  </a:moveTo>
                  <a:lnTo>
                    <a:pt x="0" y="5"/>
                  </a:lnTo>
                  <a:lnTo>
                    <a:pt x="2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F0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98" name="未知"/>
            <p:cNvSpPr/>
            <p:nvPr/>
          </p:nvSpPr>
          <p:spPr>
            <a:xfrm>
              <a:off x="2254" y="2950"/>
              <a:ext cx="4" cy="8"/>
            </a:xfrm>
            <a:custGeom>
              <a:avLst/>
              <a:gdLst>
                <a:gd name="txL" fmla="*/ 0 w 5"/>
                <a:gd name="txT" fmla="*/ 0 h 22"/>
                <a:gd name="txR" fmla="*/ 5 w 5"/>
                <a:gd name="txB" fmla="*/ 22 h 22"/>
              </a:gdLst>
              <a:ahLst/>
              <a:cxnLst>
                <a:cxn ang="0">
                  <a:pos x="3" y="3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" y="3"/>
                </a:cxn>
              </a:cxnLst>
              <a:rect l="txL" t="txT" r="txR" b="txB"/>
              <a:pathLst>
                <a:path w="5" h="22">
                  <a:moveTo>
                    <a:pt x="5" y="22"/>
                  </a:moveTo>
                  <a:lnTo>
                    <a:pt x="5" y="17"/>
                  </a:lnTo>
                  <a:lnTo>
                    <a:pt x="5" y="14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21"/>
                  </a:lnTo>
                  <a:lnTo>
                    <a:pt x="5" y="22"/>
                  </a:lnTo>
                  <a:close/>
                </a:path>
              </a:pathLst>
            </a:custGeom>
            <a:solidFill>
              <a:srgbClr val="F2F2F2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99" name="Rectangle 133"/>
            <p:cNvSpPr/>
            <p:nvPr/>
          </p:nvSpPr>
          <p:spPr>
            <a:xfrm>
              <a:off x="2252" y="2950"/>
              <a:ext cx="2" cy="8"/>
            </a:xfrm>
            <a:prstGeom prst="rect">
              <a:avLst/>
            </a:prstGeom>
            <a:solidFill>
              <a:srgbClr val="F3F3F3"/>
            </a:solidFill>
            <a:ln w="9525">
              <a:noFill/>
            </a:ln>
          </p:spPr>
          <p:txBody>
            <a:bodyPr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00" name="未知"/>
            <p:cNvSpPr/>
            <p:nvPr/>
          </p:nvSpPr>
          <p:spPr>
            <a:xfrm>
              <a:off x="2249" y="2950"/>
              <a:ext cx="3" cy="8"/>
            </a:xfrm>
            <a:custGeom>
              <a:avLst/>
              <a:gdLst>
                <a:gd name="txL" fmla="*/ 0 w 7"/>
                <a:gd name="txT" fmla="*/ 0 h 21"/>
                <a:gd name="txR" fmla="*/ 7 w 7"/>
                <a:gd name="txB" fmla="*/ 21 h 21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0"/>
                </a:cxn>
              </a:cxnLst>
              <a:rect l="txL" t="txT" r="txR" b="txB"/>
              <a:pathLst>
                <a:path w="7" h="21">
                  <a:moveTo>
                    <a:pt x="7" y="0"/>
                  </a:moveTo>
                  <a:lnTo>
                    <a:pt x="1" y="0"/>
                  </a:lnTo>
                  <a:lnTo>
                    <a:pt x="0" y="19"/>
                  </a:lnTo>
                  <a:lnTo>
                    <a:pt x="7" y="2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5F5F5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301" name="未知"/>
            <p:cNvSpPr/>
            <p:nvPr/>
          </p:nvSpPr>
          <p:spPr>
            <a:xfrm>
              <a:off x="2274" y="2977"/>
              <a:ext cx="3" cy="1"/>
            </a:xfrm>
            <a:custGeom>
              <a:avLst/>
              <a:gdLst>
                <a:gd name="txL" fmla="*/ 0 w 5"/>
                <a:gd name="txT" fmla="*/ 0 h 1"/>
                <a:gd name="txR" fmla="*/ 5 w 5"/>
                <a:gd name="txB" fmla="*/ 1 h 1"/>
              </a:gdLst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5" h="1">
                  <a:moveTo>
                    <a:pt x="0" y="0"/>
                  </a:moveTo>
                  <a:lnTo>
                    <a:pt x="5" y="1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302" name="未知"/>
            <p:cNvSpPr/>
            <p:nvPr/>
          </p:nvSpPr>
          <p:spPr>
            <a:xfrm>
              <a:off x="2246" y="2950"/>
              <a:ext cx="3" cy="7"/>
            </a:xfrm>
            <a:custGeom>
              <a:avLst/>
              <a:gdLst>
                <a:gd name="txL" fmla="*/ 0 w 5"/>
                <a:gd name="txT" fmla="*/ 0 h 19"/>
                <a:gd name="txR" fmla="*/ 5 w 5"/>
                <a:gd name="txB" fmla="*/ 19 h 19"/>
              </a:gdLst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0"/>
                </a:cxn>
              </a:cxnLst>
              <a:rect l="txL" t="txT" r="txR" b="txB"/>
              <a:pathLst>
                <a:path w="5" h="19">
                  <a:moveTo>
                    <a:pt x="5" y="0"/>
                  </a:moveTo>
                  <a:lnTo>
                    <a:pt x="0" y="0"/>
                  </a:lnTo>
                  <a:lnTo>
                    <a:pt x="0" y="19"/>
                  </a:lnTo>
                  <a:lnTo>
                    <a:pt x="4" y="1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7F7F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303" name="未知"/>
            <p:cNvSpPr/>
            <p:nvPr/>
          </p:nvSpPr>
          <p:spPr>
            <a:xfrm>
              <a:off x="2244" y="2950"/>
              <a:ext cx="2" cy="7"/>
            </a:xfrm>
            <a:custGeom>
              <a:avLst/>
              <a:gdLst>
                <a:gd name="txL" fmla="*/ 0 w 5"/>
                <a:gd name="txT" fmla="*/ 0 h 19"/>
                <a:gd name="txR" fmla="*/ 5 w 5"/>
                <a:gd name="txB" fmla="*/ 19 h 1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0"/>
                </a:cxn>
              </a:cxnLst>
              <a:rect l="txL" t="txT" r="txR" b="txB"/>
              <a:pathLst>
                <a:path w="5" h="19">
                  <a:moveTo>
                    <a:pt x="5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19"/>
                  </a:lnTo>
                  <a:lnTo>
                    <a:pt x="5" y="1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7F7F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304" name="未知"/>
            <p:cNvSpPr/>
            <p:nvPr/>
          </p:nvSpPr>
          <p:spPr>
            <a:xfrm>
              <a:off x="2238" y="2952"/>
              <a:ext cx="6" cy="5"/>
            </a:xfrm>
            <a:custGeom>
              <a:avLst/>
              <a:gdLst>
                <a:gd name="txL" fmla="*/ 0 w 10"/>
                <a:gd name="txT" fmla="*/ 0 h 15"/>
                <a:gd name="txR" fmla="*/ 10 w 10"/>
                <a:gd name="txB" fmla="*/ 15 h 15"/>
              </a:gdLst>
              <a:ahLst/>
              <a:cxnLst>
                <a:cxn ang="0">
                  <a:pos x="4" y="0"/>
                </a:cxn>
                <a:cxn ang="0">
                  <a:pos x="0" y="2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4" y="0"/>
                </a:cxn>
              </a:cxnLst>
              <a:rect l="txL" t="txT" r="txR" b="txB"/>
              <a:pathLst>
                <a:path w="10" h="15">
                  <a:moveTo>
                    <a:pt x="10" y="0"/>
                  </a:moveTo>
                  <a:lnTo>
                    <a:pt x="0" y="14"/>
                  </a:lnTo>
                  <a:lnTo>
                    <a:pt x="9" y="15"/>
                  </a:lnTo>
                  <a:lnTo>
                    <a:pt x="10" y="1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BFBFB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305" name="未知"/>
            <p:cNvSpPr/>
            <p:nvPr/>
          </p:nvSpPr>
          <p:spPr>
            <a:xfrm>
              <a:off x="2244" y="2969"/>
              <a:ext cx="2" cy="2"/>
            </a:xfrm>
            <a:custGeom>
              <a:avLst/>
              <a:gdLst>
                <a:gd name="txL" fmla="*/ 0 w 1"/>
                <a:gd name="txT" fmla="*/ 0 h 3"/>
                <a:gd name="txR" fmla="*/ 1 w 1"/>
                <a:gd name="txB" fmla="*/ 3 h 3"/>
              </a:gdLst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4" y="0"/>
                </a:cxn>
              </a:cxnLst>
              <a:rect l="txL" t="txT" r="txR" b="txB"/>
              <a:pathLst>
                <a:path w="1" h="3">
                  <a:moveTo>
                    <a:pt x="1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306" name="未知"/>
            <p:cNvSpPr/>
            <p:nvPr/>
          </p:nvSpPr>
          <p:spPr>
            <a:xfrm>
              <a:off x="2241" y="2967"/>
              <a:ext cx="12" cy="9"/>
            </a:xfrm>
            <a:custGeom>
              <a:avLst/>
              <a:gdLst>
                <a:gd name="txL" fmla="*/ 0 w 25"/>
                <a:gd name="txT" fmla="*/ 0 h 23"/>
                <a:gd name="txR" fmla="*/ 25 w 25"/>
                <a:gd name="txB" fmla="*/ 23 h 23"/>
              </a:gdLst>
              <a:ahLst/>
              <a:cxnLst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4"/>
                </a:cxn>
                <a:cxn ang="0">
                  <a:pos x="3" y="3"/>
                </a:cxn>
                <a:cxn ang="0">
                  <a:pos x="4" y="1"/>
                </a:cxn>
                <a:cxn ang="0">
                  <a:pos x="6" y="0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1"/>
                </a:cxn>
              </a:cxnLst>
              <a:rect l="txL" t="txT" r="txR" b="txB"/>
              <a:pathLst>
                <a:path w="25" h="23">
                  <a:moveTo>
                    <a:pt x="7" y="6"/>
                  </a:moveTo>
                  <a:lnTo>
                    <a:pt x="6" y="9"/>
                  </a:lnTo>
                  <a:lnTo>
                    <a:pt x="6" y="10"/>
                  </a:lnTo>
                  <a:lnTo>
                    <a:pt x="6" y="14"/>
                  </a:lnTo>
                  <a:lnTo>
                    <a:pt x="4" y="19"/>
                  </a:lnTo>
                  <a:lnTo>
                    <a:pt x="4" y="20"/>
                  </a:lnTo>
                  <a:lnTo>
                    <a:pt x="3" y="21"/>
                  </a:lnTo>
                  <a:lnTo>
                    <a:pt x="0" y="23"/>
                  </a:lnTo>
                  <a:lnTo>
                    <a:pt x="12" y="18"/>
                  </a:lnTo>
                  <a:lnTo>
                    <a:pt x="18" y="7"/>
                  </a:lnTo>
                  <a:lnTo>
                    <a:pt x="25" y="1"/>
                  </a:lnTo>
                  <a:lnTo>
                    <a:pt x="15" y="0"/>
                  </a:lnTo>
                  <a:lnTo>
                    <a:pt x="11" y="1"/>
                  </a:lnTo>
                  <a:lnTo>
                    <a:pt x="7" y="6"/>
                  </a:lnTo>
                  <a:close/>
                </a:path>
              </a:pathLst>
            </a:custGeom>
            <a:solidFill>
              <a:srgbClr val="FF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307" name="未知"/>
            <p:cNvSpPr/>
            <p:nvPr/>
          </p:nvSpPr>
          <p:spPr>
            <a:xfrm>
              <a:off x="2243" y="2974"/>
              <a:ext cx="1" cy="1"/>
            </a:xfrm>
            <a:custGeom>
              <a:avLst/>
              <a:gdLst>
                <a:gd name="txL" fmla="*/ 0 w 1"/>
                <a:gd name="txT" fmla="*/ 0 h 1"/>
                <a:gd name="txR" fmla="*/ 1 w 1"/>
                <a:gd name="txB" fmla="*/ 1 h 1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"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308" name="Line 142"/>
            <p:cNvSpPr/>
            <p:nvPr/>
          </p:nvSpPr>
          <p:spPr>
            <a:xfrm flipH="1">
              <a:off x="2167" y="2183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09" name="Line 143"/>
            <p:cNvSpPr/>
            <p:nvPr/>
          </p:nvSpPr>
          <p:spPr>
            <a:xfrm flipH="1">
              <a:off x="2167" y="2206"/>
              <a:ext cx="40" cy="2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10" name="Line 144"/>
            <p:cNvSpPr/>
            <p:nvPr/>
          </p:nvSpPr>
          <p:spPr>
            <a:xfrm flipH="1">
              <a:off x="2167" y="1490"/>
              <a:ext cx="40" cy="2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11" name="Line 145"/>
            <p:cNvSpPr/>
            <p:nvPr/>
          </p:nvSpPr>
          <p:spPr>
            <a:xfrm flipH="1">
              <a:off x="2171" y="2430"/>
              <a:ext cx="39" cy="0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12" name="Line 146"/>
            <p:cNvSpPr/>
            <p:nvPr/>
          </p:nvSpPr>
          <p:spPr>
            <a:xfrm flipH="1">
              <a:off x="2169" y="1514"/>
              <a:ext cx="39" cy="2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13" name="Line 147"/>
            <p:cNvSpPr/>
            <p:nvPr/>
          </p:nvSpPr>
          <p:spPr>
            <a:xfrm flipH="1">
              <a:off x="2169" y="2253"/>
              <a:ext cx="39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14" name="Line 148"/>
            <p:cNvSpPr/>
            <p:nvPr/>
          </p:nvSpPr>
          <p:spPr>
            <a:xfrm flipH="1">
              <a:off x="2171" y="2350"/>
              <a:ext cx="39" cy="0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15" name="Line 149"/>
            <p:cNvSpPr/>
            <p:nvPr/>
          </p:nvSpPr>
          <p:spPr>
            <a:xfrm flipH="1">
              <a:off x="2171" y="2327"/>
              <a:ext cx="39" cy="2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16" name="Line 150"/>
            <p:cNvSpPr/>
            <p:nvPr/>
          </p:nvSpPr>
          <p:spPr>
            <a:xfrm flipH="1">
              <a:off x="2167" y="854"/>
              <a:ext cx="40" cy="2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17" name="Line 151"/>
            <p:cNvSpPr/>
            <p:nvPr/>
          </p:nvSpPr>
          <p:spPr>
            <a:xfrm flipH="1">
              <a:off x="2167" y="831"/>
              <a:ext cx="40" cy="2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18" name="Line 152"/>
            <p:cNvSpPr/>
            <p:nvPr/>
          </p:nvSpPr>
          <p:spPr>
            <a:xfrm flipH="1">
              <a:off x="2167" y="951"/>
              <a:ext cx="40" cy="2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19" name="Line 153"/>
            <p:cNvSpPr/>
            <p:nvPr/>
          </p:nvSpPr>
          <p:spPr>
            <a:xfrm flipH="1">
              <a:off x="2169" y="902"/>
              <a:ext cx="39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20" name="Line 154"/>
            <p:cNvSpPr/>
            <p:nvPr/>
          </p:nvSpPr>
          <p:spPr>
            <a:xfrm flipH="1">
              <a:off x="2167" y="878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21" name="Line 155"/>
            <p:cNvSpPr/>
            <p:nvPr/>
          </p:nvSpPr>
          <p:spPr>
            <a:xfrm flipH="1">
              <a:off x="2167" y="927"/>
              <a:ext cx="5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22" name="Line 156"/>
            <p:cNvSpPr/>
            <p:nvPr/>
          </p:nvSpPr>
          <p:spPr>
            <a:xfrm flipH="1">
              <a:off x="2169" y="2404"/>
              <a:ext cx="50" cy="0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23" name="Line 157"/>
            <p:cNvSpPr/>
            <p:nvPr/>
          </p:nvSpPr>
          <p:spPr>
            <a:xfrm flipH="1">
              <a:off x="2167" y="1714"/>
              <a:ext cx="40" cy="0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24" name="Line 158"/>
            <p:cNvSpPr/>
            <p:nvPr/>
          </p:nvSpPr>
          <p:spPr>
            <a:xfrm flipH="1">
              <a:off x="2167" y="2527"/>
              <a:ext cx="54" cy="2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25" name="Line 159"/>
            <p:cNvSpPr/>
            <p:nvPr/>
          </p:nvSpPr>
          <p:spPr>
            <a:xfrm flipH="1">
              <a:off x="2169" y="1021"/>
              <a:ext cx="39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26" name="Line 160"/>
            <p:cNvSpPr/>
            <p:nvPr/>
          </p:nvSpPr>
          <p:spPr>
            <a:xfrm flipH="1">
              <a:off x="2167" y="975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27" name="Line 161"/>
            <p:cNvSpPr/>
            <p:nvPr/>
          </p:nvSpPr>
          <p:spPr>
            <a:xfrm flipH="1">
              <a:off x="2167" y="1120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28" name="Line 162"/>
            <p:cNvSpPr/>
            <p:nvPr/>
          </p:nvSpPr>
          <p:spPr>
            <a:xfrm flipH="1">
              <a:off x="2169" y="1144"/>
              <a:ext cx="39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29" name="Line 163"/>
            <p:cNvSpPr/>
            <p:nvPr/>
          </p:nvSpPr>
          <p:spPr>
            <a:xfrm flipH="1">
              <a:off x="2167" y="1075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30" name="Line 164"/>
            <p:cNvSpPr/>
            <p:nvPr/>
          </p:nvSpPr>
          <p:spPr>
            <a:xfrm flipH="1">
              <a:off x="2167" y="1097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31" name="Line 165"/>
            <p:cNvSpPr/>
            <p:nvPr/>
          </p:nvSpPr>
          <p:spPr>
            <a:xfrm flipH="1">
              <a:off x="2167" y="996"/>
              <a:ext cx="40" cy="2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32" name="Line 166"/>
            <p:cNvSpPr/>
            <p:nvPr/>
          </p:nvSpPr>
          <p:spPr>
            <a:xfrm flipH="1">
              <a:off x="2166" y="1172"/>
              <a:ext cx="49" cy="2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33" name="Line 167"/>
            <p:cNvSpPr/>
            <p:nvPr/>
          </p:nvSpPr>
          <p:spPr>
            <a:xfrm flipH="1">
              <a:off x="2167" y="1320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34" name="Line 168"/>
            <p:cNvSpPr/>
            <p:nvPr/>
          </p:nvSpPr>
          <p:spPr>
            <a:xfrm flipH="1">
              <a:off x="2167" y="1342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35" name="Line 169"/>
            <p:cNvSpPr/>
            <p:nvPr/>
          </p:nvSpPr>
          <p:spPr>
            <a:xfrm flipH="1">
              <a:off x="2167" y="1200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36" name="Line 170"/>
            <p:cNvSpPr/>
            <p:nvPr/>
          </p:nvSpPr>
          <p:spPr>
            <a:xfrm flipH="1">
              <a:off x="2169" y="1269"/>
              <a:ext cx="39" cy="2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37" name="Line 171"/>
            <p:cNvSpPr/>
            <p:nvPr/>
          </p:nvSpPr>
          <p:spPr>
            <a:xfrm flipH="1">
              <a:off x="2167" y="1244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38" name="Line 172"/>
            <p:cNvSpPr/>
            <p:nvPr/>
          </p:nvSpPr>
          <p:spPr>
            <a:xfrm flipH="1">
              <a:off x="2167" y="1222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39" name="Line 173"/>
            <p:cNvSpPr/>
            <p:nvPr/>
          </p:nvSpPr>
          <p:spPr>
            <a:xfrm flipH="1">
              <a:off x="2171" y="2453"/>
              <a:ext cx="39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40" name="Line 174"/>
            <p:cNvSpPr/>
            <p:nvPr/>
          </p:nvSpPr>
          <p:spPr>
            <a:xfrm flipH="1">
              <a:off x="2166" y="1418"/>
              <a:ext cx="49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41" name="Line 175"/>
            <p:cNvSpPr/>
            <p:nvPr/>
          </p:nvSpPr>
          <p:spPr>
            <a:xfrm flipH="1">
              <a:off x="2167" y="1365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42" name="Line 176"/>
            <p:cNvSpPr/>
            <p:nvPr/>
          </p:nvSpPr>
          <p:spPr>
            <a:xfrm flipH="1">
              <a:off x="2172" y="2499"/>
              <a:ext cx="39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43" name="Line 177"/>
            <p:cNvSpPr/>
            <p:nvPr/>
          </p:nvSpPr>
          <p:spPr>
            <a:xfrm flipH="1">
              <a:off x="2167" y="1445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44" name="Line 178"/>
            <p:cNvSpPr/>
            <p:nvPr/>
          </p:nvSpPr>
          <p:spPr>
            <a:xfrm flipH="1">
              <a:off x="2167" y="1467"/>
              <a:ext cx="40" cy="2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45" name="Line 179"/>
            <p:cNvSpPr/>
            <p:nvPr/>
          </p:nvSpPr>
          <p:spPr>
            <a:xfrm flipH="1">
              <a:off x="2169" y="1882"/>
              <a:ext cx="39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46" name="Line 180"/>
            <p:cNvSpPr/>
            <p:nvPr/>
          </p:nvSpPr>
          <p:spPr>
            <a:xfrm flipH="1">
              <a:off x="2167" y="1813"/>
              <a:ext cx="40" cy="0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47" name="Line 181"/>
            <p:cNvSpPr/>
            <p:nvPr/>
          </p:nvSpPr>
          <p:spPr>
            <a:xfrm flipH="1">
              <a:off x="2169" y="1389"/>
              <a:ext cx="39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48" name="Line 182"/>
            <p:cNvSpPr/>
            <p:nvPr/>
          </p:nvSpPr>
          <p:spPr>
            <a:xfrm flipH="1">
              <a:off x="2167" y="1566"/>
              <a:ext cx="40" cy="2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49" name="Line 183"/>
            <p:cNvSpPr/>
            <p:nvPr/>
          </p:nvSpPr>
          <p:spPr>
            <a:xfrm flipH="1">
              <a:off x="2167" y="1692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50" name="Line 184"/>
            <p:cNvSpPr/>
            <p:nvPr/>
          </p:nvSpPr>
          <p:spPr>
            <a:xfrm flipH="1">
              <a:off x="2167" y="1857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51" name="Line 185"/>
            <p:cNvSpPr/>
            <p:nvPr/>
          </p:nvSpPr>
          <p:spPr>
            <a:xfrm flipH="1">
              <a:off x="2167" y="1736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52" name="Line 186"/>
            <p:cNvSpPr/>
            <p:nvPr/>
          </p:nvSpPr>
          <p:spPr>
            <a:xfrm flipH="1">
              <a:off x="2167" y="1589"/>
              <a:ext cx="40" cy="0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53" name="Line 187"/>
            <p:cNvSpPr/>
            <p:nvPr/>
          </p:nvSpPr>
          <p:spPr>
            <a:xfrm flipH="1">
              <a:off x="2166" y="1664"/>
              <a:ext cx="49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54" name="Line 188"/>
            <p:cNvSpPr/>
            <p:nvPr/>
          </p:nvSpPr>
          <p:spPr>
            <a:xfrm flipH="1">
              <a:off x="2169" y="1636"/>
              <a:ext cx="39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55" name="Line 189"/>
            <p:cNvSpPr/>
            <p:nvPr/>
          </p:nvSpPr>
          <p:spPr>
            <a:xfrm flipH="1">
              <a:off x="2167" y="1611"/>
              <a:ext cx="40" cy="2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56" name="Line 190"/>
            <p:cNvSpPr/>
            <p:nvPr/>
          </p:nvSpPr>
          <p:spPr>
            <a:xfrm flipH="1">
              <a:off x="2167" y="1938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57" name="Line 191"/>
            <p:cNvSpPr/>
            <p:nvPr/>
          </p:nvSpPr>
          <p:spPr>
            <a:xfrm flipH="1">
              <a:off x="2169" y="1761"/>
              <a:ext cx="39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58" name="Line 192"/>
            <p:cNvSpPr/>
            <p:nvPr/>
          </p:nvSpPr>
          <p:spPr>
            <a:xfrm flipH="1">
              <a:off x="2166" y="1910"/>
              <a:ext cx="49" cy="2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59" name="Line 193"/>
            <p:cNvSpPr/>
            <p:nvPr/>
          </p:nvSpPr>
          <p:spPr>
            <a:xfrm flipH="1">
              <a:off x="2167" y="1835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60" name="Line 194"/>
            <p:cNvSpPr/>
            <p:nvPr/>
          </p:nvSpPr>
          <p:spPr>
            <a:xfrm flipH="1">
              <a:off x="2167" y="2228"/>
              <a:ext cx="40" cy="2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61" name="Line 195"/>
            <p:cNvSpPr/>
            <p:nvPr/>
          </p:nvSpPr>
          <p:spPr>
            <a:xfrm flipH="1">
              <a:off x="2171" y="2305"/>
              <a:ext cx="39" cy="0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62" name="Line 196"/>
            <p:cNvSpPr/>
            <p:nvPr/>
          </p:nvSpPr>
          <p:spPr>
            <a:xfrm flipH="1">
              <a:off x="2167" y="2058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63" name="Line 197"/>
            <p:cNvSpPr/>
            <p:nvPr/>
          </p:nvSpPr>
          <p:spPr>
            <a:xfrm flipH="1">
              <a:off x="2171" y="2475"/>
              <a:ext cx="39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64" name="Line 198"/>
            <p:cNvSpPr/>
            <p:nvPr/>
          </p:nvSpPr>
          <p:spPr>
            <a:xfrm flipH="1">
              <a:off x="2167" y="1982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65" name="Line 199"/>
            <p:cNvSpPr/>
            <p:nvPr/>
          </p:nvSpPr>
          <p:spPr>
            <a:xfrm flipH="1">
              <a:off x="2167" y="1960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66" name="Line 200"/>
            <p:cNvSpPr/>
            <p:nvPr/>
          </p:nvSpPr>
          <p:spPr>
            <a:xfrm flipH="1">
              <a:off x="2167" y="2103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67" name="Line 201"/>
            <p:cNvSpPr/>
            <p:nvPr/>
          </p:nvSpPr>
          <p:spPr>
            <a:xfrm flipH="1">
              <a:off x="2169" y="2129"/>
              <a:ext cx="39" cy="0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68" name="Line 202"/>
            <p:cNvSpPr/>
            <p:nvPr/>
          </p:nvSpPr>
          <p:spPr>
            <a:xfrm flipH="1">
              <a:off x="2167" y="2081"/>
              <a:ext cx="40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69" name="Line 203"/>
            <p:cNvSpPr/>
            <p:nvPr/>
          </p:nvSpPr>
          <p:spPr>
            <a:xfrm flipH="1">
              <a:off x="2169" y="2007"/>
              <a:ext cx="39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70" name="Line 204"/>
            <p:cNvSpPr/>
            <p:nvPr/>
          </p:nvSpPr>
          <p:spPr>
            <a:xfrm flipH="1">
              <a:off x="2172" y="2375"/>
              <a:ext cx="39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71" name="Line 205"/>
            <p:cNvSpPr/>
            <p:nvPr/>
          </p:nvSpPr>
          <p:spPr>
            <a:xfrm flipH="1">
              <a:off x="2166" y="2157"/>
              <a:ext cx="49" cy="1"/>
            </a:xfrm>
            <a:prstGeom prst="line">
              <a:avLst/>
            </a:prstGeom>
            <a:ln w="7938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72" name="未知"/>
            <p:cNvSpPr/>
            <p:nvPr/>
          </p:nvSpPr>
          <p:spPr>
            <a:xfrm>
              <a:off x="2282" y="2974"/>
              <a:ext cx="28" cy="45"/>
            </a:xfrm>
            <a:custGeom>
              <a:avLst/>
              <a:gdLst>
                <a:gd name="txL" fmla="*/ 0 w 56"/>
                <a:gd name="txT" fmla="*/ 0 h 130"/>
                <a:gd name="txR" fmla="*/ 56 w 56"/>
                <a:gd name="txB" fmla="*/ 130 h 130"/>
              </a:gdLst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4" y="2"/>
                </a:cxn>
                <a:cxn ang="0">
                  <a:pos x="5" y="3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9" y="8"/>
                </a:cxn>
                <a:cxn ang="0">
                  <a:pos x="11" y="10"/>
                </a:cxn>
                <a:cxn ang="0">
                  <a:pos x="14" y="16"/>
                </a:cxn>
              </a:cxnLst>
              <a:rect l="txL" t="txT" r="txR" b="txB"/>
              <a:pathLst>
                <a:path w="56" h="130">
                  <a:moveTo>
                    <a:pt x="0" y="0"/>
                  </a:moveTo>
                  <a:lnTo>
                    <a:pt x="7" y="8"/>
                  </a:lnTo>
                  <a:lnTo>
                    <a:pt x="14" y="18"/>
                  </a:lnTo>
                  <a:lnTo>
                    <a:pt x="20" y="28"/>
                  </a:lnTo>
                  <a:lnTo>
                    <a:pt x="27" y="40"/>
                  </a:lnTo>
                  <a:lnTo>
                    <a:pt x="28" y="44"/>
                  </a:lnTo>
                  <a:lnTo>
                    <a:pt x="36" y="64"/>
                  </a:lnTo>
                  <a:lnTo>
                    <a:pt x="44" y="85"/>
                  </a:lnTo>
                  <a:lnTo>
                    <a:pt x="56" y="130"/>
                  </a:ln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373" name="Line 207"/>
            <p:cNvSpPr/>
            <p:nvPr/>
          </p:nvSpPr>
          <p:spPr>
            <a:xfrm flipH="1" flipV="1">
              <a:off x="2240" y="824"/>
              <a:ext cx="1" cy="44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74" name="Line 208"/>
            <p:cNvSpPr/>
            <p:nvPr/>
          </p:nvSpPr>
          <p:spPr>
            <a:xfrm flipV="1">
              <a:off x="2240" y="776"/>
              <a:ext cx="1" cy="4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75" name="Line 209"/>
            <p:cNvSpPr/>
            <p:nvPr/>
          </p:nvSpPr>
          <p:spPr>
            <a:xfrm flipH="1">
              <a:off x="2263" y="811"/>
              <a:ext cx="1" cy="5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76" name="未知"/>
            <p:cNvSpPr/>
            <p:nvPr/>
          </p:nvSpPr>
          <p:spPr>
            <a:xfrm>
              <a:off x="2188" y="3001"/>
              <a:ext cx="127" cy="396"/>
            </a:xfrm>
            <a:custGeom>
              <a:avLst/>
              <a:gdLst>
                <a:gd name="txL" fmla="*/ 0 w 253"/>
                <a:gd name="txT" fmla="*/ 0 h 1127"/>
                <a:gd name="txR" fmla="*/ 253 w 253"/>
                <a:gd name="txB" fmla="*/ 1127 h 1127"/>
              </a:gdLst>
              <a:ahLst/>
              <a:cxnLst>
                <a:cxn ang="0">
                  <a:pos x="61" y="6"/>
                </a:cxn>
                <a:cxn ang="0">
                  <a:pos x="62" y="9"/>
                </a:cxn>
                <a:cxn ang="0">
                  <a:pos x="63" y="13"/>
                </a:cxn>
                <a:cxn ang="0">
                  <a:pos x="63" y="16"/>
                </a:cxn>
                <a:cxn ang="0">
                  <a:pos x="64" y="19"/>
                </a:cxn>
                <a:cxn ang="0">
                  <a:pos x="64" y="106"/>
                </a:cxn>
                <a:cxn ang="0">
                  <a:pos x="63" y="109"/>
                </a:cxn>
                <a:cxn ang="0">
                  <a:pos x="63" y="112"/>
                </a:cxn>
                <a:cxn ang="0">
                  <a:pos x="62" y="114"/>
                </a:cxn>
                <a:cxn ang="0">
                  <a:pos x="62" y="115"/>
                </a:cxn>
                <a:cxn ang="0">
                  <a:pos x="62" y="116"/>
                </a:cxn>
                <a:cxn ang="0">
                  <a:pos x="61" y="119"/>
                </a:cxn>
                <a:cxn ang="0">
                  <a:pos x="60" y="122"/>
                </a:cxn>
                <a:cxn ang="0">
                  <a:pos x="58" y="124"/>
                </a:cxn>
                <a:cxn ang="0">
                  <a:pos x="56" y="127"/>
                </a:cxn>
                <a:cxn ang="0">
                  <a:pos x="54" y="129"/>
                </a:cxn>
                <a:cxn ang="0">
                  <a:pos x="52" y="131"/>
                </a:cxn>
                <a:cxn ang="0">
                  <a:pos x="50" y="132"/>
                </a:cxn>
                <a:cxn ang="0">
                  <a:pos x="49" y="134"/>
                </a:cxn>
                <a:cxn ang="0">
                  <a:pos x="48" y="134"/>
                </a:cxn>
                <a:cxn ang="0">
                  <a:pos x="47" y="135"/>
                </a:cxn>
                <a:cxn ang="0">
                  <a:pos x="47" y="135"/>
                </a:cxn>
                <a:cxn ang="0">
                  <a:pos x="46" y="135"/>
                </a:cxn>
                <a:cxn ang="0">
                  <a:pos x="44" y="137"/>
                </a:cxn>
                <a:cxn ang="0">
                  <a:pos x="41" y="138"/>
                </a:cxn>
                <a:cxn ang="0">
                  <a:pos x="39" y="138"/>
                </a:cxn>
                <a:cxn ang="0">
                  <a:pos x="38" y="138"/>
                </a:cxn>
                <a:cxn ang="0">
                  <a:pos x="37" y="138"/>
                </a:cxn>
                <a:cxn ang="0">
                  <a:pos x="37" y="138"/>
                </a:cxn>
                <a:cxn ang="0">
                  <a:pos x="36" y="138"/>
                </a:cxn>
                <a:cxn ang="0">
                  <a:pos x="36" y="139"/>
                </a:cxn>
                <a:cxn ang="0">
                  <a:pos x="35" y="139"/>
                </a:cxn>
                <a:cxn ang="0">
                  <a:pos x="32" y="139"/>
                </a:cxn>
                <a:cxn ang="0">
                  <a:pos x="29" y="139"/>
                </a:cxn>
                <a:cxn ang="0">
                  <a:pos x="26" y="138"/>
                </a:cxn>
                <a:cxn ang="0">
                  <a:pos x="22" y="138"/>
                </a:cxn>
                <a:cxn ang="0">
                  <a:pos x="20" y="137"/>
                </a:cxn>
                <a:cxn ang="0">
                  <a:pos x="17" y="135"/>
                </a:cxn>
                <a:cxn ang="0">
                  <a:pos x="14" y="134"/>
                </a:cxn>
                <a:cxn ang="0">
                  <a:pos x="12" y="131"/>
                </a:cxn>
                <a:cxn ang="0">
                  <a:pos x="10" y="129"/>
                </a:cxn>
                <a:cxn ang="0">
                  <a:pos x="7" y="127"/>
                </a:cxn>
                <a:cxn ang="0">
                  <a:pos x="5" y="124"/>
                </a:cxn>
                <a:cxn ang="0">
                  <a:pos x="4" y="122"/>
                </a:cxn>
                <a:cxn ang="0">
                  <a:pos x="3" y="119"/>
                </a:cxn>
                <a:cxn ang="0">
                  <a:pos x="1" y="116"/>
                </a:cxn>
                <a:cxn ang="0">
                  <a:pos x="1" y="112"/>
                </a:cxn>
                <a:cxn ang="0">
                  <a:pos x="0" y="109"/>
                </a:cxn>
                <a:cxn ang="0">
                  <a:pos x="0" y="106"/>
                </a:cxn>
                <a:cxn ang="0">
                  <a:pos x="0" y="19"/>
                </a:cxn>
                <a:cxn ang="0">
                  <a:pos x="1" y="14"/>
                </a:cxn>
                <a:cxn ang="0">
                  <a:pos x="2" y="9"/>
                </a:cxn>
                <a:cxn ang="0">
                  <a:pos x="4" y="4"/>
                </a:cxn>
                <a:cxn ang="0">
                  <a:pos x="6" y="0"/>
                </a:cxn>
              </a:cxnLst>
              <a:rect l="txL" t="txT" r="txR" b="txB"/>
              <a:pathLst>
                <a:path w="253" h="1127">
                  <a:moveTo>
                    <a:pt x="243" y="52"/>
                  </a:moveTo>
                  <a:lnTo>
                    <a:pt x="247" y="77"/>
                  </a:lnTo>
                  <a:lnTo>
                    <a:pt x="250" y="103"/>
                  </a:lnTo>
                  <a:lnTo>
                    <a:pt x="252" y="129"/>
                  </a:lnTo>
                  <a:lnTo>
                    <a:pt x="253" y="157"/>
                  </a:lnTo>
                  <a:lnTo>
                    <a:pt x="253" y="858"/>
                  </a:lnTo>
                  <a:lnTo>
                    <a:pt x="252" y="884"/>
                  </a:lnTo>
                  <a:lnTo>
                    <a:pt x="250" y="911"/>
                  </a:lnTo>
                  <a:lnTo>
                    <a:pt x="248" y="923"/>
                  </a:lnTo>
                  <a:lnTo>
                    <a:pt x="247" y="929"/>
                  </a:lnTo>
                  <a:lnTo>
                    <a:pt x="247" y="936"/>
                  </a:lnTo>
                  <a:lnTo>
                    <a:pt x="243" y="961"/>
                  </a:lnTo>
                  <a:lnTo>
                    <a:pt x="237" y="984"/>
                  </a:lnTo>
                  <a:lnTo>
                    <a:pt x="231" y="1006"/>
                  </a:lnTo>
                  <a:lnTo>
                    <a:pt x="223" y="1027"/>
                  </a:lnTo>
                  <a:lnTo>
                    <a:pt x="215" y="1048"/>
                  </a:lnTo>
                  <a:lnTo>
                    <a:pt x="205" y="1065"/>
                  </a:lnTo>
                  <a:lnTo>
                    <a:pt x="200" y="1074"/>
                  </a:lnTo>
                  <a:lnTo>
                    <a:pt x="196" y="1082"/>
                  </a:lnTo>
                  <a:lnTo>
                    <a:pt x="189" y="1088"/>
                  </a:lnTo>
                  <a:lnTo>
                    <a:pt x="187" y="1089"/>
                  </a:lnTo>
                  <a:lnTo>
                    <a:pt x="186" y="1091"/>
                  </a:lnTo>
                  <a:lnTo>
                    <a:pt x="184" y="1095"/>
                  </a:lnTo>
                  <a:lnTo>
                    <a:pt x="174" y="1107"/>
                  </a:lnTo>
                  <a:lnTo>
                    <a:pt x="162" y="1115"/>
                  </a:lnTo>
                  <a:lnTo>
                    <a:pt x="156" y="1118"/>
                  </a:lnTo>
                  <a:lnTo>
                    <a:pt x="151" y="1122"/>
                  </a:lnTo>
                  <a:lnTo>
                    <a:pt x="147" y="1122"/>
                  </a:lnTo>
                  <a:lnTo>
                    <a:pt x="145" y="1122"/>
                  </a:lnTo>
                  <a:lnTo>
                    <a:pt x="144" y="1122"/>
                  </a:lnTo>
                  <a:lnTo>
                    <a:pt x="144" y="1123"/>
                  </a:lnTo>
                  <a:lnTo>
                    <a:pt x="138" y="1125"/>
                  </a:lnTo>
                  <a:lnTo>
                    <a:pt x="126" y="1127"/>
                  </a:lnTo>
                  <a:lnTo>
                    <a:pt x="113" y="1125"/>
                  </a:lnTo>
                  <a:lnTo>
                    <a:pt x="101" y="1122"/>
                  </a:lnTo>
                  <a:lnTo>
                    <a:pt x="88" y="1115"/>
                  </a:lnTo>
                  <a:lnTo>
                    <a:pt x="77" y="1107"/>
                  </a:lnTo>
                  <a:lnTo>
                    <a:pt x="66" y="1095"/>
                  </a:lnTo>
                  <a:lnTo>
                    <a:pt x="56" y="1082"/>
                  </a:lnTo>
                  <a:lnTo>
                    <a:pt x="46" y="1065"/>
                  </a:lnTo>
                  <a:lnTo>
                    <a:pt x="37" y="1048"/>
                  </a:lnTo>
                  <a:lnTo>
                    <a:pt x="27" y="1027"/>
                  </a:lnTo>
                  <a:lnTo>
                    <a:pt x="20" y="1006"/>
                  </a:lnTo>
                  <a:lnTo>
                    <a:pt x="13" y="984"/>
                  </a:lnTo>
                  <a:lnTo>
                    <a:pt x="9" y="961"/>
                  </a:lnTo>
                  <a:lnTo>
                    <a:pt x="4" y="936"/>
                  </a:lnTo>
                  <a:lnTo>
                    <a:pt x="2" y="911"/>
                  </a:lnTo>
                  <a:lnTo>
                    <a:pt x="0" y="884"/>
                  </a:lnTo>
                  <a:lnTo>
                    <a:pt x="0" y="858"/>
                  </a:lnTo>
                  <a:lnTo>
                    <a:pt x="0" y="157"/>
                  </a:lnTo>
                  <a:lnTo>
                    <a:pt x="1" y="114"/>
                  </a:lnTo>
                  <a:lnTo>
                    <a:pt x="6" y="74"/>
                  </a:lnTo>
                  <a:lnTo>
                    <a:pt x="13" y="35"/>
                  </a:lnTo>
                  <a:lnTo>
                    <a:pt x="24" y="0"/>
                  </a:ln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377" name="Line 211"/>
            <p:cNvSpPr/>
            <p:nvPr/>
          </p:nvSpPr>
          <p:spPr>
            <a:xfrm flipV="1">
              <a:off x="2264" y="780"/>
              <a:ext cx="1" cy="3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78" name="未知"/>
            <p:cNvSpPr/>
            <p:nvPr/>
          </p:nvSpPr>
          <p:spPr>
            <a:xfrm>
              <a:off x="2232" y="714"/>
              <a:ext cx="44" cy="62"/>
            </a:xfrm>
            <a:custGeom>
              <a:avLst/>
              <a:gdLst>
                <a:gd name="txL" fmla="*/ 0 w 88"/>
                <a:gd name="txT" fmla="*/ 0 h 179"/>
                <a:gd name="txR" fmla="*/ 88 w 88"/>
                <a:gd name="txB" fmla="*/ 179 h 179"/>
              </a:gdLst>
              <a:ahLst/>
              <a:cxnLst>
                <a:cxn ang="0">
                  <a:pos x="4" y="21"/>
                </a:cxn>
                <a:cxn ang="0">
                  <a:pos x="2" y="19"/>
                </a:cxn>
                <a:cxn ang="0">
                  <a:pos x="1" y="17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1" y="8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5" y="2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6" y="1"/>
                </a:cxn>
                <a:cxn ang="0">
                  <a:pos x="17" y="2"/>
                </a:cxn>
                <a:cxn ang="0">
                  <a:pos x="18" y="3"/>
                </a:cxn>
                <a:cxn ang="0">
                  <a:pos x="19" y="4"/>
                </a:cxn>
                <a:cxn ang="0">
                  <a:pos x="20" y="6"/>
                </a:cxn>
                <a:cxn ang="0">
                  <a:pos x="21" y="8"/>
                </a:cxn>
                <a:cxn ang="0">
                  <a:pos x="22" y="10"/>
                </a:cxn>
                <a:cxn ang="0">
                  <a:pos x="22" y="13"/>
                </a:cxn>
                <a:cxn ang="0">
                  <a:pos x="22" y="15"/>
                </a:cxn>
                <a:cxn ang="0">
                  <a:pos x="22" y="16"/>
                </a:cxn>
                <a:cxn ang="0">
                  <a:pos x="21" y="17"/>
                </a:cxn>
                <a:cxn ang="0">
                  <a:pos x="20" y="19"/>
                </a:cxn>
                <a:cxn ang="0">
                  <a:pos x="20" y="20"/>
                </a:cxn>
                <a:cxn ang="0">
                  <a:pos x="19" y="21"/>
                </a:cxn>
              </a:cxnLst>
              <a:rect l="txL" t="txT" r="txR" b="txB"/>
              <a:pathLst>
                <a:path w="88" h="179">
                  <a:moveTo>
                    <a:pt x="13" y="178"/>
                  </a:moveTo>
                  <a:lnTo>
                    <a:pt x="7" y="161"/>
                  </a:lnTo>
                  <a:lnTo>
                    <a:pt x="3" y="144"/>
                  </a:lnTo>
                  <a:lnTo>
                    <a:pt x="0" y="125"/>
                  </a:lnTo>
                  <a:lnTo>
                    <a:pt x="0" y="106"/>
                  </a:lnTo>
                  <a:lnTo>
                    <a:pt x="0" y="83"/>
                  </a:lnTo>
                  <a:lnTo>
                    <a:pt x="3" y="64"/>
                  </a:lnTo>
                  <a:lnTo>
                    <a:pt x="7" y="46"/>
                  </a:lnTo>
                  <a:lnTo>
                    <a:pt x="14" y="31"/>
                  </a:lnTo>
                  <a:lnTo>
                    <a:pt x="20" y="17"/>
                  </a:lnTo>
                  <a:lnTo>
                    <a:pt x="28" y="8"/>
                  </a:lnTo>
                  <a:lnTo>
                    <a:pt x="36" y="1"/>
                  </a:lnTo>
                  <a:lnTo>
                    <a:pt x="45" y="0"/>
                  </a:lnTo>
                  <a:lnTo>
                    <a:pt x="53" y="1"/>
                  </a:lnTo>
                  <a:lnTo>
                    <a:pt x="61" y="8"/>
                  </a:lnTo>
                  <a:lnTo>
                    <a:pt x="68" y="17"/>
                  </a:lnTo>
                  <a:lnTo>
                    <a:pt x="71" y="23"/>
                  </a:lnTo>
                  <a:lnTo>
                    <a:pt x="75" y="31"/>
                  </a:lnTo>
                  <a:lnTo>
                    <a:pt x="80" y="46"/>
                  </a:lnTo>
                  <a:lnTo>
                    <a:pt x="84" y="64"/>
                  </a:lnTo>
                  <a:lnTo>
                    <a:pt x="87" y="83"/>
                  </a:lnTo>
                  <a:lnTo>
                    <a:pt x="88" y="106"/>
                  </a:lnTo>
                  <a:lnTo>
                    <a:pt x="87" y="126"/>
                  </a:lnTo>
                  <a:lnTo>
                    <a:pt x="85" y="135"/>
                  </a:lnTo>
                  <a:lnTo>
                    <a:pt x="84" y="145"/>
                  </a:lnTo>
                  <a:lnTo>
                    <a:pt x="80" y="162"/>
                  </a:lnTo>
                  <a:lnTo>
                    <a:pt x="77" y="170"/>
                  </a:lnTo>
                  <a:lnTo>
                    <a:pt x="75" y="179"/>
                  </a:ln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379" name="未知"/>
            <p:cNvSpPr/>
            <p:nvPr/>
          </p:nvSpPr>
          <p:spPr>
            <a:xfrm>
              <a:off x="2282" y="2969"/>
              <a:ext cx="16" cy="20"/>
            </a:xfrm>
            <a:custGeom>
              <a:avLst/>
              <a:gdLst>
                <a:gd name="txL" fmla="*/ 0 w 33"/>
                <a:gd name="txT" fmla="*/ 0 h 53"/>
                <a:gd name="txR" fmla="*/ 33 w 33"/>
                <a:gd name="txB" fmla="*/ 53 h 53"/>
              </a:gdLst>
              <a:ahLst/>
              <a:cxnLst>
                <a:cxn ang="0">
                  <a:pos x="8" y="8"/>
                </a:cxn>
                <a:cxn ang="0">
                  <a:pos x="7" y="7"/>
                </a:cxn>
                <a:cxn ang="0">
                  <a:pos x="0" y="0"/>
                </a:cxn>
              </a:cxnLst>
              <a:rect l="txL" t="txT" r="txR" b="txB"/>
              <a:pathLst>
                <a:path w="33" h="53">
                  <a:moveTo>
                    <a:pt x="33" y="53"/>
                  </a:moveTo>
                  <a:lnTo>
                    <a:pt x="30" y="49"/>
                  </a:ln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380" name="Line 214"/>
            <p:cNvSpPr/>
            <p:nvPr/>
          </p:nvSpPr>
          <p:spPr>
            <a:xfrm flipH="1">
              <a:off x="2210" y="2948"/>
              <a:ext cx="28" cy="3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81" name="未知"/>
            <p:cNvSpPr/>
            <p:nvPr/>
          </p:nvSpPr>
          <p:spPr>
            <a:xfrm>
              <a:off x="2210" y="2967"/>
              <a:ext cx="21" cy="18"/>
            </a:xfrm>
            <a:custGeom>
              <a:avLst/>
              <a:gdLst>
                <a:gd name="txL" fmla="*/ 0 w 43"/>
                <a:gd name="txT" fmla="*/ 0 h 53"/>
                <a:gd name="txR" fmla="*/ 43 w 43"/>
                <a:gd name="txB" fmla="*/ 53 h 53"/>
              </a:gdLst>
              <a:ahLst/>
              <a:cxnLst>
                <a:cxn ang="0">
                  <a:pos x="0" y="6"/>
                </a:cxn>
                <a:cxn ang="0">
                  <a:pos x="2" y="4"/>
                </a:cxn>
                <a:cxn ang="0">
                  <a:pos x="5" y="2"/>
                </a:cxn>
                <a:cxn ang="0">
                  <a:pos x="7" y="1"/>
                </a:cxn>
                <a:cxn ang="0">
                  <a:pos x="10" y="0"/>
                </a:cxn>
              </a:cxnLst>
              <a:rect l="txL" t="txT" r="txR" b="txB"/>
              <a:pathLst>
                <a:path w="43" h="53">
                  <a:moveTo>
                    <a:pt x="0" y="53"/>
                  </a:moveTo>
                  <a:lnTo>
                    <a:pt x="10" y="35"/>
                  </a:lnTo>
                  <a:lnTo>
                    <a:pt x="20" y="21"/>
                  </a:lnTo>
                  <a:lnTo>
                    <a:pt x="31" y="9"/>
                  </a:lnTo>
                  <a:lnTo>
                    <a:pt x="43" y="0"/>
                  </a:ln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382" name="Line 216"/>
            <p:cNvSpPr/>
            <p:nvPr/>
          </p:nvSpPr>
          <p:spPr>
            <a:xfrm flipV="1">
              <a:off x="2240" y="824"/>
              <a:ext cx="1" cy="195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83" name="Line 217"/>
            <p:cNvSpPr/>
            <p:nvPr/>
          </p:nvSpPr>
          <p:spPr>
            <a:xfrm flipV="1">
              <a:off x="2240" y="2808"/>
              <a:ext cx="1" cy="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84" name="Line 218"/>
            <p:cNvSpPr/>
            <p:nvPr/>
          </p:nvSpPr>
          <p:spPr>
            <a:xfrm flipH="1" flipV="1">
              <a:off x="2207" y="2982"/>
              <a:ext cx="3" cy="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85" name="未知"/>
            <p:cNvSpPr/>
            <p:nvPr/>
          </p:nvSpPr>
          <p:spPr>
            <a:xfrm>
              <a:off x="2264" y="811"/>
              <a:ext cx="1" cy="2006"/>
            </a:xfrm>
            <a:custGeom>
              <a:avLst/>
              <a:gdLst>
                <a:gd name="txL" fmla="*/ 0 w 1"/>
                <a:gd name="txT" fmla="*/ 0 h 5718"/>
                <a:gd name="txR" fmla="*/ 1 w 1"/>
                <a:gd name="txB" fmla="*/ 5718 h 5718"/>
              </a:gdLst>
              <a:ahLst/>
              <a:cxnLst>
                <a:cxn ang="0">
                  <a:pos x="0" y="704"/>
                </a:cxn>
                <a:cxn ang="0">
                  <a:pos x="0" y="700"/>
                </a:cxn>
                <a:cxn ang="0">
                  <a:pos x="0" y="0"/>
                </a:cxn>
              </a:cxnLst>
              <a:rect l="txL" t="txT" r="txR" b="txB"/>
              <a:pathLst>
                <a:path w="1" h="5718">
                  <a:moveTo>
                    <a:pt x="0" y="5718"/>
                  </a:moveTo>
                  <a:lnTo>
                    <a:pt x="0" y="5689"/>
                  </a:ln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386" name="Line 220"/>
            <p:cNvSpPr/>
            <p:nvPr/>
          </p:nvSpPr>
          <p:spPr>
            <a:xfrm flipH="1" flipV="1">
              <a:off x="2199" y="2998"/>
              <a:ext cx="1" cy="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87" name="未知"/>
            <p:cNvSpPr/>
            <p:nvPr/>
          </p:nvSpPr>
          <p:spPr>
            <a:xfrm>
              <a:off x="2200" y="2985"/>
              <a:ext cx="10" cy="16"/>
            </a:xfrm>
            <a:custGeom>
              <a:avLst/>
              <a:gdLst>
                <a:gd name="txL" fmla="*/ 0 w 18"/>
                <a:gd name="txT" fmla="*/ 0 h 46"/>
                <a:gd name="txR" fmla="*/ 18 w 18"/>
                <a:gd name="txB" fmla="*/ 46 h 46"/>
              </a:gdLst>
              <a:ahLst/>
              <a:cxnLst>
                <a:cxn ang="0">
                  <a:pos x="0" y="6"/>
                </a:cxn>
                <a:cxn ang="0">
                  <a:pos x="4" y="1"/>
                </a:cxn>
                <a:cxn ang="0">
                  <a:pos x="6" y="0"/>
                </a:cxn>
              </a:cxnLst>
              <a:rect l="txL" t="txT" r="txR" b="txB"/>
              <a:pathLst>
                <a:path w="18" h="46">
                  <a:moveTo>
                    <a:pt x="0" y="46"/>
                  </a:moveTo>
                  <a:lnTo>
                    <a:pt x="13" y="12"/>
                  </a:lnTo>
                  <a:lnTo>
                    <a:pt x="18" y="0"/>
                  </a:ln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388" name="未知"/>
            <p:cNvSpPr/>
            <p:nvPr/>
          </p:nvSpPr>
          <p:spPr>
            <a:xfrm>
              <a:off x="2267" y="2888"/>
              <a:ext cx="13" cy="79"/>
            </a:xfrm>
            <a:custGeom>
              <a:avLst/>
              <a:gdLst>
                <a:gd name="txL" fmla="*/ 0 w 27"/>
                <a:gd name="txT" fmla="*/ 0 h 223"/>
                <a:gd name="txR" fmla="*/ 27 w 27"/>
                <a:gd name="txB" fmla="*/ 223 h 223"/>
              </a:gdLst>
              <a:ahLst/>
              <a:cxnLst>
                <a:cxn ang="0">
                  <a:pos x="6" y="28"/>
                </a:cxn>
                <a:cxn ang="0">
                  <a:pos x="0" y="22"/>
                </a:cxn>
                <a:cxn ang="0">
                  <a:pos x="0" y="0"/>
                </a:cxn>
              </a:cxnLst>
              <a:rect l="txL" t="txT" r="txR" b="txB"/>
              <a:pathLst>
                <a:path w="27" h="223">
                  <a:moveTo>
                    <a:pt x="27" y="223"/>
                  </a:moveTo>
                  <a:lnTo>
                    <a:pt x="0" y="176"/>
                  </a:ln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389" name="Line 223"/>
            <p:cNvSpPr/>
            <p:nvPr/>
          </p:nvSpPr>
          <p:spPr>
            <a:xfrm>
              <a:off x="2160" y="2896"/>
              <a:ext cx="39" cy="10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90" name="Line 224"/>
            <p:cNvSpPr/>
            <p:nvPr/>
          </p:nvSpPr>
          <p:spPr>
            <a:xfrm>
              <a:off x="2243" y="2886"/>
              <a:ext cx="1" cy="64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91" name="Line 225"/>
            <p:cNvSpPr/>
            <p:nvPr/>
          </p:nvSpPr>
          <p:spPr>
            <a:xfrm>
              <a:off x="2210" y="2984"/>
              <a:ext cx="1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92" name="Line 226"/>
            <p:cNvSpPr/>
            <p:nvPr/>
          </p:nvSpPr>
          <p:spPr>
            <a:xfrm flipV="1">
              <a:off x="2199" y="2984"/>
              <a:ext cx="11" cy="14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93" name="Line 227"/>
            <p:cNvSpPr/>
            <p:nvPr/>
          </p:nvSpPr>
          <p:spPr>
            <a:xfrm flipH="1">
              <a:off x="2167" y="803"/>
              <a:ext cx="54" cy="1"/>
            </a:xfrm>
            <a:prstGeom prst="line">
              <a:avLst/>
            </a:prstGeom>
            <a:ln w="9525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94" name="Line 228"/>
            <p:cNvSpPr/>
            <p:nvPr/>
          </p:nvSpPr>
          <p:spPr>
            <a:xfrm flipH="1">
              <a:off x="2166" y="1050"/>
              <a:ext cx="54" cy="0"/>
            </a:xfrm>
            <a:prstGeom prst="line">
              <a:avLst/>
            </a:prstGeom>
            <a:ln w="9525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95" name="Line 229"/>
            <p:cNvSpPr/>
            <p:nvPr/>
          </p:nvSpPr>
          <p:spPr>
            <a:xfrm flipH="1">
              <a:off x="2167" y="1789"/>
              <a:ext cx="54" cy="0"/>
            </a:xfrm>
            <a:prstGeom prst="line">
              <a:avLst/>
            </a:prstGeom>
            <a:ln w="9525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96" name="Line 230"/>
            <p:cNvSpPr/>
            <p:nvPr/>
          </p:nvSpPr>
          <p:spPr>
            <a:xfrm flipH="1">
              <a:off x="2167" y="1296"/>
              <a:ext cx="54" cy="1"/>
            </a:xfrm>
            <a:prstGeom prst="line">
              <a:avLst/>
            </a:prstGeom>
            <a:ln w="9525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97" name="Line 231"/>
            <p:cNvSpPr/>
            <p:nvPr/>
          </p:nvSpPr>
          <p:spPr>
            <a:xfrm flipH="1">
              <a:off x="2167" y="1544"/>
              <a:ext cx="54" cy="1"/>
            </a:xfrm>
            <a:prstGeom prst="line">
              <a:avLst/>
            </a:prstGeom>
            <a:ln w="9525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98" name="Line 232"/>
            <p:cNvSpPr/>
            <p:nvPr/>
          </p:nvSpPr>
          <p:spPr>
            <a:xfrm flipH="1">
              <a:off x="2166" y="2281"/>
              <a:ext cx="54" cy="1"/>
            </a:xfrm>
            <a:prstGeom prst="line">
              <a:avLst/>
            </a:prstGeom>
            <a:ln w="9525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99" name="Line 233"/>
            <p:cNvSpPr/>
            <p:nvPr/>
          </p:nvSpPr>
          <p:spPr>
            <a:xfrm flipV="1">
              <a:off x="2240" y="2777"/>
              <a:ext cx="1" cy="31"/>
            </a:xfrm>
            <a:prstGeom prst="line">
              <a:avLst/>
            </a:prstGeom>
            <a:ln w="9525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400" name="Line 234"/>
            <p:cNvSpPr/>
            <p:nvPr/>
          </p:nvSpPr>
          <p:spPr>
            <a:xfrm flipH="1">
              <a:off x="2167" y="2037"/>
              <a:ext cx="54" cy="1"/>
            </a:xfrm>
            <a:prstGeom prst="line">
              <a:avLst/>
            </a:prstGeom>
            <a:ln w="9525" cap="flat" cmpd="sng">
              <a:solidFill>
                <a:srgbClr val="6666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401" name="未知"/>
            <p:cNvSpPr/>
            <p:nvPr/>
          </p:nvSpPr>
          <p:spPr>
            <a:xfrm>
              <a:off x="2256" y="2685"/>
              <a:ext cx="2" cy="130"/>
            </a:xfrm>
            <a:custGeom>
              <a:avLst/>
              <a:gdLst>
                <a:gd name="txL" fmla="*/ 0 w 2"/>
                <a:gd name="txT" fmla="*/ 0 h 368"/>
                <a:gd name="txR" fmla="*/ 2 w 2"/>
                <a:gd name="txB" fmla="*/ 368 h 368"/>
              </a:gdLst>
              <a:ahLst/>
              <a:cxnLst>
                <a:cxn ang="0">
                  <a:pos x="0" y="0"/>
                </a:cxn>
                <a:cxn ang="0">
                  <a:pos x="2" y="42"/>
                </a:cxn>
                <a:cxn ang="0">
                  <a:pos x="2" y="46"/>
                </a:cxn>
              </a:cxnLst>
              <a:rect l="txL" t="txT" r="txR" b="txB"/>
              <a:pathLst>
                <a:path w="2" h="368">
                  <a:moveTo>
                    <a:pt x="0" y="0"/>
                  </a:moveTo>
                  <a:lnTo>
                    <a:pt x="2" y="336"/>
                  </a:lnTo>
                  <a:lnTo>
                    <a:pt x="2" y="368"/>
                  </a:lnTo>
                </a:path>
              </a:pathLst>
            </a:custGeom>
            <a:noFill/>
            <a:ln w="9525" cap="flat" cmpd="sng">
              <a:solidFill>
                <a:srgbClr val="C0C0C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02" name="Line 236"/>
            <p:cNvSpPr/>
            <p:nvPr/>
          </p:nvSpPr>
          <p:spPr>
            <a:xfrm flipH="1">
              <a:off x="2254" y="2685"/>
              <a:ext cx="2" cy="16"/>
            </a:xfrm>
            <a:prstGeom prst="line">
              <a:avLst/>
            </a:prstGeom>
            <a:ln w="9525" cap="flat" cmpd="sng">
              <a:solidFill>
                <a:srgbClr val="C0C0C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403" name="未知"/>
            <p:cNvSpPr/>
            <p:nvPr/>
          </p:nvSpPr>
          <p:spPr>
            <a:xfrm>
              <a:off x="2258" y="2880"/>
              <a:ext cx="1" cy="75"/>
            </a:xfrm>
            <a:custGeom>
              <a:avLst/>
              <a:gdLst>
                <a:gd name="txL" fmla="*/ 0 w 3"/>
                <a:gd name="txT" fmla="*/ 0 h 215"/>
                <a:gd name="txR" fmla="*/ 3 w 3"/>
                <a:gd name="txB" fmla="*/ 215 h 215"/>
              </a:gdLst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0" y="24"/>
                </a:cxn>
                <a:cxn ang="0">
                  <a:pos x="0" y="26"/>
                </a:cxn>
              </a:cxnLst>
              <a:rect l="txL" t="txT" r="txR" b="txB"/>
              <a:pathLst>
                <a:path w="3" h="215">
                  <a:moveTo>
                    <a:pt x="3" y="0"/>
                  </a:moveTo>
                  <a:lnTo>
                    <a:pt x="3" y="22"/>
                  </a:lnTo>
                  <a:lnTo>
                    <a:pt x="0" y="201"/>
                  </a:lnTo>
                  <a:lnTo>
                    <a:pt x="0" y="215"/>
                  </a:lnTo>
                </a:path>
              </a:pathLst>
            </a:custGeom>
            <a:noFill/>
            <a:ln w="9525" cap="flat" cmpd="sng">
              <a:solidFill>
                <a:srgbClr val="C0C0C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04" name="Line 238"/>
            <p:cNvSpPr/>
            <p:nvPr/>
          </p:nvSpPr>
          <p:spPr>
            <a:xfrm flipH="1" flipV="1">
              <a:off x="2254" y="2625"/>
              <a:ext cx="2" cy="3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405" name="Line 239"/>
            <p:cNvSpPr/>
            <p:nvPr/>
          </p:nvSpPr>
          <p:spPr>
            <a:xfrm flipV="1">
              <a:off x="2254" y="2606"/>
              <a:ext cx="2" cy="19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406" name="未知"/>
            <p:cNvSpPr/>
            <p:nvPr/>
          </p:nvSpPr>
          <p:spPr>
            <a:xfrm>
              <a:off x="2252" y="2602"/>
              <a:ext cx="1" cy="57"/>
            </a:xfrm>
            <a:custGeom>
              <a:avLst/>
              <a:gdLst>
                <a:gd name="txL" fmla="*/ 0 w 2"/>
                <a:gd name="txT" fmla="*/ 0 h 163"/>
                <a:gd name="txR" fmla="*/ 2 w 2"/>
                <a:gd name="txB" fmla="*/ 163 h 163"/>
              </a:gdLst>
              <a:ahLst/>
              <a:cxnLst>
                <a:cxn ang="0">
                  <a:pos x="1" y="20"/>
                </a:cxn>
                <a:cxn ang="0">
                  <a:pos x="1" y="14"/>
                </a:cxn>
                <a:cxn ang="0">
                  <a:pos x="1" y="7"/>
                </a:cxn>
                <a:cxn ang="0">
                  <a:pos x="0" y="0"/>
                </a:cxn>
              </a:cxnLst>
              <a:rect l="txL" t="txT" r="txR" b="txB"/>
              <a:pathLst>
                <a:path w="2" h="163">
                  <a:moveTo>
                    <a:pt x="1" y="163"/>
                  </a:moveTo>
                  <a:lnTo>
                    <a:pt x="2" y="114"/>
                  </a:lnTo>
                  <a:lnTo>
                    <a:pt x="1" y="56"/>
                  </a:ln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rgbClr val="C0C0C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07" name="未知"/>
            <p:cNvSpPr/>
            <p:nvPr/>
          </p:nvSpPr>
          <p:spPr>
            <a:xfrm>
              <a:off x="2254" y="2500"/>
              <a:ext cx="2" cy="106"/>
            </a:xfrm>
            <a:custGeom>
              <a:avLst/>
              <a:gdLst>
                <a:gd name="txL" fmla="*/ 0 w 1"/>
                <a:gd name="txT" fmla="*/ 0 h 304"/>
                <a:gd name="txR" fmla="*/ 1 w 1"/>
                <a:gd name="txB" fmla="*/ 304 h 304"/>
              </a:gdLst>
              <a:ahLst/>
              <a:cxnLst>
                <a:cxn ang="0">
                  <a:pos x="4" y="37"/>
                </a:cxn>
                <a:cxn ang="0">
                  <a:pos x="0" y="17"/>
                </a:cxn>
                <a:cxn ang="0">
                  <a:pos x="0" y="0"/>
                </a:cxn>
              </a:cxnLst>
              <a:rect l="txL" t="txT" r="txR" b="txB"/>
              <a:pathLst>
                <a:path w="1" h="304">
                  <a:moveTo>
                    <a:pt x="1" y="304"/>
                  </a:moveTo>
                  <a:lnTo>
                    <a:pt x="0" y="142"/>
                  </a:ln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rgbClr val="C0C0C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08" name="Line 242"/>
            <p:cNvSpPr/>
            <p:nvPr/>
          </p:nvSpPr>
          <p:spPr>
            <a:xfrm flipH="1" flipV="1">
              <a:off x="2263" y="2967"/>
              <a:ext cx="1" cy="2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409" name="未知"/>
            <p:cNvSpPr/>
            <p:nvPr/>
          </p:nvSpPr>
          <p:spPr>
            <a:xfrm>
              <a:off x="2254" y="2296"/>
              <a:ext cx="4" cy="204"/>
            </a:xfrm>
            <a:custGeom>
              <a:avLst/>
              <a:gdLst>
                <a:gd name="txL" fmla="*/ 0 w 5"/>
                <a:gd name="txT" fmla="*/ 0 h 582"/>
                <a:gd name="txR" fmla="*/ 5 w 5"/>
                <a:gd name="txB" fmla="*/ 582 h 582"/>
              </a:gdLst>
              <a:ahLst/>
              <a:cxnLst>
                <a:cxn ang="0">
                  <a:pos x="0" y="72"/>
                </a:cxn>
                <a:cxn ang="0">
                  <a:pos x="2" y="53"/>
                </a:cxn>
                <a:cxn ang="0">
                  <a:pos x="2" y="25"/>
                </a:cxn>
                <a:cxn ang="0">
                  <a:pos x="3" y="0"/>
                </a:cxn>
              </a:cxnLst>
              <a:rect l="txL" t="txT" r="txR" b="txB"/>
              <a:pathLst>
                <a:path w="5" h="582">
                  <a:moveTo>
                    <a:pt x="0" y="582"/>
                  </a:moveTo>
                  <a:lnTo>
                    <a:pt x="3" y="431"/>
                  </a:lnTo>
                  <a:lnTo>
                    <a:pt x="3" y="203"/>
                  </a:lnTo>
                  <a:lnTo>
                    <a:pt x="5" y="0"/>
                  </a:lnTo>
                </a:path>
              </a:pathLst>
            </a:custGeom>
            <a:noFill/>
            <a:ln w="9525" cap="flat" cmpd="sng">
              <a:solidFill>
                <a:srgbClr val="C0C0C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10" name="未知"/>
            <p:cNvSpPr/>
            <p:nvPr/>
          </p:nvSpPr>
          <p:spPr>
            <a:xfrm>
              <a:off x="2260" y="2958"/>
              <a:ext cx="17" cy="19"/>
            </a:xfrm>
            <a:custGeom>
              <a:avLst/>
              <a:gdLst>
                <a:gd name="txL" fmla="*/ 0 w 33"/>
                <a:gd name="txT" fmla="*/ 0 h 54"/>
                <a:gd name="txR" fmla="*/ 33 w 33"/>
                <a:gd name="txB" fmla="*/ 54 h 54"/>
              </a:gdLst>
              <a:ahLst/>
              <a:cxnLst>
                <a:cxn ang="0">
                  <a:pos x="9" y="7"/>
                </a:cxn>
                <a:cxn ang="0">
                  <a:pos x="8" y="7"/>
                </a:cxn>
                <a:cxn ang="0">
                  <a:pos x="0" y="0"/>
                </a:cxn>
              </a:cxnLst>
              <a:rect l="txL" t="txT" r="txR" b="txB"/>
              <a:pathLst>
                <a:path w="33" h="54">
                  <a:moveTo>
                    <a:pt x="33" y="54"/>
                  </a:moveTo>
                  <a:lnTo>
                    <a:pt x="32" y="53"/>
                  </a:ln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rgbClr val="FF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11" name="Line 245"/>
            <p:cNvSpPr/>
            <p:nvPr/>
          </p:nvSpPr>
          <p:spPr>
            <a:xfrm flipH="1" flipV="1">
              <a:off x="2277" y="2977"/>
              <a:ext cx="2" cy="2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412" name="Line 246"/>
            <p:cNvSpPr/>
            <p:nvPr/>
          </p:nvSpPr>
          <p:spPr>
            <a:xfrm>
              <a:off x="2263" y="2967"/>
              <a:ext cx="7" cy="5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413" name="Line 247"/>
            <p:cNvSpPr/>
            <p:nvPr/>
          </p:nvSpPr>
          <p:spPr>
            <a:xfrm flipH="1" flipV="1">
              <a:off x="2264" y="2969"/>
              <a:ext cx="6" cy="3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414" name="Line 248"/>
            <p:cNvSpPr/>
            <p:nvPr/>
          </p:nvSpPr>
          <p:spPr>
            <a:xfrm>
              <a:off x="2252" y="2633"/>
              <a:ext cx="2" cy="60"/>
            </a:xfrm>
            <a:prstGeom prst="line">
              <a:avLst/>
            </a:prstGeom>
            <a:ln w="9525" cap="flat" cmpd="sng">
              <a:solidFill>
                <a:srgbClr val="C0C0C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415" name="未知"/>
            <p:cNvSpPr/>
            <p:nvPr/>
          </p:nvSpPr>
          <p:spPr>
            <a:xfrm>
              <a:off x="2247" y="2945"/>
              <a:ext cx="2" cy="20"/>
            </a:xfrm>
            <a:custGeom>
              <a:avLst/>
              <a:gdLst>
                <a:gd name="txL" fmla="*/ 0 w 3"/>
                <a:gd name="txT" fmla="*/ 0 h 53"/>
                <a:gd name="txR" fmla="*/ 3 w 3"/>
                <a:gd name="txB" fmla="*/ 53 h 53"/>
              </a:gdLst>
              <a:ahLst/>
              <a:cxnLst>
                <a:cxn ang="0">
                  <a:pos x="1" y="0"/>
                </a:cxn>
                <a:cxn ang="0">
                  <a:pos x="1" y="2"/>
                </a:cxn>
                <a:cxn ang="0">
                  <a:pos x="1" y="5"/>
                </a:cxn>
                <a:cxn ang="0">
                  <a:pos x="0" y="8"/>
                </a:cxn>
              </a:cxnLst>
              <a:rect l="txL" t="txT" r="txR" b="txB"/>
              <a:pathLst>
                <a:path w="3" h="53">
                  <a:moveTo>
                    <a:pt x="3" y="0"/>
                  </a:moveTo>
                  <a:lnTo>
                    <a:pt x="3" y="14"/>
                  </a:lnTo>
                  <a:lnTo>
                    <a:pt x="2" y="33"/>
                  </a:lnTo>
                  <a:lnTo>
                    <a:pt x="0" y="53"/>
                  </a:lnTo>
                </a:path>
              </a:pathLst>
            </a:custGeom>
            <a:noFill/>
            <a:ln w="9525" cap="flat" cmpd="sng">
              <a:solidFill>
                <a:srgbClr val="FF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16" name="未知"/>
            <p:cNvSpPr/>
            <p:nvPr/>
          </p:nvSpPr>
          <p:spPr>
            <a:xfrm>
              <a:off x="2231" y="2950"/>
              <a:ext cx="13" cy="22"/>
            </a:xfrm>
            <a:custGeom>
              <a:avLst/>
              <a:gdLst>
                <a:gd name="txL" fmla="*/ 0 w 27"/>
                <a:gd name="txT" fmla="*/ 0 h 62"/>
                <a:gd name="txR" fmla="*/ 27 w 27"/>
                <a:gd name="txB" fmla="*/ 62 h 62"/>
              </a:gdLst>
              <a:ahLst/>
              <a:cxnLst>
                <a:cxn ang="0">
                  <a:pos x="6" y="0"/>
                </a:cxn>
                <a:cxn ang="0">
                  <a:pos x="3" y="2"/>
                </a:cxn>
                <a:cxn ang="0">
                  <a:pos x="1" y="5"/>
                </a:cxn>
                <a:cxn ang="0">
                  <a:pos x="0" y="7"/>
                </a:cxn>
                <a:cxn ang="0">
                  <a:pos x="0" y="8"/>
                </a:cxn>
              </a:cxnLst>
              <a:rect l="txL" t="txT" r="txR" b="txB"/>
              <a:pathLst>
                <a:path w="27" h="62">
                  <a:moveTo>
                    <a:pt x="27" y="0"/>
                  </a:moveTo>
                  <a:lnTo>
                    <a:pt x="15" y="18"/>
                  </a:lnTo>
                  <a:lnTo>
                    <a:pt x="5" y="36"/>
                  </a:lnTo>
                  <a:lnTo>
                    <a:pt x="0" y="55"/>
                  </a:lnTo>
                  <a:lnTo>
                    <a:pt x="0" y="62"/>
                  </a:lnTo>
                </a:path>
              </a:pathLst>
            </a:custGeom>
            <a:noFill/>
            <a:ln w="9525" cap="flat" cmpd="sng">
              <a:solidFill>
                <a:srgbClr val="FF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17" name="Line 251"/>
            <p:cNvSpPr/>
            <p:nvPr/>
          </p:nvSpPr>
          <p:spPr>
            <a:xfrm>
              <a:off x="2244" y="2950"/>
              <a:ext cx="2" cy="2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418" name="未知"/>
            <p:cNvSpPr/>
            <p:nvPr/>
          </p:nvSpPr>
          <p:spPr>
            <a:xfrm>
              <a:off x="2235" y="2967"/>
              <a:ext cx="5" cy="2"/>
            </a:xfrm>
            <a:custGeom>
              <a:avLst/>
              <a:gdLst>
                <a:gd name="txL" fmla="*/ 0 w 7"/>
                <a:gd name="txT" fmla="*/ 0 h 6"/>
                <a:gd name="txR" fmla="*/ 7 w 7"/>
                <a:gd name="txB" fmla="*/ 6 h 6"/>
              </a:gdLst>
              <a:ahLst/>
              <a:cxnLst>
                <a:cxn ang="0">
                  <a:pos x="4" y="0"/>
                </a:cxn>
                <a:cxn ang="0">
                  <a:pos x="1" y="0"/>
                </a:cxn>
                <a:cxn ang="0">
                  <a:pos x="0" y="1"/>
                </a:cxn>
              </a:cxnLst>
              <a:rect l="txL" t="txT" r="txR" b="txB"/>
              <a:pathLst>
                <a:path w="7" h="6">
                  <a:moveTo>
                    <a:pt x="7" y="0"/>
                  </a:moveTo>
                  <a:lnTo>
                    <a:pt x="3" y="4"/>
                  </a:lnTo>
                  <a:lnTo>
                    <a:pt x="0" y="6"/>
                  </a:lnTo>
                </a:path>
              </a:pathLst>
            </a:custGeom>
            <a:noFill/>
            <a:ln w="9525" cap="flat" cmpd="sng">
              <a:solidFill>
                <a:srgbClr val="FF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19" name="Line 253"/>
            <p:cNvSpPr/>
            <p:nvPr/>
          </p:nvSpPr>
          <p:spPr>
            <a:xfrm>
              <a:off x="2249" y="2974"/>
              <a:ext cx="14" cy="1"/>
            </a:xfrm>
            <a:prstGeom prst="line">
              <a:avLst/>
            </a:prstGeom>
            <a:ln w="9525" cap="flat" cmpd="sng">
              <a:solidFill>
                <a:srgbClr val="C0C0C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420" name="Line 254"/>
            <p:cNvSpPr/>
            <p:nvPr/>
          </p:nvSpPr>
          <p:spPr>
            <a:xfrm flipH="1" flipV="1">
              <a:off x="2254" y="2606"/>
              <a:ext cx="2" cy="22"/>
            </a:xfrm>
            <a:prstGeom prst="line">
              <a:avLst/>
            </a:prstGeom>
            <a:ln w="9525" cap="flat" cmpd="sng">
              <a:solidFill>
                <a:srgbClr val="C0C0C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421" name="Line 255"/>
            <p:cNvSpPr/>
            <p:nvPr/>
          </p:nvSpPr>
          <p:spPr>
            <a:xfrm flipH="1" flipV="1">
              <a:off x="2252" y="2267"/>
              <a:ext cx="2" cy="203"/>
            </a:xfrm>
            <a:prstGeom prst="line">
              <a:avLst/>
            </a:prstGeom>
            <a:ln w="9525" cap="flat" cmpd="sng">
              <a:solidFill>
                <a:srgbClr val="C0C0C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422" name="未知"/>
            <p:cNvSpPr/>
            <p:nvPr/>
          </p:nvSpPr>
          <p:spPr>
            <a:xfrm>
              <a:off x="2253" y="2500"/>
              <a:ext cx="1" cy="19"/>
            </a:xfrm>
            <a:custGeom>
              <a:avLst/>
              <a:gdLst>
                <a:gd name="txL" fmla="*/ 0 w 3"/>
                <a:gd name="txT" fmla="*/ 0 h 54"/>
                <a:gd name="txR" fmla="*/ 3 w 3"/>
                <a:gd name="txB" fmla="*/ 54 h 54"/>
              </a:gdLst>
              <a:ahLst/>
              <a:cxnLst>
                <a:cxn ang="0">
                  <a:pos x="0" y="7"/>
                </a:cxn>
                <a:cxn ang="0">
                  <a:pos x="0" y="2"/>
                </a:cxn>
                <a:cxn ang="0">
                  <a:pos x="0" y="0"/>
                </a:cxn>
              </a:cxnLst>
              <a:rect l="txL" t="txT" r="txR" b="txB"/>
              <a:pathLst>
                <a:path w="3" h="54">
                  <a:moveTo>
                    <a:pt x="0" y="54"/>
                  </a:moveTo>
                  <a:lnTo>
                    <a:pt x="2" y="18"/>
                  </a:lnTo>
                  <a:lnTo>
                    <a:pt x="3" y="0"/>
                  </a:lnTo>
                </a:path>
              </a:pathLst>
            </a:custGeom>
            <a:noFill/>
            <a:ln w="9525" cap="flat" cmpd="sng">
              <a:solidFill>
                <a:srgbClr val="C0C0C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23" name="未知"/>
            <p:cNvSpPr/>
            <p:nvPr/>
          </p:nvSpPr>
          <p:spPr>
            <a:xfrm>
              <a:off x="2252" y="2511"/>
              <a:ext cx="7" cy="96"/>
            </a:xfrm>
            <a:custGeom>
              <a:avLst/>
              <a:gdLst>
                <a:gd name="txL" fmla="*/ 0 w 16"/>
                <a:gd name="txT" fmla="*/ 0 h 275"/>
                <a:gd name="txR" fmla="*/ 16 w 16"/>
                <a:gd name="txB" fmla="*/ 275 h 275"/>
              </a:gdLst>
              <a:ahLst/>
              <a:cxnLst>
                <a:cxn ang="0">
                  <a:pos x="0" y="0"/>
                </a:cxn>
                <a:cxn ang="0">
                  <a:pos x="1" y="2"/>
                </a:cxn>
                <a:cxn ang="0">
                  <a:pos x="1" y="5"/>
                </a:cxn>
                <a:cxn ang="0">
                  <a:pos x="2" y="19"/>
                </a:cxn>
                <a:cxn ang="0">
                  <a:pos x="2" y="26"/>
                </a:cxn>
                <a:cxn ang="0">
                  <a:pos x="3" y="33"/>
                </a:cxn>
                <a:cxn ang="0">
                  <a:pos x="3" y="34"/>
                </a:cxn>
              </a:cxnLst>
              <a:rect l="txL" t="txT" r="txR" b="txB"/>
              <a:pathLst>
                <a:path w="16" h="275">
                  <a:moveTo>
                    <a:pt x="0" y="0"/>
                  </a:moveTo>
                  <a:lnTo>
                    <a:pt x="4" y="16"/>
                  </a:lnTo>
                  <a:lnTo>
                    <a:pt x="6" y="42"/>
                  </a:lnTo>
                  <a:lnTo>
                    <a:pt x="9" y="156"/>
                  </a:lnTo>
                  <a:lnTo>
                    <a:pt x="11" y="211"/>
                  </a:lnTo>
                  <a:lnTo>
                    <a:pt x="15" y="268"/>
                  </a:lnTo>
                  <a:lnTo>
                    <a:pt x="16" y="275"/>
                  </a:lnTo>
                </a:path>
              </a:pathLst>
            </a:custGeom>
            <a:noFill/>
            <a:ln w="9525" cap="flat" cmpd="sng">
              <a:solidFill>
                <a:srgbClr val="C0C0C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24" name="未知"/>
            <p:cNvSpPr/>
            <p:nvPr/>
          </p:nvSpPr>
          <p:spPr>
            <a:xfrm>
              <a:off x="2270" y="2972"/>
              <a:ext cx="7" cy="5"/>
            </a:xfrm>
            <a:custGeom>
              <a:avLst/>
              <a:gdLst>
                <a:gd name="txL" fmla="*/ 0 w 14"/>
                <a:gd name="txT" fmla="*/ 0 h 15"/>
                <a:gd name="txR" fmla="*/ 14 w 14"/>
                <a:gd name="txB" fmla="*/ 15 h 15"/>
              </a:gdLst>
              <a:ahLst/>
              <a:cxnLst>
                <a:cxn ang="0">
                  <a:pos x="4" y="2"/>
                </a:cxn>
                <a:cxn ang="0">
                  <a:pos x="3" y="2"/>
                </a:cxn>
                <a:cxn ang="0">
                  <a:pos x="0" y="0"/>
                </a:cxn>
              </a:cxnLst>
              <a:rect l="txL" t="txT" r="txR" b="txB"/>
              <a:pathLst>
                <a:path w="14" h="15">
                  <a:moveTo>
                    <a:pt x="14" y="15"/>
                  </a:moveTo>
                  <a:lnTo>
                    <a:pt x="9" y="14"/>
                  </a:ln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rgbClr val="FF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25" name="Line 259"/>
            <p:cNvSpPr/>
            <p:nvPr/>
          </p:nvSpPr>
          <p:spPr>
            <a:xfrm>
              <a:off x="2252" y="2969"/>
              <a:ext cx="1" cy="64"/>
            </a:xfrm>
            <a:prstGeom prst="line">
              <a:avLst/>
            </a:prstGeom>
            <a:ln w="127000" cap="flat" cmpd="sng">
              <a:solidFill>
                <a:srgbClr val="C0C0C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426" name="未知"/>
            <p:cNvSpPr/>
            <p:nvPr/>
          </p:nvSpPr>
          <p:spPr>
            <a:xfrm>
              <a:off x="2252" y="2267"/>
              <a:ext cx="1" cy="508"/>
            </a:xfrm>
            <a:custGeom>
              <a:avLst/>
              <a:gdLst>
                <a:gd name="txL" fmla="*/ 0 w 1"/>
                <a:gd name="txT" fmla="*/ 0 h 1449"/>
                <a:gd name="txR" fmla="*/ 1 w 1"/>
                <a:gd name="txB" fmla="*/ 1449 h 1449"/>
              </a:gdLst>
              <a:ahLst/>
              <a:cxnLst>
                <a:cxn ang="0">
                  <a:pos x="0" y="178"/>
                </a:cxn>
                <a:cxn ang="0">
                  <a:pos x="0" y="176"/>
                </a:cxn>
                <a:cxn ang="0">
                  <a:pos x="0" y="83"/>
                </a:cxn>
                <a:cxn ang="0">
                  <a:pos x="0" y="0"/>
                </a:cxn>
              </a:cxnLst>
              <a:rect l="txL" t="txT" r="txR" b="txB"/>
              <a:pathLst>
                <a:path w="1" h="1449">
                  <a:moveTo>
                    <a:pt x="0" y="1449"/>
                  </a:moveTo>
                  <a:lnTo>
                    <a:pt x="0" y="1432"/>
                  </a:lnTo>
                  <a:lnTo>
                    <a:pt x="0" y="676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rgbClr val="C0C0C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27" name="未知"/>
            <p:cNvSpPr/>
            <p:nvPr/>
          </p:nvSpPr>
          <p:spPr>
            <a:xfrm>
              <a:off x="2244" y="2798"/>
              <a:ext cx="72" cy="47"/>
            </a:xfrm>
            <a:custGeom>
              <a:avLst/>
              <a:gdLst>
                <a:gd name="txL" fmla="*/ 0 w 145"/>
                <a:gd name="txT" fmla="*/ 0 h 135"/>
                <a:gd name="txR" fmla="*/ 145 w 145"/>
                <a:gd name="txB" fmla="*/ 135 h 135"/>
              </a:gdLst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6" y="2"/>
                </a:cxn>
                <a:cxn ang="0">
                  <a:pos x="10" y="3"/>
                </a:cxn>
                <a:cxn ang="0">
                  <a:pos x="15" y="5"/>
                </a:cxn>
                <a:cxn ang="0">
                  <a:pos x="21" y="8"/>
                </a:cxn>
                <a:cxn ang="0">
                  <a:pos x="25" y="9"/>
                </a:cxn>
                <a:cxn ang="0">
                  <a:pos x="29" y="11"/>
                </a:cxn>
                <a:cxn ang="0">
                  <a:pos x="32" y="14"/>
                </a:cxn>
                <a:cxn ang="0">
                  <a:pos x="36" y="16"/>
                </a:cxn>
              </a:cxnLst>
              <a:rect l="txL" t="txT" r="txR" b="txB"/>
              <a:pathLst>
                <a:path w="145" h="135">
                  <a:moveTo>
                    <a:pt x="0" y="0"/>
                  </a:moveTo>
                  <a:lnTo>
                    <a:pt x="11" y="6"/>
                  </a:lnTo>
                  <a:lnTo>
                    <a:pt x="27" y="17"/>
                  </a:lnTo>
                  <a:lnTo>
                    <a:pt x="40" y="25"/>
                  </a:lnTo>
                  <a:lnTo>
                    <a:pt x="63" y="43"/>
                  </a:lnTo>
                  <a:lnTo>
                    <a:pt x="87" y="63"/>
                  </a:lnTo>
                  <a:lnTo>
                    <a:pt x="102" y="78"/>
                  </a:lnTo>
                  <a:lnTo>
                    <a:pt x="117" y="96"/>
                  </a:lnTo>
                  <a:lnTo>
                    <a:pt x="131" y="115"/>
                  </a:lnTo>
                  <a:lnTo>
                    <a:pt x="145" y="135"/>
                  </a:lnTo>
                </a:path>
              </a:pathLst>
            </a:custGeom>
            <a:noFill/>
            <a:ln w="22225" cap="flat" cmpd="sng">
              <a:solidFill>
                <a:srgbClr val="C0C0C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28" name="未知"/>
            <p:cNvSpPr/>
            <p:nvPr/>
          </p:nvSpPr>
          <p:spPr>
            <a:xfrm>
              <a:off x="2254" y="2847"/>
              <a:ext cx="67" cy="32"/>
            </a:xfrm>
            <a:custGeom>
              <a:avLst/>
              <a:gdLst>
                <a:gd name="txL" fmla="*/ 0 w 132"/>
                <a:gd name="txT" fmla="*/ 0 h 91"/>
                <a:gd name="txR" fmla="*/ 132 w 132"/>
                <a:gd name="txB" fmla="*/ 91 h 91"/>
              </a:gdLst>
              <a:ahLst/>
              <a:cxnLst>
                <a:cxn ang="0">
                  <a:pos x="0" y="11"/>
                </a:cxn>
                <a:cxn ang="0">
                  <a:pos x="19" y="5"/>
                </a:cxn>
                <a:cxn ang="0">
                  <a:pos x="34" y="0"/>
                </a:cxn>
              </a:cxnLst>
              <a:rect l="txL" t="txT" r="txR" b="txB"/>
              <a:pathLst>
                <a:path w="132" h="91">
                  <a:moveTo>
                    <a:pt x="0" y="91"/>
                  </a:moveTo>
                  <a:lnTo>
                    <a:pt x="74" y="39"/>
                  </a:lnTo>
                  <a:lnTo>
                    <a:pt x="132" y="0"/>
                  </a:lnTo>
                </a:path>
              </a:pathLst>
            </a:custGeom>
            <a:noFill/>
            <a:ln w="22225" cap="flat" cmpd="sng">
              <a:solidFill>
                <a:srgbClr val="C0C0C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29" name="未知"/>
            <p:cNvSpPr/>
            <p:nvPr/>
          </p:nvSpPr>
          <p:spPr>
            <a:xfrm>
              <a:off x="2273" y="2492"/>
              <a:ext cx="54" cy="29"/>
            </a:xfrm>
            <a:custGeom>
              <a:avLst/>
              <a:gdLst>
                <a:gd name="txL" fmla="*/ 0 w 108"/>
                <a:gd name="txT" fmla="*/ 0 h 80"/>
                <a:gd name="txR" fmla="*/ 108 w 108"/>
                <a:gd name="txB" fmla="*/ 80 h 80"/>
              </a:gdLst>
              <a:ahLst/>
              <a:cxnLst>
                <a:cxn ang="0">
                  <a:pos x="19" y="2"/>
                </a:cxn>
                <a:cxn ang="0">
                  <a:pos x="24" y="3"/>
                </a:cxn>
                <a:cxn ang="0">
                  <a:pos x="26" y="4"/>
                </a:cxn>
                <a:cxn ang="0">
                  <a:pos x="26" y="5"/>
                </a:cxn>
                <a:cxn ang="0">
                  <a:pos x="26" y="8"/>
                </a:cxn>
                <a:cxn ang="0">
                  <a:pos x="24" y="9"/>
                </a:cxn>
                <a:cxn ang="0">
                  <a:pos x="23" y="8"/>
                </a:cxn>
                <a:cxn ang="0">
                  <a:pos x="21" y="8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20" y="9"/>
                </a:cxn>
                <a:cxn ang="0">
                  <a:pos x="20" y="10"/>
                </a:cxn>
                <a:cxn ang="0">
                  <a:pos x="22" y="11"/>
                </a:cxn>
                <a:cxn ang="0">
                  <a:pos x="23" y="11"/>
                </a:cxn>
                <a:cxn ang="0">
                  <a:pos x="24" y="10"/>
                </a:cxn>
                <a:cxn ang="0">
                  <a:pos x="25" y="9"/>
                </a:cxn>
                <a:cxn ang="0">
                  <a:pos x="26" y="9"/>
                </a:cxn>
                <a:cxn ang="0">
                  <a:pos x="27" y="5"/>
                </a:cxn>
                <a:cxn ang="0">
                  <a:pos x="27" y="4"/>
                </a:cxn>
                <a:cxn ang="0">
                  <a:pos x="26" y="3"/>
                </a:cxn>
                <a:cxn ang="0">
                  <a:pos x="26" y="2"/>
                </a:cxn>
                <a:cxn ang="0">
                  <a:pos x="25" y="1"/>
                </a:cxn>
                <a:cxn ang="0">
                  <a:pos x="18" y="0"/>
                </a:cxn>
                <a:cxn ang="0">
                  <a:pos x="15" y="0"/>
                </a:cxn>
                <a:cxn ang="0">
                  <a:pos x="13" y="1"/>
                </a:cxn>
                <a:cxn ang="0">
                  <a:pos x="12" y="1"/>
                </a:cxn>
                <a:cxn ang="0">
                  <a:pos x="11" y="2"/>
                </a:cxn>
                <a:cxn ang="0">
                  <a:pos x="10" y="3"/>
                </a:cxn>
                <a:cxn ang="0">
                  <a:pos x="10" y="5"/>
                </a:cxn>
                <a:cxn ang="0">
                  <a:pos x="11" y="7"/>
                </a:cxn>
                <a:cxn ang="0">
                  <a:pos x="13" y="9"/>
                </a:cxn>
                <a:cxn ang="0">
                  <a:pos x="3" y="9"/>
                </a:cxn>
                <a:cxn ang="0">
                  <a:pos x="3" y="1"/>
                </a:cxn>
                <a:cxn ang="0">
                  <a:pos x="0" y="1"/>
                </a:cxn>
                <a:cxn ang="0">
                  <a:pos x="1" y="10"/>
                </a:cxn>
                <a:cxn ang="0">
                  <a:pos x="15" y="10"/>
                </a:cxn>
                <a:cxn ang="0">
                  <a:pos x="15" y="9"/>
                </a:cxn>
                <a:cxn ang="0">
                  <a:pos x="12" y="7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3" y="3"/>
                </a:cxn>
                <a:cxn ang="0">
                  <a:pos x="14" y="3"/>
                </a:cxn>
                <a:cxn ang="0">
                  <a:pos x="14" y="3"/>
                </a:cxn>
                <a:cxn ang="0">
                  <a:pos x="16" y="2"/>
                </a:cxn>
                <a:cxn ang="0">
                  <a:pos x="19" y="2"/>
                </a:cxn>
              </a:cxnLst>
              <a:rect l="txL" t="txT" r="txR" b="txB"/>
              <a:pathLst>
                <a:path w="108" h="80">
                  <a:moveTo>
                    <a:pt x="73" y="15"/>
                  </a:moveTo>
                  <a:lnTo>
                    <a:pt x="95" y="18"/>
                  </a:lnTo>
                  <a:lnTo>
                    <a:pt x="101" y="27"/>
                  </a:lnTo>
                  <a:lnTo>
                    <a:pt x="104" y="40"/>
                  </a:lnTo>
                  <a:lnTo>
                    <a:pt x="102" y="57"/>
                  </a:lnTo>
                  <a:lnTo>
                    <a:pt x="94" y="67"/>
                  </a:lnTo>
                  <a:lnTo>
                    <a:pt x="90" y="64"/>
                  </a:lnTo>
                  <a:lnTo>
                    <a:pt x="84" y="61"/>
                  </a:lnTo>
                  <a:lnTo>
                    <a:pt x="79" y="63"/>
                  </a:lnTo>
                  <a:lnTo>
                    <a:pt x="77" y="64"/>
                  </a:lnTo>
                  <a:lnTo>
                    <a:pt x="77" y="69"/>
                  </a:lnTo>
                  <a:lnTo>
                    <a:pt x="79" y="78"/>
                  </a:lnTo>
                  <a:lnTo>
                    <a:pt x="86" y="80"/>
                  </a:lnTo>
                  <a:lnTo>
                    <a:pt x="90" y="79"/>
                  </a:lnTo>
                  <a:lnTo>
                    <a:pt x="94" y="77"/>
                  </a:lnTo>
                  <a:lnTo>
                    <a:pt x="98" y="73"/>
                  </a:lnTo>
                  <a:lnTo>
                    <a:pt x="102" y="68"/>
                  </a:lnTo>
                  <a:lnTo>
                    <a:pt x="108" y="40"/>
                  </a:lnTo>
                  <a:lnTo>
                    <a:pt x="106" y="29"/>
                  </a:lnTo>
                  <a:lnTo>
                    <a:pt x="104" y="21"/>
                  </a:lnTo>
                  <a:lnTo>
                    <a:pt x="101" y="13"/>
                  </a:lnTo>
                  <a:lnTo>
                    <a:pt x="98" y="8"/>
                  </a:lnTo>
                  <a:lnTo>
                    <a:pt x="71" y="0"/>
                  </a:lnTo>
                  <a:lnTo>
                    <a:pt x="58" y="2"/>
                  </a:lnTo>
                  <a:lnTo>
                    <a:pt x="52" y="5"/>
                  </a:lnTo>
                  <a:lnTo>
                    <a:pt x="48" y="11"/>
                  </a:lnTo>
                  <a:lnTo>
                    <a:pt x="43" y="15"/>
                  </a:lnTo>
                  <a:lnTo>
                    <a:pt x="40" y="21"/>
                  </a:lnTo>
                  <a:lnTo>
                    <a:pt x="39" y="36"/>
                  </a:lnTo>
                  <a:lnTo>
                    <a:pt x="41" y="54"/>
                  </a:lnTo>
                  <a:lnTo>
                    <a:pt x="52" y="71"/>
                  </a:lnTo>
                  <a:lnTo>
                    <a:pt x="10" y="70"/>
                  </a:lnTo>
                  <a:lnTo>
                    <a:pt x="9" y="8"/>
                  </a:lnTo>
                  <a:lnTo>
                    <a:pt x="0" y="6"/>
                  </a:lnTo>
                  <a:lnTo>
                    <a:pt x="1" y="74"/>
                  </a:lnTo>
                  <a:lnTo>
                    <a:pt x="58" y="76"/>
                  </a:lnTo>
                  <a:lnTo>
                    <a:pt x="59" y="69"/>
                  </a:lnTo>
                  <a:lnTo>
                    <a:pt x="48" y="56"/>
                  </a:lnTo>
                  <a:lnTo>
                    <a:pt x="46" y="40"/>
                  </a:lnTo>
                  <a:lnTo>
                    <a:pt x="45" y="33"/>
                  </a:lnTo>
                  <a:lnTo>
                    <a:pt x="47" y="28"/>
                  </a:lnTo>
                  <a:lnTo>
                    <a:pt x="49" y="24"/>
                  </a:lnTo>
                  <a:lnTo>
                    <a:pt x="53" y="22"/>
                  </a:lnTo>
                  <a:lnTo>
                    <a:pt x="56" y="18"/>
                  </a:lnTo>
                  <a:lnTo>
                    <a:pt x="61" y="16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30" name="未知"/>
            <p:cNvSpPr/>
            <p:nvPr/>
          </p:nvSpPr>
          <p:spPr>
            <a:xfrm>
              <a:off x="2274" y="2529"/>
              <a:ext cx="55" cy="30"/>
            </a:xfrm>
            <a:custGeom>
              <a:avLst/>
              <a:gdLst>
                <a:gd name="txL" fmla="*/ 0 w 108"/>
                <a:gd name="txT" fmla="*/ 0 h 83"/>
                <a:gd name="txR" fmla="*/ 108 w 108"/>
                <a:gd name="txB" fmla="*/ 83 h 83"/>
              </a:gdLst>
              <a:ahLst/>
              <a:cxnLst>
                <a:cxn ang="0">
                  <a:pos x="15" y="2"/>
                </a:cxn>
                <a:cxn ang="0">
                  <a:pos x="13" y="5"/>
                </a:cxn>
                <a:cxn ang="0">
                  <a:pos x="9" y="1"/>
                </a:cxn>
                <a:cxn ang="0">
                  <a:pos x="4" y="1"/>
                </a:cxn>
                <a:cxn ang="0">
                  <a:pos x="1" y="3"/>
                </a:cxn>
                <a:cxn ang="0">
                  <a:pos x="0" y="6"/>
                </a:cxn>
                <a:cxn ang="0">
                  <a:pos x="2" y="10"/>
                </a:cxn>
                <a:cxn ang="0">
                  <a:pos x="4" y="11"/>
                </a:cxn>
                <a:cxn ang="0">
                  <a:pos x="8" y="10"/>
                </a:cxn>
                <a:cxn ang="0">
                  <a:pos x="8" y="9"/>
                </a:cxn>
                <a:cxn ang="0">
                  <a:pos x="6" y="9"/>
                </a:cxn>
                <a:cxn ang="0">
                  <a:pos x="2" y="8"/>
                </a:cxn>
                <a:cxn ang="0">
                  <a:pos x="1" y="5"/>
                </a:cxn>
                <a:cxn ang="0">
                  <a:pos x="3" y="4"/>
                </a:cxn>
                <a:cxn ang="0">
                  <a:pos x="7" y="3"/>
                </a:cxn>
                <a:cxn ang="0">
                  <a:pos x="9" y="3"/>
                </a:cxn>
                <a:cxn ang="0">
                  <a:pos x="11" y="4"/>
                </a:cxn>
                <a:cxn ang="0">
                  <a:pos x="12" y="5"/>
                </a:cxn>
                <a:cxn ang="0">
                  <a:pos x="13" y="7"/>
                </a:cxn>
                <a:cxn ang="0">
                  <a:pos x="14" y="5"/>
                </a:cxn>
                <a:cxn ang="0">
                  <a:pos x="16" y="3"/>
                </a:cxn>
                <a:cxn ang="0">
                  <a:pos x="18" y="2"/>
                </a:cxn>
                <a:cxn ang="0">
                  <a:pos x="25" y="3"/>
                </a:cxn>
                <a:cxn ang="0">
                  <a:pos x="26" y="5"/>
                </a:cxn>
                <a:cxn ang="0">
                  <a:pos x="26" y="8"/>
                </a:cxn>
                <a:cxn ang="0">
                  <a:pos x="24" y="8"/>
                </a:cxn>
                <a:cxn ang="0">
                  <a:pos x="21" y="8"/>
                </a:cxn>
                <a:cxn ang="0">
                  <a:pos x="21" y="10"/>
                </a:cxn>
                <a:cxn ang="0">
                  <a:pos x="23" y="10"/>
                </a:cxn>
                <a:cxn ang="0">
                  <a:pos x="26" y="9"/>
                </a:cxn>
                <a:cxn ang="0">
                  <a:pos x="28" y="7"/>
                </a:cxn>
                <a:cxn ang="0">
                  <a:pos x="28" y="4"/>
                </a:cxn>
                <a:cxn ang="0">
                  <a:pos x="26" y="2"/>
                </a:cxn>
                <a:cxn ang="0">
                  <a:pos x="24" y="1"/>
                </a:cxn>
                <a:cxn ang="0">
                  <a:pos x="21" y="0"/>
                </a:cxn>
                <a:cxn ang="0">
                  <a:pos x="16" y="1"/>
                </a:cxn>
              </a:cxnLst>
              <a:rect l="txL" t="txT" r="txR" b="txB"/>
              <a:pathLst>
                <a:path w="108" h="83">
                  <a:moveTo>
                    <a:pt x="63" y="9"/>
                  </a:moveTo>
                  <a:lnTo>
                    <a:pt x="58" y="13"/>
                  </a:lnTo>
                  <a:lnTo>
                    <a:pt x="55" y="19"/>
                  </a:lnTo>
                  <a:lnTo>
                    <a:pt x="50" y="35"/>
                  </a:lnTo>
                  <a:lnTo>
                    <a:pt x="40" y="16"/>
                  </a:lnTo>
                  <a:lnTo>
                    <a:pt x="33" y="11"/>
                  </a:lnTo>
                  <a:lnTo>
                    <a:pt x="25" y="10"/>
                  </a:lnTo>
                  <a:lnTo>
                    <a:pt x="15" y="12"/>
                  </a:lnTo>
                  <a:lnTo>
                    <a:pt x="7" y="20"/>
                  </a:lnTo>
                  <a:lnTo>
                    <a:pt x="3" y="25"/>
                  </a:lnTo>
                  <a:lnTo>
                    <a:pt x="1" y="32"/>
                  </a:lnTo>
                  <a:lnTo>
                    <a:pt x="0" y="48"/>
                  </a:lnTo>
                  <a:lnTo>
                    <a:pt x="6" y="73"/>
                  </a:lnTo>
                  <a:lnTo>
                    <a:pt x="8" y="77"/>
                  </a:lnTo>
                  <a:lnTo>
                    <a:pt x="12" y="80"/>
                  </a:lnTo>
                  <a:lnTo>
                    <a:pt x="16" y="82"/>
                  </a:lnTo>
                  <a:lnTo>
                    <a:pt x="22" y="83"/>
                  </a:lnTo>
                  <a:lnTo>
                    <a:pt x="29" y="80"/>
                  </a:lnTo>
                  <a:lnTo>
                    <a:pt x="30" y="73"/>
                  </a:lnTo>
                  <a:lnTo>
                    <a:pt x="29" y="68"/>
                  </a:lnTo>
                  <a:lnTo>
                    <a:pt x="25" y="66"/>
                  </a:lnTo>
                  <a:lnTo>
                    <a:pt x="21" y="68"/>
                  </a:lnTo>
                  <a:lnTo>
                    <a:pt x="13" y="71"/>
                  </a:lnTo>
                  <a:lnTo>
                    <a:pt x="7" y="64"/>
                  </a:lnTo>
                  <a:lnTo>
                    <a:pt x="3" y="52"/>
                  </a:lnTo>
                  <a:lnTo>
                    <a:pt x="4" y="40"/>
                  </a:lnTo>
                  <a:lnTo>
                    <a:pt x="6" y="34"/>
                  </a:lnTo>
                  <a:lnTo>
                    <a:pt x="10" y="31"/>
                  </a:lnTo>
                  <a:lnTo>
                    <a:pt x="17" y="26"/>
                  </a:lnTo>
                  <a:lnTo>
                    <a:pt x="27" y="23"/>
                  </a:lnTo>
                  <a:lnTo>
                    <a:pt x="31" y="23"/>
                  </a:lnTo>
                  <a:lnTo>
                    <a:pt x="35" y="25"/>
                  </a:lnTo>
                  <a:lnTo>
                    <a:pt x="38" y="27"/>
                  </a:lnTo>
                  <a:lnTo>
                    <a:pt x="42" y="31"/>
                  </a:lnTo>
                  <a:lnTo>
                    <a:pt x="44" y="34"/>
                  </a:lnTo>
                  <a:lnTo>
                    <a:pt x="47" y="41"/>
                  </a:lnTo>
                  <a:lnTo>
                    <a:pt x="48" y="47"/>
                  </a:lnTo>
                  <a:lnTo>
                    <a:pt x="50" y="56"/>
                  </a:lnTo>
                  <a:lnTo>
                    <a:pt x="53" y="56"/>
                  </a:lnTo>
                  <a:lnTo>
                    <a:pt x="54" y="36"/>
                  </a:lnTo>
                  <a:lnTo>
                    <a:pt x="56" y="29"/>
                  </a:lnTo>
                  <a:lnTo>
                    <a:pt x="60" y="25"/>
                  </a:lnTo>
                  <a:lnTo>
                    <a:pt x="67" y="18"/>
                  </a:lnTo>
                  <a:lnTo>
                    <a:pt x="71" y="16"/>
                  </a:lnTo>
                  <a:lnTo>
                    <a:pt x="77" y="16"/>
                  </a:lnTo>
                  <a:lnTo>
                    <a:pt x="98" y="22"/>
                  </a:lnTo>
                  <a:lnTo>
                    <a:pt x="102" y="31"/>
                  </a:lnTo>
                  <a:lnTo>
                    <a:pt x="103" y="37"/>
                  </a:lnTo>
                  <a:lnTo>
                    <a:pt x="104" y="46"/>
                  </a:lnTo>
                  <a:lnTo>
                    <a:pt x="102" y="59"/>
                  </a:lnTo>
                  <a:lnTo>
                    <a:pt x="96" y="66"/>
                  </a:lnTo>
                  <a:lnTo>
                    <a:pt x="92" y="65"/>
                  </a:lnTo>
                  <a:lnTo>
                    <a:pt x="86" y="63"/>
                  </a:lnTo>
                  <a:lnTo>
                    <a:pt x="82" y="65"/>
                  </a:lnTo>
                  <a:lnTo>
                    <a:pt x="79" y="72"/>
                  </a:lnTo>
                  <a:lnTo>
                    <a:pt x="82" y="79"/>
                  </a:lnTo>
                  <a:lnTo>
                    <a:pt x="88" y="82"/>
                  </a:lnTo>
                  <a:lnTo>
                    <a:pt x="91" y="80"/>
                  </a:lnTo>
                  <a:lnTo>
                    <a:pt x="95" y="78"/>
                  </a:lnTo>
                  <a:lnTo>
                    <a:pt x="103" y="70"/>
                  </a:lnTo>
                  <a:lnTo>
                    <a:pt x="107" y="58"/>
                  </a:lnTo>
                  <a:lnTo>
                    <a:pt x="107" y="51"/>
                  </a:lnTo>
                  <a:lnTo>
                    <a:pt x="108" y="45"/>
                  </a:lnTo>
                  <a:lnTo>
                    <a:pt x="107" y="33"/>
                  </a:lnTo>
                  <a:lnTo>
                    <a:pt x="105" y="24"/>
                  </a:lnTo>
                  <a:lnTo>
                    <a:pt x="102" y="16"/>
                  </a:lnTo>
                  <a:lnTo>
                    <a:pt x="99" y="11"/>
                  </a:lnTo>
                  <a:lnTo>
                    <a:pt x="94" y="5"/>
                  </a:lnTo>
                  <a:lnTo>
                    <a:pt x="89" y="2"/>
                  </a:lnTo>
                  <a:lnTo>
                    <a:pt x="83" y="0"/>
                  </a:lnTo>
                  <a:lnTo>
                    <a:pt x="78" y="0"/>
                  </a:lnTo>
                  <a:lnTo>
                    <a:pt x="63" y="9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31" name="未知"/>
            <p:cNvSpPr>
              <a:spLocks noEditPoints="1"/>
            </p:cNvSpPr>
            <p:nvPr/>
          </p:nvSpPr>
          <p:spPr>
            <a:xfrm>
              <a:off x="2273" y="2265"/>
              <a:ext cx="56" cy="33"/>
            </a:xfrm>
            <a:custGeom>
              <a:avLst/>
              <a:gdLst>
                <a:gd name="txL" fmla="*/ 0 w 111"/>
                <a:gd name="txT" fmla="*/ 0 h 92"/>
                <a:gd name="txR" fmla="*/ 111 w 111"/>
                <a:gd name="txB" fmla="*/ 92 h 92"/>
              </a:gdLst>
              <a:ahLst/>
              <a:cxnLst>
                <a:cxn ang="0">
                  <a:pos x="16" y="0"/>
                </a:cxn>
                <a:cxn ang="0">
                  <a:pos x="12" y="1"/>
                </a:cxn>
                <a:cxn ang="0">
                  <a:pos x="11" y="4"/>
                </a:cxn>
                <a:cxn ang="0">
                  <a:pos x="11" y="5"/>
                </a:cxn>
                <a:cxn ang="0">
                  <a:pos x="12" y="8"/>
                </a:cxn>
                <a:cxn ang="0">
                  <a:pos x="11" y="9"/>
                </a:cxn>
                <a:cxn ang="0">
                  <a:pos x="8" y="9"/>
                </a:cxn>
                <a:cxn ang="0">
                  <a:pos x="4" y="8"/>
                </a:cxn>
                <a:cxn ang="0">
                  <a:pos x="2" y="6"/>
                </a:cxn>
                <a:cxn ang="0">
                  <a:pos x="2" y="5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6" y="2"/>
                </a:cxn>
                <a:cxn ang="0">
                  <a:pos x="4" y="1"/>
                </a:cxn>
                <a:cxn ang="0">
                  <a:pos x="1" y="2"/>
                </a:cxn>
                <a:cxn ang="0">
                  <a:pos x="0" y="4"/>
                </a:cxn>
                <a:cxn ang="0">
                  <a:pos x="1" y="7"/>
                </a:cxn>
                <a:cxn ang="0">
                  <a:pos x="4" y="10"/>
                </a:cxn>
                <a:cxn ang="0">
                  <a:pos x="9" y="11"/>
                </a:cxn>
                <a:cxn ang="0">
                  <a:pos x="15" y="12"/>
                </a:cxn>
                <a:cxn ang="0">
                  <a:pos x="17" y="12"/>
                </a:cxn>
                <a:cxn ang="0">
                  <a:pos x="21" y="11"/>
                </a:cxn>
                <a:cxn ang="0">
                  <a:pos x="25" y="10"/>
                </a:cxn>
                <a:cxn ang="0">
                  <a:pos x="25" y="10"/>
                </a:cxn>
                <a:cxn ang="0">
                  <a:pos x="27" y="9"/>
                </a:cxn>
                <a:cxn ang="0">
                  <a:pos x="28" y="6"/>
                </a:cxn>
                <a:cxn ang="0">
                  <a:pos x="27" y="4"/>
                </a:cxn>
                <a:cxn ang="0">
                  <a:pos x="24" y="1"/>
                </a:cxn>
                <a:cxn ang="0">
                  <a:pos x="21" y="0"/>
                </a:cxn>
                <a:cxn ang="0">
                  <a:pos x="14" y="3"/>
                </a:cxn>
                <a:cxn ang="0">
                  <a:pos x="16" y="2"/>
                </a:cxn>
                <a:cxn ang="0">
                  <a:pos x="21" y="2"/>
                </a:cxn>
                <a:cxn ang="0">
                  <a:pos x="24" y="3"/>
                </a:cxn>
                <a:cxn ang="0">
                  <a:pos x="26" y="4"/>
                </a:cxn>
                <a:cxn ang="0">
                  <a:pos x="27" y="5"/>
                </a:cxn>
                <a:cxn ang="0">
                  <a:pos x="27" y="6"/>
                </a:cxn>
                <a:cxn ang="0">
                  <a:pos x="24" y="9"/>
                </a:cxn>
                <a:cxn ang="0">
                  <a:pos x="13" y="8"/>
                </a:cxn>
                <a:cxn ang="0">
                  <a:pos x="12" y="5"/>
                </a:cxn>
                <a:cxn ang="0">
                  <a:pos x="13" y="4"/>
                </a:cxn>
              </a:cxnLst>
              <a:rect l="txL" t="txT" r="txR" b="txB"/>
              <a:pathLst>
                <a:path w="111" h="92">
                  <a:moveTo>
                    <a:pt x="74" y="0"/>
                  </a:moveTo>
                  <a:lnTo>
                    <a:pt x="62" y="1"/>
                  </a:lnTo>
                  <a:lnTo>
                    <a:pt x="52" y="8"/>
                  </a:lnTo>
                  <a:lnTo>
                    <a:pt x="47" y="12"/>
                  </a:lnTo>
                  <a:lnTo>
                    <a:pt x="44" y="19"/>
                  </a:lnTo>
                  <a:lnTo>
                    <a:pt x="42" y="27"/>
                  </a:lnTo>
                  <a:lnTo>
                    <a:pt x="42" y="37"/>
                  </a:lnTo>
                  <a:lnTo>
                    <a:pt x="41" y="42"/>
                  </a:lnTo>
                  <a:lnTo>
                    <a:pt x="42" y="48"/>
                  </a:lnTo>
                  <a:lnTo>
                    <a:pt x="45" y="59"/>
                  </a:lnTo>
                  <a:lnTo>
                    <a:pt x="57" y="75"/>
                  </a:lnTo>
                  <a:lnTo>
                    <a:pt x="41" y="73"/>
                  </a:lnTo>
                  <a:lnTo>
                    <a:pt x="34" y="71"/>
                  </a:lnTo>
                  <a:lnTo>
                    <a:pt x="29" y="70"/>
                  </a:lnTo>
                  <a:lnTo>
                    <a:pt x="19" y="66"/>
                  </a:lnTo>
                  <a:lnTo>
                    <a:pt x="13" y="62"/>
                  </a:lnTo>
                  <a:lnTo>
                    <a:pt x="8" y="55"/>
                  </a:lnTo>
                  <a:lnTo>
                    <a:pt x="6" y="49"/>
                  </a:lnTo>
                  <a:lnTo>
                    <a:pt x="4" y="42"/>
                  </a:lnTo>
                  <a:lnTo>
                    <a:pt x="5" y="35"/>
                  </a:lnTo>
                  <a:lnTo>
                    <a:pt x="6" y="25"/>
                  </a:lnTo>
                  <a:lnTo>
                    <a:pt x="10" y="23"/>
                  </a:lnTo>
                  <a:lnTo>
                    <a:pt x="13" y="23"/>
                  </a:lnTo>
                  <a:lnTo>
                    <a:pt x="15" y="24"/>
                  </a:lnTo>
                  <a:lnTo>
                    <a:pt x="20" y="21"/>
                  </a:lnTo>
                  <a:lnTo>
                    <a:pt x="21" y="15"/>
                  </a:lnTo>
                  <a:lnTo>
                    <a:pt x="20" y="7"/>
                  </a:lnTo>
                  <a:lnTo>
                    <a:pt x="14" y="5"/>
                  </a:lnTo>
                  <a:lnTo>
                    <a:pt x="5" y="12"/>
                  </a:lnTo>
                  <a:lnTo>
                    <a:pt x="2" y="15"/>
                  </a:lnTo>
                  <a:lnTo>
                    <a:pt x="1" y="20"/>
                  </a:lnTo>
                  <a:lnTo>
                    <a:pt x="0" y="32"/>
                  </a:lnTo>
                  <a:lnTo>
                    <a:pt x="0" y="44"/>
                  </a:lnTo>
                  <a:lnTo>
                    <a:pt x="3" y="55"/>
                  </a:lnTo>
                  <a:lnTo>
                    <a:pt x="8" y="65"/>
                  </a:lnTo>
                  <a:lnTo>
                    <a:pt x="15" y="74"/>
                  </a:lnTo>
                  <a:lnTo>
                    <a:pt x="24" y="81"/>
                  </a:lnTo>
                  <a:lnTo>
                    <a:pt x="35" y="86"/>
                  </a:lnTo>
                  <a:lnTo>
                    <a:pt x="46" y="89"/>
                  </a:lnTo>
                  <a:lnTo>
                    <a:pt x="60" y="92"/>
                  </a:lnTo>
                  <a:lnTo>
                    <a:pt x="62" y="91"/>
                  </a:lnTo>
                  <a:lnTo>
                    <a:pt x="65" y="91"/>
                  </a:lnTo>
                  <a:lnTo>
                    <a:pt x="71" y="91"/>
                  </a:lnTo>
                  <a:lnTo>
                    <a:pt x="81" y="89"/>
                  </a:lnTo>
                  <a:lnTo>
                    <a:pt x="89" y="86"/>
                  </a:lnTo>
                  <a:lnTo>
                    <a:pt x="97" y="82"/>
                  </a:lnTo>
                  <a:lnTo>
                    <a:pt x="99" y="78"/>
                  </a:lnTo>
                  <a:lnTo>
                    <a:pt x="100" y="76"/>
                  </a:lnTo>
                  <a:lnTo>
                    <a:pt x="102" y="75"/>
                  </a:lnTo>
                  <a:lnTo>
                    <a:pt x="106" y="66"/>
                  </a:lnTo>
                  <a:lnTo>
                    <a:pt x="109" y="55"/>
                  </a:lnTo>
                  <a:lnTo>
                    <a:pt x="111" y="44"/>
                  </a:lnTo>
                  <a:lnTo>
                    <a:pt x="110" y="35"/>
                  </a:lnTo>
                  <a:lnTo>
                    <a:pt x="108" y="27"/>
                  </a:lnTo>
                  <a:lnTo>
                    <a:pt x="102" y="14"/>
                  </a:lnTo>
                  <a:lnTo>
                    <a:pt x="96" y="7"/>
                  </a:lnTo>
                  <a:lnTo>
                    <a:pt x="90" y="3"/>
                  </a:lnTo>
                  <a:lnTo>
                    <a:pt x="82" y="0"/>
                  </a:lnTo>
                  <a:lnTo>
                    <a:pt x="74" y="0"/>
                  </a:lnTo>
                  <a:close/>
                  <a:moveTo>
                    <a:pt x="55" y="21"/>
                  </a:moveTo>
                  <a:lnTo>
                    <a:pt x="58" y="17"/>
                  </a:lnTo>
                  <a:lnTo>
                    <a:pt x="63" y="15"/>
                  </a:lnTo>
                  <a:lnTo>
                    <a:pt x="74" y="15"/>
                  </a:lnTo>
                  <a:lnTo>
                    <a:pt x="82" y="15"/>
                  </a:lnTo>
                  <a:lnTo>
                    <a:pt x="89" y="17"/>
                  </a:lnTo>
                  <a:lnTo>
                    <a:pt x="94" y="19"/>
                  </a:lnTo>
                  <a:lnTo>
                    <a:pt x="99" y="24"/>
                  </a:lnTo>
                  <a:lnTo>
                    <a:pt x="101" y="27"/>
                  </a:lnTo>
                  <a:lnTo>
                    <a:pt x="104" y="32"/>
                  </a:lnTo>
                  <a:lnTo>
                    <a:pt x="105" y="37"/>
                  </a:lnTo>
                  <a:lnTo>
                    <a:pt x="106" y="44"/>
                  </a:lnTo>
                  <a:lnTo>
                    <a:pt x="105" y="50"/>
                  </a:lnTo>
                  <a:lnTo>
                    <a:pt x="103" y="56"/>
                  </a:lnTo>
                  <a:lnTo>
                    <a:pt x="95" y="69"/>
                  </a:lnTo>
                  <a:lnTo>
                    <a:pt x="67" y="75"/>
                  </a:lnTo>
                  <a:lnTo>
                    <a:pt x="52" y="59"/>
                  </a:lnTo>
                  <a:lnTo>
                    <a:pt x="48" y="49"/>
                  </a:lnTo>
                  <a:lnTo>
                    <a:pt x="47" y="43"/>
                  </a:lnTo>
                  <a:lnTo>
                    <a:pt x="48" y="38"/>
                  </a:lnTo>
                  <a:lnTo>
                    <a:pt x="49" y="28"/>
                  </a:lnTo>
                  <a:lnTo>
                    <a:pt x="55" y="21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32" name="未知"/>
            <p:cNvSpPr/>
            <p:nvPr/>
          </p:nvSpPr>
          <p:spPr>
            <a:xfrm>
              <a:off x="2274" y="2003"/>
              <a:ext cx="55" cy="29"/>
            </a:xfrm>
            <a:custGeom>
              <a:avLst/>
              <a:gdLst>
                <a:gd name="txL" fmla="*/ 0 w 108"/>
                <a:gd name="txT" fmla="*/ 0 h 80"/>
                <a:gd name="txR" fmla="*/ 108 w 108"/>
                <a:gd name="txB" fmla="*/ 80 h 80"/>
              </a:gdLst>
              <a:ahLst/>
              <a:cxnLst>
                <a:cxn ang="0">
                  <a:pos x="25" y="7"/>
                </a:cxn>
                <a:cxn ang="0">
                  <a:pos x="28" y="6"/>
                </a:cxn>
                <a:cxn ang="0">
                  <a:pos x="28" y="5"/>
                </a:cxn>
                <a:cxn ang="0">
                  <a:pos x="28" y="5"/>
                </a:cxn>
                <a:cxn ang="0">
                  <a:pos x="26" y="4"/>
                </a:cxn>
                <a:cxn ang="0">
                  <a:pos x="23" y="4"/>
                </a:cxn>
                <a:cxn ang="0">
                  <a:pos x="21" y="5"/>
                </a:cxn>
                <a:cxn ang="0">
                  <a:pos x="12" y="3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7" y="11"/>
                </a:cxn>
                <a:cxn ang="0">
                  <a:pos x="7" y="10"/>
                </a:cxn>
                <a:cxn ang="0">
                  <a:pos x="4" y="9"/>
                </a:cxn>
                <a:cxn ang="0">
                  <a:pos x="3" y="7"/>
                </a:cxn>
                <a:cxn ang="0">
                  <a:pos x="3" y="1"/>
                </a:cxn>
                <a:cxn ang="0">
                  <a:pos x="5" y="2"/>
                </a:cxn>
                <a:cxn ang="0">
                  <a:pos x="8" y="3"/>
                </a:cxn>
                <a:cxn ang="0">
                  <a:pos x="10" y="4"/>
                </a:cxn>
                <a:cxn ang="0">
                  <a:pos x="12" y="4"/>
                </a:cxn>
                <a:cxn ang="0">
                  <a:pos x="13" y="5"/>
                </a:cxn>
                <a:cxn ang="0">
                  <a:pos x="15" y="5"/>
                </a:cxn>
                <a:cxn ang="0">
                  <a:pos x="16" y="5"/>
                </a:cxn>
                <a:cxn ang="0">
                  <a:pos x="18" y="6"/>
                </a:cxn>
                <a:cxn ang="0">
                  <a:pos x="25" y="7"/>
                </a:cxn>
              </a:cxnLst>
              <a:rect l="txL" t="txT" r="txR" b="txB"/>
              <a:pathLst>
                <a:path w="108" h="80">
                  <a:moveTo>
                    <a:pt x="99" y="52"/>
                  </a:moveTo>
                  <a:lnTo>
                    <a:pt x="107" y="48"/>
                  </a:lnTo>
                  <a:lnTo>
                    <a:pt x="108" y="40"/>
                  </a:lnTo>
                  <a:lnTo>
                    <a:pt x="107" y="35"/>
                  </a:lnTo>
                  <a:lnTo>
                    <a:pt x="100" y="33"/>
                  </a:lnTo>
                  <a:lnTo>
                    <a:pt x="89" y="33"/>
                  </a:lnTo>
                  <a:lnTo>
                    <a:pt x="82" y="35"/>
                  </a:lnTo>
                  <a:lnTo>
                    <a:pt x="46" y="25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7" y="80"/>
                  </a:lnTo>
                  <a:lnTo>
                    <a:pt x="28" y="74"/>
                  </a:lnTo>
                  <a:lnTo>
                    <a:pt x="13" y="66"/>
                  </a:lnTo>
                  <a:lnTo>
                    <a:pt x="9" y="53"/>
                  </a:lnTo>
                  <a:lnTo>
                    <a:pt x="9" y="11"/>
                  </a:lnTo>
                  <a:lnTo>
                    <a:pt x="18" y="17"/>
                  </a:lnTo>
                  <a:lnTo>
                    <a:pt x="29" y="23"/>
                  </a:lnTo>
                  <a:lnTo>
                    <a:pt x="37" y="28"/>
                  </a:lnTo>
                  <a:lnTo>
                    <a:pt x="45" y="33"/>
                  </a:lnTo>
                  <a:lnTo>
                    <a:pt x="51" y="36"/>
                  </a:lnTo>
                  <a:lnTo>
                    <a:pt x="58" y="40"/>
                  </a:lnTo>
                  <a:lnTo>
                    <a:pt x="63" y="42"/>
                  </a:lnTo>
                  <a:lnTo>
                    <a:pt x="69" y="45"/>
                  </a:lnTo>
                  <a:lnTo>
                    <a:pt x="99" y="52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33" name="未知"/>
            <p:cNvSpPr/>
            <p:nvPr/>
          </p:nvSpPr>
          <p:spPr>
            <a:xfrm>
              <a:off x="2274" y="2039"/>
              <a:ext cx="56" cy="30"/>
            </a:xfrm>
            <a:custGeom>
              <a:avLst/>
              <a:gdLst>
                <a:gd name="txL" fmla="*/ 0 w 110"/>
                <a:gd name="txT" fmla="*/ 0 h 84"/>
                <a:gd name="txR" fmla="*/ 110 w 110"/>
                <a:gd name="txB" fmla="*/ 84 h 84"/>
              </a:gdLst>
              <a:ahLst/>
              <a:cxnLst>
                <a:cxn ang="0">
                  <a:pos x="12" y="4"/>
                </a:cxn>
                <a:cxn ang="0">
                  <a:pos x="10" y="2"/>
                </a:cxn>
                <a:cxn ang="0">
                  <a:pos x="4" y="2"/>
                </a:cxn>
                <a:cxn ang="0">
                  <a:pos x="1" y="4"/>
                </a:cxn>
                <a:cxn ang="0">
                  <a:pos x="1" y="8"/>
                </a:cxn>
                <a:cxn ang="0">
                  <a:pos x="2" y="10"/>
                </a:cxn>
                <a:cxn ang="0">
                  <a:pos x="4" y="11"/>
                </a:cxn>
                <a:cxn ang="0">
                  <a:pos x="8" y="10"/>
                </a:cxn>
                <a:cxn ang="0">
                  <a:pos x="8" y="9"/>
                </a:cxn>
                <a:cxn ang="0">
                  <a:pos x="6" y="9"/>
                </a:cxn>
                <a:cxn ang="0">
                  <a:pos x="4" y="9"/>
                </a:cxn>
                <a:cxn ang="0">
                  <a:pos x="1" y="6"/>
                </a:cxn>
                <a:cxn ang="0">
                  <a:pos x="3" y="4"/>
                </a:cxn>
                <a:cxn ang="0">
                  <a:pos x="7" y="3"/>
                </a:cxn>
                <a:cxn ang="0">
                  <a:pos x="9" y="3"/>
                </a:cxn>
                <a:cxn ang="0">
                  <a:pos x="11" y="4"/>
                </a:cxn>
                <a:cxn ang="0">
                  <a:pos x="12" y="5"/>
                </a:cxn>
                <a:cxn ang="0">
                  <a:pos x="13" y="7"/>
                </a:cxn>
                <a:cxn ang="0">
                  <a:pos x="14" y="6"/>
                </a:cxn>
                <a:cxn ang="0">
                  <a:pos x="15" y="4"/>
                </a:cxn>
                <a:cxn ang="0">
                  <a:pos x="18" y="3"/>
                </a:cxn>
                <a:cxn ang="0">
                  <a:pos x="25" y="3"/>
                </a:cxn>
                <a:cxn ang="0">
                  <a:pos x="27" y="6"/>
                </a:cxn>
                <a:cxn ang="0">
                  <a:pos x="25" y="9"/>
                </a:cxn>
                <a:cxn ang="0">
                  <a:pos x="22" y="8"/>
                </a:cxn>
                <a:cxn ang="0">
                  <a:pos x="21" y="9"/>
                </a:cxn>
                <a:cxn ang="0">
                  <a:pos x="23" y="10"/>
                </a:cxn>
                <a:cxn ang="0">
                  <a:pos x="23" y="10"/>
                </a:cxn>
                <a:cxn ang="0">
                  <a:pos x="25" y="10"/>
                </a:cxn>
                <a:cxn ang="0">
                  <a:pos x="26" y="10"/>
                </a:cxn>
                <a:cxn ang="0">
                  <a:pos x="27" y="8"/>
                </a:cxn>
                <a:cxn ang="0">
                  <a:pos x="28" y="7"/>
                </a:cxn>
                <a:cxn ang="0">
                  <a:pos x="28" y="6"/>
                </a:cxn>
                <a:cxn ang="0">
                  <a:pos x="29" y="6"/>
                </a:cxn>
                <a:cxn ang="0">
                  <a:pos x="27" y="3"/>
                </a:cxn>
                <a:cxn ang="0">
                  <a:pos x="26" y="2"/>
                </a:cxn>
                <a:cxn ang="0">
                  <a:pos x="23" y="0"/>
                </a:cxn>
                <a:cxn ang="0">
                  <a:pos x="21" y="0"/>
                </a:cxn>
                <a:cxn ang="0">
                  <a:pos x="18" y="0"/>
                </a:cxn>
                <a:cxn ang="0">
                  <a:pos x="15" y="1"/>
                </a:cxn>
                <a:cxn ang="0">
                  <a:pos x="13" y="5"/>
                </a:cxn>
              </a:cxnLst>
              <a:rect l="txL" t="txT" r="txR" b="txB"/>
              <a:pathLst>
                <a:path w="110" h="84">
                  <a:moveTo>
                    <a:pt x="50" y="35"/>
                  </a:moveTo>
                  <a:lnTo>
                    <a:pt x="47" y="28"/>
                  </a:lnTo>
                  <a:lnTo>
                    <a:pt x="45" y="23"/>
                  </a:lnTo>
                  <a:lnTo>
                    <a:pt x="40" y="16"/>
                  </a:lnTo>
                  <a:lnTo>
                    <a:pt x="24" y="10"/>
                  </a:lnTo>
                  <a:lnTo>
                    <a:pt x="14" y="13"/>
                  </a:lnTo>
                  <a:lnTo>
                    <a:pt x="6" y="21"/>
                  </a:lnTo>
                  <a:lnTo>
                    <a:pt x="1" y="33"/>
                  </a:lnTo>
                  <a:lnTo>
                    <a:pt x="0" y="48"/>
                  </a:lnTo>
                  <a:lnTo>
                    <a:pt x="1" y="61"/>
                  </a:lnTo>
                  <a:lnTo>
                    <a:pt x="5" y="74"/>
                  </a:lnTo>
                  <a:lnTo>
                    <a:pt x="8" y="78"/>
                  </a:lnTo>
                  <a:lnTo>
                    <a:pt x="12" y="81"/>
                  </a:lnTo>
                  <a:lnTo>
                    <a:pt x="16" y="83"/>
                  </a:lnTo>
                  <a:lnTo>
                    <a:pt x="21" y="84"/>
                  </a:lnTo>
                  <a:lnTo>
                    <a:pt x="29" y="80"/>
                  </a:lnTo>
                  <a:lnTo>
                    <a:pt x="31" y="74"/>
                  </a:lnTo>
                  <a:lnTo>
                    <a:pt x="30" y="70"/>
                  </a:lnTo>
                  <a:lnTo>
                    <a:pt x="29" y="69"/>
                  </a:lnTo>
                  <a:lnTo>
                    <a:pt x="24" y="67"/>
                  </a:lnTo>
                  <a:lnTo>
                    <a:pt x="21" y="69"/>
                  </a:lnTo>
                  <a:lnTo>
                    <a:pt x="13" y="71"/>
                  </a:lnTo>
                  <a:lnTo>
                    <a:pt x="6" y="63"/>
                  </a:lnTo>
                  <a:lnTo>
                    <a:pt x="4" y="51"/>
                  </a:lnTo>
                  <a:lnTo>
                    <a:pt x="5" y="39"/>
                  </a:lnTo>
                  <a:lnTo>
                    <a:pt x="10" y="32"/>
                  </a:lnTo>
                  <a:lnTo>
                    <a:pt x="17" y="26"/>
                  </a:lnTo>
                  <a:lnTo>
                    <a:pt x="26" y="24"/>
                  </a:lnTo>
                  <a:lnTo>
                    <a:pt x="30" y="24"/>
                  </a:lnTo>
                  <a:lnTo>
                    <a:pt x="35" y="26"/>
                  </a:lnTo>
                  <a:lnTo>
                    <a:pt x="39" y="28"/>
                  </a:lnTo>
                  <a:lnTo>
                    <a:pt x="43" y="32"/>
                  </a:lnTo>
                  <a:lnTo>
                    <a:pt x="45" y="35"/>
                  </a:lnTo>
                  <a:lnTo>
                    <a:pt x="47" y="41"/>
                  </a:lnTo>
                  <a:lnTo>
                    <a:pt x="48" y="47"/>
                  </a:lnTo>
                  <a:lnTo>
                    <a:pt x="49" y="55"/>
                  </a:lnTo>
                  <a:lnTo>
                    <a:pt x="54" y="55"/>
                  </a:lnTo>
                  <a:lnTo>
                    <a:pt x="54" y="44"/>
                  </a:lnTo>
                  <a:lnTo>
                    <a:pt x="55" y="37"/>
                  </a:lnTo>
                  <a:lnTo>
                    <a:pt x="57" y="30"/>
                  </a:lnTo>
                  <a:lnTo>
                    <a:pt x="61" y="26"/>
                  </a:lnTo>
                  <a:lnTo>
                    <a:pt x="68" y="19"/>
                  </a:lnTo>
                  <a:lnTo>
                    <a:pt x="77" y="17"/>
                  </a:lnTo>
                  <a:lnTo>
                    <a:pt x="99" y="24"/>
                  </a:lnTo>
                  <a:lnTo>
                    <a:pt x="103" y="33"/>
                  </a:lnTo>
                  <a:lnTo>
                    <a:pt x="105" y="46"/>
                  </a:lnTo>
                  <a:lnTo>
                    <a:pt x="103" y="60"/>
                  </a:lnTo>
                  <a:lnTo>
                    <a:pt x="97" y="67"/>
                  </a:lnTo>
                  <a:lnTo>
                    <a:pt x="92" y="64"/>
                  </a:lnTo>
                  <a:lnTo>
                    <a:pt x="87" y="62"/>
                  </a:lnTo>
                  <a:lnTo>
                    <a:pt x="82" y="67"/>
                  </a:lnTo>
                  <a:lnTo>
                    <a:pt x="80" y="73"/>
                  </a:lnTo>
                  <a:lnTo>
                    <a:pt x="82" y="80"/>
                  </a:lnTo>
                  <a:lnTo>
                    <a:pt x="90" y="82"/>
                  </a:lnTo>
                  <a:lnTo>
                    <a:pt x="90" y="81"/>
                  </a:lnTo>
                  <a:lnTo>
                    <a:pt x="91" y="81"/>
                  </a:lnTo>
                  <a:lnTo>
                    <a:pt x="93" y="81"/>
                  </a:lnTo>
                  <a:lnTo>
                    <a:pt x="97" y="79"/>
                  </a:lnTo>
                  <a:lnTo>
                    <a:pt x="98" y="77"/>
                  </a:lnTo>
                  <a:lnTo>
                    <a:pt x="100" y="76"/>
                  </a:lnTo>
                  <a:lnTo>
                    <a:pt x="104" y="72"/>
                  </a:lnTo>
                  <a:lnTo>
                    <a:pt x="106" y="64"/>
                  </a:lnTo>
                  <a:lnTo>
                    <a:pt x="108" y="58"/>
                  </a:lnTo>
                  <a:lnTo>
                    <a:pt x="108" y="54"/>
                  </a:lnTo>
                  <a:lnTo>
                    <a:pt x="108" y="52"/>
                  </a:lnTo>
                  <a:lnTo>
                    <a:pt x="108" y="51"/>
                  </a:lnTo>
                  <a:lnTo>
                    <a:pt x="109" y="51"/>
                  </a:lnTo>
                  <a:lnTo>
                    <a:pt x="110" y="45"/>
                  </a:lnTo>
                  <a:lnTo>
                    <a:pt x="109" y="34"/>
                  </a:lnTo>
                  <a:lnTo>
                    <a:pt x="107" y="26"/>
                  </a:lnTo>
                  <a:lnTo>
                    <a:pt x="104" y="18"/>
                  </a:lnTo>
                  <a:lnTo>
                    <a:pt x="100" y="13"/>
                  </a:lnTo>
                  <a:lnTo>
                    <a:pt x="94" y="6"/>
                  </a:lnTo>
                  <a:lnTo>
                    <a:pt x="90" y="3"/>
                  </a:lnTo>
                  <a:lnTo>
                    <a:pt x="84" y="0"/>
                  </a:lnTo>
                  <a:lnTo>
                    <a:pt x="80" y="1"/>
                  </a:lnTo>
                  <a:lnTo>
                    <a:pt x="75" y="1"/>
                  </a:lnTo>
                  <a:lnTo>
                    <a:pt x="71" y="3"/>
                  </a:lnTo>
                  <a:lnTo>
                    <a:pt x="63" y="9"/>
                  </a:lnTo>
                  <a:lnTo>
                    <a:pt x="58" y="12"/>
                  </a:lnTo>
                  <a:lnTo>
                    <a:pt x="55" y="18"/>
                  </a:lnTo>
                  <a:lnTo>
                    <a:pt x="50" y="35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34" name="未知"/>
            <p:cNvSpPr>
              <a:spLocks noEditPoints="1"/>
            </p:cNvSpPr>
            <p:nvPr/>
          </p:nvSpPr>
          <p:spPr>
            <a:xfrm>
              <a:off x="2273" y="1303"/>
              <a:ext cx="56" cy="32"/>
            </a:xfrm>
            <a:custGeom>
              <a:avLst/>
              <a:gdLst>
                <a:gd name="txL" fmla="*/ 0 w 110"/>
                <a:gd name="txT" fmla="*/ 0 h 89"/>
                <a:gd name="txR" fmla="*/ 110 w 110"/>
                <a:gd name="txB" fmla="*/ 89 h 89"/>
              </a:gdLst>
              <a:ahLst/>
              <a:cxnLst>
                <a:cxn ang="0">
                  <a:pos x="19" y="0"/>
                </a:cxn>
                <a:cxn ang="0">
                  <a:pos x="19" y="3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18" y="12"/>
                </a:cxn>
                <a:cxn ang="0">
                  <a:pos x="19" y="12"/>
                </a:cxn>
                <a:cxn ang="0">
                  <a:pos x="20" y="5"/>
                </a:cxn>
                <a:cxn ang="0">
                  <a:pos x="25" y="5"/>
                </a:cxn>
                <a:cxn ang="0">
                  <a:pos x="27" y="5"/>
                </a:cxn>
                <a:cxn ang="0">
                  <a:pos x="27" y="6"/>
                </a:cxn>
                <a:cxn ang="0">
                  <a:pos x="27" y="7"/>
                </a:cxn>
                <a:cxn ang="0">
                  <a:pos x="28" y="7"/>
                </a:cxn>
                <a:cxn ang="0">
                  <a:pos x="29" y="0"/>
                </a:cxn>
                <a:cxn ang="0">
                  <a:pos x="27" y="0"/>
                </a:cxn>
                <a:cxn ang="0">
                  <a:pos x="27" y="1"/>
                </a:cxn>
                <a:cxn ang="0">
                  <a:pos x="27" y="3"/>
                </a:cxn>
                <a:cxn ang="0">
                  <a:pos x="25" y="3"/>
                </a:cxn>
                <a:cxn ang="0">
                  <a:pos x="20" y="3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9" y="5"/>
                </a:cxn>
                <a:cxn ang="0">
                  <a:pos x="19" y="10"/>
                </a:cxn>
                <a:cxn ang="0">
                  <a:pos x="4" y="4"/>
                </a:cxn>
                <a:cxn ang="0">
                  <a:pos x="19" y="5"/>
                </a:cxn>
              </a:cxnLst>
              <a:rect l="txL" t="txT" r="txR" b="txB"/>
              <a:pathLst>
                <a:path w="110" h="89">
                  <a:moveTo>
                    <a:pt x="73" y="0"/>
                  </a:moveTo>
                  <a:lnTo>
                    <a:pt x="73" y="21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71" y="89"/>
                  </a:lnTo>
                  <a:lnTo>
                    <a:pt x="75" y="89"/>
                  </a:lnTo>
                  <a:lnTo>
                    <a:pt x="77" y="35"/>
                  </a:lnTo>
                  <a:lnTo>
                    <a:pt x="97" y="37"/>
                  </a:lnTo>
                  <a:lnTo>
                    <a:pt x="104" y="39"/>
                  </a:lnTo>
                  <a:lnTo>
                    <a:pt x="105" y="48"/>
                  </a:lnTo>
                  <a:lnTo>
                    <a:pt x="105" y="57"/>
                  </a:lnTo>
                  <a:lnTo>
                    <a:pt x="109" y="57"/>
                  </a:lnTo>
                  <a:lnTo>
                    <a:pt x="110" y="4"/>
                  </a:lnTo>
                  <a:lnTo>
                    <a:pt x="105" y="4"/>
                  </a:lnTo>
                  <a:lnTo>
                    <a:pt x="105" y="11"/>
                  </a:lnTo>
                  <a:lnTo>
                    <a:pt x="104" y="20"/>
                  </a:lnTo>
                  <a:lnTo>
                    <a:pt x="97" y="24"/>
                  </a:lnTo>
                  <a:lnTo>
                    <a:pt x="77" y="21"/>
                  </a:lnTo>
                  <a:lnTo>
                    <a:pt x="77" y="0"/>
                  </a:lnTo>
                  <a:lnTo>
                    <a:pt x="73" y="0"/>
                  </a:lnTo>
                  <a:close/>
                  <a:moveTo>
                    <a:pt x="73" y="35"/>
                  </a:moveTo>
                  <a:lnTo>
                    <a:pt x="72" y="82"/>
                  </a:lnTo>
                  <a:lnTo>
                    <a:pt x="15" y="30"/>
                  </a:lnTo>
                  <a:lnTo>
                    <a:pt x="73" y="35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35" name="未知"/>
            <p:cNvSpPr>
              <a:spLocks noEditPoints="1"/>
            </p:cNvSpPr>
            <p:nvPr/>
          </p:nvSpPr>
          <p:spPr>
            <a:xfrm>
              <a:off x="2274" y="1267"/>
              <a:ext cx="56" cy="30"/>
            </a:xfrm>
            <a:custGeom>
              <a:avLst/>
              <a:gdLst>
                <a:gd name="txL" fmla="*/ 0 w 111"/>
                <a:gd name="txT" fmla="*/ 0 h 83"/>
                <a:gd name="txR" fmla="*/ 111 w 111"/>
                <a:gd name="txB" fmla="*/ 83 h 83"/>
              </a:gdLst>
              <a:ahLst/>
              <a:cxnLst>
                <a:cxn ang="0">
                  <a:pos x="14" y="11"/>
                </a:cxn>
                <a:cxn ang="0">
                  <a:pos x="24" y="10"/>
                </a:cxn>
                <a:cxn ang="0">
                  <a:pos x="25" y="9"/>
                </a:cxn>
                <a:cxn ang="0">
                  <a:pos x="25" y="9"/>
                </a:cxn>
                <a:cxn ang="0">
                  <a:pos x="26" y="9"/>
                </a:cxn>
                <a:cxn ang="0">
                  <a:pos x="27" y="8"/>
                </a:cxn>
                <a:cxn ang="0">
                  <a:pos x="28" y="7"/>
                </a:cxn>
                <a:cxn ang="0">
                  <a:pos x="28" y="6"/>
                </a:cxn>
                <a:cxn ang="0">
                  <a:pos x="28" y="5"/>
                </a:cxn>
                <a:cxn ang="0">
                  <a:pos x="27" y="4"/>
                </a:cxn>
                <a:cxn ang="0">
                  <a:pos x="26" y="3"/>
                </a:cxn>
                <a:cxn ang="0">
                  <a:pos x="25" y="2"/>
                </a:cxn>
                <a:cxn ang="0">
                  <a:pos x="15" y="0"/>
                </a:cxn>
                <a:cxn ang="0">
                  <a:pos x="4" y="1"/>
                </a:cxn>
                <a:cxn ang="0">
                  <a:pos x="3" y="2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1" y="5"/>
                </a:cxn>
                <a:cxn ang="0">
                  <a:pos x="0" y="6"/>
                </a:cxn>
                <a:cxn ang="0">
                  <a:pos x="1" y="7"/>
                </a:cxn>
                <a:cxn ang="0">
                  <a:pos x="2" y="8"/>
                </a:cxn>
                <a:cxn ang="0">
                  <a:pos x="4" y="9"/>
                </a:cxn>
                <a:cxn ang="0">
                  <a:pos x="6" y="9"/>
                </a:cxn>
                <a:cxn ang="0">
                  <a:pos x="8" y="10"/>
                </a:cxn>
                <a:cxn ang="0">
                  <a:pos x="11" y="10"/>
                </a:cxn>
                <a:cxn ang="0">
                  <a:pos x="14" y="11"/>
                </a:cxn>
                <a:cxn ang="0">
                  <a:pos x="24" y="3"/>
                </a:cxn>
                <a:cxn ang="0">
                  <a:pos x="25" y="4"/>
                </a:cxn>
                <a:cxn ang="0">
                  <a:pos x="26" y="4"/>
                </a:cxn>
                <a:cxn ang="0">
                  <a:pos x="27" y="5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6" y="7"/>
                </a:cxn>
                <a:cxn ang="0">
                  <a:pos x="26" y="7"/>
                </a:cxn>
                <a:cxn ang="0">
                  <a:pos x="26" y="7"/>
                </a:cxn>
                <a:cxn ang="0">
                  <a:pos x="26" y="7"/>
                </a:cxn>
                <a:cxn ang="0">
                  <a:pos x="25" y="7"/>
                </a:cxn>
                <a:cxn ang="0">
                  <a:pos x="25" y="7"/>
                </a:cxn>
                <a:cxn ang="0">
                  <a:pos x="25" y="7"/>
                </a:cxn>
                <a:cxn ang="0">
                  <a:pos x="25" y="7"/>
                </a:cxn>
                <a:cxn ang="0">
                  <a:pos x="23" y="8"/>
                </a:cxn>
                <a:cxn ang="0">
                  <a:pos x="14" y="9"/>
                </a:cxn>
                <a:cxn ang="0">
                  <a:pos x="5" y="7"/>
                </a:cxn>
                <a:cxn ang="0">
                  <a:pos x="3" y="7"/>
                </a:cxn>
                <a:cxn ang="0">
                  <a:pos x="3" y="6"/>
                </a:cxn>
                <a:cxn ang="0">
                  <a:pos x="2" y="5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5" y="3"/>
                </a:cxn>
                <a:cxn ang="0">
                  <a:pos x="14" y="2"/>
                </a:cxn>
                <a:cxn ang="0">
                  <a:pos x="24" y="3"/>
                </a:cxn>
              </a:cxnLst>
              <a:rect l="txL" t="txT" r="txR" b="txB"/>
              <a:pathLst>
                <a:path w="111" h="83">
                  <a:moveTo>
                    <a:pt x="55" y="83"/>
                  </a:moveTo>
                  <a:lnTo>
                    <a:pt x="96" y="74"/>
                  </a:lnTo>
                  <a:lnTo>
                    <a:pt x="98" y="69"/>
                  </a:lnTo>
                  <a:lnTo>
                    <a:pt x="99" y="67"/>
                  </a:lnTo>
                  <a:lnTo>
                    <a:pt x="101" y="66"/>
                  </a:lnTo>
                  <a:lnTo>
                    <a:pt x="106" y="60"/>
                  </a:lnTo>
                  <a:lnTo>
                    <a:pt x="109" y="52"/>
                  </a:lnTo>
                  <a:lnTo>
                    <a:pt x="111" y="44"/>
                  </a:lnTo>
                  <a:lnTo>
                    <a:pt x="110" y="35"/>
                  </a:lnTo>
                  <a:lnTo>
                    <a:pt x="107" y="27"/>
                  </a:lnTo>
                  <a:lnTo>
                    <a:pt x="102" y="20"/>
                  </a:lnTo>
                  <a:lnTo>
                    <a:pt x="97" y="14"/>
                  </a:lnTo>
                  <a:lnTo>
                    <a:pt x="57" y="0"/>
                  </a:lnTo>
                  <a:lnTo>
                    <a:pt x="16" y="7"/>
                  </a:lnTo>
                  <a:lnTo>
                    <a:pt x="9" y="13"/>
                  </a:lnTo>
                  <a:lnTo>
                    <a:pt x="4" y="20"/>
                  </a:lnTo>
                  <a:lnTo>
                    <a:pt x="1" y="27"/>
                  </a:lnTo>
                  <a:lnTo>
                    <a:pt x="1" y="36"/>
                  </a:lnTo>
                  <a:lnTo>
                    <a:pt x="0" y="44"/>
                  </a:lnTo>
                  <a:lnTo>
                    <a:pt x="3" y="52"/>
                  </a:lnTo>
                  <a:lnTo>
                    <a:pt x="7" y="59"/>
                  </a:lnTo>
                  <a:lnTo>
                    <a:pt x="14" y="66"/>
                  </a:lnTo>
                  <a:lnTo>
                    <a:pt x="22" y="73"/>
                  </a:lnTo>
                  <a:lnTo>
                    <a:pt x="32" y="78"/>
                  </a:lnTo>
                  <a:lnTo>
                    <a:pt x="42" y="81"/>
                  </a:lnTo>
                  <a:lnTo>
                    <a:pt x="55" y="83"/>
                  </a:lnTo>
                  <a:close/>
                  <a:moveTo>
                    <a:pt x="93" y="24"/>
                  </a:moveTo>
                  <a:lnTo>
                    <a:pt x="98" y="27"/>
                  </a:lnTo>
                  <a:lnTo>
                    <a:pt x="102" y="32"/>
                  </a:lnTo>
                  <a:lnTo>
                    <a:pt x="105" y="37"/>
                  </a:lnTo>
                  <a:lnTo>
                    <a:pt x="106" y="44"/>
                  </a:lnTo>
                  <a:lnTo>
                    <a:pt x="105" y="48"/>
                  </a:lnTo>
                  <a:lnTo>
                    <a:pt x="103" y="50"/>
                  </a:lnTo>
                  <a:lnTo>
                    <a:pt x="102" y="50"/>
                  </a:lnTo>
                  <a:lnTo>
                    <a:pt x="102" y="51"/>
                  </a:lnTo>
                  <a:lnTo>
                    <a:pt x="102" y="53"/>
                  </a:lnTo>
                  <a:lnTo>
                    <a:pt x="100" y="53"/>
                  </a:lnTo>
                  <a:lnTo>
                    <a:pt x="99" y="53"/>
                  </a:lnTo>
                  <a:lnTo>
                    <a:pt x="99" y="54"/>
                  </a:lnTo>
                  <a:lnTo>
                    <a:pt x="97" y="56"/>
                  </a:lnTo>
                  <a:lnTo>
                    <a:pt x="92" y="60"/>
                  </a:lnTo>
                  <a:lnTo>
                    <a:pt x="55" y="67"/>
                  </a:lnTo>
                  <a:lnTo>
                    <a:pt x="18" y="56"/>
                  </a:lnTo>
                  <a:lnTo>
                    <a:pt x="12" y="51"/>
                  </a:lnTo>
                  <a:lnTo>
                    <a:pt x="9" y="47"/>
                  </a:lnTo>
                  <a:lnTo>
                    <a:pt x="6" y="37"/>
                  </a:lnTo>
                  <a:lnTo>
                    <a:pt x="6" y="30"/>
                  </a:lnTo>
                  <a:lnTo>
                    <a:pt x="9" y="25"/>
                  </a:lnTo>
                  <a:lnTo>
                    <a:pt x="12" y="21"/>
                  </a:lnTo>
                  <a:lnTo>
                    <a:pt x="19" y="19"/>
                  </a:lnTo>
                  <a:lnTo>
                    <a:pt x="56" y="14"/>
                  </a:lnTo>
                  <a:lnTo>
                    <a:pt x="93" y="2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36" name="未知"/>
            <p:cNvSpPr>
              <a:spLocks noEditPoints="1"/>
            </p:cNvSpPr>
            <p:nvPr/>
          </p:nvSpPr>
          <p:spPr>
            <a:xfrm>
              <a:off x="2273" y="1774"/>
              <a:ext cx="56" cy="34"/>
            </a:xfrm>
            <a:custGeom>
              <a:avLst/>
              <a:gdLst>
                <a:gd name="txL" fmla="*/ 0 w 110"/>
                <a:gd name="txT" fmla="*/ 0 h 99"/>
                <a:gd name="txR" fmla="*/ 110 w 110"/>
                <a:gd name="txB" fmla="*/ 99 h 99"/>
              </a:gdLst>
              <a:ahLst/>
              <a:cxnLst>
                <a:cxn ang="0">
                  <a:pos x="25" y="2"/>
                </a:cxn>
                <a:cxn ang="0">
                  <a:pos x="23" y="1"/>
                </a:cxn>
                <a:cxn ang="0">
                  <a:pos x="19" y="1"/>
                </a:cxn>
                <a:cxn ang="0">
                  <a:pos x="15" y="2"/>
                </a:cxn>
                <a:cxn ang="0">
                  <a:pos x="11" y="1"/>
                </a:cxn>
                <a:cxn ang="0">
                  <a:pos x="8" y="0"/>
                </a:cxn>
                <a:cxn ang="0">
                  <a:pos x="2" y="1"/>
                </a:cxn>
                <a:cxn ang="0">
                  <a:pos x="1" y="3"/>
                </a:cxn>
                <a:cxn ang="0">
                  <a:pos x="0" y="5"/>
                </a:cxn>
                <a:cxn ang="0">
                  <a:pos x="1" y="8"/>
                </a:cxn>
                <a:cxn ang="0">
                  <a:pos x="3" y="9"/>
                </a:cxn>
                <a:cxn ang="0">
                  <a:pos x="5" y="10"/>
                </a:cxn>
                <a:cxn ang="0">
                  <a:pos x="11" y="10"/>
                </a:cxn>
                <a:cxn ang="0">
                  <a:pos x="15" y="9"/>
                </a:cxn>
                <a:cxn ang="0">
                  <a:pos x="21" y="12"/>
                </a:cxn>
                <a:cxn ang="0">
                  <a:pos x="24" y="11"/>
                </a:cxn>
                <a:cxn ang="0">
                  <a:pos x="26" y="10"/>
                </a:cxn>
                <a:cxn ang="0">
                  <a:pos x="27" y="9"/>
                </a:cxn>
                <a:cxn ang="0">
                  <a:pos x="28" y="8"/>
                </a:cxn>
                <a:cxn ang="0">
                  <a:pos x="28" y="5"/>
                </a:cxn>
                <a:cxn ang="0">
                  <a:pos x="27" y="3"/>
                </a:cxn>
                <a:cxn ang="0">
                  <a:pos x="13" y="4"/>
                </a:cxn>
                <a:cxn ang="0">
                  <a:pos x="8" y="9"/>
                </a:cxn>
                <a:cxn ang="0">
                  <a:pos x="6" y="9"/>
                </a:cxn>
                <a:cxn ang="0">
                  <a:pos x="2" y="7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11" y="2"/>
                </a:cxn>
                <a:cxn ang="0">
                  <a:pos x="17" y="9"/>
                </a:cxn>
                <a:cxn ang="0">
                  <a:pos x="18" y="3"/>
                </a:cxn>
                <a:cxn ang="0">
                  <a:pos x="22" y="2"/>
                </a:cxn>
                <a:cxn ang="0">
                  <a:pos x="26" y="3"/>
                </a:cxn>
                <a:cxn ang="0">
                  <a:pos x="27" y="4"/>
                </a:cxn>
                <a:cxn ang="0">
                  <a:pos x="27" y="7"/>
                </a:cxn>
                <a:cxn ang="0">
                  <a:pos x="27" y="7"/>
                </a:cxn>
                <a:cxn ang="0">
                  <a:pos x="27" y="8"/>
                </a:cxn>
                <a:cxn ang="0">
                  <a:pos x="26" y="9"/>
                </a:cxn>
                <a:cxn ang="0">
                  <a:pos x="25" y="10"/>
                </a:cxn>
                <a:cxn ang="0">
                  <a:pos x="23" y="10"/>
                </a:cxn>
                <a:cxn ang="0">
                  <a:pos x="21" y="10"/>
                </a:cxn>
              </a:cxnLst>
              <a:rect l="txL" t="txT" r="txR" b="txB"/>
              <a:pathLst>
                <a:path w="110" h="99">
                  <a:moveTo>
                    <a:pt x="103" y="21"/>
                  </a:moveTo>
                  <a:lnTo>
                    <a:pt x="98" y="14"/>
                  </a:lnTo>
                  <a:lnTo>
                    <a:pt x="94" y="10"/>
                  </a:lnTo>
                  <a:lnTo>
                    <a:pt x="88" y="7"/>
                  </a:lnTo>
                  <a:lnTo>
                    <a:pt x="83" y="6"/>
                  </a:lnTo>
                  <a:lnTo>
                    <a:pt x="75" y="6"/>
                  </a:lnTo>
                  <a:lnTo>
                    <a:pt x="67" y="12"/>
                  </a:lnTo>
                  <a:lnTo>
                    <a:pt x="59" y="19"/>
                  </a:lnTo>
                  <a:lnTo>
                    <a:pt x="53" y="31"/>
                  </a:lnTo>
                  <a:lnTo>
                    <a:pt x="42" y="10"/>
                  </a:lnTo>
                  <a:lnTo>
                    <a:pt x="35" y="3"/>
                  </a:lnTo>
                  <a:lnTo>
                    <a:pt x="29" y="0"/>
                  </a:lnTo>
                  <a:lnTo>
                    <a:pt x="17" y="2"/>
                  </a:lnTo>
                  <a:lnTo>
                    <a:pt x="8" y="11"/>
                  </a:lnTo>
                  <a:lnTo>
                    <a:pt x="4" y="17"/>
                  </a:lnTo>
                  <a:lnTo>
                    <a:pt x="2" y="25"/>
                  </a:lnTo>
                  <a:lnTo>
                    <a:pt x="0" y="33"/>
                  </a:lnTo>
                  <a:lnTo>
                    <a:pt x="0" y="43"/>
                  </a:lnTo>
                  <a:lnTo>
                    <a:pt x="1" y="61"/>
                  </a:lnTo>
                  <a:lnTo>
                    <a:pt x="3" y="68"/>
                  </a:lnTo>
                  <a:lnTo>
                    <a:pt x="7" y="75"/>
                  </a:lnTo>
                  <a:lnTo>
                    <a:pt x="10" y="80"/>
                  </a:lnTo>
                  <a:lnTo>
                    <a:pt x="15" y="84"/>
                  </a:lnTo>
                  <a:lnTo>
                    <a:pt x="20" y="87"/>
                  </a:lnTo>
                  <a:lnTo>
                    <a:pt x="27" y="89"/>
                  </a:lnTo>
                  <a:lnTo>
                    <a:pt x="41" y="83"/>
                  </a:lnTo>
                  <a:lnTo>
                    <a:pt x="52" y="65"/>
                  </a:lnTo>
                  <a:lnTo>
                    <a:pt x="57" y="79"/>
                  </a:lnTo>
                  <a:lnTo>
                    <a:pt x="65" y="90"/>
                  </a:lnTo>
                  <a:lnTo>
                    <a:pt x="83" y="99"/>
                  </a:lnTo>
                  <a:lnTo>
                    <a:pt x="87" y="98"/>
                  </a:lnTo>
                  <a:lnTo>
                    <a:pt x="92" y="96"/>
                  </a:lnTo>
                  <a:lnTo>
                    <a:pt x="96" y="93"/>
                  </a:lnTo>
                  <a:lnTo>
                    <a:pt x="101" y="88"/>
                  </a:lnTo>
                  <a:lnTo>
                    <a:pt x="104" y="80"/>
                  </a:lnTo>
                  <a:lnTo>
                    <a:pt x="105" y="76"/>
                  </a:lnTo>
                  <a:lnTo>
                    <a:pt x="107" y="73"/>
                  </a:lnTo>
                  <a:lnTo>
                    <a:pt x="109" y="64"/>
                  </a:lnTo>
                  <a:lnTo>
                    <a:pt x="110" y="56"/>
                  </a:lnTo>
                  <a:lnTo>
                    <a:pt x="109" y="45"/>
                  </a:lnTo>
                  <a:lnTo>
                    <a:pt x="108" y="36"/>
                  </a:lnTo>
                  <a:lnTo>
                    <a:pt x="106" y="28"/>
                  </a:lnTo>
                  <a:lnTo>
                    <a:pt x="103" y="21"/>
                  </a:lnTo>
                  <a:close/>
                  <a:moveTo>
                    <a:pt x="51" y="39"/>
                  </a:moveTo>
                  <a:lnTo>
                    <a:pt x="38" y="68"/>
                  </a:lnTo>
                  <a:lnTo>
                    <a:pt x="30" y="74"/>
                  </a:lnTo>
                  <a:lnTo>
                    <a:pt x="26" y="76"/>
                  </a:lnTo>
                  <a:lnTo>
                    <a:pt x="24" y="77"/>
                  </a:lnTo>
                  <a:lnTo>
                    <a:pt x="11" y="69"/>
                  </a:lnTo>
                  <a:lnTo>
                    <a:pt x="6" y="57"/>
                  </a:lnTo>
                  <a:lnTo>
                    <a:pt x="5" y="43"/>
                  </a:lnTo>
                  <a:lnTo>
                    <a:pt x="6" y="29"/>
                  </a:lnTo>
                  <a:lnTo>
                    <a:pt x="8" y="23"/>
                  </a:lnTo>
                  <a:lnTo>
                    <a:pt x="12" y="20"/>
                  </a:lnTo>
                  <a:lnTo>
                    <a:pt x="29" y="15"/>
                  </a:lnTo>
                  <a:lnTo>
                    <a:pt x="42" y="21"/>
                  </a:lnTo>
                  <a:lnTo>
                    <a:pt x="51" y="39"/>
                  </a:lnTo>
                  <a:close/>
                  <a:moveTo>
                    <a:pt x="67" y="79"/>
                  </a:moveTo>
                  <a:lnTo>
                    <a:pt x="55" y="61"/>
                  </a:lnTo>
                  <a:lnTo>
                    <a:pt x="69" y="29"/>
                  </a:lnTo>
                  <a:lnTo>
                    <a:pt x="76" y="20"/>
                  </a:lnTo>
                  <a:lnTo>
                    <a:pt x="85" y="19"/>
                  </a:lnTo>
                  <a:lnTo>
                    <a:pt x="93" y="21"/>
                  </a:lnTo>
                  <a:lnTo>
                    <a:pt x="101" y="29"/>
                  </a:lnTo>
                  <a:lnTo>
                    <a:pt x="102" y="33"/>
                  </a:lnTo>
                  <a:lnTo>
                    <a:pt x="104" y="39"/>
                  </a:lnTo>
                  <a:lnTo>
                    <a:pt x="105" y="46"/>
                  </a:lnTo>
                  <a:lnTo>
                    <a:pt x="106" y="55"/>
                  </a:lnTo>
                  <a:lnTo>
                    <a:pt x="105" y="61"/>
                  </a:lnTo>
                  <a:lnTo>
                    <a:pt x="104" y="61"/>
                  </a:lnTo>
                  <a:lnTo>
                    <a:pt x="104" y="62"/>
                  </a:lnTo>
                  <a:lnTo>
                    <a:pt x="104" y="64"/>
                  </a:lnTo>
                  <a:lnTo>
                    <a:pt x="104" y="68"/>
                  </a:lnTo>
                  <a:lnTo>
                    <a:pt x="102" y="73"/>
                  </a:lnTo>
                  <a:lnTo>
                    <a:pt x="100" y="79"/>
                  </a:lnTo>
                  <a:lnTo>
                    <a:pt x="96" y="82"/>
                  </a:lnTo>
                  <a:lnTo>
                    <a:pt x="92" y="84"/>
                  </a:lnTo>
                  <a:lnTo>
                    <a:pt x="89" y="84"/>
                  </a:lnTo>
                  <a:lnTo>
                    <a:pt x="87" y="85"/>
                  </a:lnTo>
                  <a:lnTo>
                    <a:pt x="83" y="86"/>
                  </a:lnTo>
                  <a:lnTo>
                    <a:pt x="67" y="79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37" name="未知"/>
            <p:cNvSpPr>
              <a:spLocks noEditPoints="1"/>
            </p:cNvSpPr>
            <p:nvPr/>
          </p:nvSpPr>
          <p:spPr>
            <a:xfrm>
              <a:off x="2273" y="1527"/>
              <a:ext cx="56" cy="33"/>
            </a:xfrm>
            <a:custGeom>
              <a:avLst/>
              <a:gdLst>
                <a:gd name="txL" fmla="*/ 0 w 110"/>
                <a:gd name="txT" fmla="*/ 0 h 93"/>
                <a:gd name="txR" fmla="*/ 110 w 110"/>
                <a:gd name="txB" fmla="*/ 93 h 93"/>
              </a:gdLst>
              <a:ahLst/>
              <a:cxnLst>
                <a:cxn ang="0">
                  <a:pos x="17" y="10"/>
                </a:cxn>
                <a:cxn ang="0">
                  <a:pos x="18" y="8"/>
                </a:cxn>
                <a:cxn ang="0">
                  <a:pos x="17" y="5"/>
                </a:cxn>
                <a:cxn ang="0">
                  <a:pos x="17" y="4"/>
                </a:cxn>
                <a:cxn ang="0">
                  <a:pos x="17" y="2"/>
                </a:cxn>
                <a:cxn ang="0">
                  <a:pos x="22" y="3"/>
                </a:cxn>
                <a:cxn ang="0">
                  <a:pos x="25" y="4"/>
                </a:cxn>
                <a:cxn ang="0">
                  <a:pos x="27" y="6"/>
                </a:cxn>
                <a:cxn ang="0">
                  <a:pos x="27" y="8"/>
                </a:cxn>
                <a:cxn ang="0">
                  <a:pos x="26" y="9"/>
                </a:cxn>
                <a:cxn ang="0">
                  <a:pos x="24" y="9"/>
                </a:cxn>
                <a:cxn ang="0">
                  <a:pos x="23" y="10"/>
                </a:cxn>
                <a:cxn ang="0">
                  <a:pos x="25" y="11"/>
                </a:cxn>
                <a:cxn ang="0">
                  <a:pos x="25" y="11"/>
                </a:cxn>
                <a:cxn ang="0">
                  <a:pos x="26" y="11"/>
                </a:cxn>
                <a:cxn ang="0">
                  <a:pos x="27" y="10"/>
                </a:cxn>
                <a:cxn ang="0">
                  <a:pos x="28" y="5"/>
                </a:cxn>
                <a:cxn ang="0">
                  <a:pos x="26" y="3"/>
                </a:cxn>
                <a:cxn ang="0">
                  <a:pos x="22" y="1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5" y="1"/>
                </a:cxn>
                <a:cxn ang="0">
                  <a:pos x="1" y="4"/>
                </a:cxn>
                <a:cxn ang="0">
                  <a:pos x="0" y="6"/>
                </a:cxn>
                <a:cxn ang="0">
                  <a:pos x="1" y="9"/>
                </a:cxn>
                <a:cxn ang="0">
                  <a:pos x="3" y="10"/>
                </a:cxn>
                <a:cxn ang="0">
                  <a:pos x="7" y="12"/>
                </a:cxn>
                <a:cxn ang="0">
                  <a:pos x="9" y="12"/>
                </a:cxn>
                <a:cxn ang="0">
                  <a:pos x="10" y="12"/>
                </a:cxn>
                <a:cxn ang="0">
                  <a:pos x="13" y="11"/>
                </a:cxn>
                <a:cxn ang="0">
                  <a:pos x="16" y="10"/>
                </a:cxn>
                <a:cxn ang="0">
                  <a:pos x="16" y="5"/>
                </a:cxn>
                <a:cxn ang="0">
                  <a:pos x="16" y="7"/>
                </a:cxn>
                <a:cxn ang="0">
                  <a:pos x="16" y="7"/>
                </a:cxn>
                <a:cxn ang="0">
                  <a:pos x="15" y="9"/>
                </a:cxn>
                <a:cxn ang="0">
                  <a:pos x="14" y="9"/>
                </a:cxn>
                <a:cxn ang="0">
                  <a:pos x="14" y="9"/>
                </a:cxn>
                <a:cxn ang="0">
                  <a:pos x="12" y="10"/>
                </a:cxn>
                <a:cxn ang="0">
                  <a:pos x="10" y="10"/>
                </a:cxn>
                <a:cxn ang="0">
                  <a:pos x="6" y="10"/>
                </a:cxn>
                <a:cxn ang="0">
                  <a:pos x="2" y="9"/>
                </a:cxn>
                <a:cxn ang="0">
                  <a:pos x="1" y="7"/>
                </a:cxn>
                <a:cxn ang="0">
                  <a:pos x="1" y="5"/>
                </a:cxn>
                <a:cxn ang="0">
                  <a:pos x="3" y="4"/>
                </a:cxn>
                <a:cxn ang="0">
                  <a:pos x="10" y="2"/>
                </a:cxn>
              </a:cxnLst>
              <a:rect l="txL" t="txT" r="txR" b="txB"/>
              <a:pathLst>
                <a:path w="110" h="93">
                  <a:moveTo>
                    <a:pt x="61" y="83"/>
                  </a:moveTo>
                  <a:lnTo>
                    <a:pt x="64" y="77"/>
                  </a:lnTo>
                  <a:lnTo>
                    <a:pt x="67" y="71"/>
                  </a:lnTo>
                  <a:lnTo>
                    <a:pt x="68" y="62"/>
                  </a:lnTo>
                  <a:lnTo>
                    <a:pt x="69" y="54"/>
                  </a:lnTo>
                  <a:lnTo>
                    <a:pt x="67" y="41"/>
                  </a:lnTo>
                  <a:lnTo>
                    <a:pt x="65" y="35"/>
                  </a:lnTo>
                  <a:lnTo>
                    <a:pt x="64" y="31"/>
                  </a:lnTo>
                  <a:lnTo>
                    <a:pt x="52" y="17"/>
                  </a:lnTo>
                  <a:lnTo>
                    <a:pt x="65" y="18"/>
                  </a:lnTo>
                  <a:lnTo>
                    <a:pt x="77" y="21"/>
                  </a:lnTo>
                  <a:lnTo>
                    <a:pt x="86" y="25"/>
                  </a:lnTo>
                  <a:lnTo>
                    <a:pt x="93" y="30"/>
                  </a:lnTo>
                  <a:lnTo>
                    <a:pt x="98" y="35"/>
                  </a:lnTo>
                  <a:lnTo>
                    <a:pt x="102" y="41"/>
                  </a:lnTo>
                  <a:lnTo>
                    <a:pt x="105" y="48"/>
                  </a:lnTo>
                  <a:lnTo>
                    <a:pt x="106" y="56"/>
                  </a:lnTo>
                  <a:lnTo>
                    <a:pt x="106" y="61"/>
                  </a:lnTo>
                  <a:lnTo>
                    <a:pt x="105" y="66"/>
                  </a:lnTo>
                  <a:lnTo>
                    <a:pt x="103" y="67"/>
                  </a:lnTo>
                  <a:lnTo>
                    <a:pt x="99" y="68"/>
                  </a:lnTo>
                  <a:lnTo>
                    <a:pt x="92" y="71"/>
                  </a:lnTo>
                  <a:lnTo>
                    <a:pt x="89" y="77"/>
                  </a:lnTo>
                  <a:lnTo>
                    <a:pt x="89" y="81"/>
                  </a:lnTo>
                  <a:lnTo>
                    <a:pt x="92" y="84"/>
                  </a:lnTo>
                  <a:lnTo>
                    <a:pt x="97" y="86"/>
                  </a:lnTo>
                  <a:lnTo>
                    <a:pt x="99" y="85"/>
                  </a:lnTo>
                  <a:lnTo>
                    <a:pt x="99" y="84"/>
                  </a:lnTo>
                  <a:lnTo>
                    <a:pt x="100" y="84"/>
                  </a:lnTo>
                  <a:lnTo>
                    <a:pt x="102" y="84"/>
                  </a:lnTo>
                  <a:lnTo>
                    <a:pt x="104" y="81"/>
                  </a:lnTo>
                  <a:lnTo>
                    <a:pt x="107" y="79"/>
                  </a:lnTo>
                  <a:lnTo>
                    <a:pt x="110" y="56"/>
                  </a:lnTo>
                  <a:lnTo>
                    <a:pt x="109" y="43"/>
                  </a:lnTo>
                  <a:lnTo>
                    <a:pt x="106" y="33"/>
                  </a:lnTo>
                  <a:lnTo>
                    <a:pt x="101" y="23"/>
                  </a:lnTo>
                  <a:lnTo>
                    <a:pt x="94" y="16"/>
                  </a:lnTo>
                  <a:lnTo>
                    <a:pt x="84" y="9"/>
                  </a:lnTo>
                  <a:lnTo>
                    <a:pt x="74" y="4"/>
                  </a:lnTo>
                  <a:lnTo>
                    <a:pt x="63" y="1"/>
                  </a:lnTo>
                  <a:lnTo>
                    <a:pt x="51" y="0"/>
                  </a:lnTo>
                  <a:lnTo>
                    <a:pt x="39" y="0"/>
                  </a:lnTo>
                  <a:lnTo>
                    <a:pt x="29" y="3"/>
                  </a:lnTo>
                  <a:lnTo>
                    <a:pt x="19" y="6"/>
                  </a:lnTo>
                  <a:lnTo>
                    <a:pt x="13" y="12"/>
                  </a:lnTo>
                  <a:lnTo>
                    <a:pt x="3" y="27"/>
                  </a:lnTo>
                  <a:lnTo>
                    <a:pt x="0" y="36"/>
                  </a:lnTo>
                  <a:lnTo>
                    <a:pt x="0" y="47"/>
                  </a:lnTo>
                  <a:lnTo>
                    <a:pt x="0" y="57"/>
                  </a:lnTo>
                  <a:lnTo>
                    <a:pt x="2" y="67"/>
                  </a:lnTo>
                  <a:lnTo>
                    <a:pt x="4" y="75"/>
                  </a:lnTo>
                  <a:lnTo>
                    <a:pt x="9" y="82"/>
                  </a:lnTo>
                  <a:lnTo>
                    <a:pt x="20" y="90"/>
                  </a:lnTo>
                  <a:lnTo>
                    <a:pt x="28" y="92"/>
                  </a:lnTo>
                  <a:lnTo>
                    <a:pt x="36" y="93"/>
                  </a:lnTo>
                  <a:lnTo>
                    <a:pt x="36" y="92"/>
                  </a:lnTo>
                  <a:lnTo>
                    <a:pt x="37" y="92"/>
                  </a:lnTo>
                  <a:lnTo>
                    <a:pt x="39" y="92"/>
                  </a:lnTo>
                  <a:lnTo>
                    <a:pt x="43" y="92"/>
                  </a:lnTo>
                  <a:lnTo>
                    <a:pt x="50" y="90"/>
                  </a:lnTo>
                  <a:lnTo>
                    <a:pt x="56" y="87"/>
                  </a:lnTo>
                  <a:lnTo>
                    <a:pt x="61" y="83"/>
                  </a:lnTo>
                  <a:close/>
                  <a:moveTo>
                    <a:pt x="56" y="27"/>
                  </a:moveTo>
                  <a:lnTo>
                    <a:pt x="62" y="38"/>
                  </a:lnTo>
                  <a:lnTo>
                    <a:pt x="64" y="52"/>
                  </a:lnTo>
                  <a:lnTo>
                    <a:pt x="63" y="54"/>
                  </a:lnTo>
                  <a:lnTo>
                    <a:pt x="63" y="57"/>
                  </a:lnTo>
                  <a:lnTo>
                    <a:pt x="62" y="59"/>
                  </a:lnTo>
                  <a:lnTo>
                    <a:pt x="62" y="62"/>
                  </a:lnTo>
                  <a:lnTo>
                    <a:pt x="59" y="67"/>
                  </a:lnTo>
                  <a:lnTo>
                    <a:pt x="56" y="71"/>
                  </a:lnTo>
                  <a:lnTo>
                    <a:pt x="54" y="71"/>
                  </a:lnTo>
                  <a:lnTo>
                    <a:pt x="53" y="71"/>
                  </a:lnTo>
                  <a:lnTo>
                    <a:pt x="53" y="72"/>
                  </a:lnTo>
                  <a:lnTo>
                    <a:pt x="51" y="74"/>
                  </a:lnTo>
                  <a:lnTo>
                    <a:pt x="47" y="77"/>
                  </a:lnTo>
                  <a:lnTo>
                    <a:pt x="41" y="78"/>
                  </a:lnTo>
                  <a:lnTo>
                    <a:pt x="38" y="78"/>
                  </a:lnTo>
                  <a:lnTo>
                    <a:pt x="36" y="79"/>
                  </a:lnTo>
                  <a:lnTo>
                    <a:pt x="23" y="77"/>
                  </a:lnTo>
                  <a:lnTo>
                    <a:pt x="13" y="72"/>
                  </a:lnTo>
                  <a:lnTo>
                    <a:pt x="8" y="67"/>
                  </a:lnTo>
                  <a:lnTo>
                    <a:pt x="6" y="61"/>
                  </a:lnTo>
                  <a:lnTo>
                    <a:pt x="4" y="54"/>
                  </a:lnTo>
                  <a:lnTo>
                    <a:pt x="4" y="47"/>
                  </a:lnTo>
                  <a:lnTo>
                    <a:pt x="4" y="39"/>
                  </a:lnTo>
                  <a:lnTo>
                    <a:pt x="6" y="33"/>
                  </a:lnTo>
                  <a:lnTo>
                    <a:pt x="9" y="28"/>
                  </a:lnTo>
                  <a:lnTo>
                    <a:pt x="14" y="25"/>
                  </a:lnTo>
                  <a:lnTo>
                    <a:pt x="39" y="17"/>
                  </a:lnTo>
                  <a:lnTo>
                    <a:pt x="56" y="27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38" name="未知"/>
            <p:cNvSpPr/>
            <p:nvPr/>
          </p:nvSpPr>
          <p:spPr>
            <a:xfrm>
              <a:off x="2276" y="1042"/>
              <a:ext cx="55" cy="25"/>
            </a:xfrm>
            <a:custGeom>
              <a:avLst/>
              <a:gdLst>
                <a:gd name="txL" fmla="*/ 0 w 111"/>
                <a:gd name="txT" fmla="*/ 0 h 68"/>
                <a:gd name="txR" fmla="*/ 111 w 111"/>
                <a:gd name="txB" fmla="*/ 68 h 68"/>
              </a:gdLst>
              <a:ahLst/>
              <a:cxnLst>
                <a:cxn ang="0">
                  <a:pos x="24" y="6"/>
                </a:cxn>
                <a:cxn ang="0">
                  <a:pos x="25" y="6"/>
                </a:cxn>
                <a:cxn ang="0">
                  <a:pos x="25" y="6"/>
                </a:cxn>
                <a:cxn ang="0">
                  <a:pos x="26" y="8"/>
                </a:cxn>
                <a:cxn ang="0">
                  <a:pos x="26" y="9"/>
                </a:cxn>
                <a:cxn ang="0">
                  <a:pos x="27" y="9"/>
                </a:cxn>
                <a:cxn ang="0">
                  <a:pos x="27" y="0"/>
                </a:cxn>
                <a:cxn ang="0">
                  <a:pos x="26" y="0"/>
                </a:cxn>
                <a:cxn ang="0">
                  <a:pos x="26" y="1"/>
                </a:cxn>
                <a:cxn ang="0">
                  <a:pos x="25" y="3"/>
                </a:cxn>
                <a:cxn ang="0">
                  <a:pos x="25" y="3"/>
                </a:cxn>
                <a:cxn ang="0">
                  <a:pos x="25" y="3"/>
                </a:cxn>
                <a:cxn ang="0">
                  <a:pos x="24" y="4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2" y="4"/>
                </a:cxn>
                <a:cxn ang="0">
                  <a:pos x="2" y="7"/>
                </a:cxn>
                <a:cxn ang="0">
                  <a:pos x="2" y="8"/>
                </a:cxn>
                <a:cxn ang="0">
                  <a:pos x="3" y="8"/>
                </a:cxn>
                <a:cxn ang="0">
                  <a:pos x="3" y="6"/>
                </a:cxn>
                <a:cxn ang="0">
                  <a:pos x="3" y="5"/>
                </a:cxn>
                <a:cxn ang="0">
                  <a:pos x="5" y="5"/>
                </a:cxn>
                <a:cxn ang="0">
                  <a:pos x="24" y="6"/>
                </a:cxn>
              </a:cxnLst>
              <a:rect l="txL" t="txT" r="txR" b="txB"/>
              <a:pathLst>
                <a:path w="111" h="68">
                  <a:moveTo>
                    <a:pt x="96" y="41"/>
                  </a:moveTo>
                  <a:lnTo>
                    <a:pt x="100" y="42"/>
                  </a:lnTo>
                  <a:lnTo>
                    <a:pt x="103" y="45"/>
                  </a:lnTo>
                  <a:lnTo>
                    <a:pt x="106" y="59"/>
                  </a:lnTo>
                  <a:lnTo>
                    <a:pt x="106" y="68"/>
                  </a:lnTo>
                  <a:lnTo>
                    <a:pt x="109" y="68"/>
                  </a:lnTo>
                  <a:lnTo>
                    <a:pt x="111" y="0"/>
                  </a:lnTo>
                  <a:lnTo>
                    <a:pt x="107" y="0"/>
                  </a:lnTo>
                  <a:lnTo>
                    <a:pt x="107" y="10"/>
                  </a:lnTo>
                  <a:lnTo>
                    <a:pt x="103" y="22"/>
                  </a:lnTo>
                  <a:lnTo>
                    <a:pt x="101" y="23"/>
                  </a:lnTo>
                  <a:lnTo>
                    <a:pt x="100" y="25"/>
                  </a:lnTo>
                  <a:lnTo>
                    <a:pt x="96" y="26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8" y="32"/>
                  </a:lnTo>
                  <a:lnTo>
                    <a:pt x="9" y="50"/>
                  </a:lnTo>
                  <a:lnTo>
                    <a:pt x="9" y="59"/>
                  </a:lnTo>
                  <a:lnTo>
                    <a:pt x="13" y="59"/>
                  </a:lnTo>
                  <a:lnTo>
                    <a:pt x="14" y="42"/>
                  </a:lnTo>
                  <a:lnTo>
                    <a:pt x="15" y="35"/>
                  </a:lnTo>
                  <a:lnTo>
                    <a:pt x="21" y="34"/>
                  </a:lnTo>
                  <a:lnTo>
                    <a:pt x="96" y="41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39" name="未知"/>
            <p:cNvSpPr/>
            <p:nvPr/>
          </p:nvSpPr>
          <p:spPr>
            <a:xfrm>
              <a:off x="2273" y="788"/>
              <a:ext cx="56" cy="32"/>
            </a:xfrm>
            <a:custGeom>
              <a:avLst/>
              <a:gdLst>
                <a:gd name="txL" fmla="*/ 0 w 111"/>
                <a:gd name="txT" fmla="*/ 0 h 91"/>
                <a:gd name="txR" fmla="*/ 111 w 111"/>
                <a:gd name="txB" fmla="*/ 91 h 91"/>
              </a:gdLst>
              <a:ahLst/>
              <a:cxnLst>
                <a:cxn ang="0">
                  <a:pos x="28" y="1"/>
                </a:cxn>
                <a:cxn ang="0">
                  <a:pos x="21" y="0"/>
                </a:cxn>
                <a:cxn ang="0">
                  <a:pos x="21" y="1"/>
                </a:cxn>
                <a:cxn ang="0">
                  <a:pos x="24" y="1"/>
                </a:cxn>
                <a:cxn ang="0">
                  <a:pos x="26" y="3"/>
                </a:cxn>
                <a:cxn ang="0">
                  <a:pos x="26" y="10"/>
                </a:cxn>
                <a:cxn ang="0">
                  <a:pos x="15" y="3"/>
                </a:cxn>
                <a:cxn ang="0">
                  <a:pos x="11" y="1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1" y="7"/>
                </a:cxn>
                <a:cxn ang="0">
                  <a:pos x="2" y="9"/>
                </a:cxn>
                <a:cxn ang="0">
                  <a:pos x="3" y="10"/>
                </a:cxn>
                <a:cxn ang="0">
                  <a:pos x="4" y="11"/>
                </a:cxn>
                <a:cxn ang="0">
                  <a:pos x="6" y="11"/>
                </a:cxn>
                <a:cxn ang="0">
                  <a:pos x="8" y="11"/>
                </a:cxn>
                <a:cxn ang="0">
                  <a:pos x="9" y="11"/>
                </a:cxn>
                <a:cxn ang="0">
                  <a:pos x="9" y="10"/>
                </a:cxn>
                <a:cxn ang="0">
                  <a:pos x="10" y="10"/>
                </a:cxn>
                <a:cxn ang="0">
                  <a:pos x="10" y="9"/>
                </a:cxn>
                <a:cxn ang="0">
                  <a:pos x="10" y="9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7" y="9"/>
                </a:cxn>
                <a:cxn ang="0">
                  <a:pos x="6" y="9"/>
                </a:cxn>
                <a:cxn ang="0">
                  <a:pos x="5" y="9"/>
                </a:cxn>
                <a:cxn ang="0">
                  <a:pos x="4" y="9"/>
                </a:cxn>
                <a:cxn ang="0">
                  <a:pos x="3" y="8"/>
                </a:cxn>
                <a:cxn ang="0">
                  <a:pos x="2" y="6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8" y="2"/>
                </a:cxn>
                <a:cxn ang="0">
                  <a:pos x="12" y="3"/>
                </a:cxn>
                <a:cxn ang="0">
                  <a:pos x="26" y="11"/>
                </a:cxn>
                <a:cxn ang="0">
                  <a:pos x="28" y="11"/>
                </a:cxn>
                <a:cxn ang="0">
                  <a:pos x="28" y="1"/>
                </a:cxn>
              </a:cxnLst>
              <a:rect l="txL" t="txT" r="txR" b="txB"/>
              <a:pathLst>
                <a:path w="111" h="91">
                  <a:moveTo>
                    <a:pt x="110" y="5"/>
                  </a:moveTo>
                  <a:lnTo>
                    <a:pt x="83" y="0"/>
                  </a:lnTo>
                  <a:lnTo>
                    <a:pt x="83" y="5"/>
                  </a:lnTo>
                  <a:lnTo>
                    <a:pt x="96" y="12"/>
                  </a:lnTo>
                  <a:lnTo>
                    <a:pt x="101" y="25"/>
                  </a:lnTo>
                  <a:lnTo>
                    <a:pt x="101" y="81"/>
                  </a:lnTo>
                  <a:lnTo>
                    <a:pt x="57" y="22"/>
                  </a:lnTo>
                  <a:lnTo>
                    <a:pt x="42" y="7"/>
                  </a:lnTo>
                  <a:lnTo>
                    <a:pt x="28" y="3"/>
                  </a:lnTo>
                  <a:lnTo>
                    <a:pt x="8" y="13"/>
                  </a:lnTo>
                  <a:lnTo>
                    <a:pt x="4" y="18"/>
                  </a:lnTo>
                  <a:lnTo>
                    <a:pt x="2" y="26"/>
                  </a:lnTo>
                  <a:lnTo>
                    <a:pt x="0" y="35"/>
                  </a:lnTo>
                  <a:lnTo>
                    <a:pt x="0" y="46"/>
                  </a:lnTo>
                  <a:lnTo>
                    <a:pt x="2" y="60"/>
                  </a:lnTo>
                  <a:lnTo>
                    <a:pt x="8" y="75"/>
                  </a:lnTo>
                  <a:lnTo>
                    <a:pt x="11" y="80"/>
                  </a:lnTo>
                  <a:lnTo>
                    <a:pt x="16" y="84"/>
                  </a:lnTo>
                  <a:lnTo>
                    <a:pt x="21" y="87"/>
                  </a:lnTo>
                  <a:lnTo>
                    <a:pt x="29" y="88"/>
                  </a:lnTo>
                  <a:lnTo>
                    <a:pt x="36" y="86"/>
                  </a:lnTo>
                  <a:lnTo>
                    <a:pt x="36" y="83"/>
                  </a:lnTo>
                  <a:lnTo>
                    <a:pt x="37" y="81"/>
                  </a:lnTo>
                  <a:lnTo>
                    <a:pt x="37" y="78"/>
                  </a:lnTo>
                  <a:lnTo>
                    <a:pt x="38" y="76"/>
                  </a:lnTo>
                  <a:lnTo>
                    <a:pt x="37" y="69"/>
                  </a:lnTo>
                  <a:lnTo>
                    <a:pt x="32" y="68"/>
                  </a:lnTo>
                  <a:lnTo>
                    <a:pt x="27" y="70"/>
                  </a:lnTo>
                  <a:lnTo>
                    <a:pt x="23" y="73"/>
                  </a:lnTo>
                  <a:lnTo>
                    <a:pt x="20" y="74"/>
                  </a:lnTo>
                  <a:lnTo>
                    <a:pt x="13" y="72"/>
                  </a:lnTo>
                  <a:lnTo>
                    <a:pt x="9" y="65"/>
                  </a:lnTo>
                  <a:lnTo>
                    <a:pt x="5" y="47"/>
                  </a:lnTo>
                  <a:lnTo>
                    <a:pt x="11" y="25"/>
                  </a:lnTo>
                  <a:lnTo>
                    <a:pt x="13" y="21"/>
                  </a:lnTo>
                  <a:lnTo>
                    <a:pt x="17" y="19"/>
                  </a:lnTo>
                  <a:lnTo>
                    <a:pt x="29" y="18"/>
                  </a:lnTo>
                  <a:lnTo>
                    <a:pt x="47" y="24"/>
                  </a:lnTo>
                  <a:lnTo>
                    <a:pt x="103" y="91"/>
                  </a:lnTo>
                  <a:lnTo>
                    <a:pt x="111" y="91"/>
                  </a:lnTo>
                  <a:lnTo>
                    <a:pt x="110" y="5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440" name="Line 274"/>
            <p:cNvSpPr/>
            <p:nvPr/>
          </p:nvSpPr>
          <p:spPr>
            <a:xfrm flipV="1">
              <a:off x="2252" y="2969"/>
              <a:ext cx="0" cy="91"/>
            </a:xfrm>
            <a:prstGeom prst="line">
              <a:avLst/>
            </a:prstGeom>
            <a:ln w="52451" cap="flat" cmpd="sng">
              <a:solidFill>
                <a:srgbClr val="C0C0C0"/>
              </a:solidFill>
              <a:prstDash val="solid"/>
              <a:headEnd type="none" w="med" len="med"/>
              <a:tailEnd type="diamond" w="med" len="med"/>
            </a:ln>
          </p:spPr>
        </p:sp>
        <p:sp>
          <p:nvSpPr>
            <p:cNvPr id="7441" name="Line 275"/>
            <p:cNvSpPr/>
            <p:nvPr/>
          </p:nvSpPr>
          <p:spPr>
            <a:xfrm flipV="1">
              <a:off x="2160" y="704"/>
              <a:ext cx="0" cy="2200"/>
            </a:xfrm>
            <a:prstGeom prst="line">
              <a:avLst/>
            </a:prstGeom>
            <a:ln w="20638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442" name="Line 276"/>
            <p:cNvSpPr/>
            <p:nvPr/>
          </p:nvSpPr>
          <p:spPr>
            <a:xfrm flipV="1">
              <a:off x="2343" y="734"/>
              <a:ext cx="0" cy="2139"/>
            </a:xfrm>
            <a:prstGeom prst="line">
              <a:avLst/>
            </a:prstGeom>
            <a:ln w="20638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7443" name="Group 277"/>
            <p:cNvGrpSpPr/>
            <p:nvPr/>
          </p:nvGrpSpPr>
          <p:grpSpPr>
            <a:xfrm>
              <a:off x="2160" y="624"/>
              <a:ext cx="183" cy="2353"/>
              <a:chOff x="0" y="0"/>
              <a:chExt cx="272" cy="3493"/>
            </a:xfrm>
          </p:grpSpPr>
          <p:sp>
            <p:nvSpPr>
              <p:cNvPr id="7444" name="未知"/>
              <p:cNvSpPr/>
              <p:nvPr/>
            </p:nvSpPr>
            <p:spPr>
              <a:xfrm>
                <a:off x="0" y="0"/>
                <a:ext cx="272" cy="181"/>
              </a:xfrm>
              <a:custGeom>
                <a:avLst/>
                <a:gdLst>
                  <a:gd name="txL" fmla="*/ 0 w 272"/>
                  <a:gd name="txT" fmla="*/ 0 h 144"/>
                  <a:gd name="txR" fmla="*/ 272 w 272"/>
                  <a:gd name="txB" fmla="*/ 144 h 144"/>
                </a:gdLst>
                <a:ahLst/>
                <a:cxnLst>
                  <a:cxn ang="0">
                    <a:pos x="0" y="156"/>
                  </a:cxn>
                  <a:cxn ang="0">
                    <a:pos x="90" y="13"/>
                  </a:cxn>
                  <a:cxn ang="0">
                    <a:pos x="226" y="84"/>
                  </a:cxn>
                  <a:cxn ang="0">
                    <a:pos x="272" y="228"/>
                  </a:cxn>
                </a:cxnLst>
                <a:rect l="txL" t="txT" r="txR" b="txB"/>
                <a:pathLst>
                  <a:path w="272" h="144">
                    <a:moveTo>
                      <a:pt x="0" y="99"/>
                    </a:moveTo>
                    <a:cubicBezTo>
                      <a:pt x="26" y="57"/>
                      <a:pt x="52" y="16"/>
                      <a:pt x="90" y="8"/>
                    </a:cubicBezTo>
                    <a:cubicBezTo>
                      <a:pt x="128" y="0"/>
                      <a:pt x="196" y="30"/>
                      <a:pt x="226" y="53"/>
                    </a:cubicBezTo>
                    <a:cubicBezTo>
                      <a:pt x="256" y="76"/>
                      <a:pt x="264" y="129"/>
                      <a:pt x="272" y="144"/>
                    </a:cubicBezTo>
                  </a:path>
                </a:pathLst>
              </a:custGeom>
              <a:noFill/>
              <a:ln w="20638" cap="flat" cmpd="sng">
                <a:solidFill>
                  <a:schemeClr val="tx1">
                    <a:alpha val="10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445" name="未知"/>
              <p:cNvSpPr/>
              <p:nvPr/>
            </p:nvSpPr>
            <p:spPr>
              <a:xfrm>
                <a:off x="226" y="3357"/>
                <a:ext cx="46" cy="136"/>
              </a:xfrm>
              <a:custGeom>
                <a:avLst/>
                <a:gdLst>
                  <a:gd name="txL" fmla="*/ 0 w 91"/>
                  <a:gd name="txT" fmla="*/ 0 h 136"/>
                  <a:gd name="txR" fmla="*/ 91 w 91"/>
                  <a:gd name="txB" fmla="*/ 136 h 136"/>
                </a:gdLst>
                <a:ahLst/>
                <a:cxnLst>
                  <a:cxn ang="0">
                    <a:pos x="23" y="0"/>
                  </a:cxn>
                  <a:cxn ang="0">
                    <a:pos x="12" y="90"/>
                  </a:cxn>
                  <a:cxn ang="0">
                    <a:pos x="0" y="136"/>
                  </a:cxn>
                </a:cxnLst>
                <a:rect l="txL" t="txT" r="txR" b="txB"/>
                <a:pathLst>
                  <a:path w="91" h="136">
                    <a:moveTo>
                      <a:pt x="91" y="0"/>
                    </a:moveTo>
                    <a:cubicBezTo>
                      <a:pt x="75" y="33"/>
                      <a:pt x="60" y="67"/>
                      <a:pt x="45" y="90"/>
                    </a:cubicBezTo>
                    <a:cubicBezTo>
                      <a:pt x="30" y="113"/>
                      <a:pt x="7" y="128"/>
                      <a:pt x="0" y="136"/>
                    </a:cubicBezTo>
                  </a:path>
                </a:pathLst>
              </a:custGeom>
              <a:noFill/>
              <a:ln w="20638" cap="flat" cmpd="sng">
                <a:solidFill>
                  <a:schemeClr val="tx1">
                    <a:alpha val="10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446" name="Line 280"/>
              <p:cNvSpPr/>
              <p:nvPr/>
            </p:nvSpPr>
            <p:spPr>
              <a:xfrm>
                <a:off x="272" y="3311"/>
                <a:ext cx="0" cy="91"/>
              </a:xfrm>
              <a:prstGeom prst="line">
                <a:avLst/>
              </a:prstGeom>
              <a:ln w="20638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447" name="Line 281"/>
              <p:cNvSpPr/>
              <p:nvPr/>
            </p:nvSpPr>
            <p:spPr>
              <a:xfrm flipH="1">
                <a:off x="181" y="3493"/>
                <a:ext cx="45" cy="0"/>
              </a:xfrm>
              <a:prstGeom prst="line">
                <a:avLst/>
              </a:prstGeom>
              <a:ln w="20638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448" name="Line 282"/>
              <p:cNvSpPr/>
              <p:nvPr/>
            </p:nvSpPr>
            <p:spPr>
              <a:xfrm>
                <a:off x="0" y="3357"/>
                <a:ext cx="45" cy="136"/>
              </a:xfrm>
              <a:prstGeom prst="line">
                <a:avLst/>
              </a:prstGeom>
              <a:ln w="20638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7176" name="Text Box 283"/>
          <p:cNvSpPr txBox="1"/>
          <p:nvPr/>
        </p:nvSpPr>
        <p:spPr>
          <a:xfrm>
            <a:off x="4724400" y="5943600"/>
            <a:ext cx="3886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200" i="1" dirty="0">
                <a:solidFill>
                  <a:srgbClr val="6600FF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几种常用的温度计</a:t>
            </a:r>
            <a:endParaRPr lang="zh-CN" altLang="en-US" sz="3200" i="1" dirty="0">
              <a:solidFill>
                <a:srgbClr val="6600FF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ldLvl="0"/>
      <p:bldP spid="18438" grpId="0" bldLvl="0"/>
      <p:bldP spid="184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 Box 2"/>
          <p:cNvSpPr txBox="1"/>
          <p:nvPr/>
        </p:nvSpPr>
        <p:spPr>
          <a:xfrm>
            <a:off x="3505200" y="685800"/>
            <a:ext cx="1905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1" hangingPunct="1"/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结构</a:t>
            </a:r>
            <a:endParaRPr lang="zh-CN" altLang="en-US" sz="3600" dirty="0">
              <a:solidFill>
                <a:srgbClr val="6600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9459" name="Text Box 3"/>
          <p:cNvSpPr txBox="1"/>
          <p:nvPr/>
        </p:nvSpPr>
        <p:spPr>
          <a:xfrm>
            <a:off x="3581400" y="1447800"/>
            <a:ext cx="7239000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由装酒精、煤油或水银的</a:t>
            </a:r>
            <a:r>
              <a:rPr lang="zh-CN" altLang="en-US" sz="3200" u="sng" dirty="0">
                <a:solidFill>
                  <a:srgbClr val="FF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玻璃泡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和</a:t>
            </a:r>
            <a:r>
              <a:rPr lang="zh-CN" altLang="en-US" sz="3200" u="sng" dirty="0">
                <a:solidFill>
                  <a:srgbClr val="FF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细管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组成。外罩玻璃管并标上刻度。</a:t>
            </a:r>
            <a:endParaRPr lang="zh-CN" altLang="en-US" sz="3200" b="0" dirty="0">
              <a:solidFill>
                <a:srgbClr val="2DAFDD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9460" name="Text Box 4"/>
          <p:cNvSpPr txBox="1"/>
          <p:nvPr/>
        </p:nvSpPr>
        <p:spPr>
          <a:xfrm>
            <a:off x="3429000" y="4724400"/>
            <a:ext cx="1981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1" hangingPunct="1"/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原理</a:t>
            </a:r>
            <a:endParaRPr lang="zh-CN" altLang="en-US" sz="3600" dirty="0">
              <a:solidFill>
                <a:srgbClr val="6600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9461" name="Text Box 5"/>
          <p:cNvSpPr txBox="1"/>
          <p:nvPr/>
        </p:nvSpPr>
        <p:spPr>
          <a:xfrm>
            <a:off x="4572000" y="5562600"/>
            <a:ext cx="6096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根据</a:t>
            </a:r>
            <a:r>
              <a:rPr lang="zh-CN" altLang="en-US" sz="3200" u="sng" dirty="0">
                <a:solidFill>
                  <a:srgbClr val="FF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液体热胀冷缩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的规律制成。</a:t>
            </a:r>
            <a:endParaRPr lang="zh-CN" altLang="en-US" sz="3200" dirty="0">
              <a:solidFill>
                <a:srgbClr val="2DAFDD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9462" name="Text Box 6"/>
          <p:cNvSpPr txBox="1"/>
          <p:nvPr/>
        </p:nvSpPr>
        <p:spPr>
          <a:xfrm>
            <a:off x="3505200" y="2743200"/>
            <a:ext cx="18288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1" hangingPunct="1"/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现象</a:t>
            </a:r>
            <a:endParaRPr lang="zh-CN" altLang="en-US" sz="3600" dirty="0">
              <a:solidFill>
                <a:srgbClr val="6600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9463" name="Text Box 7"/>
          <p:cNvSpPr txBox="1"/>
          <p:nvPr/>
        </p:nvSpPr>
        <p:spPr>
          <a:xfrm>
            <a:off x="4495800" y="3505200"/>
            <a:ext cx="4800600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温度</a:t>
            </a:r>
            <a:r>
              <a:rPr lang="zh-CN" altLang="en-US" sz="3200" u="sng" dirty="0">
                <a:solidFill>
                  <a:srgbClr val="FF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升高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时，液面</a:t>
            </a:r>
            <a:r>
              <a:rPr lang="zh-CN" altLang="en-US" sz="3200" u="sng" dirty="0">
                <a:solidFill>
                  <a:srgbClr val="FF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上升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；温度</a:t>
            </a:r>
            <a:r>
              <a:rPr lang="zh-CN" altLang="en-US" sz="3200" u="sng" dirty="0">
                <a:solidFill>
                  <a:srgbClr val="FF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降低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时，液面</a:t>
            </a:r>
            <a:r>
              <a:rPr lang="zh-CN" altLang="en-US" sz="3200" u="sng" dirty="0">
                <a:solidFill>
                  <a:srgbClr val="FF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下降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。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8200" name="Text Box 10"/>
          <p:cNvSpPr txBox="1"/>
          <p:nvPr/>
        </p:nvSpPr>
        <p:spPr>
          <a:xfrm>
            <a:off x="2624455" y="457200"/>
            <a:ext cx="798195" cy="4663440"/>
          </a:xfrm>
          <a:prstGeom prst="rect">
            <a:avLst/>
          </a:prstGeom>
          <a:solidFill>
            <a:schemeClr val="bg1">
              <a:alpha val="54117"/>
            </a:schemeClr>
          </a:solidFill>
          <a:ln w="38100" cap="flat" cmpd="sng">
            <a:solidFill>
              <a:srgbClr val="CC99FF"/>
            </a:solidFill>
            <a:prstDash val="dashDot"/>
            <a:miter/>
            <a:headEnd type="none" w="med" len="med"/>
            <a:tailEnd type="none" w="med" len="med"/>
          </a:ln>
        </p:spPr>
        <p:txBody>
          <a:bodyPr vert="eaVert" wrap="none">
            <a:spAutoFit/>
          </a:bodyPr>
          <a:p>
            <a:pPr lvl="0" eaLnBrk="1" hangingPunct="1"/>
            <a:r>
              <a:rPr lang="zh-CN" altLang="en-US" sz="4000" dirty="0">
                <a:solidFill>
                  <a:srgbClr val="FF0066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温度计的结构和原理</a:t>
            </a:r>
            <a:endParaRPr lang="zh-CN" altLang="en-US" sz="4000" dirty="0">
              <a:solidFill>
                <a:srgbClr val="FF0066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19467" name="AutoShape 11"/>
          <p:cNvSpPr/>
          <p:nvPr/>
        </p:nvSpPr>
        <p:spPr>
          <a:xfrm>
            <a:off x="3505200" y="990600"/>
            <a:ext cx="304800" cy="4343400"/>
          </a:xfrm>
          <a:prstGeom prst="leftBrace">
            <a:avLst>
              <a:gd name="adj1" fmla="val 118750"/>
              <a:gd name="adj2" fmla="val 50000"/>
            </a:avLst>
          </a:prstGeom>
          <a:noFill/>
          <a:ln w="25400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8202" name="Picture 12" descr="png-05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44000" y="0"/>
            <a:ext cx="1219200" cy="121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/>
      <p:bldP spid="19460" grpId="0"/>
      <p:bldP spid="19461" grpId="0"/>
      <p:bldP spid="19462" grpId="0"/>
      <p:bldP spid="19463" grpId="0"/>
      <p:bldP spid="19467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Text Box 2"/>
          <p:cNvSpPr txBox="1"/>
          <p:nvPr/>
        </p:nvSpPr>
        <p:spPr>
          <a:xfrm>
            <a:off x="2667000" y="381000"/>
            <a:ext cx="3657600" cy="7004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10000"/>
              </a:lnSpc>
            </a:pPr>
            <a:r>
              <a:rPr lang="en-US" altLang="zh-CN" sz="3600" dirty="0">
                <a:solidFill>
                  <a:srgbClr val="CC0066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2.</a:t>
            </a:r>
            <a:r>
              <a:rPr lang="zh-CN" altLang="en-US" sz="3600" dirty="0">
                <a:solidFill>
                  <a:srgbClr val="CC0066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摄氏温度</a:t>
            </a:r>
            <a:endParaRPr lang="zh-CN" altLang="en-US" sz="3600" dirty="0">
              <a:solidFill>
                <a:srgbClr val="CC0066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22531" name="Text Box 3"/>
          <p:cNvSpPr txBox="1"/>
          <p:nvPr/>
        </p:nvSpPr>
        <p:spPr>
          <a:xfrm>
            <a:off x="2286000" y="1219200"/>
            <a:ext cx="5334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1" hangingPunct="1"/>
            <a:r>
              <a:rPr lang="en-US" altLang="zh-CN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(</a:t>
            </a:r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１</a:t>
            </a:r>
            <a:r>
              <a:rPr lang="en-US" altLang="zh-CN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) </a:t>
            </a:r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摄氏温度的表示：</a:t>
            </a:r>
            <a:endParaRPr lang="zh-CN" altLang="en-US" sz="3600" dirty="0">
              <a:solidFill>
                <a:srgbClr val="6600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2532" name="Text Box 4"/>
          <p:cNvSpPr txBox="1"/>
          <p:nvPr/>
        </p:nvSpPr>
        <p:spPr>
          <a:xfrm>
            <a:off x="3048000" y="2133600"/>
            <a:ext cx="914400" cy="645160"/>
          </a:xfrm>
          <a:prstGeom prst="rect">
            <a:avLst/>
          </a:prstGeom>
          <a:solidFill>
            <a:srgbClr val="00FF00">
              <a:alpha val="56862"/>
            </a:srgbClr>
          </a:solidFill>
          <a:ln w="38100" cap="flat" cmpd="sng">
            <a:solidFill>
              <a:srgbClr val="CC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eaLnBrk="1" hangingPunct="1"/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℃</a:t>
            </a:r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22533" name="Text Box 5"/>
          <p:cNvSpPr txBox="1"/>
          <p:nvPr/>
        </p:nvSpPr>
        <p:spPr>
          <a:xfrm>
            <a:off x="2209800" y="3200400"/>
            <a:ext cx="5334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1" hangingPunct="1"/>
            <a:r>
              <a:rPr lang="en-US" altLang="zh-CN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(</a:t>
            </a:r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２</a:t>
            </a:r>
            <a:r>
              <a:rPr lang="en-US" altLang="zh-CN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) </a:t>
            </a:r>
            <a:r>
              <a:rPr lang="zh-CN" altLang="en-US" sz="3600" dirty="0">
                <a:solidFill>
                  <a:srgbClr val="66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摄氏温度的规定：</a:t>
            </a:r>
            <a:endParaRPr lang="zh-CN" altLang="en-US" sz="3600" dirty="0">
              <a:solidFill>
                <a:srgbClr val="6600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2534" name="Text Box 6"/>
          <p:cNvSpPr txBox="1"/>
          <p:nvPr/>
        </p:nvSpPr>
        <p:spPr>
          <a:xfrm>
            <a:off x="4953000" y="4191000"/>
            <a:ext cx="5334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冰水混合物的温度为</a:t>
            </a:r>
            <a:r>
              <a:rPr lang="en-US" altLang="zh-CN" sz="3600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0℃</a:t>
            </a:r>
            <a:endParaRPr lang="en-US" altLang="zh-CN" sz="3600" dirty="0">
              <a:solidFill>
                <a:srgbClr val="FF33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22535" name="Text Box 7"/>
          <p:cNvSpPr txBox="1"/>
          <p:nvPr/>
        </p:nvSpPr>
        <p:spPr>
          <a:xfrm>
            <a:off x="4953000" y="5334000"/>
            <a:ext cx="4267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沸水的温度为</a:t>
            </a:r>
            <a:r>
              <a:rPr lang="en-US" altLang="zh-CN" sz="3600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100℃</a:t>
            </a:r>
            <a:endParaRPr lang="en-US" altLang="zh-CN" sz="3600" dirty="0">
              <a:solidFill>
                <a:srgbClr val="FF33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22537" name="Text Box 9"/>
          <p:cNvSpPr txBox="1"/>
          <p:nvPr/>
        </p:nvSpPr>
        <p:spPr>
          <a:xfrm>
            <a:off x="2514600" y="4495800"/>
            <a:ext cx="2057400" cy="1198880"/>
          </a:xfrm>
          <a:prstGeom prst="rect">
            <a:avLst/>
          </a:prstGeom>
          <a:solidFill>
            <a:srgbClr val="00FF00">
              <a:alpha val="56862"/>
            </a:srgbClr>
          </a:solidFill>
          <a:ln w="38100" cap="flat" cmpd="sng">
            <a:solidFill>
              <a:srgbClr val="CC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 algn="ctr" eaLnBrk="1" hangingPunct="1"/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在一个大气压下</a:t>
            </a:r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22538" name="Text Box 10"/>
          <p:cNvSpPr txBox="1"/>
          <p:nvPr/>
        </p:nvSpPr>
        <p:spPr>
          <a:xfrm>
            <a:off x="4038600" y="2133600"/>
            <a:ext cx="35814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读作“摄氏度”</a:t>
            </a:r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22539" name="AutoShape 11"/>
          <p:cNvSpPr/>
          <p:nvPr/>
        </p:nvSpPr>
        <p:spPr>
          <a:xfrm>
            <a:off x="4648200" y="4267200"/>
            <a:ext cx="228600" cy="1600200"/>
          </a:xfrm>
          <a:prstGeom prst="leftBrace">
            <a:avLst>
              <a:gd name="adj1" fmla="val 58333"/>
              <a:gd name="adj2" fmla="val 50000"/>
            </a:avLst>
          </a:prstGeom>
          <a:noFill/>
          <a:ln w="25400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9227" name="Picture 12" descr="png-05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067800" y="152400"/>
            <a:ext cx="1219200" cy="121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225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/>
      <p:bldP spid="22532" grpId="0" bldLvl="0" animBg="1"/>
      <p:bldP spid="22533" grpId="0"/>
      <p:bldP spid="22534" grpId="0"/>
      <p:bldP spid="22535" grpId="0"/>
      <p:bldP spid="22537" grpId="0" bldLvl="0" animBg="1"/>
      <p:bldP spid="22538" grpId="0"/>
      <p:bldP spid="22539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>
            <a:off x="5303838" y="549275"/>
            <a:ext cx="287337" cy="4679950"/>
            <a:chOff x="0" y="0"/>
            <a:chExt cx="272" cy="2450"/>
          </a:xfrm>
        </p:grpSpPr>
        <p:sp>
          <p:nvSpPr>
            <p:cNvPr id="10287" name="Rectangle 3"/>
            <p:cNvSpPr/>
            <p:nvPr/>
          </p:nvSpPr>
          <p:spPr>
            <a:xfrm>
              <a:off x="0" y="0"/>
              <a:ext cx="272" cy="1815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F3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88" name="Rectangle 4"/>
            <p:cNvSpPr/>
            <p:nvPr/>
          </p:nvSpPr>
          <p:spPr>
            <a:xfrm>
              <a:off x="0" y="1815"/>
              <a:ext cx="272" cy="635"/>
            </a:xfrm>
            <a:prstGeom prst="rect">
              <a:avLst/>
            </a:prstGeom>
            <a:solidFill>
              <a:srgbClr val="F30000"/>
            </a:solidFill>
            <a:ln w="9525" cap="flat" cmpd="sng">
              <a:solidFill>
                <a:srgbClr val="F3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3557" name="Rectangle 5"/>
          <p:cNvSpPr/>
          <p:nvPr/>
        </p:nvSpPr>
        <p:spPr>
          <a:xfrm>
            <a:off x="5303838" y="2276475"/>
            <a:ext cx="288925" cy="1728788"/>
          </a:xfrm>
          <a:prstGeom prst="rect">
            <a:avLst/>
          </a:prstGeom>
          <a:solidFill>
            <a:srgbClr val="F30000"/>
          </a:solidFill>
          <a:ln w="9525" cap="flat" cmpd="sng">
            <a:solidFill>
              <a:srgbClr val="F3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4800600" y="4437063"/>
            <a:ext cx="1295400" cy="2016125"/>
            <a:chOff x="0" y="0"/>
            <a:chExt cx="816" cy="1270"/>
          </a:xfrm>
        </p:grpSpPr>
        <p:sp>
          <p:nvSpPr>
            <p:cNvPr id="10284" name="AutoShape 7"/>
            <p:cNvSpPr/>
            <p:nvPr/>
          </p:nvSpPr>
          <p:spPr>
            <a:xfrm>
              <a:off x="0" y="182"/>
              <a:ext cx="816" cy="1088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85" name="Rectangle 8"/>
            <p:cNvSpPr/>
            <p:nvPr/>
          </p:nvSpPr>
          <p:spPr>
            <a:xfrm>
              <a:off x="136" y="0"/>
              <a:ext cx="544" cy="182"/>
            </a:xfrm>
            <a:prstGeom prst="rect">
              <a:avLst/>
            </a:prstGeom>
            <a:solidFill>
              <a:schemeClr val="tx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86" name="Rectangle 9"/>
            <p:cNvSpPr/>
            <p:nvPr/>
          </p:nvSpPr>
          <p:spPr>
            <a:xfrm>
              <a:off x="90" y="46"/>
              <a:ext cx="635" cy="91"/>
            </a:xfrm>
            <a:prstGeom prst="rect">
              <a:avLst/>
            </a:prstGeom>
            <a:solidFill>
              <a:srgbClr val="46A3AA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" name="Group 10"/>
          <p:cNvGrpSpPr/>
          <p:nvPr/>
        </p:nvGrpSpPr>
        <p:grpSpPr>
          <a:xfrm>
            <a:off x="5303838" y="549275"/>
            <a:ext cx="288925" cy="4608513"/>
            <a:chOff x="0" y="0"/>
            <a:chExt cx="181" cy="2903"/>
          </a:xfrm>
        </p:grpSpPr>
        <p:grpSp>
          <p:nvGrpSpPr>
            <p:cNvPr id="10280" name="Group 11"/>
            <p:cNvGrpSpPr/>
            <p:nvPr/>
          </p:nvGrpSpPr>
          <p:grpSpPr>
            <a:xfrm>
              <a:off x="0" y="136"/>
              <a:ext cx="181" cy="2767"/>
              <a:chOff x="0" y="0"/>
              <a:chExt cx="272" cy="2450"/>
            </a:xfrm>
          </p:grpSpPr>
          <p:sp>
            <p:nvSpPr>
              <p:cNvPr id="10282" name="Rectangle 12"/>
              <p:cNvSpPr/>
              <p:nvPr/>
            </p:nvSpPr>
            <p:spPr>
              <a:xfrm>
                <a:off x="0" y="0"/>
                <a:ext cx="272" cy="1815"/>
              </a:xfrm>
              <a:prstGeom prst="rect">
                <a:avLst/>
              </a:prstGeom>
              <a:solidFill>
                <a:srgbClr val="F30000"/>
              </a:solidFill>
              <a:ln w="9525" cap="flat" cmpd="sng">
                <a:solidFill>
                  <a:srgbClr val="F3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 eaLnBrk="1" hangingPunct="1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83" name="Rectangle 13"/>
              <p:cNvSpPr/>
              <p:nvPr/>
            </p:nvSpPr>
            <p:spPr>
              <a:xfrm>
                <a:off x="0" y="1815"/>
                <a:ext cx="272" cy="635"/>
              </a:xfrm>
              <a:prstGeom prst="rect">
                <a:avLst/>
              </a:prstGeom>
              <a:solidFill>
                <a:srgbClr val="F30000"/>
              </a:solidFill>
              <a:ln w="9525" cap="flat" cmpd="sng">
                <a:solidFill>
                  <a:srgbClr val="F3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 eaLnBrk="1" hangingPunct="1"/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281" name="Rectangle 14"/>
            <p:cNvSpPr/>
            <p:nvPr/>
          </p:nvSpPr>
          <p:spPr>
            <a:xfrm>
              <a:off x="0" y="0"/>
              <a:ext cx="181" cy="181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F3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6" name="Group 15"/>
          <p:cNvGrpSpPr/>
          <p:nvPr/>
        </p:nvGrpSpPr>
        <p:grpSpPr>
          <a:xfrm>
            <a:off x="4800600" y="4437063"/>
            <a:ext cx="1295400" cy="2016125"/>
            <a:chOff x="0" y="0"/>
            <a:chExt cx="816" cy="1270"/>
          </a:xfrm>
        </p:grpSpPr>
        <p:sp>
          <p:nvSpPr>
            <p:cNvPr id="10277" name="AutoShape 16"/>
            <p:cNvSpPr/>
            <p:nvPr/>
          </p:nvSpPr>
          <p:spPr>
            <a:xfrm>
              <a:off x="0" y="182"/>
              <a:ext cx="816" cy="1088"/>
            </a:xfrm>
            <a:prstGeom prst="roundRect">
              <a:avLst>
                <a:gd name="adj" fmla="val 16667"/>
              </a:avLst>
            </a:prstGeom>
            <a:noFill/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78" name="Rectangle 17"/>
            <p:cNvSpPr/>
            <p:nvPr/>
          </p:nvSpPr>
          <p:spPr>
            <a:xfrm>
              <a:off x="136" y="0"/>
              <a:ext cx="544" cy="182"/>
            </a:xfrm>
            <a:prstGeom prst="rect">
              <a:avLst/>
            </a:prstGeom>
            <a:solidFill>
              <a:schemeClr val="tx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79" name="Rectangle 18"/>
            <p:cNvSpPr/>
            <p:nvPr/>
          </p:nvSpPr>
          <p:spPr>
            <a:xfrm>
              <a:off x="90" y="46"/>
              <a:ext cx="635" cy="91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CC99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lvl="0" eaLnBrk="1" hangingPunct="1"/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3571" name="Rectangle 19"/>
          <p:cNvSpPr/>
          <p:nvPr/>
        </p:nvSpPr>
        <p:spPr>
          <a:xfrm>
            <a:off x="5303838" y="836613"/>
            <a:ext cx="287337" cy="316865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3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572" name="Line 20"/>
          <p:cNvSpPr/>
          <p:nvPr/>
        </p:nvSpPr>
        <p:spPr>
          <a:xfrm>
            <a:off x="5880100" y="4005263"/>
            <a:ext cx="1439863" cy="0"/>
          </a:xfrm>
          <a:prstGeom prst="line">
            <a:avLst/>
          </a:prstGeom>
          <a:ln w="38100" cap="flat" cmpd="sng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3573" name="Text Box 21"/>
          <p:cNvSpPr txBox="1"/>
          <p:nvPr/>
        </p:nvSpPr>
        <p:spPr>
          <a:xfrm>
            <a:off x="7467600" y="3581400"/>
            <a:ext cx="1584325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sz="4800" dirty="0">
                <a:solidFill>
                  <a:srgbClr val="66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 ℃</a:t>
            </a:r>
            <a:endParaRPr lang="en-US" altLang="zh-CN" sz="4800" dirty="0">
              <a:solidFill>
                <a:srgbClr val="66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3574" name="Line 22"/>
          <p:cNvSpPr/>
          <p:nvPr/>
        </p:nvSpPr>
        <p:spPr>
          <a:xfrm>
            <a:off x="5715000" y="838200"/>
            <a:ext cx="1439863" cy="0"/>
          </a:xfrm>
          <a:prstGeom prst="line">
            <a:avLst/>
          </a:prstGeom>
          <a:ln w="38100" cap="flat" cmpd="sng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3575" name="Text Box 23"/>
          <p:cNvSpPr txBox="1"/>
          <p:nvPr/>
        </p:nvSpPr>
        <p:spPr>
          <a:xfrm>
            <a:off x="7162800" y="457200"/>
            <a:ext cx="2376488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sz="48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100 ℃</a:t>
            </a:r>
            <a:endParaRPr lang="en-US" altLang="zh-CN" sz="4800" dirty="0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7" name="Group 24"/>
          <p:cNvGrpSpPr/>
          <p:nvPr/>
        </p:nvGrpSpPr>
        <p:grpSpPr>
          <a:xfrm>
            <a:off x="5303838" y="836613"/>
            <a:ext cx="288925" cy="3168650"/>
            <a:chOff x="0" y="0"/>
            <a:chExt cx="181" cy="2223"/>
          </a:xfrm>
        </p:grpSpPr>
        <p:sp>
          <p:nvSpPr>
            <p:cNvPr id="10266" name="Line 25"/>
            <p:cNvSpPr/>
            <p:nvPr/>
          </p:nvSpPr>
          <p:spPr>
            <a:xfrm>
              <a:off x="0" y="1996"/>
              <a:ext cx="181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67" name="Line 26"/>
            <p:cNvSpPr/>
            <p:nvPr/>
          </p:nvSpPr>
          <p:spPr>
            <a:xfrm>
              <a:off x="0" y="1774"/>
              <a:ext cx="181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68" name="Line 27"/>
            <p:cNvSpPr/>
            <p:nvPr/>
          </p:nvSpPr>
          <p:spPr>
            <a:xfrm>
              <a:off x="0" y="1331"/>
              <a:ext cx="181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69" name="Line 28"/>
            <p:cNvSpPr/>
            <p:nvPr/>
          </p:nvSpPr>
          <p:spPr>
            <a:xfrm>
              <a:off x="0" y="1109"/>
              <a:ext cx="181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0" name="Line 29"/>
            <p:cNvSpPr/>
            <p:nvPr/>
          </p:nvSpPr>
          <p:spPr>
            <a:xfrm>
              <a:off x="0" y="887"/>
              <a:ext cx="181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1" name="Line 30"/>
            <p:cNvSpPr/>
            <p:nvPr/>
          </p:nvSpPr>
          <p:spPr>
            <a:xfrm>
              <a:off x="0" y="1552"/>
              <a:ext cx="181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2" name="Line 31"/>
            <p:cNvSpPr/>
            <p:nvPr/>
          </p:nvSpPr>
          <p:spPr>
            <a:xfrm>
              <a:off x="0" y="665"/>
              <a:ext cx="181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3" name="Line 32"/>
            <p:cNvSpPr/>
            <p:nvPr/>
          </p:nvSpPr>
          <p:spPr>
            <a:xfrm>
              <a:off x="0" y="221"/>
              <a:ext cx="181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4" name="Line 33"/>
            <p:cNvSpPr/>
            <p:nvPr/>
          </p:nvSpPr>
          <p:spPr>
            <a:xfrm>
              <a:off x="0" y="444"/>
              <a:ext cx="181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5" name="Line 34"/>
            <p:cNvSpPr/>
            <p:nvPr/>
          </p:nvSpPr>
          <p:spPr>
            <a:xfrm>
              <a:off x="0" y="0"/>
              <a:ext cx="181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6" name="Line 35"/>
            <p:cNvSpPr/>
            <p:nvPr/>
          </p:nvSpPr>
          <p:spPr>
            <a:xfrm>
              <a:off x="0" y="2223"/>
              <a:ext cx="181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23588" name="Text Box 36"/>
          <p:cNvSpPr txBox="1"/>
          <p:nvPr/>
        </p:nvSpPr>
        <p:spPr>
          <a:xfrm>
            <a:off x="2438400" y="3200400"/>
            <a:ext cx="2592388" cy="13220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r" eaLnBrk="1" hangingPunct="1">
              <a:spcBef>
                <a:spcPct val="50000"/>
              </a:spcBef>
            </a:pPr>
            <a:r>
              <a:rPr lang="zh-CN" altLang="en-US" sz="4000" i="1" dirty="0">
                <a:solidFill>
                  <a:srgbClr val="6600FF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放入冰水混合物中</a:t>
            </a:r>
            <a:endParaRPr lang="zh-CN" altLang="en-US" sz="4000" i="1" dirty="0">
              <a:solidFill>
                <a:srgbClr val="6600FF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23589" name="Text Box 37"/>
          <p:cNvSpPr txBox="1"/>
          <p:nvPr/>
        </p:nvSpPr>
        <p:spPr>
          <a:xfrm>
            <a:off x="2165350" y="533400"/>
            <a:ext cx="316865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r" eaLnBrk="1" hangingPunct="1">
              <a:spcBef>
                <a:spcPct val="50000"/>
              </a:spcBef>
            </a:pPr>
            <a:r>
              <a:rPr lang="zh-CN" altLang="en-US" sz="4000" i="1" dirty="0">
                <a:solidFill>
                  <a:srgbClr val="FF3300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放入沸水中</a:t>
            </a:r>
            <a:endParaRPr lang="zh-CN" altLang="en-US" sz="4000" i="1" dirty="0">
              <a:solidFill>
                <a:srgbClr val="FF3300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10255" name="Line 38"/>
          <p:cNvSpPr/>
          <p:nvPr/>
        </p:nvSpPr>
        <p:spPr>
          <a:xfrm>
            <a:off x="4800600" y="5029200"/>
            <a:ext cx="1295400" cy="0"/>
          </a:xfrm>
          <a:prstGeom prst="line">
            <a:avLst/>
          </a:prstGeom>
          <a:ln w="38100" cap="flat" cmpd="sng">
            <a:solidFill>
              <a:srgbClr val="3399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0256" name="Line 39"/>
          <p:cNvSpPr/>
          <p:nvPr/>
        </p:nvSpPr>
        <p:spPr>
          <a:xfrm>
            <a:off x="4876800" y="5181600"/>
            <a:ext cx="1295400" cy="0"/>
          </a:xfrm>
          <a:prstGeom prst="line">
            <a:avLst/>
          </a:prstGeom>
          <a:ln w="38100" cap="flat" cmpd="sng">
            <a:solidFill>
              <a:srgbClr val="3399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0257" name="Line 40"/>
          <p:cNvSpPr/>
          <p:nvPr/>
        </p:nvSpPr>
        <p:spPr>
          <a:xfrm>
            <a:off x="4876800" y="5334000"/>
            <a:ext cx="1295400" cy="0"/>
          </a:xfrm>
          <a:prstGeom prst="line">
            <a:avLst/>
          </a:prstGeom>
          <a:ln w="38100" cap="flat" cmpd="sng">
            <a:solidFill>
              <a:srgbClr val="3399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0258" name="Line 41"/>
          <p:cNvSpPr/>
          <p:nvPr/>
        </p:nvSpPr>
        <p:spPr>
          <a:xfrm>
            <a:off x="4876800" y="5486400"/>
            <a:ext cx="1295400" cy="0"/>
          </a:xfrm>
          <a:prstGeom prst="line">
            <a:avLst/>
          </a:prstGeom>
          <a:ln w="38100" cap="flat" cmpd="sng">
            <a:solidFill>
              <a:srgbClr val="3399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0259" name="Line 42"/>
          <p:cNvSpPr/>
          <p:nvPr/>
        </p:nvSpPr>
        <p:spPr>
          <a:xfrm>
            <a:off x="4876800" y="5638800"/>
            <a:ext cx="1295400" cy="0"/>
          </a:xfrm>
          <a:prstGeom prst="line">
            <a:avLst/>
          </a:prstGeom>
          <a:ln w="38100" cap="flat" cmpd="sng">
            <a:solidFill>
              <a:srgbClr val="3399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0260" name="Line 43"/>
          <p:cNvSpPr/>
          <p:nvPr/>
        </p:nvSpPr>
        <p:spPr>
          <a:xfrm>
            <a:off x="4876800" y="5867400"/>
            <a:ext cx="1295400" cy="0"/>
          </a:xfrm>
          <a:prstGeom prst="line">
            <a:avLst/>
          </a:prstGeom>
          <a:ln w="38100" cap="flat" cmpd="sng">
            <a:solidFill>
              <a:srgbClr val="3399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0261" name="Line 44"/>
          <p:cNvSpPr/>
          <p:nvPr/>
        </p:nvSpPr>
        <p:spPr>
          <a:xfrm>
            <a:off x="4876800" y="6019800"/>
            <a:ext cx="1295400" cy="0"/>
          </a:xfrm>
          <a:prstGeom prst="line">
            <a:avLst/>
          </a:prstGeom>
          <a:ln w="38100" cap="flat" cmpd="sng">
            <a:solidFill>
              <a:srgbClr val="3399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0262" name="Line 45"/>
          <p:cNvSpPr/>
          <p:nvPr/>
        </p:nvSpPr>
        <p:spPr>
          <a:xfrm>
            <a:off x="4800600" y="6172200"/>
            <a:ext cx="1295400" cy="0"/>
          </a:xfrm>
          <a:prstGeom prst="line">
            <a:avLst/>
          </a:prstGeom>
          <a:ln w="38100" cap="flat" cmpd="sng">
            <a:solidFill>
              <a:srgbClr val="3399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0263" name="Line 46"/>
          <p:cNvSpPr/>
          <p:nvPr/>
        </p:nvSpPr>
        <p:spPr>
          <a:xfrm>
            <a:off x="4800600" y="6324600"/>
            <a:ext cx="1295400" cy="0"/>
          </a:xfrm>
          <a:prstGeom prst="line">
            <a:avLst/>
          </a:prstGeom>
          <a:ln w="38100" cap="flat" cmpd="sng">
            <a:solidFill>
              <a:srgbClr val="3399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0264" name="Line 50"/>
          <p:cNvSpPr/>
          <p:nvPr/>
        </p:nvSpPr>
        <p:spPr>
          <a:xfrm>
            <a:off x="4876800" y="5715000"/>
            <a:ext cx="1295400" cy="0"/>
          </a:xfrm>
          <a:prstGeom prst="line">
            <a:avLst/>
          </a:prstGeom>
          <a:ln w="38100" cap="flat" cmpd="sng">
            <a:solidFill>
              <a:srgbClr val="3399FF"/>
            </a:solidFill>
            <a:prstDash val="sysDot"/>
            <a:headEnd type="none" w="med" len="med"/>
            <a:tailEnd type="none" w="med" len="med"/>
          </a:ln>
        </p:spPr>
      </p:sp>
      <p:pic>
        <p:nvPicPr>
          <p:cNvPr id="10265" name="Picture 51" descr="png-05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763000" y="5410200"/>
            <a:ext cx="1219200" cy="121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3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indefinite" fill="hold">
                                          <p:stCondLst>
                                            <p:cond delay="2998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indefinite" fill="hold">
                                          <p:stCondLst>
                                            <p:cond delay="998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indefinite" fill="hold">
                                          <p:stCondLst>
                                            <p:cond delay="4998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bldLvl="0" animBg="1"/>
      <p:bldP spid="23557" grpId="1" bldLvl="0" animBg="1"/>
      <p:bldP spid="23557" grpId="2" bldLvl="0" animBg="1"/>
      <p:bldP spid="23571" grpId="0" bldLvl="0" animBg="1"/>
      <p:bldP spid="23571" grpId="1" bldLvl="0" animBg="1"/>
      <p:bldP spid="23573" grpId="0"/>
      <p:bldP spid="23575" grpId="0"/>
      <p:bldP spid="23588" grpId="0"/>
      <p:bldP spid="23588" grpId="1"/>
      <p:bldP spid="23589" grpId="0"/>
    </p:bld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heme/theme1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2522</Words>
  <Application>WPS 演示</Application>
  <PresentationFormat>宽屏</PresentationFormat>
  <Paragraphs>348</Paragraphs>
  <Slides>23</Slides>
  <Notes>31</Notes>
  <HiddenSlides>0</HiddenSlides>
  <MMClips>0</MMClips>
  <ScaleCrop>false</ScaleCrop>
  <HeadingPairs>
    <vt:vector size="8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43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Times New Roman</vt:lpstr>
      <vt:lpstr>华文中宋</vt:lpstr>
      <vt:lpstr>楷体_GB2312</vt:lpstr>
      <vt:lpstr>华文行楷</vt:lpstr>
      <vt:lpstr>隶书</vt:lpstr>
      <vt:lpstr>方正姚体</vt:lpstr>
      <vt:lpstr>幼圆</vt:lpstr>
      <vt:lpstr>仿宋_GB2312</vt:lpstr>
      <vt:lpstr>华文新魏</vt:lpstr>
      <vt:lpstr>新宋体</vt:lpstr>
      <vt:lpstr>仿宋</vt:lpstr>
      <vt:lpstr>Office 主题</vt:lpstr>
      <vt:lpstr>Flash.Movie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3</cp:revision>
  <dcterms:created xsi:type="dcterms:W3CDTF">2018-03-01T02:03:00Z</dcterms:created>
  <dcterms:modified xsi:type="dcterms:W3CDTF">2018-10-11T14:31:50Z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2052-10.1.0.7566</vt:lpwstr>
  </property>
</Properties>
</file>