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7" r:id="rId4"/>
    <p:sldId id="308" r:id="rId5"/>
    <p:sldId id="306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260" r:id="rId15"/>
    <p:sldId id="31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60" y="22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第六章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6.2</a:t>
            </a:r>
            <a:r>
              <a:rPr lang="zh-CN" altLang="zh-CN" dirty="0" smtClean="0"/>
              <a:t>　怎样测量和表示力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jpeg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1.docx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__2.docx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6.2</a:t>
            </a:r>
            <a:r>
              <a:rPr lang="zh-CN" altLang="zh-CN" dirty="0"/>
              <a:t>　怎样测量和表示力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174948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、方向与斜面平行的力斜向上推小车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685197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7ZKWA238B.EPS" descr="id:214748963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734582" y="1668095"/>
            <a:ext cx="2643680" cy="1857721"/>
          </a:xfrm>
          <a:prstGeom prst="rect">
            <a:avLst/>
          </a:prstGeom>
        </p:spPr>
      </p:pic>
      <p:pic>
        <p:nvPicPr>
          <p:cNvPr id="8" name="17ZKWQ109a.EPS" descr="id:214748964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734582" y="4220727"/>
            <a:ext cx="3242770" cy="1553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574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048828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、方向水平的力顶住木块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使木块静止在竖直的墙上。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622138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17ZKWA238.EPS" descr="id:214748964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020276" y="1541976"/>
            <a:ext cx="886537" cy="1983976"/>
          </a:xfrm>
          <a:prstGeom prst="rect">
            <a:avLst/>
          </a:prstGeom>
        </p:spPr>
      </p:pic>
      <p:pic>
        <p:nvPicPr>
          <p:cNvPr id="10" name="17ZKWQ109b.EPS" descr="id:214748965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319171" y="4157669"/>
            <a:ext cx="2155202" cy="2139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6410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964748"/>
            <a:ext cx="11430000" cy="13864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小榕利用如图所示的装置探究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弹簧片弯曲时末端的形变量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与所受拉力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。在一定范围内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用弹簧测力计对同一弹簧片施加竖直向上大小不同的拉力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实验数据如下表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zh-CN" altLang="en-US" sz="24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267652"/>
              </p:ext>
            </p:extLst>
          </p:nvPr>
        </p:nvGraphicFramePr>
        <p:xfrm>
          <a:off x="381000" y="2322958"/>
          <a:ext cx="11440733" cy="2927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4974232" imgH="1274807" progId="Word.Document.12">
                  <p:embed/>
                </p:oleObj>
              </mc:Choice>
              <mc:Fallback>
                <p:oleObj name="文档" r:id="rId4" imgW="4974232" imgH="12748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322958"/>
                        <a:ext cx="11440733" cy="29270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18ZKXWK67.EPS" descr="id:214748966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571886" y="3900887"/>
            <a:ext cx="5162212" cy="265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7976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0424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次实验中弹簧测力计的示数如图甲所示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请根据表中的数据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在如图乙所示的坐标系中描点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并画出弹簧片弯曲时末端的形变量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与所受拉力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的关系图像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8ZKXWE242.EPS" descr="id:214748967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68725" y="2596831"/>
            <a:ext cx="3059410" cy="269728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5294113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当拉力为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弹簧片弯曲时末端的形变量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请你猜想弹簧片弯曲时末端的形变量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可能还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写出一个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猜想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弹簧片的长度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厚度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、宽度、材料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99390" y="1004985"/>
            <a:ext cx="88076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897512" y="1332786"/>
            <a:ext cx="8791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8547567" y="5385074"/>
            <a:ext cx="88076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8545689" y="5712875"/>
            <a:ext cx="8791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45081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0469"/>
            <a:ext cx="11430000" cy="31591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影响弹簧发生形变的因素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物理兴趣小组的同学提出了下列猜想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猜想一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弹簧形变的大小可能与弹簧的长度有关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猜想二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弹簧形变的大小可能与受力的大小有关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猜想三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弹簧形变的大小可能与弹簧的材料有关。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他们选择了甲、乙、丙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根弹簧作为研究对象。已知弹簧甲和丙是同种金属丝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弹簧乙是另一种金属丝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弹簧甲和乙的原长均为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6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弹簧丙的原长为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9 cm;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其他条件均相同。将弹簧的一端固定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另一端用弹簧测力计以大小不同的力拉动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下表是实验的数据。</a:t>
            </a:r>
            <a:endParaRPr lang="zh-CN" altLang="en-US" sz="24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566801"/>
              </p:ext>
            </p:extLst>
          </p:nvPr>
        </p:nvGraphicFramePr>
        <p:xfrm>
          <a:off x="381000" y="4155902"/>
          <a:ext cx="11440733" cy="2956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4" imgW="4974232" imgH="1285620" progId="Word.Document.12">
                  <p:embed/>
                </p:oleObj>
              </mc:Choice>
              <mc:Fallback>
                <p:oleObj name="文档" r:id="rId4" imgW="4974232" imgH="12856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4155902"/>
                        <a:ext cx="11440733" cy="29569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2360850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分析表中数据可知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在拉力相同的情况下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甲弹簧伸长的长度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乙弹簧伸长的长度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要证实猜想一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需比较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甲和丙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两组弹簧的数据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在一定范围内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同一根弹簧的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伸长量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与它所受的拉力成正比。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66516" y="245302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8658255" y="278082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701287" y="3333557"/>
            <a:ext cx="143748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693026" y="3661358"/>
            <a:ext cx="14374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638265" y="3764363"/>
            <a:ext cx="143748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4630004" y="4092164"/>
            <a:ext cx="14374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310930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3999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弹簧测力计及其使用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实验室中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常用的测量力的工具是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弹簧测力计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该弹簧测力计的测量范围是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0~5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分度值是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指针所指的示数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8ZKXWK62.EPS" descr="id:214748955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042064" y="2849125"/>
            <a:ext cx="1211591" cy="36147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10044" y="1521246"/>
            <a:ext cx="2014396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103051" y="1849047"/>
            <a:ext cx="202457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102444" y="1942481"/>
            <a:ext cx="98181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094183" y="2270282"/>
            <a:ext cx="98181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735301" y="1954056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7733349" y="2281857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6823" y="2372169"/>
            <a:ext cx="88076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524945" y="2699970"/>
            <a:ext cx="8791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31503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在弹性限度内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弹簧受到的拉力越小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弹簧的伸长就越长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弹簧受到的拉力越大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弹簧的伸长就越长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弹簧的伸长与弹簧受到的拉力无关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以上说法都不对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关于弹簧测力计的使用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被测力的大小不允许超过弹簧测力计的量程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弹簧测力计只能测竖直方向的力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被测力应作用在挂钩上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测量时指针不要与外壳接触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07522" y="141663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49300" y="3601155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143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1348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力的示意图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小伟同学在学习画力的示意图时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在笔记本上记录了如下步骤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确定力的作用点和方向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在箭头的末端标出力的名称和大小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确定受力物体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从力的作用点沿力的方向画力的作用线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用箭头表示力的方向。你认为正确的作图步骤应该是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①④③⑤②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④①③⑤②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③①④⑤②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⑤④③②①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画出正方体所受绳子拉力的示意图。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7ZKXWG206.EPS" descr="id:214748957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668101" y="4165215"/>
            <a:ext cx="2094601" cy="2067991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257800" y="4133686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7ZKXWG208.eps" descr="id:214748957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597456" y="4207121"/>
            <a:ext cx="2084092" cy="20576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74633" y="243210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46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9985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实验室里某一弹簧测力计在不受拉力时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它的指针指在如图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此时示数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若用此弹簧测力计测量一木块对弹簧测力计的拉力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所测得的结果将比实际值偏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7ZKXWD24.EPS" descr="id:214748959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975454" y="2511913"/>
            <a:ext cx="1751167" cy="353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6504" y="1614586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84552" y="1942387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674949" y="2066142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672997" y="2393943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12512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静止的弹簧测力计两端受到方向相反、大小都为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那么弹簧测力计的示数为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若此时弹簧测力计中的弹簧伸长了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当小芳用力将这个弹簧拉长了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小芳拉弹簧的力是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1.8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8ZKXWK64.EPS" descr="id:21474895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00929" y="3334440"/>
            <a:ext cx="4266215" cy="7197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14543" y="2431496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912524" y="2759297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479714" y="2882968"/>
            <a:ext cx="88076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477836" y="3210769"/>
            <a:ext cx="8791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90048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52551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应选用的弹簧测力计最恰当的规格是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分度值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分度值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分度值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上述三个弹簧测力计均可用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在一个弹簧测力计上挂几个钩码时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如果将弹簧测力计倒过来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将钩码挂在吊环上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手提秤钩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则弹簧测力计的示数将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无法确定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20056" y="1596722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97536" y="417058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04973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8980"/>
            <a:ext cx="11430000" cy="5368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如图中画出了物体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小莉要自制两个弹簧测力计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她选择了甲、乙两根不同规格的弹簧进行测试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绘出如图所示的图像。则下列说法正确的是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若要制作量程较大的弹簧测力计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应选甲弹簧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若要制作精确度高的弹簧测力计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应选乙弹簧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若甲弹簧受到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弹簧伸长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cm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若乙弹簧受到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弹簧伸长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cm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KXWG3.eps" descr="id:214748960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915714" y="1508715"/>
            <a:ext cx="2250824" cy="1575399"/>
          </a:xfrm>
          <a:prstGeom prst="rect">
            <a:avLst/>
          </a:prstGeom>
        </p:spPr>
      </p:pic>
      <p:pic>
        <p:nvPicPr>
          <p:cNvPr id="7" name="18ZKXWK66.EPS" descr="id:214748961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373301" y="3750267"/>
            <a:ext cx="2842754" cy="26475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94678" y="1093132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557726" y="3725722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5221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164438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在图中画出下列所述各力的示意图。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、水平向左的力拉小车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17ZKWA238A.EPS" descr="id:214748961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581335" y="2100784"/>
            <a:ext cx="3133257" cy="144135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3674687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17ZKWQ109.EPS" descr="id:21474896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381639" y="4343726"/>
            <a:ext cx="3133257" cy="131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5716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31</TotalTime>
  <Words>768</Words>
  <Application>Microsoft Office PowerPoint</Application>
  <PresentationFormat>宽屏</PresentationFormat>
  <Paragraphs>72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Adobe 黑体 Std R</vt:lpstr>
      <vt:lpstr>NEU-BZ-S92</vt:lpstr>
      <vt:lpstr>方正书宋_GBK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文档</vt:lpstr>
      <vt:lpstr>6.2　怎样测量和表示力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10</cp:revision>
  <dcterms:created xsi:type="dcterms:W3CDTF">2019-12-15T03:38:36Z</dcterms:created>
  <dcterms:modified xsi:type="dcterms:W3CDTF">2019-12-17T07:05:21Z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