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9" r:id="rId6"/>
    <p:sldId id="306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26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第六章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6.3</a:t>
            </a:r>
            <a:r>
              <a:rPr lang="zh-CN" altLang="zh-CN" dirty="0" smtClean="0"/>
              <a:t>　重　力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2.bin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Relationship Id="rId9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6.3</a:t>
            </a:r>
            <a:r>
              <a:rPr lang="zh-CN" altLang="zh-CN" dirty="0"/>
              <a:t>　重　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2005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用细线将小钢球悬挂起来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让其在竖直平面内左右摆动。忽略空气阻力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在图上画出小钢球摆动到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点时所受力的示意图。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HWJ2.EPS" descr="id:21474897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969052" y="1856401"/>
            <a:ext cx="2241046" cy="236405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116123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ZHWJ19.EPS" descr="id:214748977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769352" y="4520522"/>
            <a:ext cx="1978288" cy="216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071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8801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探究重力与质量的关系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测量物体重力前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除了观察弹簧测力计的量程和分度值外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还应将弹簧测力计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竖直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方向调零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测量物体重力时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应将物体挂在弹簧测力计下并让它处于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静止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这时弹簧测力计的示数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即拉力大小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就等于物体的重力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实验小组的同学测量出了不同质量钩码所受重力的多组数据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其中一次测量时弹簧测力计指针位置如图所示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其读数为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8ZKXWK72.EPS" descr="id:21474897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399118" y="4123522"/>
            <a:ext cx="476163" cy="2475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094" y="189986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52833" y="222767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260116" y="232884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251855" y="265664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233518" y="3649647"/>
            <a:ext cx="81142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5225257" y="3977448"/>
            <a:ext cx="8114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1576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735433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实验小组的小虹同学提出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还可以测量钩码以外的其他物体的质量和重力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将这些数据与钩码的数据放到一起来寻找规律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。而同组的小宇同学不赞同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必须全部用钩码的重力与质量的数据来寻找规律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。你认为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同学的观点是正确的。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79583" y="370609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371322" y="403389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1320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1209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一辆自重是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的卡车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装载着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每箱货物的质量为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要经过一座大桥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桥前标牌如图所示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请问这辆卡车能否安全通过这座大桥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则需卸下几箱货物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卡车自重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货物的重力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=nm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=20×400 kg×10 N/kg=8.0×10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这辆卡车总重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+G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N+8.0×10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N=1.05×10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240655"/>
              </p:ext>
            </p:extLst>
          </p:nvPr>
        </p:nvGraphicFramePr>
        <p:xfrm>
          <a:off x="454572" y="3660855"/>
          <a:ext cx="8826765" cy="691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4" imgW="3837724" imgH="300719" progId="Word.Document.12">
                  <p:embed/>
                </p:oleObj>
              </mc:Choice>
              <mc:Fallback>
                <p:oleObj name="文档" r:id="rId4" imgW="3837724" imgH="3007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4572" y="3660855"/>
                        <a:ext cx="8826765" cy="691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81000" y="439110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桥前的标牌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“8 t”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为限重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t,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10.5 t&gt;8 t,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所以卡车超重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不能安全过桥。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超出的质量</a:t>
            </a:r>
            <a:r>
              <a:rPr lang="en-US" altLang="zh-CN" sz="24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=10.5 t-8 t=2.5 t=2500 kg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338546"/>
              </p:ext>
            </p:extLst>
          </p:nvPr>
        </p:nvGraphicFramePr>
        <p:xfrm>
          <a:off x="454572" y="5345030"/>
          <a:ext cx="8826765" cy="708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7" imgW="3837724" imgH="307930" progId="Word.Document.12">
                  <p:embed/>
                </p:oleObj>
              </mc:Choice>
              <mc:Fallback>
                <p:oleObj name="文档" r:id="rId7" imgW="3837724" imgH="3079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4572" y="5345030"/>
                        <a:ext cx="8826765" cy="7082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381002" y="6048210"/>
            <a:ext cx="7186583" cy="49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则这辆卡车需卸下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箱货物才能安全通过这座大桥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18ZKXWG119.EPS" descr="id:2147489789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10069336" y="1888774"/>
            <a:ext cx="1176733" cy="2767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5575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1817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我们通常把物体在支持面上的稳定程度叫做稳度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稳度越大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物体越不容易翻倒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如建筑物、机器、车船、飞机、仪表等都存在稳度问题。提高稳度的方法主要有两种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一是增大支持面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二是降低重心。如图展示了几个提高稳度的实例。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C20.EPS" descr="id:214748980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30308" y="2269832"/>
            <a:ext cx="5057250" cy="225402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472543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如图所示的几个实例中用增大支持面的方法提高稳度的是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甲、丙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用降低重心的方法提高稳度的是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你的身边还有不少物件是通过上述的方法来提高稳度的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你能各举一例吗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用增大支持面的方法提高稳度的实例有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落地扇有较大的底座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用降低重心的方法提高稳度的实例有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杂技演员在高空蹬的独轮车下吊一重物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8829" y="4557722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524578" y="4886995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274326" y="4989965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272374" y="5317766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458502" y="5885302"/>
            <a:ext cx="470807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450944" y="6205899"/>
            <a:ext cx="470807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272373" y="6334471"/>
            <a:ext cx="705695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264816" y="6655068"/>
            <a:ext cx="705695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9693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下列关于重力的说法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地球的吸引力就是重力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地面附近的一切物体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无论是静止的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还是运动的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都受到重力的作用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物体受到的重力是由于地球的吸引而产生的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因为力的作用是相互的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所以物体受到重力时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物体同时也吸引地球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0101" y="249983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89100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重力的方向总是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竖直向下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河里的水从高处流向低处是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作用的效果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一个铁球沿斜面滚下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铁球所受重力的方向正确的是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KXWC17.EPS" descr="id:214748971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98656" y="2511027"/>
            <a:ext cx="5551357" cy="37998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14181" y="1607597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908071" y="1935398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779405" y="1607597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8771144" y="1935398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702367" y="207317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186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2993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重力的大小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铅球在空中飞行时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若其质量为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则它所受的重力是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。若将此铅球带到月球上去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其质量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在月球受到的吸引力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在地球受到的吸引力。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其所受重力是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天平和弹簧测力计在月球上无法使用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地面某位置处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同一物体受到的重力跟它的质量成正比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的物体受到的重力是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19.6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下列物体中重力约为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一枚大头针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两个鸡蛋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一头奶牛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一个篮球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45260" y="144525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7843308" y="177305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457627" y="1877291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449366" y="2205092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495316" y="1888866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0487055" y="2216667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67305" y="279867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88105" y="539512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298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96327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物体的重心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郴州中考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关于重心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空心的足球没有重心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物体的重心不一定在物体上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将质地均匀的木球的中心挖去后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木球的重心就消失了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物体受到的力全部都作用在重心上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92855" y="262401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001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4202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在细线下系一重锤就做成了重垂线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用它可以检查建筑物的墙、门、窗是否竖直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它利用了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重力的方向总是竖直向下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的性质。若把重垂线的上端系在垂直的木架上的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就成了一个水平器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当重垂线与水平器上的刻线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重合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它所在的平面就是水平的。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K69.EPS" descr="id:214748974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58882" y="3037965"/>
            <a:ext cx="3167435" cy="26332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34678" y="1719400"/>
            <a:ext cx="374852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527121" y="2039997"/>
            <a:ext cx="374852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956780" y="2182245"/>
            <a:ext cx="21186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949222" y="2502842"/>
            <a:ext cx="2118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89405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小金对太空中的星球比较感兴趣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他从网上查得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甲、乙两个星球表面上物体的重力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与其质量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的关系如图。从图中信息可知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相同质量的物体在甲星球表面上的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其在乙星球表面上的重力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根据图像可得甲星球表面上物体的重力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与其质量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的关系式是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×15 N/kg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KXWK70.EPS" descr="id:214748975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294472" y="2701639"/>
            <a:ext cx="3252849" cy="310835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579948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一块砖立放时很容易倒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而平放时很稳定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这说明重心越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低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的物体越稳定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所以物品装车时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我们要把密度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的物品装在下面。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1094" y="186600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52833" y="219380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397527" y="2317982"/>
            <a:ext cx="256350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6389969" y="2638579"/>
            <a:ext cx="25635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088724" y="588692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8086772" y="621472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979568" y="6338479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977616" y="6666280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48582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85684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小丽发现大风过后学校的欢迎靠牌经常被吹倒。下列是她提出的一些防治措施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你觉得合适的是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将靠牌的支架做得高一些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将靠牌支架之间的夹角做得大一些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选用密度小的材料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将靠牌做得轻一些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在靠牌的支架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点上加压一个重物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智能手机都有这样的功能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你先把手机竖着拿在手里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然后将它转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横过来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手机的页面也跟随你的动作作出反应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。这种人性化的功能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取决于手机内部安装有重力传感器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它由一个重物和两个相互垂直的对力敏感的传感器组成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用来判断水平方向。关于手机竖放和横放时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重力传感器中的重物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重物受到重力的大小发生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重物的重心发生变化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重物受到重力的方向发生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重物对每个传感器的力发生变化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K71.EPS" descr="id:21474897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689160" y="1394362"/>
            <a:ext cx="1528412" cy="22903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52944" y="1540278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60144" y="503983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91338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170783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物体在月球表面时受到的月球引力约为物体在地球上受到的引力的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。一个在地球上体重为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588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的成年人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如果在月球上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他的质量和由于月球上引力产生的物重分别是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 N	B.60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588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 N	D.10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588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214522"/>
              </p:ext>
            </p:extLst>
          </p:nvPr>
        </p:nvGraphicFramePr>
        <p:xfrm>
          <a:off x="6491978" y="2160273"/>
          <a:ext cx="6631679" cy="535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837724" imgH="309733" progId="Word.Document.12">
                  <p:embed/>
                </p:oleObj>
              </mc:Choice>
              <mc:Fallback>
                <p:oleObj name="文档" r:id="rId4" imgW="3837724" imgH="3097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91978" y="2160273"/>
                        <a:ext cx="6631679" cy="5352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278989" y="313201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36779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25</TotalTime>
  <Words>809</Words>
  <Application>Microsoft Office PowerPoint</Application>
  <PresentationFormat>宽屏</PresentationFormat>
  <Paragraphs>67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文档</vt:lpstr>
      <vt:lpstr>6.3　重　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11</cp:revision>
  <dcterms:created xsi:type="dcterms:W3CDTF">2019-12-15T03:38:36Z</dcterms:created>
  <dcterms:modified xsi:type="dcterms:W3CDTF">2019-12-17T07:08:24Z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