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video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heme/theme2.xml" ContentType="application/vnd.openxmlformats-officedocument.them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heme/theme3.xml" ContentType="application/vnd.openxmlformats-officedocument.them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activeX/activeX1.xml" ContentType="application/vnd.ms-office.activeX+xml"/>
  <Override PartName="/ppt/notesSlides/notesSlide1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2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3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notesSlides/notesSlide4.xml" ContentType="application/vnd.openxmlformats-officedocument.presentationml.notesSlide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5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6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notesSlides/notesSlide7.xml" ContentType="application/vnd.openxmlformats-officedocument.presentationml.notesSlide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notesSlides/notesSlide8.xml" ContentType="application/vnd.openxmlformats-officedocument.presentationml.notesSlide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notesSlides/notesSlide9.xml" ContentType="application/vnd.openxmlformats-officedocument.presentationml.notesSlide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notesSlides/notesSlide10.xml" ContentType="application/vnd.openxmlformats-officedocument.presentationml.notesSlide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notesSlides/notesSlide11.xml" ContentType="application/vnd.openxmlformats-officedocument.presentationml.notesSlide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notesSlides/notesSlide12.xml" ContentType="application/vnd.openxmlformats-officedocument.presentationml.notesSlide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notesSlides/notesSlide13.xml" ContentType="application/vnd.openxmlformats-officedocument.presentationml.notesSlide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notesSlides/notesSlide14.xml" ContentType="application/vnd.openxmlformats-officedocument.presentationml.notesSlide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notesSlides/notesSlide15.xml" ContentType="application/vnd.openxmlformats-officedocument.presentationml.notesSlide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notesSlides/notesSlide16.xml" ContentType="application/vnd.openxmlformats-officedocument.presentationml.notesSlide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notesSlides/notesSlide17.xml" ContentType="application/vnd.openxmlformats-officedocument.presentationml.notesSlide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notesSlides/notesSlide18.xml" ContentType="application/vnd.openxmlformats-officedocument.presentationml.notesSlide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notesSlides/notesSlide19.xml" ContentType="application/vnd.openxmlformats-officedocument.presentationml.notesSlide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notesSlides/notesSlide20.xml" ContentType="application/vnd.openxmlformats-officedocument.presentationml.notesSlide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notesSlides/notesSlide21.xml" ContentType="application/vnd.openxmlformats-officedocument.presentationml.notesSlide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notesSlides/notesSlide22.xml" ContentType="application/vnd.openxmlformats-officedocument.presentationml.notesSlide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notesSlides/notesSlide23.xml" ContentType="application/vnd.openxmlformats-officedocument.presentationml.notesSlide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8" r:id="rId1"/>
  </p:sldMasterIdLst>
  <p:notesMasterIdLst>
    <p:notesMasterId r:id="rId26"/>
  </p:notesMasterIdLst>
  <p:handoutMasterIdLst>
    <p:handoutMasterId r:id="rId27"/>
  </p:handoutMasterIdLst>
  <p:sldIdLst>
    <p:sldId id="257" r:id="rId2"/>
    <p:sldId id="337" r:id="rId3"/>
    <p:sldId id="358" r:id="rId4"/>
    <p:sldId id="338" r:id="rId5"/>
    <p:sldId id="339" r:id="rId6"/>
    <p:sldId id="341" r:id="rId7"/>
    <p:sldId id="342" r:id="rId8"/>
    <p:sldId id="343" r:id="rId9"/>
    <p:sldId id="345" r:id="rId10"/>
    <p:sldId id="344" r:id="rId11"/>
    <p:sldId id="347" r:id="rId12"/>
    <p:sldId id="346" r:id="rId13"/>
    <p:sldId id="349" r:id="rId14"/>
    <p:sldId id="348" r:id="rId15"/>
    <p:sldId id="352" r:id="rId16"/>
    <p:sldId id="359" r:id="rId17"/>
    <p:sldId id="351" r:id="rId18"/>
    <p:sldId id="355" r:id="rId19"/>
    <p:sldId id="353" r:id="rId20"/>
    <p:sldId id="354" r:id="rId21"/>
    <p:sldId id="350" r:id="rId22"/>
    <p:sldId id="356" r:id="rId23"/>
    <p:sldId id="319" r:id="rId24"/>
    <p:sldId id="327" r:id="rId25"/>
  </p:sldIdLst>
  <p:sldSz cx="9144000" cy="6858000" type="screen4x3"/>
  <p:notesSz cx="9945688" cy="6858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CFC1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 autoAdjust="0"/>
    <p:restoredTop sz="98540" autoAdjust="0"/>
  </p:normalViewPr>
  <p:slideViewPr>
    <p:cSldViewPr>
      <p:cViewPr>
        <p:scale>
          <a:sx n="90" d="100"/>
          <a:sy n="90" d="100"/>
        </p:scale>
        <p:origin x="-2244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-1740" y="-108"/>
      </p:cViewPr>
      <p:guideLst>
        <p:guide orient="horz" pos="2160"/>
        <p:guide pos="3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heme" Target="../theme/theme3.xml"/><Relationship Id="rId4" Type="http://schemas.openxmlformats.org/officeDocument/2006/relationships/tags" Target="../tags/tag8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6E841-911B-4AEF-B6C9-A8F9EC167D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015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2" Type="http://schemas.openxmlformats.org/officeDocument/2006/relationships/tags" Target="../tags/tag74.xml"/><Relationship Id="rId1" Type="http://schemas.openxmlformats.org/officeDocument/2006/relationships/theme" Target="../theme/theme2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fld id="{E807BF76-012C-4EFB-995E-F811C7B8750E}" type="datetimeFigureOut">
              <a:rPr lang="zh-CN" altLang="en-US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257550" y="514350"/>
            <a:ext cx="3430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  <a:ea typeface="宋体" charset="-122"/>
              </a:defRPr>
            </a:lvl1pPr>
          </a:lstStyle>
          <a:p>
            <a:pPr>
              <a:defRPr/>
            </a:pPr>
            <a:fld id="{9A67D9DE-E5B3-474A-ABB8-245C959B6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7307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64.xml"/><Relationship Id="rId2" Type="http://schemas.openxmlformats.org/officeDocument/2006/relationships/tags" Target="../tags/tag363.xml"/><Relationship Id="rId1" Type="http://schemas.openxmlformats.org/officeDocument/2006/relationships/tags" Target="../tags/tag362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83.xml"/><Relationship Id="rId2" Type="http://schemas.openxmlformats.org/officeDocument/2006/relationships/tags" Target="../tags/tag382.xml"/><Relationship Id="rId1" Type="http://schemas.openxmlformats.org/officeDocument/2006/relationships/tags" Target="../tags/tag381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11.xml"/><Relationship Id="rId2" Type="http://schemas.openxmlformats.org/officeDocument/2006/relationships/tags" Target="../tags/tag410.xml"/><Relationship Id="rId1" Type="http://schemas.openxmlformats.org/officeDocument/2006/relationships/tags" Target="../tags/tag409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26.xml"/><Relationship Id="rId2" Type="http://schemas.openxmlformats.org/officeDocument/2006/relationships/tags" Target="../tags/tag425.xml"/><Relationship Id="rId1" Type="http://schemas.openxmlformats.org/officeDocument/2006/relationships/tags" Target="../tags/tag424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55.xml"/><Relationship Id="rId2" Type="http://schemas.openxmlformats.org/officeDocument/2006/relationships/tags" Target="../tags/tag454.xml"/><Relationship Id="rId1" Type="http://schemas.openxmlformats.org/officeDocument/2006/relationships/tags" Target="../tags/tag453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471.xml"/><Relationship Id="rId2" Type="http://schemas.openxmlformats.org/officeDocument/2006/relationships/tags" Target="../tags/tag470.xml"/><Relationship Id="rId1" Type="http://schemas.openxmlformats.org/officeDocument/2006/relationships/tags" Target="../tags/tag469.xml"/><Relationship Id="rId5" Type="http://schemas.openxmlformats.org/officeDocument/2006/relationships/slide" Target="../slides/slide17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88.xml"/><Relationship Id="rId2" Type="http://schemas.openxmlformats.org/officeDocument/2006/relationships/tags" Target="../tags/tag487.xml"/><Relationship Id="rId1" Type="http://schemas.openxmlformats.org/officeDocument/2006/relationships/tags" Target="../tags/tag486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20.xml"/><Relationship Id="rId2" Type="http://schemas.openxmlformats.org/officeDocument/2006/relationships/tags" Target="../tags/tag519.xml"/><Relationship Id="rId1" Type="http://schemas.openxmlformats.org/officeDocument/2006/relationships/tags" Target="../tags/tag518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546.xml"/><Relationship Id="rId2" Type="http://schemas.openxmlformats.org/officeDocument/2006/relationships/tags" Target="../tags/tag545.xml"/><Relationship Id="rId1" Type="http://schemas.openxmlformats.org/officeDocument/2006/relationships/tags" Target="../tags/tag544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559.xml"/><Relationship Id="rId2" Type="http://schemas.openxmlformats.org/officeDocument/2006/relationships/tags" Target="../tags/tag558.xml"/><Relationship Id="rId1" Type="http://schemas.openxmlformats.org/officeDocument/2006/relationships/tags" Target="../tags/tag557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572.xml"/><Relationship Id="rId2" Type="http://schemas.openxmlformats.org/officeDocument/2006/relationships/tags" Target="../tags/tag571.xml"/><Relationship Id="rId1" Type="http://schemas.openxmlformats.org/officeDocument/2006/relationships/tags" Target="../tags/tag570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581.xml"/><Relationship Id="rId2" Type="http://schemas.openxmlformats.org/officeDocument/2006/relationships/tags" Target="../tags/tag580.xml"/><Relationship Id="rId1" Type="http://schemas.openxmlformats.org/officeDocument/2006/relationships/tags" Target="../tags/tag579.xml"/><Relationship Id="rId5" Type="http://schemas.openxmlformats.org/officeDocument/2006/relationships/slide" Target="../slides/slide23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39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" Type="http://schemas.openxmlformats.org/officeDocument/2006/relationships/tags" Target="../tags/tag284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9A67D9DE-E5B3-474A-ABB8-245C959B6A7D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0295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19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20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21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22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23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  <p:custDataLst>
              <p:tags r:id="rId1"/>
            </p:custDataLst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8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fld id="{9F8D3D4D-6782-4C1C-9096-20E44A5DE9C6}" type="slidenum">
              <a:rPr lang="zh-CN" altLang="en-US" smtClean="0"/>
              <a:t>9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9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圆角矩形 9"/>
          <p:cNvSpPr/>
          <p:nvPr>
            <p:custDataLst>
              <p:tags r:id="rId2"/>
            </p:custDataLst>
          </p:nvPr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标题 4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0" name="副标题 19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ct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D45A812F-BA3A-4F65-8897-D9F58A0C12E4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1B520813-707A-45C3-94BB-64B1729E446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59053CB0-58A7-452C-9AF7-1F3261CAE823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0F28B919-2E05-4229-B7FC-171BC49768C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C0D0BB9A-CB88-4A8C-B5ED-67B8E3E17FCC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434C53BC-AC6A-4BA7-A74A-BD977A43D29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fld id="{3EEAF984-6BCD-413A-BAAA-ACC72CE5397B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2CDB6BCB-683A-43DE-9FE1-66777841555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225CC66A-A527-46DB-AAC5-1890E6E2D64C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39FE8A51-6093-4121-A03E-FFB2ADE6DB78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370F3A4F-5532-4640-98EA-949FCDAA573B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CFB1E6D3-01A3-4503-B63F-A86BB197062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  <p:custDataLst>
              <p:tags r:id="rId3"/>
            </p:custDataLst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2AEEE6C1-CB2F-4B66-B57C-0037B0891DF5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>
              <a:defRPr/>
            </a:pPr>
            <a:fld id="{412045B2-0A39-44D2-AFC3-242BE76330D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6FA2A55E-CA3F-431C-ACFC-2C25674D7625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C4234401-CEE1-4972-92E7-6018F7D2C3B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4FB9A650-770C-41E4-AF47-F31C3EF196E8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ct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E10E5409-C669-4C16-9F58-33A44B1A6A7E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fld id="{15854246-3F99-4DD1-9607-DD93FFE2E2B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>
            <p:custDataLst>
              <p:tags r:id="rId1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单圆角矩形 10"/>
          <p:cNvSpPr/>
          <p:nvPr>
            <p:custDataLst>
              <p:tags r:id="rId2"/>
            </p:custDataLst>
          </p:nvPr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ct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60359DE9-CAFB-47E4-BC04-B5BE3FA4F11C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>
              <a:defRPr/>
            </a:pPr>
            <a:fld id="{95FE5AE8-7DFF-419D-89C4-F5DB8DABB82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>
            <p:custDataLst>
              <p:tags r:id="rId13"/>
            </p:custDataLst>
          </p:nvPr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圆角矩形 8"/>
          <p:cNvSpPr/>
          <p:nvPr>
            <p:custDataLst>
              <p:tags r:id="rId14"/>
            </p:custDataLst>
          </p:nvPr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标题占位符 12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FDA5A27A-C411-4F98-A2CF-205D18EAACA2}" type="datetime1">
              <a:rPr lang="zh-CN" altLang="en-US" smtClean="0"/>
              <a:pPr>
                <a:defRPr/>
              </a:pPr>
              <a:t>2021/8/24</a:t>
            </a:fld>
            <a:endParaRPr lang="zh-CN" altLang="en-US"/>
          </a:p>
        </p:txBody>
      </p:sp>
      <p:sp>
        <p:nvSpPr>
          <p:cNvPr id="18" name="页脚占位符 17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http://huanghongfei96.blog.163.com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EE2F09D8-7E41-4034-8BB8-3088DA41CC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</p:sldLayoutIdLst>
  <p:transition/>
  <p:hf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Tx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Tx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Tx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Tx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Tx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image" Target="../media/image4.png"/><Relationship Id="rId3" Type="http://schemas.openxmlformats.org/officeDocument/2006/relationships/tags" Target="../tags/tag84.xml"/><Relationship Id="rId7" Type="http://schemas.openxmlformats.org/officeDocument/2006/relationships/video" Target="../media/media1.video"/><Relationship Id="rId12" Type="http://schemas.openxmlformats.org/officeDocument/2006/relationships/image" Target="../media/image3.png"/><Relationship Id="rId2" Type="http://schemas.openxmlformats.org/officeDocument/2006/relationships/tags" Target="../tags/tag83.xml"/><Relationship Id="rId1" Type="http://schemas.openxmlformats.org/officeDocument/2006/relationships/vmlDrawing" Target="../drawings/vmlDrawing1.vml"/><Relationship Id="rId6" Type="http://schemas.microsoft.com/office/2007/relationships/media" Target="../media/media1.video"/><Relationship Id="rId11" Type="http://schemas.openxmlformats.org/officeDocument/2006/relationships/notesSlide" Target="../notesSlides/notesSlide1.xml"/><Relationship Id="rId5" Type="http://schemas.openxmlformats.org/officeDocument/2006/relationships/tags" Target="../tags/tag8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85.xml"/><Relationship Id="rId9" Type="http://schemas.openxmlformats.org/officeDocument/2006/relationships/control" Target="../activeX/activeX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94.xml"/><Relationship Id="rId13" Type="http://schemas.openxmlformats.org/officeDocument/2006/relationships/tags" Target="../tags/tag299.xml"/><Relationship Id="rId18" Type="http://schemas.openxmlformats.org/officeDocument/2006/relationships/tags" Target="../tags/tag304.xml"/><Relationship Id="rId26" Type="http://schemas.openxmlformats.org/officeDocument/2006/relationships/image" Target="../media/image21.png"/><Relationship Id="rId3" Type="http://schemas.openxmlformats.org/officeDocument/2006/relationships/tags" Target="../tags/tag289.xml"/><Relationship Id="rId21" Type="http://schemas.openxmlformats.org/officeDocument/2006/relationships/notesSlide" Target="../notesSlides/notesSlide10.xml"/><Relationship Id="rId7" Type="http://schemas.openxmlformats.org/officeDocument/2006/relationships/tags" Target="../tags/tag293.xml"/><Relationship Id="rId12" Type="http://schemas.openxmlformats.org/officeDocument/2006/relationships/tags" Target="../tags/tag298.xml"/><Relationship Id="rId17" Type="http://schemas.openxmlformats.org/officeDocument/2006/relationships/tags" Target="../tags/tag303.xml"/><Relationship Id="rId25" Type="http://schemas.openxmlformats.org/officeDocument/2006/relationships/image" Target="../media/image7.png"/><Relationship Id="rId2" Type="http://schemas.openxmlformats.org/officeDocument/2006/relationships/tags" Target="../tags/tag288.xml"/><Relationship Id="rId16" Type="http://schemas.openxmlformats.org/officeDocument/2006/relationships/tags" Target="../tags/tag302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287.xml"/><Relationship Id="rId6" Type="http://schemas.openxmlformats.org/officeDocument/2006/relationships/tags" Target="../tags/tag292.xml"/><Relationship Id="rId11" Type="http://schemas.openxmlformats.org/officeDocument/2006/relationships/tags" Target="../tags/tag297.xml"/><Relationship Id="rId24" Type="http://schemas.openxmlformats.org/officeDocument/2006/relationships/image" Target="../media/image6.png"/><Relationship Id="rId5" Type="http://schemas.openxmlformats.org/officeDocument/2006/relationships/tags" Target="../tags/tag291.xml"/><Relationship Id="rId15" Type="http://schemas.openxmlformats.org/officeDocument/2006/relationships/tags" Target="../tags/tag301.xml"/><Relationship Id="rId23" Type="http://schemas.openxmlformats.org/officeDocument/2006/relationships/image" Target="../media/image5.png"/><Relationship Id="rId10" Type="http://schemas.openxmlformats.org/officeDocument/2006/relationships/tags" Target="../tags/tag296.xml"/><Relationship Id="rId19" Type="http://schemas.openxmlformats.org/officeDocument/2006/relationships/tags" Target="../tags/tag305.xml"/><Relationship Id="rId4" Type="http://schemas.openxmlformats.org/officeDocument/2006/relationships/tags" Target="../tags/tag290.xml"/><Relationship Id="rId9" Type="http://schemas.openxmlformats.org/officeDocument/2006/relationships/tags" Target="../tags/tag295.xml"/><Relationship Id="rId14" Type="http://schemas.openxmlformats.org/officeDocument/2006/relationships/tags" Target="../tags/tag300.xml"/><Relationship Id="rId22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16.xml"/><Relationship Id="rId13" Type="http://schemas.openxmlformats.org/officeDocument/2006/relationships/video" Target="file:///K:\2020-2021&#25945;&#23398;\&#35838;&#20214;\65&#31185;&#23398;&#25506;&#31350;&#65306;&#25705;&#25830;&#21147;\&#20108;&#21147;&#24179;&#34913;.mp4" TargetMode="External"/><Relationship Id="rId18" Type="http://schemas.openxmlformats.org/officeDocument/2006/relationships/image" Target="../media/image6.png"/><Relationship Id="rId3" Type="http://schemas.openxmlformats.org/officeDocument/2006/relationships/tags" Target="../tags/tag311.xml"/><Relationship Id="rId7" Type="http://schemas.openxmlformats.org/officeDocument/2006/relationships/tags" Target="../tags/tag315.xml"/><Relationship Id="rId12" Type="http://schemas.openxmlformats.org/officeDocument/2006/relationships/tags" Target="../tags/tag320.xml"/><Relationship Id="rId17" Type="http://schemas.openxmlformats.org/officeDocument/2006/relationships/image" Target="../media/image5.png"/><Relationship Id="rId2" Type="http://schemas.openxmlformats.org/officeDocument/2006/relationships/tags" Target="../tags/tag310.xml"/><Relationship Id="rId16" Type="http://schemas.openxmlformats.org/officeDocument/2006/relationships/notesSlide" Target="../notesSlides/notesSlide11.xml"/><Relationship Id="rId20" Type="http://schemas.openxmlformats.org/officeDocument/2006/relationships/image" Target="../media/image22.png"/><Relationship Id="rId1" Type="http://schemas.openxmlformats.org/officeDocument/2006/relationships/tags" Target="../tags/tag309.xml"/><Relationship Id="rId6" Type="http://schemas.openxmlformats.org/officeDocument/2006/relationships/tags" Target="../tags/tag314.xml"/><Relationship Id="rId11" Type="http://schemas.openxmlformats.org/officeDocument/2006/relationships/tags" Target="../tags/tag319.xml"/><Relationship Id="rId5" Type="http://schemas.openxmlformats.org/officeDocument/2006/relationships/tags" Target="../tags/tag313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318.xml"/><Relationship Id="rId19" Type="http://schemas.openxmlformats.org/officeDocument/2006/relationships/image" Target="../media/image7.png"/><Relationship Id="rId4" Type="http://schemas.openxmlformats.org/officeDocument/2006/relationships/tags" Target="../tags/tag312.xml"/><Relationship Id="rId9" Type="http://schemas.openxmlformats.org/officeDocument/2006/relationships/tags" Target="../tags/tag317.xml"/><Relationship Id="rId14" Type="http://schemas.openxmlformats.org/officeDocument/2006/relationships/tags" Target="../tags/tag32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32.xml"/><Relationship Id="rId13" Type="http://schemas.openxmlformats.org/officeDocument/2006/relationships/tags" Target="../tags/tag337.xml"/><Relationship Id="rId18" Type="http://schemas.openxmlformats.org/officeDocument/2006/relationships/tags" Target="../tags/tag342.xml"/><Relationship Id="rId26" Type="http://schemas.openxmlformats.org/officeDocument/2006/relationships/tags" Target="../tags/tag350.xml"/><Relationship Id="rId39" Type="http://schemas.openxmlformats.org/officeDocument/2006/relationships/notesSlide" Target="../notesSlides/notesSlide12.xml"/><Relationship Id="rId3" Type="http://schemas.openxmlformats.org/officeDocument/2006/relationships/tags" Target="../tags/tag327.xml"/><Relationship Id="rId21" Type="http://schemas.openxmlformats.org/officeDocument/2006/relationships/tags" Target="../tags/tag345.xml"/><Relationship Id="rId34" Type="http://schemas.openxmlformats.org/officeDocument/2006/relationships/tags" Target="../tags/tag358.xml"/><Relationship Id="rId42" Type="http://schemas.openxmlformats.org/officeDocument/2006/relationships/image" Target="../media/image7.png"/><Relationship Id="rId7" Type="http://schemas.openxmlformats.org/officeDocument/2006/relationships/tags" Target="../tags/tag331.xml"/><Relationship Id="rId12" Type="http://schemas.openxmlformats.org/officeDocument/2006/relationships/tags" Target="../tags/tag336.xml"/><Relationship Id="rId17" Type="http://schemas.openxmlformats.org/officeDocument/2006/relationships/tags" Target="../tags/tag341.xml"/><Relationship Id="rId25" Type="http://schemas.openxmlformats.org/officeDocument/2006/relationships/tags" Target="../tags/tag349.xml"/><Relationship Id="rId33" Type="http://schemas.openxmlformats.org/officeDocument/2006/relationships/tags" Target="../tags/tag357.xml"/><Relationship Id="rId38" Type="http://schemas.openxmlformats.org/officeDocument/2006/relationships/slideLayout" Target="../slideLayouts/slideLayout7.xml"/><Relationship Id="rId46" Type="http://schemas.openxmlformats.org/officeDocument/2006/relationships/image" Target="../media/image26.png"/><Relationship Id="rId2" Type="http://schemas.openxmlformats.org/officeDocument/2006/relationships/tags" Target="../tags/tag326.xml"/><Relationship Id="rId16" Type="http://schemas.openxmlformats.org/officeDocument/2006/relationships/tags" Target="../tags/tag340.xml"/><Relationship Id="rId20" Type="http://schemas.openxmlformats.org/officeDocument/2006/relationships/tags" Target="../tags/tag344.xml"/><Relationship Id="rId29" Type="http://schemas.openxmlformats.org/officeDocument/2006/relationships/tags" Target="../tags/tag353.xml"/><Relationship Id="rId41" Type="http://schemas.openxmlformats.org/officeDocument/2006/relationships/image" Target="../media/image6.png"/><Relationship Id="rId1" Type="http://schemas.openxmlformats.org/officeDocument/2006/relationships/tags" Target="../tags/tag325.xml"/><Relationship Id="rId6" Type="http://schemas.openxmlformats.org/officeDocument/2006/relationships/tags" Target="../tags/tag330.xml"/><Relationship Id="rId11" Type="http://schemas.openxmlformats.org/officeDocument/2006/relationships/tags" Target="../tags/tag335.xml"/><Relationship Id="rId24" Type="http://schemas.openxmlformats.org/officeDocument/2006/relationships/tags" Target="../tags/tag348.xml"/><Relationship Id="rId32" Type="http://schemas.openxmlformats.org/officeDocument/2006/relationships/tags" Target="../tags/tag356.xml"/><Relationship Id="rId37" Type="http://schemas.openxmlformats.org/officeDocument/2006/relationships/tags" Target="../tags/tag361.xml"/><Relationship Id="rId40" Type="http://schemas.openxmlformats.org/officeDocument/2006/relationships/image" Target="../media/image5.png"/><Relationship Id="rId45" Type="http://schemas.openxmlformats.org/officeDocument/2006/relationships/image" Target="../media/image25.png"/><Relationship Id="rId5" Type="http://schemas.openxmlformats.org/officeDocument/2006/relationships/tags" Target="../tags/tag329.xml"/><Relationship Id="rId15" Type="http://schemas.openxmlformats.org/officeDocument/2006/relationships/tags" Target="../tags/tag339.xml"/><Relationship Id="rId23" Type="http://schemas.openxmlformats.org/officeDocument/2006/relationships/tags" Target="../tags/tag347.xml"/><Relationship Id="rId28" Type="http://schemas.openxmlformats.org/officeDocument/2006/relationships/tags" Target="../tags/tag352.xml"/><Relationship Id="rId36" Type="http://schemas.openxmlformats.org/officeDocument/2006/relationships/tags" Target="../tags/tag360.xml"/><Relationship Id="rId10" Type="http://schemas.openxmlformats.org/officeDocument/2006/relationships/tags" Target="../tags/tag334.xml"/><Relationship Id="rId19" Type="http://schemas.openxmlformats.org/officeDocument/2006/relationships/tags" Target="../tags/tag343.xml"/><Relationship Id="rId31" Type="http://schemas.openxmlformats.org/officeDocument/2006/relationships/tags" Target="../tags/tag355.xml"/><Relationship Id="rId44" Type="http://schemas.openxmlformats.org/officeDocument/2006/relationships/image" Target="../media/image24.png"/><Relationship Id="rId4" Type="http://schemas.openxmlformats.org/officeDocument/2006/relationships/tags" Target="../tags/tag328.xml"/><Relationship Id="rId9" Type="http://schemas.openxmlformats.org/officeDocument/2006/relationships/tags" Target="../tags/tag333.xml"/><Relationship Id="rId14" Type="http://schemas.openxmlformats.org/officeDocument/2006/relationships/tags" Target="../tags/tag338.xml"/><Relationship Id="rId22" Type="http://schemas.openxmlformats.org/officeDocument/2006/relationships/tags" Target="../tags/tag346.xml"/><Relationship Id="rId27" Type="http://schemas.openxmlformats.org/officeDocument/2006/relationships/tags" Target="../tags/tag351.xml"/><Relationship Id="rId30" Type="http://schemas.openxmlformats.org/officeDocument/2006/relationships/tags" Target="../tags/tag354.xml"/><Relationship Id="rId35" Type="http://schemas.openxmlformats.org/officeDocument/2006/relationships/tags" Target="../tags/tag359.xml"/><Relationship Id="rId43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72.xml"/><Relationship Id="rId13" Type="http://schemas.openxmlformats.org/officeDocument/2006/relationships/tags" Target="../tags/tag377.xml"/><Relationship Id="rId18" Type="http://schemas.openxmlformats.org/officeDocument/2006/relationships/notesSlide" Target="../notesSlides/notesSlide13.xml"/><Relationship Id="rId3" Type="http://schemas.openxmlformats.org/officeDocument/2006/relationships/tags" Target="../tags/tag367.xml"/><Relationship Id="rId21" Type="http://schemas.openxmlformats.org/officeDocument/2006/relationships/image" Target="../media/image7.png"/><Relationship Id="rId7" Type="http://schemas.openxmlformats.org/officeDocument/2006/relationships/tags" Target="../tags/tag371.xml"/><Relationship Id="rId12" Type="http://schemas.openxmlformats.org/officeDocument/2006/relationships/tags" Target="../tags/tag376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366.xml"/><Relationship Id="rId16" Type="http://schemas.openxmlformats.org/officeDocument/2006/relationships/tags" Target="../tags/tag380.xml"/><Relationship Id="rId20" Type="http://schemas.openxmlformats.org/officeDocument/2006/relationships/image" Target="../media/image6.png"/><Relationship Id="rId1" Type="http://schemas.openxmlformats.org/officeDocument/2006/relationships/tags" Target="../tags/tag365.xml"/><Relationship Id="rId6" Type="http://schemas.openxmlformats.org/officeDocument/2006/relationships/tags" Target="../tags/tag370.xml"/><Relationship Id="rId11" Type="http://schemas.openxmlformats.org/officeDocument/2006/relationships/tags" Target="../tags/tag375.xml"/><Relationship Id="rId5" Type="http://schemas.openxmlformats.org/officeDocument/2006/relationships/tags" Target="../tags/tag369.xml"/><Relationship Id="rId15" Type="http://schemas.openxmlformats.org/officeDocument/2006/relationships/tags" Target="../tags/tag379.xml"/><Relationship Id="rId23" Type="http://schemas.openxmlformats.org/officeDocument/2006/relationships/image" Target="../media/image11.png"/><Relationship Id="rId10" Type="http://schemas.openxmlformats.org/officeDocument/2006/relationships/tags" Target="../tags/tag374.xml"/><Relationship Id="rId19" Type="http://schemas.openxmlformats.org/officeDocument/2006/relationships/image" Target="../media/image5.png"/><Relationship Id="rId4" Type="http://schemas.openxmlformats.org/officeDocument/2006/relationships/tags" Target="../tags/tag368.xml"/><Relationship Id="rId9" Type="http://schemas.openxmlformats.org/officeDocument/2006/relationships/tags" Target="../tags/tag373.xml"/><Relationship Id="rId14" Type="http://schemas.openxmlformats.org/officeDocument/2006/relationships/tags" Target="../tags/tag378.xml"/><Relationship Id="rId22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91.xml"/><Relationship Id="rId13" Type="http://schemas.openxmlformats.org/officeDocument/2006/relationships/tags" Target="../tags/tag396.xml"/><Relationship Id="rId18" Type="http://schemas.openxmlformats.org/officeDocument/2006/relationships/tags" Target="../tags/tag401.xml"/><Relationship Id="rId26" Type="http://schemas.openxmlformats.org/officeDocument/2006/relationships/slideLayout" Target="../slideLayouts/slideLayout7.xml"/><Relationship Id="rId3" Type="http://schemas.openxmlformats.org/officeDocument/2006/relationships/tags" Target="../tags/tag386.xml"/><Relationship Id="rId21" Type="http://schemas.openxmlformats.org/officeDocument/2006/relationships/tags" Target="../tags/tag404.xml"/><Relationship Id="rId7" Type="http://schemas.openxmlformats.org/officeDocument/2006/relationships/tags" Target="../tags/tag390.xml"/><Relationship Id="rId12" Type="http://schemas.openxmlformats.org/officeDocument/2006/relationships/tags" Target="../tags/tag395.xml"/><Relationship Id="rId17" Type="http://schemas.openxmlformats.org/officeDocument/2006/relationships/tags" Target="../tags/tag400.xml"/><Relationship Id="rId25" Type="http://schemas.openxmlformats.org/officeDocument/2006/relationships/tags" Target="../tags/tag408.xml"/><Relationship Id="rId2" Type="http://schemas.openxmlformats.org/officeDocument/2006/relationships/tags" Target="../tags/tag385.xml"/><Relationship Id="rId16" Type="http://schemas.openxmlformats.org/officeDocument/2006/relationships/tags" Target="../tags/tag399.xml"/><Relationship Id="rId20" Type="http://schemas.openxmlformats.org/officeDocument/2006/relationships/tags" Target="../tags/tag403.xml"/><Relationship Id="rId29" Type="http://schemas.openxmlformats.org/officeDocument/2006/relationships/image" Target="../media/image6.png"/><Relationship Id="rId1" Type="http://schemas.openxmlformats.org/officeDocument/2006/relationships/tags" Target="../tags/tag384.xml"/><Relationship Id="rId6" Type="http://schemas.openxmlformats.org/officeDocument/2006/relationships/tags" Target="../tags/tag389.xml"/><Relationship Id="rId11" Type="http://schemas.openxmlformats.org/officeDocument/2006/relationships/tags" Target="../tags/tag394.xml"/><Relationship Id="rId24" Type="http://schemas.openxmlformats.org/officeDocument/2006/relationships/tags" Target="../tags/tag407.xml"/><Relationship Id="rId32" Type="http://schemas.openxmlformats.org/officeDocument/2006/relationships/image" Target="../media/image28.jpeg"/><Relationship Id="rId5" Type="http://schemas.openxmlformats.org/officeDocument/2006/relationships/tags" Target="../tags/tag388.xml"/><Relationship Id="rId15" Type="http://schemas.openxmlformats.org/officeDocument/2006/relationships/tags" Target="../tags/tag398.xml"/><Relationship Id="rId23" Type="http://schemas.openxmlformats.org/officeDocument/2006/relationships/tags" Target="../tags/tag406.xml"/><Relationship Id="rId28" Type="http://schemas.openxmlformats.org/officeDocument/2006/relationships/image" Target="../media/image5.png"/><Relationship Id="rId10" Type="http://schemas.openxmlformats.org/officeDocument/2006/relationships/tags" Target="../tags/tag393.xml"/><Relationship Id="rId19" Type="http://schemas.openxmlformats.org/officeDocument/2006/relationships/tags" Target="../tags/tag402.xml"/><Relationship Id="rId31" Type="http://schemas.openxmlformats.org/officeDocument/2006/relationships/slide" Target="slide9.xml"/><Relationship Id="rId4" Type="http://schemas.openxmlformats.org/officeDocument/2006/relationships/tags" Target="../tags/tag387.xml"/><Relationship Id="rId9" Type="http://schemas.openxmlformats.org/officeDocument/2006/relationships/tags" Target="../tags/tag392.xml"/><Relationship Id="rId14" Type="http://schemas.openxmlformats.org/officeDocument/2006/relationships/tags" Target="../tags/tag397.xml"/><Relationship Id="rId22" Type="http://schemas.openxmlformats.org/officeDocument/2006/relationships/tags" Target="../tags/tag405.xml"/><Relationship Id="rId27" Type="http://schemas.openxmlformats.org/officeDocument/2006/relationships/notesSlide" Target="../notesSlides/notesSlide14.xml"/><Relationship Id="rId30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419.xml"/><Relationship Id="rId13" Type="http://schemas.openxmlformats.org/officeDocument/2006/relationships/slideLayout" Target="../slideLayouts/slideLayout7.xml"/><Relationship Id="rId18" Type="http://schemas.openxmlformats.org/officeDocument/2006/relationships/slide" Target="slide8.xml"/><Relationship Id="rId3" Type="http://schemas.openxmlformats.org/officeDocument/2006/relationships/tags" Target="../tags/tag414.xml"/><Relationship Id="rId7" Type="http://schemas.openxmlformats.org/officeDocument/2006/relationships/tags" Target="../tags/tag418.xml"/><Relationship Id="rId12" Type="http://schemas.openxmlformats.org/officeDocument/2006/relationships/tags" Target="../tags/tag423.xml"/><Relationship Id="rId17" Type="http://schemas.openxmlformats.org/officeDocument/2006/relationships/image" Target="../media/image7.png"/><Relationship Id="rId2" Type="http://schemas.openxmlformats.org/officeDocument/2006/relationships/tags" Target="../tags/tag413.xml"/><Relationship Id="rId16" Type="http://schemas.openxmlformats.org/officeDocument/2006/relationships/image" Target="../media/image6.png"/><Relationship Id="rId20" Type="http://schemas.openxmlformats.org/officeDocument/2006/relationships/image" Target="../media/image30.png"/><Relationship Id="rId1" Type="http://schemas.openxmlformats.org/officeDocument/2006/relationships/tags" Target="../tags/tag412.xml"/><Relationship Id="rId6" Type="http://schemas.openxmlformats.org/officeDocument/2006/relationships/tags" Target="../tags/tag417.xml"/><Relationship Id="rId11" Type="http://schemas.openxmlformats.org/officeDocument/2006/relationships/tags" Target="../tags/tag422.xml"/><Relationship Id="rId5" Type="http://schemas.openxmlformats.org/officeDocument/2006/relationships/tags" Target="../tags/tag416.xml"/><Relationship Id="rId15" Type="http://schemas.openxmlformats.org/officeDocument/2006/relationships/image" Target="../media/image5.png"/><Relationship Id="rId10" Type="http://schemas.openxmlformats.org/officeDocument/2006/relationships/tags" Target="../tags/tag421.xml"/><Relationship Id="rId19" Type="http://schemas.openxmlformats.org/officeDocument/2006/relationships/image" Target="../media/image29.jpeg"/><Relationship Id="rId4" Type="http://schemas.openxmlformats.org/officeDocument/2006/relationships/tags" Target="../tags/tag415.xml"/><Relationship Id="rId9" Type="http://schemas.openxmlformats.org/officeDocument/2006/relationships/tags" Target="../tags/tag420.xml"/><Relationship Id="rId1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434.xml"/><Relationship Id="rId13" Type="http://schemas.openxmlformats.org/officeDocument/2006/relationships/tags" Target="../tags/tag439.xml"/><Relationship Id="rId18" Type="http://schemas.openxmlformats.org/officeDocument/2006/relationships/tags" Target="../tags/tag444.xml"/><Relationship Id="rId26" Type="http://schemas.openxmlformats.org/officeDocument/2006/relationships/tags" Target="../tags/tag452.xml"/><Relationship Id="rId3" Type="http://schemas.openxmlformats.org/officeDocument/2006/relationships/tags" Target="../tags/tag429.xml"/><Relationship Id="rId21" Type="http://schemas.openxmlformats.org/officeDocument/2006/relationships/tags" Target="../tags/tag447.xml"/><Relationship Id="rId7" Type="http://schemas.openxmlformats.org/officeDocument/2006/relationships/tags" Target="../tags/tag433.xml"/><Relationship Id="rId12" Type="http://schemas.openxmlformats.org/officeDocument/2006/relationships/tags" Target="../tags/tag438.xml"/><Relationship Id="rId17" Type="http://schemas.openxmlformats.org/officeDocument/2006/relationships/tags" Target="../tags/tag443.xml"/><Relationship Id="rId25" Type="http://schemas.openxmlformats.org/officeDocument/2006/relationships/tags" Target="../tags/tag451.xml"/><Relationship Id="rId33" Type="http://schemas.openxmlformats.org/officeDocument/2006/relationships/image" Target="../media/image31.png"/><Relationship Id="rId2" Type="http://schemas.openxmlformats.org/officeDocument/2006/relationships/tags" Target="../tags/tag428.xml"/><Relationship Id="rId16" Type="http://schemas.openxmlformats.org/officeDocument/2006/relationships/tags" Target="../tags/tag442.xml"/><Relationship Id="rId20" Type="http://schemas.openxmlformats.org/officeDocument/2006/relationships/tags" Target="../tags/tag446.xml"/><Relationship Id="rId29" Type="http://schemas.openxmlformats.org/officeDocument/2006/relationships/image" Target="../media/image5.png"/><Relationship Id="rId1" Type="http://schemas.openxmlformats.org/officeDocument/2006/relationships/tags" Target="../tags/tag427.xml"/><Relationship Id="rId6" Type="http://schemas.openxmlformats.org/officeDocument/2006/relationships/tags" Target="../tags/tag432.xml"/><Relationship Id="rId11" Type="http://schemas.openxmlformats.org/officeDocument/2006/relationships/tags" Target="../tags/tag437.xml"/><Relationship Id="rId24" Type="http://schemas.openxmlformats.org/officeDocument/2006/relationships/tags" Target="../tags/tag450.xml"/><Relationship Id="rId32" Type="http://schemas.openxmlformats.org/officeDocument/2006/relationships/slide" Target="slide10.xml"/><Relationship Id="rId5" Type="http://schemas.openxmlformats.org/officeDocument/2006/relationships/tags" Target="../tags/tag431.xml"/><Relationship Id="rId15" Type="http://schemas.openxmlformats.org/officeDocument/2006/relationships/tags" Target="../tags/tag441.xml"/><Relationship Id="rId23" Type="http://schemas.openxmlformats.org/officeDocument/2006/relationships/tags" Target="../tags/tag449.xml"/><Relationship Id="rId28" Type="http://schemas.openxmlformats.org/officeDocument/2006/relationships/notesSlide" Target="../notesSlides/notesSlide16.xml"/><Relationship Id="rId10" Type="http://schemas.openxmlformats.org/officeDocument/2006/relationships/tags" Target="../tags/tag436.xml"/><Relationship Id="rId19" Type="http://schemas.openxmlformats.org/officeDocument/2006/relationships/tags" Target="../tags/tag445.xml"/><Relationship Id="rId31" Type="http://schemas.openxmlformats.org/officeDocument/2006/relationships/image" Target="../media/image7.png"/><Relationship Id="rId4" Type="http://schemas.openxmlformats.org/officeDocument/2006/relationships/tags" Target="../tags/tag430.xml"/><Relationship Id="rId9" Type="http://schemas.openxmlformats.org/officeDocument/2006/relationships/tags" Target="../tags/tag435.xml"/><Relationship Id="rId14" Type="http://schemas.openxmlformats.org/officeDocument/2006/relationships/tags" Target="../tags/tag440.xml"/><Relationship Id="rId22" Type="http://schemas.openxmlformats.org/officeDocument/2006/relationships/tags" Target="../tags/tag448.xml"/><Relationship Id="rId27" Type="http://schemas.openxmlformats.org/officeDocument/2006/relationships/slideLayout" Target="../slideLayouts/slideLayout7.xml"/><Relationship Id="rId30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63.xml"/><Relationship Id="rId13" Type="http://schemas.openxmlformats.org/officeDocument/2006/relationships/video" Target="file:///K:\2020-2021&#25945;&#23398;\&#35838;&#20214;\65&#31185;&#23398;&#25506;&#31350;&#65306;&#25705;&#25830;&#21147;\&#28378;&#21160;&#25705;&#25830;.mp4" TargetMode="External"/><Relationship Id="rId18" Type="http://schemas.openxmlformats.org/officeDocument/2006/relationships/image" Target="../media/image6.png"/><Relationship Id="rId3" Type="http://schemas.openxmlformats.org/officeDocument/2006/relationships/tags" Target="../tags/tag458.xml"/><Relationship Id="rId7" Type="http://schemas.openxmlformats.org/officeDocument/2006/relationships/tags" Target="../tags/tag462.xml"/><Relationship Id="rId12" Type="http://schemas.openxmlformats.org/officeDocument/2006/relationships/tags" Target="../tags/tag467.xml"/><Relationship Id="rId17" Type="http://schemas.openxmlformats.org/officeDocument/2006/relationships/image" Target="../media/image5.png"/><Relationship Id="rId2" Type="http://schemas.openxmlformats.org/officeDocument/2006/relationships/tags" Target="../tags/tag457.xml"/><Relationship Id="rId16" Type="http://schemas.openxmlformats.org/officeDocument/2006/relationships/notesSlide" Target="../notesSlides/notesSlide17.xml"/><Relationship Id="rId20" Type="http://schemas.openxmlformats.org/officeDocument/2006/relationships/image" Target="../media/image32.png"/><Relationship Id="rId1" Type="http://schemas.openxmlformats.org/officeDocument/2006/relationships/tags" Target="../tags/tag456.xml"/><Relationship Id="rId6" Type="http://schemas.openxmlformats.org/officeDocument/2006/relationships/tags" Target="../tags/tag461.xml"/><Relationship Id="rId11" Type="http://schemas.openxmlformats.org/officeDocument/2006/relationships/tags" Target="../tags/tag466.xml"/><Relationship Id="rId5" Type="http://schemas.openxmlformats.org/officeDocument/2006/relationships/tags" Target="../tags/tag460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465.xml"/><Relationship Id="rId19" Type="http://schemas.openxmlformats.org/officeDocument/2006/relationships/image" Target="../media/image7.png"/><Relationship Id="rId4" Type="http://schemas.openxmlformats.org/officeDocument/2006/relationships/tags" Target="../tags/tag459.xml"/><Relationship Id="rId9" Type="http://schemas.openxmlformats.org/officeDocument/2006/relationships/tags" Target="../tags/tag464.xml"/><Relationship Id="rId14" Type="http://schemas.openxmlformats.org/officeDocument/2006/relationships/tags" Target="../tags/tag46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479.xml"/><Relationship Id="rId13" Type="http://schemas.openxmlformats.org/officeDocument/2006/relationships/tags" Target="../tags/tag483.xml"/><Relationship Id="rId18" Type="http://schemas.openxmlformats.org/officeDocument/2006/relationships/notesSlide" Target="../notesSlides/notesSlide18.xml"/><Relationship Id="rId3" Type="http://schemas.openxmlformats.org/officeDocument/2006/relationships/tags" Target="../tags/tag474.xml"/><Relationship Id="rId21" Type="http://schemas.openxmlformats.org/officeDocument/2006/relationships/image" Target="../media/image7.png"/><Relationship Id="rId7" Type="http://schemas.openxmlformats.org/officeDocument/2006/relationships/tags" Target="../tags/tag478.xml"/><Relationship Id="rId12" Type="http://schemas.openxmlformats.org/officeDocument/2006/relationships/video" Target="file:///K:\2020-2021&#25945;&#23398;\&#35838;&#20214;\65&#31185;&#23398;&#25506;&#31350;&#65306;&#25705;&#25830;&#21147;\&#25705;&#25830;&#22312;&#25105;&#20204;&#36523;&#36793;.mp4" TargetMode="Externa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473.xml"/><Relationship Id="rId16" Type="http://schemas.openxmlformats.org/officeDocument/2006/relationships/tags" Target="../tags/tag485.xml"/><Relationship Id="rId20" Type="http://schemas.openxmlformats.org/officeDocument/2006/relationships/image" Target="../media/image6.png"/><Relationship Id="rId1" Type="http://schemas.openxmlformats.org/officeDocument/2006/relationships/tags" Target="../tags/tag472.xml"/><Relationship Id="rId6" Type="http://schemas.openxmlformats.org/officeDocument/2006/relationships/tags" Target="../tags/tag477.xml"/><Relationship Id="rId11" Type="http://schemas.openxmlformats.org/officeDocument/2006/relationships/tags" Target="../tags/tag482.xml"/><Relationship Id="rId5" Type="http://schemas.openxmlformats.org/officeDocument/2006/relationships/tags" Target="../tags/tag476.xml"/><Relationship Id="rId15" Type="http://schemas.openxmlformats.org/officeDocument/2006/relationships/video" Target="file:///K:\2020-2021&#25945;&#23398;\&#35838;&#20214;\65&#31185;&#23398;&#25506;&#31350;&#65306;&#25705;&#25830;&#21147;\&#35199;&#28216;&#35760;.mp4" TargetMode="External"/><Relationship Id="rId23" Type="http://schemas.openxmlformats.org/officeDocument/2006/relationships/image" Target="../media/image34.png"/><Relationship Id="rId10" Type="http://schemas.openxmlformats.org/officeDocument/2006/relationships/tags" Target="../tags/tag481.xml"/><Relationship Id="rId19" Type="http://schemas.openxmlformats.org/officeDocument/2006/relationships/image" Target="../media/image5.png"/><Relationship Id="rId4" Type="http://schemas.openxmlformats.org/officeDocument/2006/relationships/tags" Target="../tags/tag475.xml"/><Relationship Id="rId9" Type="http://schemas.openxmlformats.org/officeDocument/2006/relationships/tags" Target="../tags/tag480.xml"/><Relationship Id="rId14" Type="http://schemas.openxmlformats.org/officeDocument/2006/relationships/tags" Target="../tags/tag484.xml"/><Relationship Id="rId22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496.xml"/><Relationship Id="rId13" Type="http://schemas.openxmlformats.org/officeDocument/2006/relationships/tags" Target="../tags/tag501.xml"/><Relationship Id="rId18" Type="http://schemas.openxmlformats.org/officeDocument/2006/relationships/tags" Target="../tags/tag506.xml"/><Relationship Id="rId26" Type="http://schemas.openxmlformats.org/officeDocument/2006/relationships/tags" Target="../tags/tag514.xml"/><Relationship Id="rId39" Type="http://schemas.openxmlformats.org/officeDocument/2006/relationships/image" Target="../media/image38.png"/><Relationship Id="rId3" Type="http://schemas.openxmlformats.org/officeDocument/2006/relationships/tags" Target="../tags/tag491.xml"/><Relationship Id="rId21" Type="http://schemas.openxmlformats.org/officeDocument/2006/relationships/tags" Target="../tags/tag509.xml"/><Relationship Id="rId34" Type="http://schemas.openxmlformats.org/officeDocument/2006/relationships/image" Target="../media/image7.png"/><Relationship Id="rId42" Type="http://schemas.openxmlformats.org/officeDocument/2006/relationships/image" Target="../media/image41.png"/><Relationship Id="rId7" Type="http://schemas.openxmlformats.org/officeDocument/2006/relationships/tags" Target="../tags/tag495.xml"/><Relationship Id="rId12" Type="http://schemas.openxmlformats.org/officeDocument/2006/relationships/tags" Target="../tags/tag500.xml"/><Relationship Id="rId17" Type="http://schemas.openxmlformats.org/officeDocument/2006/relationships/tags" Target="../tags/tag505.xml"/><Relationship Id="rId25" Type="http://schemas.openxmlformats.org/officeDocument/2006/relationships/tags" Target="../tags/tag513.xml"/><Relationship Id="rId33" Type="http://schemas.openxmlformats.org/officeDocument/2006/relationships/image" Target="../media/image6.png"/><Relationship Id="rId38" Type="http://schemas.openxmlformats.org/officeDocument/2006/relationships/image" Target="../media/image37.png"/><Relationship Id="rId2" Type="http://schemas.openxmlformats.org/officeDocument/2006/relationships/tags" Target="../tags/tag490.xml"/><Relationship Id="rId16" Type="http://schemas.openxmlformats.org/officeDocument/2006/relationships/tags" Target="../tags/tag504.xml"/><Relationship Id="rId20" Type="http://schemas.openxmlformats.org/officeDocument/2006/relationships/tags" Target="../tags/tag508.xml"/><Relationship Id="rId29" Type="http://schemas.openxmlformats.org/officeDocument/2006/relationships/tags" Target="../tags/tag517.xml"/><Relationship Id="rId41" Type="http://schemas.openxmlformats.org/officeDocument/2006/relationships/image" Target="../media/image40.png"/><Relationship Id="rId1" Type="http://schemas.openxmlformats.org/officeDocument/2006/relationships/tags" Target="../tags/tag489.xml"/><Relationship Id="rId6" Type="http://schemas.openxmlformats.org/officeDocument/2006/relationships/tags" Target="../tags/tag494.xml"/><Relationship Id="rId11" Type="http://schemas.openxmlformats.org/officeDocument/2006/relationships/tags" Target="../tags/tag499.xml"/><Relationship Id="rId24" Type="http://schemas.openxmlformats.org/officeDocument/2006/relationships/tags" Target="../tags/tag512.xml"/><Relationship Id="rId32" Type="http://schemas.openxmlformats.org/officeDocument/2006/relationships/image" Target="../media/image5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5" Type="http://schemas.openxmlformats.org/officeDocument/2006/relationships/tags" Target="../tags/tag493.xml"/><Relationship Id="rId15" Type="http://schemas.openxmlformats.org/officeDocument/2006/relationships/tags" Target="../tags/tag503.xml"/><Relationship Id="rId23" Type="http://schemas.openxmlformats.org/officeDocument/2006/relationships/tags" Target="../tags/tag511.xml"/><Relationship Id="rId28" Type="http://schemas.openxmlformats.org/officeDocument/2006/relationships/tags" Target="../tags/tag516.xml"/><Relationship Id="rId36" Type="http://schemas.openxmlformats.org/officeDocument/2006/relationships/image" Target="../media/image35.png"/><Relationship Id="rId10" Type="http://schemas.openxmlformats.org/officeDocument/2006/relationships/tags" Target="../tags/tag498.xml"/><Relationship Id="rId19" Type="http://schemas.openxmlformats.org/officeDocument/2006/relationships/tags" Target="../tags/tag507.xml"/><Relationship Id="rId31" Type="http://schemas.openxmlformats.org/officeDocument/2006/relationships/notesSlide" Target="../notesSlides/notesSlide19.xml"/><Relationship Id="rId4" Type="http://schemas.openxmlformats.org/officeDocument/2006/relationships/tags" Target="../tags/tag492.xml"/><Relationship Id="rId9" Type="http://schemas.openxmlformats.org/officeDocument/2006/relationships/tags" Target="../tags/tag497.xml"/><Relationship Id="rId14" Type="http://schemas.openxmlformats.org/officeDocument/2006/relationships/tags" Target="../tags/tag502.xml"/><Relationship Id="rId22" Type="http://schemas.openxmlformats.org/officeDocument/2006/relationships/tags" Target="../tags/tag510.xml"/><Relationship Id="rId27" Type="http://schemas.openxmlformats.org/officeDocument/2006/relationships/tags" Target="../tags/tag515.xml"/><Relationship Id="rId30" Type="http://schemas.openxmlformats.org/officeDocument/2006/relationships/slideLayout" Target="../slideLayouts/slideLayout7.xml"/><Relationship Id="rId35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tags" Target="../tags/tag102.xml"/><Relationship Id="rId18" Type="http://schemas.openxmlformats.org/officeDocument/2006/relationships/image" Target="../media/image7.png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video" Target="file:///K:\2020-2021&#25945;&#23398;\&#35838;&#20214;\65&#31185;&#23398;&#25506;&#31350;&#65306;&#25705;&#25830;&#21147;\&#20551;&#22914;&#29983;&#27963;&#20013;&#27809;&#26377;&#25705;&#25830;.mp4" TargetMode="External"/><Relationship Id="rId17" Type="http://schemas.openxmlformats.org/officeDocument/2006/relationships/image" Target="../media/image6.png"/><Relationship Id="rId2" Type="http://schemas.openxmlformats.org/officeDocument/2006/relationships/tags" Target="../tags/tag92.xml"/><Relationship Id="rId16" Type="http://schemas.openxmlformats.org/officeDocument/2006/relationships/image" Target="../media/image5.png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tags" Target="../tags/tag101.xml"/><Relationship Id="rId5" Type="http://schemas.openxmlformats.org/officeDocument/2006/relationships/tags" Target="../tags/tag95.xml"/><Relationship Id="rId15" Type="http://schemas.openxmlformats.org/officeDocument/2006/relationships/notesSlide" Target="../notesSlides/notesSlide2.xml"/><Relationship Id="rId10" Type="http://schemas.openxmlformats.org/officeDocument/2006/relationships/tags" Target="../tags/tag100.xml"/><Relationship Id="rId19" Type="http://schemas.openxmlformats.org/officeDocument/2006/relationships/image" Target="../media/image8.png"/><Relationship Id="rId4" Type="http://schemas.openxmlformats.org/officeDocument/2006/relationships/tags" Target="../tags/tag94.xml"/><Relationship Id="rId9" Type="http://schemas.openxmlformats.org/officeDocument/2006/relationships/tags" Target="../tags/tag99.xml"/><Relationship Id="rId1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528.xml"/><Relationship Id="rId13" Type="http://schemas.openxmlformats.org/officeDocument/2006/relationships/tags" Target="../tags/tag533.xml"/><Relationship Id="rId18" Type="http://schemas.openxmlformats.org/officeDocument/2006/relationships/tags" Target="../tags/tag538.xml"/><Relationship Id="rId26" Type="http://schemas.openxmlformats.org/officeDocument/2006/relationships/image" Target="../media/image5.png"/><Relationship Id="rId3" Type="http://schemas.openxmlformats.org/officeDocument/2006/relationships/tags" Target="../tags/tag523.xml"/><Relationship Id="rId21" Type="http://schemas.openxmlformats.org/officeDocument/2006/relationships/tags" Target="../tags/tag541.xml"/><Relationship Id="rId7" Type="http://schemas.openxmlformats.org/officeDocument/2006/relationships/tags" Target="../tags/tag527.xml"/><Relationship Id="rId12" Type="http://schemas.openxmlformats.org/officeDocument/2006/relationships/tags" Target="../tags/tag532.xml"/><Relationship Id="rId17" Type="http://schemas.openxmlformats.org/officeDocument/2006/relationships/tags" Target="../tags/tag537.xml"/><Relationship Id="rId25" Type="http://schemas.openxmlformats.org/officeDocument/2006/relationships/notesSlide" Target="../notesSlides/notesSlide20.xml"/><Relationship Id="rId2" Type="http://schemas.openxmlformats.org/officeDocument/2006/relationships/tags" Target="../tags/tag522.xml"/><Relationship Id="rId16" Type="http://schemas.openxmlformats.org/officeDocument/2006/relationships/tags" Target="../tags/tag536.xml"/><Relationship Id="rId20" Type="http://schemas.openxmlformats.org/officeDocument/2006/relationships/tags" Target="../tags/tag540.xml"/><Relationship Id="rId1" Type="http://schemas.openxmlformats.org/officeDocument/2006/relationships/tags" Target="../tags/tag521.xml"/><Relationship Id="rId6" Type="http://schemas.openxmlformats.org/officeDocument/2006/relationships/tags" Target="../tags/tag526.xml"/><Relationship Id="rId11" Type="http://schemas.openxmlformats.org/officeDocument/2006/relationships/tags" Target="../tags/tag531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525.xml"/><Relationship Id="rId15" Type="http://schemas.openxmlformats.org/officeDocument/2006/relationships/tags" Target="../tags/tag535.xml"/><Relationship Id="rId23" Type="http://schemas.openxmlformats.org/officeDocument/2006/relationships/tags" Target="../tags/tag543.xml"/><Relationship Id="rId28" Type="http://schemas.openxmlformats.org/officeDocument/2006/relationships/image" Target="../media/image7.png"/><Relationship Id="rId10" Type="http://schemas.openxmlformats.org/officeDocument/2006/relationships/tags" Target="../tags/tag530.xml"/><Relationship Id="rId19" Type="http://schemas.openxmlformats.org/officeDocument/2006/relationships/tags" Target="../tags/tag539.xml"/><Relationship Id="rId4" Type="http://schemas.openxmlformats.org/officeDocument/2006/relationships/tags" Target="../tags/tag524.xml"/><Relationship Id="rId9" Type="http://schemas.openxmlformats.org/officeDocument/2006/relationships/tags" Target="../tags/tag529.xml"/><Relationship Id="rId14" Type="http://schemas.openxmlformats.org/officeDocument/2006/relationships/tags" Target="../tags/tag534.xml"/><Relationship Id="rId22" Type="http://schemas.openxmlformats.org/officeDocument/2006/relationships/tags" Target="../tags/tag542.xml"/><Relationship Id="rId27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554.xml"/><Relationship Id="rId13" Type="http://schemas.openxmlformats.org/officeDocument/2006/relationships/image" Target="../media/image5.png"/><Relationship Id="rId3" Type="http://schemas.openxmlformats.org/officeDocument/2006/relationships/tags" Target="../tags/tag549.xml"/><Relationship Id="rId7" Type="http://schemas.openxmlformats.org/officeDocument/2006/relationships/tags" Target="../tags/tag553.xml"/><Relationship Id="rId12" Type="http://schemas.openxmlformats.org/officeDocument/2006/relationships/notesSlide" Target="../notesSlides/notesSlide21.xml"/><Relationship Id="rId2" Type="http://schemas.openxmlformats.org/officeDocument/2006/relationships/tags" Target="../tags/tag548.xml"/><Relationship Id="rId1" Type="http://schemas.openxmlformats.org/officeDocument/2006/relationships/tags" Target="../tags/tag547.xml"/><Relationship Id="rId6" Type="http://schemas.openxmlformats.org/officeDocument/2006/relationships/tags" Target="../tags/tag55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51.xml"/><Relationship Id="rId15" Type="http://schemas.openxmlformats.org/officeDocument/2006/relationships/image" Target="../media/image7.png"/><Relationship Id="rId10" Type="http://schemas.openxmlformats.org/officeDocument/2006/relationships/tags" Target="../tags/tag556.xml"/><Relationship Id="rId4" Type="http://schemas.openxmlformats.org/officeDocument/2006/relationships/tags" Target="../tags/tag550.xml"/><Relationship Id="rId9" Type="http://schemas.openxmlformats.org/officeDocument/2006/relationships/tags" Target="../tags/tag555.xml"/><Relationship Id="rId1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567.xml"/><Relationship Id="rId13" Type="http://schemas.openxmlformats.org/officeDocument/2006/relationships/image" Target="../media/image5.png"/><Relationship Id="rId3" Type="http://schemas.openxmlformats.org/officeDocument/2006/relationships/tags" Target="../tags/tag562.xml"/><Relationship Id="rId7" Type="http://schemas.openxmlformats.org/officeDocument/2006/relationships/tags" Target="../tags/tag566.xml"/><Relationship Id="rId12" Type="http://schemas.openxmlformats.org/officeDocument/2006/relationships/notesSlide" Target="../notesSlides/notesSlide22.xml"/><Relationship Id="rId2" Type="http://schemas.openxmlformats.org/officeDocument/2006/relationships/tags" Target="../tags/tag561.xml"/><Relationship Id="rId1" Type="http://schemas.openxmlformats.org/officeDocument/2006/relationships/tags" Target="../tags/tag560.xml"/><Relationship Id="rId6" Type="http://schemas.openxmlformats.org/officeDocument/2006/relationships/tags" Target="../tags/tag565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64.xml"/><Relationship Id="rId15" Type="http://schemas.openxmlformats.org/officeDocument/2006/relationships/image" Target="../media/image7.png"/><Relationship Id="rId10" Type="http://schemas.openxmlformats.org/officeDocument/2006/relationships/tags" Target="../tags/tag569.xml"/><Relationship Id="rId4" Type="http://schemas.openxmlformats.org/officeDocument/2006/relationships/tags" Target="../tags/tag563.xml"/><Relationship Id="rId9" Type="http://schemas.openxmlformats.org/officeDocument/2006/relationships/tags" Target="../tags/tag568.xml"/><Relationship Id="rId1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3" Type="http://schemas.openxmlformats.org/officeDocument/2006/relationships/tags" Target="../tags/tag57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574.xml"/><Relationship Id="rId1" Type="http://schemas.openxmlformats.org/officeDocument/2006/relationships/tags" Target="../tags/tag573.xml"/><Relationship Id="rId6" Type="http://schemas.openxmlformats.org/officeDocument/2006/relationships/tags" Target="../tags/tag578.xml"/><Relationship Id="rId11" Type="http://schemas.openxmlformats.org/officeDocument/2006/relationships/image" Target="../media/image5.png"/><Relationship Id="rId5" Type="http://schemas.openxmlformats.org/officeDocument/2006/relationships/tags" Target="../tags/tag577.xml"/><Relationship Id="rId10" Type="http://schemas.openxmlformats.org/officeDocument/2006/relationships/image" Target="../media/image43.png"/><Relationship Id="rId4" Type="http://schemas.openxmlformats.org/officeDocument/2006/relationships/tags" Target="../tags/tag576.xml"/><Relationship Id="rId9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589.xml"/><Relationship Id="rId13" Type="http://schemas.openxmlformats.org/officeDocument/2006/relationships/image" Target="../media/image44.jpeg"/><Relationship Id="rId18" Type="http://schemas.openxmlformats.org/officeDocument/2006/relationships/image" Target="../media/image47.png"/><Relationship Id="rId3" Type="http://schemas.openxmlformats.org/officeDocument/2006/relationships/tags" Target="../tags/tag584.xml"/><Relationship Id="rId7" Type="http://schemas.openxmlformats.org/officeDocument/2006/relationships/tags" Target="../tags/tag588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46.jpeg"/><Relationship Id="rId2" Type="http://schemas.openxmlformats.org/officeDocument/2006/relationships/tags" Target="../tags/tag583.xml"/><Relationship Id="rId16" Type="http://schemas.openxmlformats.org/officeDocument/2006/relationships/image" Target="../media/image45.png"/><Relationship Id="rId1" Type="http://schemas.openxmlformats.org/officeDocument/2006/relationships/tags" Target="../tags/tag582.xml"/><Relationship Id="rId6" Type="http://schemas.openxmlformats.org/officeDocument/2006/relationships/tags" Target="../tags/tag587.xml"/><Relationship Id="rId11" Type="http://schemas.openxmlformats.org/officeDocument/2006/relationships/tags" Target="../tags/tag592.xml"/><Relationship Id="rId5" Type="http://schemas.openxmlformats.org/officeDocument/2006/relationships/tags" Target="../tags/tag586.xml"/><Relationship Id="rId15" Type="http://schemas.openxmlformats.org/officeDocument/2006/relationships/image" Target="../media/image5.png"/><Relationship Id="rId10" Type="http://schemas.openxmlformats.org/officeDocument/2006/relationships/tags" Target="../tags/tag591.xml"/><Relationship Id="rId4" Type="http://schemas.openxmlformats.org/officeDocument/2006/relationships/tags" Target="../tags/tag585.xml"/><Relationship Id="rId9" Type="http://schemas.openxmlformats.org/officeDocument/2006/relationships/tags" Target="../tags/tag590.xml"/><Relationship Id="rId1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13" Type="http://schemas.openxmlformats.org/officeDocument/2006/relationships/tags" Target="../tags/tag118.xml"/><Relationship Id="rId18" Type="http://schemas.openxmlformats.org/officeDocument/2006/relationships/image" Target="../media/image6.png"/><Relationship Id="rId3" Type="http://schemas.openxmlformats.org/officeDocument/2006/relationships/tags" Target="../tags/tag108.xml"/><Relationship Id="rId21" Type="http://schemas.openxmlformats.org/officeDocument/2006/relationships/image" Target="../media/image10.png"/><Relationship Id="rId7" Type="http://schemas.openxmlformats.org/officeDocument/2006/relationships/tags" Target="../tags/tag112.xml"/><Relationship Id="rId12" Type="http://schemas.openxmlformats.org/officeDocument/2006/relationships/tags" Target="../tags/tag117.xml"/><Relationship Id="rId17" Type="http://schemas.openxmlformats.org/officeDocument/2006/relationships/image" Target="../media/image5.png"/><Relationship Id="rId2" Type="http://schemas.openxmlformats.org/officeDocument/2006/relationships/tags" Target="../tags/tag107.xml"/><Relationship Id="rId16" Type="http://schemas.openxmlformats.org/officeDocument/2006/relationships/notesSlide" Target="../notesSlides/notesSlide3.xml"/><Relationship Id="rId20" Type="http://schemas.openxmlformats.org/officeDocument/2006/relationships/image" Target="../media/image9.png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tags" Target="../tags/tag116.xml"/><Relationship Id="rId5" Type="http://schemas.openxmlformats.org/officeDocument/2006/relationships/tags" Target="../tags/tag110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15.xml"/><Relationship Id="rId19" Type="http://schemas.openxmlformats.org/officeDocument/2006/relationships/image" Target="../media/image7.png"/><Relationship Id="rId4" Type="http://schemas.openxmlformats.org/officeDocument/2006/relationships/tags" Target="../tags/tag109.xml"/><Relationship Id="rId9" Type="http://schemas.openxmlformats.org/officeDocument/2006/relationships/tags" Target="../tags/tag114.xml"/><Relationship Id="rId14" Type="http://schemas.openxmlformats.org/officeDocument/2006/relationships/tags" Target="../tags/tag119.xml"/><Relationship Id="rId22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30.xml"/><Relationship Id="rId13" Type="http://schemas.openxmlformats.org/officeDocument/2006/relationships/tags" Target="../tags/tag135.xml"/><Relationship Id="rId18" Type="http://schemas.openxmlformats.org/officeDocument/2006/relationships/tags" Target="../tags/tag140.xml"/><Relationship Id="rId26" Type="http://schemas.openxmlformats.org/officeDocument/2006/relationships/image" Target="../media/image13.png"/><Relationship Id="rId3" Type="http://schemas.openxmlformats.org/officeDocument/2006/relationships/tags" Target="../tags/tag125.xml"/><Relationship Id="rId21" Type="http://schemas.openxmlformats.org/officeDocument/2006/relationships/notesSlide" Target="../notesSlides/notesSlide4.xml"/><Relationship Id="rId7" Type="http://schemas.openxmlformats.org/officeDocument/2006/relationships/tags" Target="../tags/tag129.xml"/><Relationship Id="rId12" Type="http://schemas.openxmlformats.org/officeDocument/2006/relationships/tags" Target="../tags/tag134.xml"/><Relationship Id="rId17" Type="http://schemas.openxmlformats.org/officeDocument/2006/relationships/tags" Target="../tags/tag139.xml"/><Relationship Id="rId25" Type="http://schemas.openxmlformats.org/officeDocument/2006/relationships/image" Target="../media/image12.png"/><Relationship Id="rId2" Type="http://schemas.openxmlformats.org/officeDocument/2006/relationships/tags" Target="../tags/tag124.xml"/><Relationship Id="rId16" Type="http://schemas.openxmlformats.org/officeDocument/2006/relationships/tags" Target="../tags/tag138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23.xml"/><Relationship Id="rId6" Type="http://schemas.openxmlformats.org/officeDocument/2006/relationships/tags" Target="../tags/tag128.xml"/><Relationship Id="rId11" Type="http://schemas.openxmlformats.org/officeDocument/2006/relationships/tags" Target="../tags/tag133.xml"/><Relationship Id="rId24" Type="http://schemas.openxmlformats.org/officeDocument/2006/relationships/image" Target="../media/image7.png"/><Relationship Id="rId5" Type="http://schemas.openxmlformats.org/officeDocument/2006/relationships/tags" Target="../tags/tag127.xml"/><Relationship Id="rId15" Type="http://schemas.openxmlformats.org/officeDocument/2006/relationships/tags" Target="../tags/tag137.xml"/><Relationship Id="rId23" Type="http://schemas.openxmlformats.org/officeDocument/2006/relationships/image" Target="../media/image6.png"/><Relationship Id="rId10" Type="http://schemas.openxmlformats.org/officeDocument/2006/relationships/tags" Target="../tags/tag132.xml"/><Relationship Id="rId19" Type="http://schemas.openxmlformats.org/officeDocument/2006/relationships/tags" Target="../tags/tag141.xml"/><Relationship Id="rId4" Type="http://schemas.openxmlformats.org/officeDocument/2006/relationships/tags" Target="../tags/tag126.xml"/><Relationship Id="rId9" Type="http://schemas.openxmlformats.org/officeDocument/2006/relationships/tags" Target="../tags/tag131.xml"/><Relationship Id="rId14" Type="http://schemas.openxmlformats.org/officeDocument/2006/relationships/tags" Target="../tags/tag136.xml"/><Relationship Id="rId22" Type="http://schemas.openxmlformats.org/officeDocument/2006/relationships/image" Target="../media/image5.png"/><Relationship Id="rId27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13" Type="http://schemas.openxmlformats.org/officeDocument/2006/relationships/tags" Target="../tags/tag157.xml"/><Relationship Id="rId18" Type="http://schemas.openxmlformats.org/officeDocument/2006/relationships/tags" Target="../tags/tag162.xml"/><Relationship Id="rId26" Type="http://schemas.openxmlformats.org/officeDocument/2006/relationships/tags" Target="../tags/tag170.xml"/><Relationship Id="rId3" Type="http://schemas.openxmlformats.org/officeDocument/2006/relationships/tags" Target="../tags/tag147.xml"/><Relationship Id="rId21" Type="http://schemas.openxmlformats.org/officeDocument/2006/relationships/tags" Target="../tags/tag165.xml"/><Relationship Id="rId34" Type="http://schemas.openxmlformats.org/officeDocument/2006/relationships/image" Target="../media/image7.png"/><Relationship Id="rId7" Type="http://schemas.openxmlformats.org/officeDocument/2006/relationships/tags" Target="../tags/tag151.xml"/><Relationship Id="rId12" Type="http://schemas.openxmlformats.org/officeDocument/2006/relationships/tags" Target="../tags/tag156.xml"/><Relationship Id="rId17" Type="http://schemas.openxmlformats.org/officeDocument/2006/relationships/tags" Target="../tags/tag161.xml"/><Relationship Id="rId25" Type="http://schemas.openxmlformats.org/officeDocument/2006/relationships/tags" Target="../tags/tag169.xml"/><Relationship Id="rId33" Type="http://schemas.openxmlformats.org/officeDocument/2006/relationships/image" Target="../media/image6.png"/><Relationship Id="rId2" Type="http://schemas.openxmlformats.org/officeDocument/2006/relationships/tags" Target="../tags/tag146.xml"/><Relationship Id="rId16" Type="http://schemas.openxmlformats.org/officeDocument/2006/relationships/tags" Target="../tags/tag160.xml"/><Relationship Id="rId20" Type="http://schemas.openxmlformats.org/officeDocument/2006/relationships/tags" Target="../tags/tag164.xml"/><Relationship Id="rId29" Type="http://schemas.openxmlformats.org/officeDocument/2006/relationships/tags" Target="../tags/tag173.xml"/><Relationship Id="rId1" Type="http://schemas.openxmlformats.org/officeDocument/2006/relationships/tags" Target="../tags/tag145.xml"/><Relationship Id="rId6" Type="http://schemas.openxmlformats.org/officeDocument/2006/relationships/tags" Target="../tags/tag150.xml"/><Relationship Id="rId11" Type="http://schemas.openxmlformats.org/officeDocument/2006/relationships/tags" Target="../tags/tag155.xml"/><Relationship Id="rId24" Type="http://schemas.openxmlformats.org/officeDocument/2006/relationships/tags" Target="../tags/tag168.xml"/><Relationship Id="rId32" Type="http://schemas.openxmlformats.org/officeDocument/2006/relationships/image" Target="../media/image5.png"/><Relationship Id="rId37" Type="http://schemas.openxmlformats.org/officeDocument/2006/relationships/image" Target="../media/image15.jpeg"/><Relationship Id="rId5" Type="http://schemas.openxmlformats.org/officeDocument/2006/relationships/tags" Target="../tags/tag149.xml"/><Relationship Id="rId15" Type="http://schemas.openxmlformats.org/officeDocument/2006/relationships/tags" Target="../tags/tag159.xml"/><Relationship Id="rId23" Type="http://schemas.openxmlformats.org/officeDocument/2006/relationships/tags" Target="../tags/tag167.xml"/><Relationship Id="rId28" Type="http://schemas.openxmlformats.org/officeDocument/2006/relationships/tags" Target="../tags/tag172.xml"/><Relationship Id="rId36" Type="http://schemas.openxmlformats.org/officeDocument/2006/relationships/image" Target="../media/image14.jpeg"/><Relationship Id="rId10" Type="http://schemas.openxmlformats.org/officeDocument/2006/relationships/tags" Target="../tags/tag154.xml"/><Relationship Id="rId19" Type="http://schemas.openxmlformats.org/officeDocument/2006/relationships/tags" Target="../tags/tag163.xml"/><Relationship Id="rId31" Type="http://schemas.openxmlformats.org/officeDocument/2006/relationships/notesSlide" Target="../notesSlides/notesSlide5.xml"/><Relationship Id="rId4" Type="http://schemas.openxmlformats.org/officeDocument/2006/relationships/tags" Target="../tags/tag148.xml"/><Relationship Id="rId9" Type="http://schemas.openxmlformats.org/officeDocument/2006/relationships/tags" Target="../tags/tag153.xml"/><Relationship Id="rId14" Type="http://schemas.openxmlformats.org/officeDocument/2006/relationships/tags" Target="../tags/tag158.xml"/><Relationship Id="rId22" Type="http://schemas.openxmlformats.org/officeDocument/2006/relationships/tags" Target="../tags/tag166.xml"/><Relationship Id="rId27" Type="http://schemas.openxmlformats.org/officeDocument/2006/relationships/tags" Target="../tags/tag171.xml"/><Relationship Id="rId30" Type="http://schemas.openxmlformats.org/officeDocument/2006/relationships/slideLayout" Target="../slideLayouts/slideLayout7.xml"/><Relationship Id="rId35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13" Type="http://schemas.openxmlformats.org/officeDocument/2006/relationships/tags" Target="../tags/tag189.xml"/><Relationship Id="rId18" Type="http://schemas.openxmlformats.org/officeDocument/2006/relationships/tags" Target="../tags/tag194.xml"/><Relationship Id="rId26" Type="http://schemas.openxmlformats.org/officeDocument/2006/relationships/tags" Target="../tags/tag202.xml"/><Relationship Id="rId3" Type="http://schemas.openxmlformats.org/officeDocument/2006/relationships/tags" Target="../tags/tag179.xml"/><Relationship Id="rId21" Type="http://schemas.openxmlformats.org/officeDocument/2006/relationships/tags" Target="../tags/tag197.xml"/><Relationship Id="rId34" Type="http://schemas.openxmlformats.org/officeDocument/2006/relationships/image" Target="../media/image7.png"/><Relationship Id="rId7" Type="http://schemas.openxmlformats.org/officeDocument/2006/relationships/tags" Target="../tags/tag183.xml"/><Relationship Id="rId12" Type="http://schemas.openxmlformats.org/officeDocument/2006/relationships/tags" Target="../tags/tag188.xml"/><Relationship Id="rId17" Type="http://schemas.openxmlformats.org/officeDocument/2006/relationships/tags" Target="../tags/tag193.xml"/><Relationship Id="rId25" Type="http://schemas.openxmlformats.org/officeDocument/2006/relationships/tags" Target="../tags/tag201.xml"/><Relationship Id="rId33" Type="http://schemas.openxmlformats.org/officeDocument/2006/relationships/image" Target="../media/image6.png"/><Relationship Id="rId2" Type="http://schemas.openxmlformats.org/officeDocument/2006/relationships/tags" Target="../tags/tag178.xml"/><Relationship Id="rId16" Type="http://schemas.openxmlformats.org/officeDocument/2006/relationships/tags" Target="../tags/tag192.xml"/><Relationship Id="rId20" Type="http://schemas.openxmlformats.org/officeDocument/2006/relationships/tags" Target="../tags/tag196.xml"/><Relationship Id="rId29" Type="http://schemas.openxmlformats.org/officeDocument/2006/relationships/tags" Target="../tags/tag205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tags" Target="../tags/tag187.xml"/><Relationship Id="rId24" Type="http://schemas.openxmlformats.org/officeDocument/2006/relationships/tags" Target="../tags/tag200.xml"/><Relationship Id="rId32" Type="http://schemas.openxmlformats.org/officeDocument/2006/relationships/image" Target="../media/image5.png"/><Relationship Id="rId37" Type="http://schemas.openxmlformats.org/officeDocument/2006/relationships/image" Target="../media/image15.jpeg"/><Relationship Id="rId5" Type="http://schemas.openxmlformats.org/officeDocument/2006/relationships/tags" Target="../tags/tag181.xml"/><Relationship Id="rId15" Type="http://schemas.openxmlformats.org/officeDocument/2006/relationships/tags" Target="../tags/tag191.xml"/><Relationship Id="rId23" Type="http://schemas.openxmlformats.org/officeDocument/2006/relationships/tags" Target="../tags/tag199.xml"/><Relationship Id="rId28" Type="http://schemas.openxmlformats.org/officeDocument/2006/relationships/tags" Target="../tags/tag204.xml"/><Relationship Id="rId36" Type="http://schemas.openxmlformats.org/officeDocument/2006/relationships/image" Target="../media/image14.jpeg"/><Relationship Id="rId10" Type="http://schemas.openxmlformats.org/officeDocument/2006/relationships/tags" Target="../tags/tag186.xml"/><Relationship Id="rId19" Type="http://schemas.openxmlformats.org/officeDocument/2006/relationships/tags" Target="../tags/tag195.xml"/><Relationship Id="rId31" Type="http://schemas.openxmlformats.org/officeDocument/2006/relationships/notesSlide" Target="../notesSlides/notesSlide6.xml"/><Relationship Id="rId4" Type="http://schemas.openxmlformats.org/officeDocument/2006/relationships/tags" Target="../tags/tag180.xml"/><Relationship Id="rId9" Type="http://schemas.openxmlformats.org/officeDocument/2006/relationships/tags" Target="../tags/tag185.xml"/><Relationship Id="rId14" Type="http://schemas.openxmlformats.org/officeDocument/2006/relationships/tags" Target="../tags/tag190.xml"/><Relationship Id="rId22" Type="http://schemas.openxmlformats.org/officeDocument/2006/relationships/tags" Target="../tags/tag198.xml"/><Relationship Id="rId27" Type="http://schemas.openxmlformats.org/officeDocument/2006/relationships/tags" Target="../tags/tag203.xml"/><Relationship Id="rId30" Type="http://schemas.openxmlformats.org/officeDocument/2006/relationships/slideLayout" Target="../slideLayouts/slideLayout7.xml"/><Relationship Id="rId35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13" Type="http://schemas.openxmlformats.org/officeDocument/2006/relationships/tags" Target="../tags/tag221.xml"/><Relationship Id="rId18" Type="http://schemas.openxmlformats.org/officeDocument/2006/relationships/tags" Target="../tags/tag226.xml"/><Relationship Id="rId26" Type="http://schemas.openxmlformats.org/officeDocument/2006/relationships/tags" Target="../tags/tag234.xml"/><Relationship Id="rId3" Type="http://schemas.openxmlformats.org/officeDocument/2006/relationships/tags" Target="../tags/tag211.xml"/><Relationship Id="rId21" Type="http://schemas.openxmlformats.org/officeDocument/2006/relationships/tags" Target="../tags/tag229.xml"/><Relationship Id="rId34" Type="http://schemas.openxmlformats.org/officeDocument/2006/relationships/image" Target="../media/image13.png"/><Relationship Id="rId7" Type="http://schemas.openxmlformats.org/officeDocument/2006/relationships/tags" Target="../tags/tag215.xml"/><Relationship Id="rId12" Type="http://schemas.openxmlformats.org/officeDocument/2006/relationships/tags" Target="../tags/tag220.xml"/><Relationship Id="rId17" Type="http://schemas.openxmlformats.org/officeDocument/2006/relationships/tags" Target="../tags/tag225.xml"/><Relationship Id="rId25" Type="http://schemas.openxmlformats.org/officeDocument/2006/relationships/tags" Target="../tags/tag233.xml"/><Relationship Id="rId33" Type="http://schemas.openxmlformats.org/officeDocument/2006/relationships/image" Target="../media/image7.png"/><Relationship Id="rId2" Type="http://schemas.openxmlformats.org/officeDocument/2006/relationships/tags" Target="../tags/tag210.xml"/><Relationship Id="rId16" Type="http://schemas.openxmlformats.org/officeDocument/2006/relationships/tags" Target="../tags/tag224.xml"/><Relationship Id="rId20" Type="http://schemas.openxmlformats.org/officeDocument/2006/relationships/tags" Target="../tags/tag228.xml"/><Relationship Id="rId29" Type="http://schemas.openxmlformats.org/officeDocument/2006/relationships/slideLayout" Target="../slideLayouts/slideLayout7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tags" Target="../tags/tag219.xml"/><Relationship Id="rId24" Type="http://schemas.openxmlformats.org/officeDocument/2006/relationships/tags" Target="../tags/tag232.xml"/><Relationship Id="rId32" Type="http://schemas.openxmlformats.org/officeDocument/2006/relationships/image" Target="../media/image6.png"/><Relationship Id="rId5" Type="http://schemas.openxmlformats.org/officeDocument/2006/relationships/tags" Target="../tags/tag213.xml"/><Relationship Id="rId15" Type="http://schemas.openxmlformats.org/officeDocument/2006/relationships/tags" Target="../tags/tag223.xml"/><Relationship Id="rId23" Type="http://schemas.openxmlformats.org/officeDocument/2006/relationships/tags" Target="../tags/tag231.xml"/><Relationship Id="rId28" Type="http://schemas.openxmlformats.org/officeDocument/2006/relationships/tags" Target="../tags/tag236.xml"/><Relationship Id="rId10" Type="http://schemas.openxmlformats.org/officeDocument/2006/relationships/tags" Target="../tags/tag218.xml"/><Relationship Id="rId19" Type="http://schemas.openxmlformats.org/officeDocument/2006/relationships/tags" Target="../tags/tag227.xml"/><Relationship Id="rId31" Type="http://schemas.openxmlformats.org/officeDocument/2006/relationships/image" Target="../media/image5.png"/><Relationship Id="rId4" Type="http://schemas.openxmlformats.org/officeDocument/2006/relationships/tags" Target="../tags/tag212.xml"/><Relationship Id="rId9" Type="http://schemas.openxmlformats.org/officeDocument/2006/relationships/tags" Target="../tags/tag217.xml"/><Relationship Id="rId14" Type="http://schemas.openxmlformats.org/officeDocument/2006/relationships/tags" Target="../tags/tag222.xml"/><Relationship Id="rId22" Type="http://schemas.openxmlformats.org/officeDocument/2006/relationships/tags" Target="../tags/tag230.xml"/><Relationship Id="rId27" Type="http://schemas.openxmlformats.org/officeDocument/2006/relationships/tags" Target="../tags/tag235.xml"/><Relationship Id="rId30" Type="http://schemas.openxmlformats.org/officeDocument/2006/relationships/notesSlide" Target="../notesSlides/notesSlide7.xml"/><Relationship Id="rId35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47.xml"/><Relationship Id="rId13" Type="http://schemas.openxmlformats.org/officeDocument/2006/relationships/tags" Target="../tags/tag252.xml"/><Relationship Id="rId18" Type="http://schemas.openxmlformats.org/officeDocument/2006/relationships/tags" Target="../tags/tag257.xml"/><Relationship Id="rId26" Type="http://schemas.openxmlformats.org/officeDocument/2006/relationships/image" Target="../media/image6.png"/><Relationship Id="rId3" Type="http://schemas.openxmlformats.org/officeDocument/2006/relationships/tags" Target="../tags/tag242.xml"/><Relationship Id="rId21" Type="http://schemas.openxmlformats.org/officeDocument/2006/relationships/tags" Target="../tags/tag260.xml"/><Relationship Id="rId7" Type="http://schemas.openxmlformats.org/officeDocument/2006/relationships/tags" Target="../tags/tag246.xml"/><Relationship Id="rId12" Type="http://schemas.openxmlformats.org/officeDocument/2006/relationships/tags" Target="../tags/tag251.xml"/><Relationship Id="rId17" Type="http://schemas.openxmlformats.org/officeDocument/2006/relationships/tags" Target="../tags/tag256.xml"/><Relationship Id="rId25" Type="http://schemas.openxmlformats.org/officeDocument/2006/relationships/image" Target="../media/image5.png"/><Relationship Id="rId2" Type="http://schemas.openxmlformats.org/officeDocument/2006/relationships/tags" Target="../tags/tag241.xml"/><Relationship Id="rId16" Type="http://schemas.openxmlformats.org/officeDocument/2006/relationships/tags" Target="../tags/tag255.xml"/><Relationship Id="rId20" Type="http://schemas.openxmlformats.org/officeDocument/2006/relationships/tags" Target="../tags/tag259.xml"/><Relationship Id="rId29" Type="http://schemas.openxmlformats.org/officeDocument/2006/relationships/image" Target="../media/image11.png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11" Type="http://schemas.openxmlformats.org/officeDocument/2006/relationships/tags" Target="../tags/tag250.xml"/><Relationship Id="rId24" Type="http://schemas.openxmlformats.org/officeDocument/2006/relationships/notesSlide" Target="../notesSlides/notesSlide8.xml"/><Relationship Id="rId5" Type="http://schemas.openxmlformats.org/officeDocument/2006/relationships/tags" Target="../tags/tag244.xml"/><Relationship Id="rId15" Type="http://schemas.openxmlformats.org/officeDocument/2006/relationships/tags" Target="../tags/tag254.xml"/><Relationship Id="rId23" Type="http://schemas.openxmlformats.org/officeDocument/2006/relationships/slideLayout" Target="../slideLayouts/slideLayout7.xml"/><Relationship Id="rId28" Type="http://schemas.openxmlformats.org/officeDocument/2006/relationships/image" Target="../media/image16.png"/><Relationship Id="rId10" Type="http://schemas.openxmlformats.org/officeDocument/2006/relationships/tags" Target="../tags/tag249.xml"/><Relationship Id="rId19" Type="http://schemas.openxmlformats.org/officeDocument/2006/relationships/tags" Target="../tags/tag258.xml"/><Relationship Id="rId4" Type="http://schemas.openxmlformats.org/officeDocument/2006/relationships/tags" Target="../tags/tag243.xml"/><Relationship Id="rId9" Type="http://schemas.openxmlformats.org/officeDocument/2006/relationships/tags" Target="../tags/tag248.xml"/><Relationship Id="rId14" Type="http://schemas.openxmlformats.org/officeDocument/2006/relationships/tags" Target="../tags/tag253.xml"/><Relationship Id="rId22" Type="http://schemas.openxmlformats.org/officeDocument/2006/relationships/tags" Target="../tags/tag261.xml"/><Relationship Id="rId27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13" Type="http://schemas.openxmlformats.org/officeDocument/2006/relationships/tags" Target="../tags/tag277.xml"/><Relationship Id="rId18" Type="http://schemas.openxmlformats.org/officeDocument/2006/relationships/tags" Target="../tags/tag282.xml"/><Relationship Id="rId26" Type="http://schemas.openxmlformats.org/officeDocument/2006/relationships/image" Target="../media/image17.jpeg"/><Relationship Id="rId3" Type="http://schemas.openxmlformats.org/officeDocument/2006/relationships/tags" Target="../tags/tag267.xml"/><Relationship Id="rId21" Type="http://schemas.openxmlformats.org/officeDocument/2006/relationships/notesSlide" Target="../notesSlides/notesSlide9.xml"/><Relationship Id="rId7" Type="http://schemas.openxmlformats.org/officeDocument/2006/relationships/tags" Target="../tags/tag271.xml"/><Relationship Id="rId12" Type="http://schemas.openxmlformats.org/officeDocument/2006/relationships/tags" Target="../tags/tag276.xml"/><Relationship Id="rId17" Type="http://schemas.openxmlformats.org/officeDocument/2006/relationships/tags" Target="../tags/tag281.xml"/><Relationship Id="rId25" Type="http://schemas.openxmlformats.org/officeDocument/2006/relationships/image" Target="../media/image16.png"/><Relationship Id="rId2" Type="http://schemas.openxmlformats.org/officeDocument/2006/relationships/tags" Target="../tags/tag266.xml"/><Relationship Id="rId16" Type="http://schemas.openxmlformats.org/officeDocument/2006/relationships/tags" Target="../tags/tag280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tags" Target="../tags/tag275.xml"/><Relationship Id="rId24" Type="http://schemas.openxmlformats.org/officeDocument/2006/relationships/image" Target="../media/image7.png"/><Relationship Id="rId5" Type="http://schemas.openxmlformats.org/officeDocument/2006/relationships/tags" Target="../tags/tag269.xml"/><Relationship Id="rId15" Type="http://schemas.openxmlformats.org/officeDocument/2006/relationships/tags" Target="../tags/tag279.xml"/><Relationship Id="rId23" Type="http://schemas.openxmlformats.org/officeDocument/2006/relationships/image" Target="../media/image6.png"/><Relationship Id="rId28" Type="http://schemas.openxmlformats.org/officeDocument/2006/relationships/image" Target="../media/image19.png"/><Relationship Id="rId10" Type="http://schemas.openxmlformats.org/officeDocument/2006/relationships/tags" Target="../tags/tag274.xml"/><Relationship Id="rId19" Type="http://schemas.openxmlformats.org/officeDocument/2006/relationships/tags" Target="../tags/tag283.xml"/><Relationship Id="rId4" Type="http://schemas.openxmlformats.org/officeDocument/2006/relationships/tags" Target="../tags/tag268.xml"/><Relationship Id="rId9" Type="http://schemas.openxmlformats.org/officeDocument/2006/relationships/tags" Target="../tags/tag273.xml"/><Relationship Id="rId14" Type="http://schemas.openxmlformats.org/officeDocument/2006/relationships/tags" Target="../tags/tag278.xml"/><Relationship Id="rId22" Type="http://schemas.openxmlformats.org/officeDocument/2006/relationships/image" Target="../media/image5.png"/><Relationship Id="rId27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标题 1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5798" y="-75080"/>
            <a:ext cx="8050088" cy="783679"/>
          </a:xfrm>
        </p:spPr>
        <p:txBody>
          <a:bodyPr/>
          <a:lstStyle/>
          <a:p>
            <a:pPr algn="l" eaLnBrk="1" hangingPunct="1"/>
            <a:r>
              <a:rPr lang="zh-CN" altLang="en-US" sz="2800" dirty="0" smtClean="0">
                <a:solidFill>
                  <a:srgbClr val="00B050"/>
                </a:solidFill>
                <a:latin typeface="方正硬笔楷书简体" pitchFamily="65" charset="-122"/>
                <a:ea typeface="方正硬笔楷书简体" pitchFamily="65" charset="-122"/>
              </a:rPr>
              <a:t>第六章  熟悉而陌生的力</a:t>
            </a:r>
          </a:p>
        </p:txBody>
      </p:sp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613722" y="836712"/>
            <a:ext cx="7433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第五节  科学</a:t>
            </a:r>
            <a:r>
              <a:rPr lang="zh-CN" altLang="en-US" sz="4800" dirty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探究：摩擦力</a:t>
            </a: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131163" y="1753067"/>
            <a:ext cx="882487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CC"/>
                </a:solidFill>
                <a:latin typeface="+mn-ea"/>
                <a:ea typeface="+mn-ea"/>
              </a:rPr>
              <a:t>学习目标：</a:t>
            </a:r>
            <a:endParaRPr lang="en-US" altLang="zh-CN" sz="2800" b="1" dirty="0" smtClean="0">
              <a:solidFill>
                <a:srgbClr val="0000CC"/>
              </a:solidFill>
              <a:latin typeface="+mn-ea"/>
              <a:ea typeface="+mn-ea"/>
            </a:endParaRPr>
          </a:p>
          <a:p>
            <a:pPr indent="457200"/>
            <a:r>
              <a:rPr lang="en-US" altLang="zh-CN" sz="2400" b="1" dirty="0" smtClean="0">
                <a:solidFill>
                  <a:srgbClr val="0000CC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 smtClean="0">
                <a:solidFill>
                  <a:srgbClr val="0000CC"/>
                </a:solidFill>
                <a:latin typeface="+mn-ea"/>
                <a:ea typeface="+mn-ea"/>
              </a:rPr>
              <a:t>、知识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  <a:ea typeface="+mn-ea"/>
              </a:rPr>
              <a:t>与技能</a:t>
            </a:r>
          </a:p>
          <a:p>
            <a:pPr indent="457200"/>
            <a:r>
              <a:rPr lang="zh-CN" altLang="en-US" sz="2400" b="1" dirty="0" smtClean="0">
                <a:solidFill>
                  <a:srgbClr val="C00000"/>
                </a:solidFill>
                <a:latin typeface="+mn-ea"/>
                <a:ea typeface="+mn-ea"/>
              </a:rPr>
              <a:t>知道摩擦力是如何产生的；知道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滑动摩擦力和接触面粗糙程度、接触面之间压力大小的关系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  <a:ea typeface="+mn-ea"/>
              </a:rPr>
              <a:t>；知道摩擦力的利与弊；知道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增大和减小摩擦的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  <a:ea typeface="+mn-ea"/>
              </a:rPr>
              <a:t>方法；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进一步熟悉弹簧测力计的使用方法。</a:t>
            </a:r>
          </a:p>
          <a:p>
            <a:pPr indent="457200"/>
            <a:r>
              <a:rPr lang="en-US" altLang="zh-CN" sz="2400" b="1" dirty="0" smtClean="0">
                <a:solidFill>
                  <a:srgbClr val="0000CC"/>
                </a:solidFill>
                <a:latin typeface="+mn-ea"/>
                <a:ea typeface="+mn-ea"/>
              </a:rPr>
              <a:t>2</a:t>
            </a:r>
            <a:r>
              <a:rPr lang="zh-CN" altLang="en-US" sz="2400" b="1" dirty="0" smtClean="0">
                <a:solidFill>
                  <a:srgbClr val="0000CC"/>
                </a:solidFill>
                <a:latin typeface="+mn-ea"/>
                <a:ea typeface="+mn-ea"/>
              </a:rPr>
              <a:t>、过程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  <a:ea typeface="+mn-ea"/>
              </a:rPr>
              <a:t>与方法经历</a:t>
            </a:r>
          </a:p>
          <a:p>
            <a:pPr indent="457200"/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探究滑动摩擦力与压力、接触面粗糙程度关系的过程，体会怎样进行科学的猜想，理解在研究多因素问题中怎样运用“控制变量”的方法。</a:t>
            </a:r>
          </a:p>
          <a:p>
            <a:pPr indent="457200"/>
            <a:r>
              <a:rPr lang="en-US" altLang="zh-CN" sz="2400" b="1" dirty="0" smtClean="0">
                <a:solidFill>
                  <a:srgbClr val="0000CC"/>
                </a:solidFill>
                <a:latin typeface="+mn-ea"/>
                <a:ea typeface="+mn-ea"/>
              </a:rPr>
              <a:t>3</a:t>
            </a:r>
            <a:r>
              <a:rPr lang="zh-CN" altLang="en-US" sz="2400" b="1" dirty="0" smtClean="0">
                <a:solidFill>
                  <a:srgbClr val="0000CC"/>
                </a:solidFill>
                <a:latin typeface="+mn-ea"/>
                <a:ea typeface="+mn-ea"/>
              </a:rPr>
              <a:t>、情感</a:t>
            </a:r>
            <a:r>
              <a:rPr lang="zh-CN" altLang="en-US" sz="2400" b="1" dirty="0">
                <a:solidFill>
                  <a:srgbClr val="0000CC"/>
                </a:solidFill>
                <a:latin typeface="+mn-ea"/>
                <a:ea typeface="+mn-ea"/>
              </a:rPr>
              <a:t>态度与价值观</a:t>
            </a:r>
          </a:p>
          <a:p>
            <a:pPr indent="457200"/>
            <a:r>
              <a:rPr lang="zh-CN" altLang="en-US" sz="2400" b="1" dirty="0" smtClean="0">
                <a:solidFill>
                  <a:srgbClr val="C00000"/>
                </a:solidFill>
                <a:latin typeface="+mn-ea"/>
                <a:ea typeface="+mn-ea"/>
              </a:rPr>
              <a:t>通过对摩擦力的利与弊的分析，养成一分为二看问题的好习惯。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 indent="457200"/>
            <a:endParaRPr lang="zh-CN" altLang="en-US" sz="28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  <p:pic>
        <p:nvPicPr>
          <p:cNvPr id="5" name="群星 - 相信我们会创造奇迹.mp3">
            <a:hlinkClick r:id="" action="ppaction://media"/>
          </p:cNvPr>
          <p:cNvPicPr>
            <a:picLocks noChangeAspect="1"/>
          </p:cNvPicPr>
          <p:nvPr>
            <a:vide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025415" y="6021288"/>
            <a:ext cx="609600" cy="609600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041" name="ShockwaveFlash1" r:id="rId9" imgW="1655829" imgH="549329"/>
        </mc:Choice>
        <mc:Fallback>
          <p:control name="ShockwaveFlash1" r:id="rId9" imgW="1655829" imgH="549329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08850" y="115888"/>
                  <a:ext cx="1655763" cy="549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6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75"/>
          <a:stretch>
            <a:fillRect/>
          </a:stretch>
        </p:blipFill>
        <p:spPr bwMode="auto">
          <a:xfrm>
            <a:off x="577850" y="1262291"/>
            <a:ext cx="7847013" cy="939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5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7850" y="403225"/>
            <a:ext cx="6705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摩擦力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的三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要素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9"/>
            </p:custDataLst>
          </p:nvPr>
        </p:nvSpPr>
        <p:spPr>
          <a:xfrm>
            <a:off x="336363" y="1108941"/>
            <a:ext cx="8369674" cy="580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作用点</a:t>
            </a:r>
            <a:r>
              <a:rPr lang="en-US" altLang="zh-CN" sz="2800" b="1">
                <a:solidFill>
                  <a:srgbClr val="C00000"/>
                </a:solidFill>
                <a:latin typeface="+mn-ea"/>
                <a:ea typeface="+mn-ea"/>
              </a:rPr>
              <a:t>】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1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sp>
        <p:nvSpPr>
          <p:cNvPr id="14" name="Text Box 15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209800" y="1169988"/>
            <a:ext cx="4800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+mn-ea"/>
                <a:ea typeface="+mn-ea"/>
              </a:rPr>
              <a:t>受摩擦的物体表面</a:t>
            </a:r>
          </a:p>
        </p:txBody>
      </p:sp>
      <p:sp>
        <p:nvSpPr>
          <p:cNvPr id="17" name="Rectangle 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12702" y="1662113"/>
            <a:ext cx="2209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kumimoji="1"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方  向</a:t>
            </a:r>
            <a:r>
              <a:rPr kumimoji="1" lang="en-US" altLang="zh-CN" sz="2800" b="1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endParaRPr kumimoji="1" lang="zh-CN" altLang="en-US" sz="2800" b="1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147888" y="1646238"/>
            <a:ext cx="7010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+mn-ea"/>
                <a:ea typeface="+mn-ea"/>
              </a:rPr>
              <a:t>与相对运动或相对运动趋势方向</a:t>
            </a:r>
            <a:r>
              <a:rPr lang="zh-CN" altLang="en-US" sz="2800" b="1">
                <a:solidFill>
                  <a:srgbClr val="FF0000"/>
                </a:solidFill>
                <a:latin typeface="+mn-ea"/>
                <a:ea typeface="+mn-ea"/>
              </a:rPr>
              <a:t>相反</a:t>
            </a:r>
          </a:p>
        </p:txBody>
      </p:sp>
      <p:sp>
        <p:nvSpPr>
          <p:cNvPr id="20" name="Text Box 1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50838" y="5268913"/>
            <a:ext cx="2667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+mn-ea"/>
                <a:ea typeface="+mn-ea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+mn-ea"/>
                <a:ea typeface="+mn-ea"/>
              </a:rPr>
              <a:t>分析</a:t>
            </a:r>
            <a:r>
              <a:rPr kumimoji="1" lang="en-US" altLang="zh-CN" sz="2800" b="1">
                <a:solidFill>
                  <a:schemeClr val="accent2"/>
                </a:solidFill>
                <a:latin typeface="+mn-ea"/>
                <a:ea typeface="+mn-ea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828800" y="5800725"/>
            <a:ext cx="6705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+mn-ea"/>
                <a:ea typeface="+mn-ea"/>
              </a:rPr>
              <a:t>2</a:t>
            </a:r>
            <a:r>
              <a:rPr lang="zh-CN" altLang="en-US" sz="2800" b="1">
                <a:latin typeface="+mn-ea"/>
                <a:ea typeface="+mn-ea"/>
              </a:rPr>
              <a:t>、上图中两把牙刷在怎样运动？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2362200"/>
            <a:ext cx="76962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828800" y="5257800"/>
            <a:ext cx="6934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+mn-ea"/>
                <a:ea typeface="+mn-ea"/>
              </a:rPr>
              <a:t>1</a:t>
            </a:r>
            <a:r>
              <a:rPr lang="zh-CN" altLang="en-US" sz="2800" b="1">
                <a:latin typeface="+mn-ea"/>
                <a:ea typeface="+mn-ea"/>
              </a:rPr>
              <a:t>、上图中两把牙刷受什么方向的摩擦力？</a:t>
            </a:r>
          </a:p>
        </p:txBody>
      </p:sp>
      <p:sp>
        <p:nvSpPr>
          <p:cNvPr id="24" name="AutoShape 34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09600" y="2273300"/>
            <a:ext cx="8001000" cy="2908300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974725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1"/>
      <p:bldP spid="20" grpId="2"/>
      <p:bldP spid="21" grpId="3"/>
      <p:bldP spid="23" grpId="4"/>
      <p:bldP spid="24" grpId="5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摩擦力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的三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要素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大小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2800" b="1">
                <a:latin typeface="+mn-ea"/>
                <a:ea typeface="+mn-ea"/>
              </a:rPr>
              <a:t>如何测量各种摩擦力的大小呢？</a:t>
            </a:r>
          </a:p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提示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latin typeface="+mn-ea"/>
                <a:ea typeface="+mn-ea"/>
              </a:rPr>
              <a:t>观看</a:t>
            </a:r>
            <a:r>
              <a:rPr lang="zh-CN" altLang="en-US" sz="2800" b="1">
                <a:latin typeface="+mn-ea"/>
                <a:ea typeface="+mn-ea"/>
              </a:rPr>
              <a:t>视频</a:t>
            </a:r>
            <a:r>
              <a:rPr lang="zh-CN" altLang="en-US" sz="2800" b="1" smtClean="0">
                <a:latin typeface="+mn-ea"/>
                <a:ea typeface="+mn-ea"/>
              </a:rPr>
              <a:t>，</a:t>
            </a:r>
            <a:r>
              <a:rPr lang="zh-CN" altLang="en-US" sz="2800" b="1">
                <a:latin typeface="+mn-ea"/>
                <a:ea typeface="+mn-ea"/>
              </a:rPr>
              <a:t>思考研究摩擦力大小的方法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sp>
        <p:nvSpPr>
          <p:cNvPr id="21" name="Text Box 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8705" y="5270444"/>
            <a:ext cx="85661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3000" b="1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3000" b="1">
                <a:solidFill>
                  <a:srgbClr val="C00000"/>
                </a:solidFill>
                <a:latin typeface="+mn-ea"/>
                <a:ea typeface="+mn-ea"/>
              </a:rPr>
              <a:t>总结</a:t>
            </a:r>
            <a:r>
              <a:rPr lang="en-US" altLang="zh-CN" sz="3000" b="1" smtClean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3000" b="1" smtClean="0">
                <a:latin typeface="+mn-ea"/>
                <a:ea typeface="+mn-ea"/>
              </a:rPr>
              <a:t>一</a:t>
            </a:r>
            <a:r>
              <a:rPr lang="zh-CN" altLang="en-US" sz="3000" b="1">
                <a:latin typeface="+mn-ea"/>
                <a:ea typeface="+mn-ea"/>
              </a:rPr>
              <a:t>个</a:t>
            </a:r>
            <a:r>
              <a:rPr lang="zh-CN" altLang="en-US" sz="3000" b="1" smtClean="0">
                <a:latin typeface="+mn-ea"/>
                <a:ea typeface="+mn-ea"/>
              </a:rPr>
              <a:t>物体</a:t>
            </a:r>
            <a:r>
              <a:rPr lang="zh-CN" altLang="en-US" sz="3000" b="1">
                <a:latin typeface="+mn-ea"/>
                <a:ea typeface="+mn-ea"/>
              </a:rPr>
              <a:t>受</a:t>
            </a:r>
            <a:r>
              <a:rPr lang="zh-CN" altLang="en-US" sz="3000" b="1">
                <a:solidFill>
                  <a:srgbClr val="FF0000"/>
                </a:solidFill>
                <a:latin typeface="+mn-ea"/>
                <a:ea typeface="+mn-ea"/>
              </a:rPr>
              <a:t>两个方向相反力</a:t>
            </a:r>
            <a:r>
              <a:rPr lang="zh-CN" altLang="en-US" sz="3000" b="1">
                <a:latin typeface="+mn-ea"/>
                <a:ea typeface="+mn-ea"/>
              </a:rPr>
              <a:t>的作用</a:t>
            </a:r>
            <a:r>
              <a:rPr lang="zh-CN" altLang="en-US" sz="3000" b="1" smtClean="0">
                <a:latin typeface="+mn-ea"/>
                <a:ea typeface="+mn-ea"/>
              </a:rPr>
              <a:t>，</a:t>
            </a:r>
            <a:endParaRPr lang="en-US" altLang="zh-CN" sz="3000" b="1" smtClean="0">
              <a:latin typeface="+mn-ea"/>
              <a:ea typeface="+mn-ea"/>
            </a:endParaRPr>
          </a:p>
          <a:p>
            <a:pPr eaLnBrk="1" hangingPunct="1"/>
            <a:r>
              <a:rPr lang="zh-CN" altLang="en-US" sz="3000" b="1" smtClean="0">
                <a:latin typeface="+mn-ea"/>
                <a:ea typeface="+mn-ea"/>
              </a:rPr>
              <a:t>若保持</a:t>
            </a:r>
            <a:r>
              <a:rPr lang="zh-CN" altLang="en-US" sz="3000" b="1" smtClean="0">
                <a:solidFill>
                  <a:srgbClr val="FF0000"/>
                </a:solidFill>
                <a:latin typeface="+mn-ea"/>
                <a:ea typeface="+mn-ea"/>
              </a:rPr>
              <a:t>静止</a:t>
            </a:r>
            <a:r>
              <a:rPr lang="zh-CN" altLang="en-US" sz="3000" b="1">
                <a:latin typeface="+mn-ea"/>
                <a:ea typeface="+mn-ea"/>
              </a:rPr>
              <a:t>或</a:t>
            </a:r>
            <a:r>
              <a:rPr lang="zh-CN" altLang="en-US" sz="3000" b="1">
                <a:solidFill>
                  <a:srgbClr val="FF0000"/>
                </a:solidFill>
                <a:latin typeface="+mn-ea"/>
                <a:ea typeface="+mn-ea"/>
              </a:rPr>
              <a:t>匀速直线</a:t>
            </a:r>
            <a:r>
              <a:rPr lang="zh-CN" altLang="en-US" sz="3000" b="1">
                <a:latin typeface="+mn-ea"/>
                <a:ea typeface="+mn-ea"/>
              </a:rPr>
              <a:t>运动，说明两力</a:t>
            </a:r>
            <a:r>
              <a:rPr lang="zh-CN" altLang="en-US" sz="3000" b="1">
                <a:solidFill>
                  <a:srgbClr val="FF0000"/>
                </a:solidFill>
                <a:latin typeface="+mn-ea"/>
                <a:ea typeface="+mn-ea"/>
              </a:rPr>
              <a:t>大小相等</a:t>
            </a:r>
            <a:r>
              <a:rPr lang="zh-CN" altLang="en-US" sz="3000" b="1">
                <a:latin typeface="+mn-ea"/>
                <a:ea typeface="+mn-ea"/>
              </a:rPr>
              <a:t>。</a:t>
            </a:r>
          </a:p>
        </p:txBody>
      </p:sp>
      <p:sp>
        <p:nvSpPr>
          <p:cNvPr id="17" name="AutoShape 3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5628" y="2133600"/>
            <a:ext cx="7924800" cy="3136844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" name="二力平衡.mp4">
            <a:hlinkClick r:id="" action="ppaction://media"/>
          </p:cNvPr>
          <p:cNvPicPr>
            <a:picLocks noRot="1" noChangeAspect="1"/>
          </p:cNvPicPr>
          <p:nvPr>
            <a:videoFile r:link="rId13"/>
            <p:custDataLst>
              <p:tags r:id="rId14"/>
            </p:custDataLst>
            <p:extLst/>
          </p:nvPr>
        </p:nvPicPr>
        <p:blipFill>
          <a:blip r:embed="rId20"/>
          <a:stretch>
            <a:fillRect/>
          </a:stretch>
        </p:blipFill>
        <p:spPr>
          <a:xfrm>
            <a:off x="2928926" y="2214554"/>
            <a:ext cx="3500462" cy="286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35110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>
                <p:cTn id="25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21" grpId="0"/>
      <p:bldP spid="1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摩擦力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的三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要素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大小</a:t>
            </a:r>
            <a:r>
              <a:rPr lang="en-US" altLang="zh-CN" sz="2800" b="1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en-US" altLang="zh-CN" sz="2800" b="1">
                <a:latin typeface="+mn-ea"/>
                <a:ea typeface="+mn-ea"/>
              </a:rPr>
              <a:t>1</a:t>
            </a:r>
            <a:r>
              <a:rPr lang="zh-CN" altLang="en-US" sz="2800" b="1">
                <a:latin typeface="+mn-ea"/>
                <a:ea typeface="+mn-ea"/>
              </a:rPr>
              <a:t>、研究静摩擦力的大小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pic>
        <p:nvPicPr>
          <p:cNvPr id="13" name="Picture 37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0000" y="1828800"/>
            <a:ext cx="23431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8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1905000"/>
            <a:ext cx="2667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27"/>
          <p:cNvGrpSpPr/>
          <p:nvPr>
            <p:custDataLst>
              <p:tags r:id="rId13"/>
            </p:custDataLst>
          </p:nvPr>
        </p:nvGrpSpPr>
        <p:grpSpPr>
          <a:xfrm>
            <a:off x="925513" y="1828800"/>
            <a:ext cx="1249362" cy="577850"/>
            <a:chOff x="2948" y="1988"/>
            <a:chExt cx="787" cy="364"/>
          </a:xfrm>
        </p:grpSpPr>
        <p:sp>
          <p:nvSpPr>
            <p:cNvPr id="18" name="Line 25"/>
            <p:cNvSpPr>
              <a:spLocks noChangeShapeType="1"/>
            </p:cNvSpPr>
            <p:nvPr>
              <p:custDataLst>
                <p:tags r:id="rId36"/>
              </p:custDataLst>
            </p:nvPr>
          </p:nvSpPr>
          <p:spPr bwMode="auto">
            <a:xfrm flipH="1">
              <a:off x="3168" y="2352"/>
              <a:ext cx="567" cy="0"/>
            </a:xfrm>
            <a:prstGeom prst="line">
              <a:avLst/>
            </a:prstGeom>
            <a:noFill/>
            <a:ln w="53975">
              <a:solidFill>
                <a:schemeClr val="accent2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Text Box 26"/>
            <p:cNvSpPr txBox="1"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 flipH="1">
              <a:off x="2948" y="1988"/>
              <a:ext cx="653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800" b="1" i="1">
                  <a:solidFill>
                    <a:schemeClr val="accent2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f</a:t>
              </a:r>
              <a:r>
                <a:rPr lang="zh-CN" altLang="en-US" sz="2800" b="1" baseline="-25000">
                  <a:solidFill>
                    <a:schemeClr val="accent2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静</a:t>
              </a:r>
              <a:endParaRPr lang="en-US" altLang="zh-CN" sz="2800" b="1" baseline="-2500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endParaRPr>
            </a:p>
          </p:txBody>
        </p:sp>
      </p:grpSp>
      <p:sp>
        <p:nvSpPr>
          <p:cNvPr id="20" name="Text Box 8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83892" y="4557713"/>
            <a:ext cx="92424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总结</a:t>
            </a:r>
            <a:r>
              <a:rPr lang="en-US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静摩擦力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与使它产生相对运动趋势的外力相等</a:t>
            </a:r>
          </a:p>
        </p:txBody>
      </p:sp>
      <p:grpSp>
        <p:nvGrpSpPr>
          <p:cNvPr id="25" name="Group 21"/>
          <p:cNvGrpSpPr/>
          <p:nvPr>
            <p:custDataLst>
              <p:tags r:id="rId15"/>
            </p:custDataLst>
          </p:nvPr>
        </p:nvGrpSpPr>
        <p:grpSpPr>
          <a:xfrm>
            <a:off x="4724400" y="2362200"/>
            <a:ext cx="1460500" cy="523875"/>
            <a:chOff x="1776" y="2640"/>
            <a:chExt cx="920" cy="330"/>
          </a:xfrm>
        </p:grpSpPr>
        <p:sp>
          <p:nvSpPr>
            <p:cNvPr id="26" name="Line 22"/>
            <p:cNvSpPr>
              <a:spLocks noChangeShapeType="1"/>
            </p:cNvSpPr>
            <p:nvPr>
              <p:custDataLst>
                <p:tags r:id="rId34"/>
              </p:custDataLst>
            </p:nvPr>
          </p:nvSpPr>
          <p:spPr bwMode="auto">
            <a:xfrm>
              <a:off x="1776" y="2928"/>
              <a:ext cx="720" cy="0"/>
            </a:xfrm>
            <a:prstGeom prst="line">
              <a:avLst/>
            </a:prstGeom>
            <a:noFill/>
            <a:ln w="53975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Text Box 23"/>
            <p:cNvSpPr txBox="1"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2352" y="2640"/>
              <a:ext cx="34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Ｆ</a:t>
              </a:r>
            </a:p>
          </p:txBody>
        </p:sp>
      </p:grpSp>
      <p:grpSp>
        <p:nvGrpSpPr>
          <p:cNvPr id="28" name="Group 21"/>
          <p:cNvGrpSpPr/>
          <p:nvPr>
            <p:custDataLst>
              <p:tags r:id="rId16"/>
            </p:custDataLst>
          </p:nvPr>
        </p:nvGrpSpPr>
        <p:grpSpPr>
          <a:xfrm>
            <a:off x="2179638" y="1931988"/>
            <a:ext cx="1325562" cy="523875"/>
            <a:chOff x="1776" y="2631"/>
            <a:chExt cx="835" cy="330"/>
          </a:xfrm>
        </p:grpSpPr>
        <p:sp>
          <p:nvSpPr>
            <p:cNvPr id="29" name="Line 22"/>
            <p:cNvSpPr>
              <a:spLocks noChangeShapeType="1"/>
            </p:cNvSpPr>
            <p:nvPr>
              <p:custDataLst>
                <p:tags r:id="rId32"/>
              </p:custDataLst>
            </p:nvPr>
          </p:nvSpPr>
          <p:spPr bwMode="auto">
            <a:xfrm>
              <a:off x="1776" y="2928"/>
              <a:ext cx="567" cy="0"/>
            </a:xfrm>
            <a:prstGeom prst="line">
              <a:avLst/>
            </a:prstGeom>
            <a:noFill/>
            <a:ln w="53975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Text Box 23"/>
            <p:cNvSpPr txBox="1"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2267" y="2631"/>
              <a:ext cx="344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Ｆ</a:t>
              </a:r>
            </a:p>
          </p:txBody>
        </p:sp>
      </p:grpSp>
      <p:grpSp>
        <p:nvGrpSpPr>
          <p:cNvPr id="32" name="组合 32"/>
          <p:cNvGrpSpPr/>
          <p:nvPr>
            <p:custDataLst>
              <p:tags r:id="rId17"/>
            </p:custDataLst>
          </p:nvPr>
        </p:nvGrpSpPr>
        <p:grpSpPr>
          <a:xfrm>
            <a:off x="4160838" y="2819400"/>
            <a:ext cx="674687" cy="1008063"/>
            <a:chOff x="4161504" y="2819400"/>
            <a:chExt cx="674688" cy="1007808"/>
          </a:xfrm>
        </p:grpSpPr>
        <p:sp>
          <p:nvSpPr>
            <p:cNvPr id="33" name="Line 22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 rot="5400000">
              <a:off x="4303839" y="3269457"/>
              <a:ext cx="900113" cy="0"/>
            </a:xfrm>
            <a:prstGeom prst="line">
              <a:avLst/>
            </a:prstGeom>
            <a:noFill/>
            <a:ln w="53975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Text Box 23"/>
            <p:cNvSpPr txBox="1"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4161504" y="3303333"/>
              <a:ext cx="674688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rgbClr val="FF0000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G</a:t>
              </a:r>
              <a:endParaRPr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endParaRPr>
            </a:p>
          </p:txBody>
        </p:sp>
      </p:grpSp>
      <p:grpSp>
        <p:nvGrpSpPr>
          <p:cNvPr id="35" name="组合 31"/>
          <p:cNvGrpSpPr/>
          <p:nvPr>
            <p:custDataLst>
              <p:tags r:id="rId18"/>
            </p:custDataLst>
          </p:nvPr>
        </p:nvGrpSpPr>
        <p:grpSpPr>
          <a:xfrm>
            <a:off x="4114800" y="1905000"/>
            <a:ext cx="1219200" cy="931863"/>
            <a:chOff x="4114800" y="1905000"/>
            <a:chExt cx="1219200" cy="931863"/>
          </a:xfrm>
        </p:grpSpPr>
        <p:sp>
          <p:nvSpPr>
            <p:cNvPr id="36" name="Line 25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rot="5400000" flipH="1">
              <a:off x="4304506" y="2386807"/>
              <a:ext cx="900113" cy="0"/>
            </a:xfrm>
            <a:prstGeom prst="line">
              <a:avLst/>
            </a:prstGeom>
            <a:noFill/>
            <a:ln w="53975">
              <a:solidFill>
                <a:schemeClr val="accent2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Text Box 26"/>
            <p:cNvSpPr txBox="1"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 flipH="1">
              <a:off x="4114800" y="1905000"/>
              <a:ext cx="1219200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/>
                  <a:ea typeface="宋体" charset="-122"/>
                </a:defRPr>
              </a:lvl9pPr>
            </a:lstStyle>
            <a:p>
              <a:pPr eaLnBrk="1" hangingPunct="1"/>
              <a:r>
                <a:rPr lang="en-US" altLang="zh-CN" sz="2800" b="1" i="1">
                  <a:solidFill>
                    <a:schemeClr val="accent2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f</a:t>
              </a:r>
              <a:r>
                <a:rPr lang="zh-CN" altLang="en-US" sz="2800" b="1" baseline="-25000">
                  <a:solidFill>
                    <a:schemeClr val="accent2"/>
                  </a:solidFill>
                  <a:latin typeface="Times New Roman" pitchFamily="18" charset="0"/>
                  <a:ea typeface="楷体_GB2312" pitchFamily="49" charset="-122"/>
                  <a:cs typeface="Times New Roman" pitchFamily="18" charset="0"/>
                </a:rPr>
                <a:t>静</a:t>
              </a:r>
              <a:endParaRPr lang="en-US" altLang="zh-CN" sz="2800" b="1" baseline="-2500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endParaRPr>
            </a:p>
          </p:txBody>
        </p:sp>
      </p:grpSp>
      <p:sp>
        <p:nvSpPr>
          <p:cNvPr id="38" name="AutoShape 19"/>
          <p:cNvSpPr>
            <a:spLocks noChangeArrowheads="1"/>
          </p:cNvSpPr>
          <p:nvPr>
            <p:custDataLst>
              <p:tags r:id="rId19"/>
            </p:custDataLst>
          </p:nvPr>
        </p:nvSpPr>
        <p:spPr bwMode="gray">
          <a:xfrm>
            <a:off x="550863" y="3965575"/>
            <a:ext cx="8135937" cy="592138"/>
          </a:xfrm>
          <a:prstGeom prst="roundRect">
            <a:avLst>
              <a:gd name="adj" fmla="val 45019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Rectangle 1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752600" y="3965575"/>
            <a:ext cx="17859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i="1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</a:t>
            </a:r>
            <a:r>
              <a:rPr lang="zh-CN" altLang="en-US" sz="2800" b="1" baseline="-25000">
                <a:solidFill>
                  <a:srgbClr val="FFFF00"/>
                </a:solidFill>
                <a:ea typeface="楷体_GB2312" pitchFamily="49" charset="-122"/>
                <a:cs typeface="Times New Roman" pitchFamily="18" charset="0"/>
              </a:rPr>
              <a:t>静</a:t>
            </a:r>
            <a:r>
              <a:rPr lang="en-US" altLang="zh-CN" sz="2800" b="1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=F</a:t>
            </a:r>
            <a:endParaRPr lang="zh-CN" altLang="en-US" sz="2800" b="1">
              <a:solidFill>
                <a:srgbClr val="FFFF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40" name="Rectangle 1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572000" y="3962400"/>
            <a:ext cx="17859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i="1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</a:t>
            </a:r>
            <a:r>
              <a:rPr lang="zh-CN" altLang="en-US" sz="2800" b="1" baseline="-25000">
                <a:solidFill>
                  <a:srgbClr val="FFFF00"/>
                </a:solidFill>
                <a:ea typeface="楷体_GB2312" pitchFamily="49" charset="-122"/>
                <a:cs typeface="Times New Roman" pitchFamily="18" charset="0"/>
              </a:rPr>
              <a:t>静</a:t>
            </a:r>
            <a:r>
              <a:rPr lang="en-US" altLang="zh-CN" sz="2800" b="1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=G</a:t>
            </a:r>
            <a:endParaRPr lang="zh-CN" altLang="en-US" sz="2800" b="1">
              <a:solidFill>
                <a:srgbClr val="FFFF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42" name="Text Box 6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428241" y="5068535"/>
            <a:ext cx="826370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【</a:t>
            </a:r>
            <a:r>
              <a:rPr lang="zh-CN" altLang="en-US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思考</a:t>
            </a:r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小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明用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5N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的力握住一个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50g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的杯子，然后在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杯中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注入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50g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水，小明改用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10N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力握住杯子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800" b="1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 试分析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杯子前后所受到的摩擦力大小。</a:t>
            </a:r>
          </a:p>
        </p:txBody>
      </p:sp>
      <p:sp>
        <p:nvSpPr>
          <p:cNvPr id="44" name="Rectangle 18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656388" y="4006850"/>
            <a:ext cx="17859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0.5N</a:t>
            </a:r>
            <a:endParaRPr lang="zh-CN" altLang="en-US" sz="2800" b="1">
              <a:solidFill>
                <a:srgbClr val="FFFF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45" name="Rectangle 18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812088" y="4006850"/>
            <a:ext cx="17859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1N</a:t>
            </a:r>
            <a:endParaRPr lang="zh-CN" altLang="en-US" sz="2800" b="1">
              <a:solidFill>
                <a:srgbClr val="FFFF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3" b="4570"/>
          <a:stretch>
            <a:fillRect/>
          </a:stretch>
        </p:blipFill>
        <p:spPr bwMode="auto">
          <a:xfrm>
            <a:off x="6345661" y="2007824"/>
            <a:ext cx="2096664" cy="1546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AutoShape 34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85788" y="1752600"/>
            <a:ext cx="7948612" cy="2074863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325" y="5080933"/>
            <a:ext cx="3968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291585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9" grpId="1"/>
      <p:bldP spid="40" grpId="2"/>
      <p:bldP spid="42" grpId="3"/>
      <p:bldP spid="44" grpId="4"/>
      <p:bldP spid="45" grpId="5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摩擦力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的三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要素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580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大小</a:t>
            </a:r>
            <a:r>
              <a:rPr lang="en-US" altLang="zh-CN" sz="2800" b="1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en-US" altLang="zh-CN" sz="2800" b="1">
                <a:latin typeface="+mn-ea"/>
                <a:ea typeface="+mn-ea"/>
              </a:rPr>
              <a:t>2</a:t>
            </a:r>
            <a:r>
              <a:rPr lang="zh-CN" altLang="en-US" sz="2800" b="1">
                <a:latin typeface="+mn-ea"/>
                <a:ea typeface="+mn-ea"/>
              </a:rPr>
              <a:t>、测量动摩擦力的大小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sp>
        <p:nvSpPr>
          <p:cNvPr id="13" name="Line 18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536575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AutoShape 3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85788" y="1752600"/>
            <a:ext cx="7948612" cy="2743200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矩形 3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68007" y="4559300"/>
            <a:ext cx="8424761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方法</a:t>
            </a:r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实验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中用弹簧测力计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水平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拉动水平桌面上的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物体，使其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匀速直线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运动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弹簧测力计的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示数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等于物体滑动时受到的摩擦力的大小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。即：</a:t>
            </a:r>
            <a:r>
              <a:rPr lang="en-US" altLang="zh-CN" sz="2800" b="1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F=f</a:t>
            </a:r>
            <a:endParaRPr lang="zh-CN" altLang="en-US" sz="2800" b="1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12979" y="5940201"/>
            <a:ext cx="724819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思考</a:t>
            </a:r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滑动摩擦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力的大小与哪些因素有关？</a:t>
            </a:r>
          </a:p>
        </p:txBody>
      </p:sp>
      <p:pic>
        <p:nvPicPr>
          <p:cNvPr id="23" name="Picture 14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3000" y="1828800"/>
            <a:ext cx="7086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8500" y="5914801"/>
            <a:ext cx="4016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127818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1"/>
      <p:bldP spid="22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49" y="403225"/>
            <a:ext cx="70329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探究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滑动摩擦力的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影响因素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1108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endParaRPr lang="en-US" altLang="zh-CN" sz="1400" b="1" smtClean="0">
              <a:solidFill>
                <a:srgbClr val="0000CC"/>
              </a:solidFill>
            </a:endParaRPr>
          </a:p>
          <a:p>
            <a:r>
              <a:rPr lang="en-US" altLang="zh-CN" sz="1400" b="1" smtClean="0">
                <a:solidFill>
                  <a:srgbClr val="0000CC"/>
                </a:solidFill>
              </a:rPr>
              <a:t>P117-120</a:t>
            </a:r>
          </a:p>
        </p:txBody>
      </p:sp>
      <p:sp>
        <p:nvSpPr>
          <p:cNvPr id="76" name="Line 2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1358725" y="1574799"/>
            <a:ext cx="12872" cy="3411667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7" name="Group 3"/>
          <p:cNvGrpSpPr/>
          <p:nvPr>
            <p:custDataLst>
              <p:tags r:id="rId11"/>
            </p:custDataLst>
          </p:nvPr>
        </p:nvGrpSpPr>
        <p:grpSpPr>
          <a:xfrm>
            <a:off x="650875" y="1250950"/>
            <a:ext cx="1447800" cy="482600"/>
            <a:chOff x="845" y="1107"/>
            <a:chExt cx="1086" cy="304"/>
          </a:xfrm>
        </p:grpSpPr>
        <p:sp>
          <p:nvSpPr>
            <p:cNvPr id="78" name="Freeform 4"/>
            <p:cNvSpPr/>
            <p:nvPr>
              <p:custDataLst>
                <p:tags r:id="rId24"/>
              </p:custDataLst>
            </p:nvPr>
          </p:nvSpPr>
          <p:spPr bwMode="gray">
            <a:xfrm>
              <a:off x="909" y="1282"/>
              <a:ext cx="958" cy="129"/>
            </a:xfrm>
            <a:custGeom>
              <a:avLst/>
              <a:gdLst>
                <a:gd name="T0" fmla="*/ 65 w 1120"/>
                <a:gd name="T1" fmla="*/ 1 h 252"/>
                <a:gd name="T2" fmla="*/ 64 w 1120"/>
                <a:gd name="T3" fmla="*/ 1 h 252"/>
                <a:gd name="T4" fmla="*/ 63 w 1120"/>
                <a:gd name="T5" fmla="*/ 1 h 252"/>
                <a:gd name="T6" fmla="*/ 63 w 1120"/>
                <a:gd name="T7" fmla="*/ 1 h 252"/>
                <a:gd name="T8" fmla="*/ 61 w 1120"/>
                <a:gd name="T9" fmla="*/ 1 h 252"/>
                <a:gd name="T10" fmla="*/ 58 w 1120"/>
                <a:gd name="T11" fmla="*/ 1 h 252"/>
                <a:gd name="T12" fmla="*/ 54 w 1120"/>
                <a:gd name="T13" fmla="*/ 1 h 252"/>
                <a:gd name="T14" fmla="*/ 50 w 1120"/>
                <a:gd name="T15" fmla="*/ 1 h 252"/>
                <a:gd name="T16" fmla="*/ 47 w 1120"/>
                <a:gd name="T17" fmla="*/ 1 h 252"/>
                <a:gd name="T18" fmla="*/ 43 w 1120"/>
                <a:gd name="T19" fmla="*/ 1 h 252"/>
                <a:gd name="T20" fmla="*/ 38 w 1120"/>
                <a:gd name="T21" fmla="*/ 1 h 252"/>
                <a:gd name="T22" fmla="*/ 33 w 1120"/>
                <a:gd name="T23" fmla="*/ 1 h 252"/>
                <a:gd name="T24" fmla="*/ 27 w 1120"/>
                <a:gd name="T25" fmla="*/ 1 h 252"/>
                <a:gd name="T26" fmla="*/ 23 w 1120"/>
                <a:gd name="T27" fmla="*/ 1 h 252"/>
                <a:gd name="T28" fmla="*/ 18 w 1120"/>
                <a:gd name="T29" fmla="*/ 1 h 252"/>
                <a:gd name="T30" fmla="*/ 15 w 1120"/>
                <a:gd name="T31" fmla="*/ 1 h 252"/>
                <a:gd name="T32" fmla="*/ 11 w 1120"/>
                <a:gd name="T33" fmla="*/ 1 h 252"/>
                <a:gd name="T34" fmla="*/ 8 w 1120"/>
                <a:gd name="T35" fmla="*/ 1 h 252"/>
                <a:gd name="T36" fmla="*/ 5 w 1120"/>
                <a:gd name="T37" fmla="*/ 1 h 252"/>
                <a:gd name="T38" fmla="*/ 3 w 1120"/>
                <a:gd name="T39" fmla="*/ 1 h 252"/>
                <a:gd name="T40" fmla="*/ 3 w 1120"/>
                <a:gd name="T41" fmla="*/ 1 h 252"/>
                <a:gd name="T42" fmla="*/ 3 w 1120"/>
                <a:gd name="T43" fmla="*/ 1 h 252"/>
                <a:gd name="T44" fmla="*/ 0 w 1120"/>
                <a:gd name="T45" fmla="*/ 1 h 252"/>
                <a:gd name="T46" fmla="*/ 0 w 1120"/>
                <a:gd name="T47" fmla="*/ 1 h 252"/>
                <a:gd name="T48" fmla="*/ 33 w 1120"/>
                <a:gd name="T49" fmla="*/ 0 h 252"/>
                <a:gd name="T50" fmla="*/ 65 w 1120"/>
                <a:gd name="T51" fmla="*/ 1 h 252"/>
                <a:gd name="T52" fmla="*/ 65 w 1120"/>
                <a:gd name="T53" fmla="*/ 1 h 252"/>
                <a:gd name="T54" fmla="*/ 65 w 1120"/>
                <a:gd name="T55" fmla="*/ 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1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Rectangle 5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gray">
            <a:xfrm>
              <a:off x="845" y="1107"/>
              <a:ext cx="1086" cy="267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zh-CN" altLang="en-US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华文细黑" pitchFamily="2" charset="-122"/>
                  <a:cs typeface="Arial"/>
                </a:rPr>
                <a:t>猜想</a:t>
              </a:r>
            </a:p>
          </p:txBody>
        </p:sp>
      </p:grpSp>
      <p:sp>
        <p:nvSpPr>
          <p:cNvPr id="83" name="Line 18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1404476" y="4816535"/>
            <a:ext cx="70866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5" name="Text Box 2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235200" y="1185863"/>
            <a:ext cx="2946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zh-CN" altLang="en-US" sz="2800" b="1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  <a:cs typeface="Arial"/>
              </a:rPr>
              <a:t>粗糙程度</a:t>
            </a:r>
          </a:p>
        </p:txBody>
      </p:sp>
      <p:grpSp>
        <p:nvGrpSpPr>
          <p:cNvPr id="86" name="Group 9"/>
          <p:cNvGrpSpPr/>
          <p:nvPr>
            <p:custDataLst>
              <p:tags r:id="rId14"/>
            </p:custDataLst>
          </p:nvPr>
        </p:nvGrpSpPr>
        <p:grpSpPr>
          <a:xfrm>
            <a:off x="570500" y="4937141"/>
            <a:ext cx="1447800" cy="482600"/>
            <a:chOff x="816" y="2304"/>
            <a:chExt cx="1440" cy="448"/>
          </a:xfrm>
        </p:grpSpPr>
        <p:sp>
          <p:nvSpPr>
            <p:cNvPr id="87" name="Freeform 10"/>
            <p:cNvSpPr/>
            <p:nvPr>
              <p:custDataLst>
                <p:tags r:id="rId22"/>
              </p:custDataLst>
            </p:nvPr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3837 w 1120"/>
                <a:gd name="T1" fmla="*/ 2 h 252"/>
                <a:gd name="T2" fmla="*/ 13775 w 1120"/>
                <a:gd name="T3" fmla="*/ 2 h 252"/>
                <a:gd name="T4" fmla="*/ 13575 w 1120"/>
                <a:gd name="T5" fmla="*/ 2 h 252"/>
                <a:gd name="T6" fmla="*/ 13269 w 1120"/>
                <a:gd name="T7" fmla="*/ 2 h 252"/>
                <a:gd name="T8" fmla="*/ 12827 w 1120"/>
                <a:gd name="T9" fmla="*/ 2 h 252"/>
                <a:gd name="T10" fmla="*/ 12259 w 1120"/>
                <a:gd name="T11" fmla="*/ 2 h 252"/>
                <a:gd name="T12" fmla="*/ 11596 w 1120"/>
                <a:gd name="T13" fmla="*/ 2 h 252"/>
                <a:gd name="T14" fmla="*/ 10821 w 1120"/>
                <a:gd name="T15" fmla="*/ 2 h 252"/>
                <a:gd name="T16" fmla="*/ 9948 w 1120"/>
                <a:gd name="T17" fmla="*/ 2 h 252"/>
                <a:gd name="T18" fmla="*/ 9022 w 1120"/>
                <a:gd name="T19" fmla="*/ 2 h 252"/>
                <a:gd name="T20" fmla="*/ 7979 w 1120"/>
                <a:gd name="T21" fmla="*/ 2 h 252"/>
                <a:gd name="T22" fmla="*/ 6855 w 1120"/>
                <a:gd name="T23" fmla="*/ 2 h 252"/>
                <a:gd name="T24" fmla="*/ 5749 w 1120"/>
                <a:gd name="T25" fmla="*/ 2 h 252"/>
                <a:gd name="T26" fmla="*/ 4733 w 1120"/>
                <a:gd name="T27" fmla="*/ 2 h 252"/>
                <a:gd name="T28" fmla="*/ 3800 w 1120"/>
                <a:gd name="T29" fmla="*/ 2 h 252"/>
                <a:gd name="T30" fmla="*/ 2939 w 1120"/>
                <a:gd name="T31" fmla="*/ 2 h 252"/>
                <a:gd name="T32" fmla="*/ 2208 w 1120"/>
                <a:gd name="T33" fmla="*/ 2 h 252"/>
                <a:gd name="T34" fmla="*/ 1557 w 1120"/>
                <a:gd name="T35" fmla="*/ 2 h 252"/>
                <a:gd name="T36" fmla="*/ 1002 w 1120"/>
                <a:gd name="T37" fmla="*/ 2 h 252"/>
                <a:gd name="T38" fmla="*/ 570 w 1120"/>
                <a:gd name="T39" fmla="*/ 2 h 252"/>
                <a:gd name="T40" fmla="*/ 239 w 1120"/>
                <a:gd name="T41" fmla="*/ 2 h 252"/>
                <a:gd name="T42" fmla="*/ 69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6911 w 1120"/>
                <a:gd name="T49" fmla="*/ 0 h 252"/>
                <a:gd name="T50" fmla="*/ 13837 w 1120"/>
                <a:gd name="T51" fmla="*/ 2 h 252"/>
                <a:gd name="T52" fmla="*/ 13837 w 1120"/>
                <a:gd name="T53" fmla="*/ 2 h 252"/>
                <a:gd name="T54" fmla="*/ 13837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1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Rectangle 11">
              <a:hlinkClick r:id="rId31" action="ppaction://hlinksldjump"/>
            </p:cNvPr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0392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zh-CN" altLang="en-US" sz="2400" b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华文细黑" pitchFamily="2" charset="-122"/>
                  <a:cs typeface="Arial"/>
                </a:rPr>
                <a:t>方案设计</a:t>
              </a:r>
              <a:endParaRPr lang="zh-CN" alt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华文细黑" pitchFamily="2" charset="-122"/>
                <a:cs typeface="Arial"/>
              </a:endParaRPr>
            </a:p>
          </p:txBody>
        </p:sp>
      </p:grpSp>
      <p:sp>
        <p:nvSpPr>
          <p:cNvPr id="98" name="Text Box 2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962400" y="1157288"/>
            <a:ext cx="17351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zh-CN" altLang="en-US" sz="2800" b="1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  <a:cs typeface="Arial"/>
              </a:rPr>
              <a:t>压力</a:t>
            </a:r>
          </a:p>
        </p:txBody>
      </p:sp>
      <p:sp>
        <p:nvSpPr>
          <p:cNvPr id="99" name="Text Box 2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932363" y="1173163"/>
            <a:ext cx="2946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zh-CN" altLang="en-US" sz="2800" b="1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  <a:cs typeface="Arial"/>
              </a:rPr>
              <a:t>接触面积</a:t>
            </a:r>
          </a:p>
        </p:txBody>
      </p:sp>
      <p:sp>
        <p:nvSpPr>
          <p:cNvPr id="100" name="Text Box 2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654800" y="1174750"/>
            <a:ext cx="2946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zh-CN" altLang="en-US" sz="2800" b="1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  <a:cs typeface="Arial"/>
              </a:rPr>
              <a:t>滑行速度</a:t>
            </a:r>
          </a:p>
        </p:txBody>
      </p:sp>
      <p:sp>
        <p:nvSpPr>
          <p:cNvPr id="101" name="Text Box 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018301" y="4816535"/>
            <a:ext cx="677446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+mn-ea"/>
                <a:ea typeface="+mn-ea"/>
              </a:rPr>
              <a:t>A</a:t>
            </a:r>
            <a:r>
              <a:rPr lang="zh-CN" altLang="en-US" sz="2800" b="1">
                <a:latin typeface="+mn-ea"/>
                <a:ea typeface="+mn-ea"/>
              </a:rPr>
              <a:t>、用什么科学方法进行探究</a:t>
            </a:r>
            <a:r>
              <a:rPr lang="zh-CN" altLang="en-US" sz="2800" b="1" smtClean="0">
                <a:latin typeface="+mn-ea"/>
                <a:ea typeface="+mn-ea"/>
              </a:rPr>
              <a:t>？</a:t>
            </a:r>
            <a:endParaRPr lang="en-US" altLang="zh-CN" sz="2800" b="1" smtClean="0">
              <a:latin typeface="+mn-ea"/>
              <a:ea typeface="+mn-ea"/>
            </a:endParaRPr>
          </a:p>
          <a:p>
            <a:pPr eaLnBrk="1" hangingPunct="1"/>
            <a:r>
              <a:rPr lang="en-US" altLang="zh-CN" sz="2800" b="1">
                <a:latin typeface="+mn-ea"/>
                <a:ea typeface="+mn-ea"/>
              </a:rPr>
              <a:t>B</a:t>
            </a:r>
            <a:r>
              <a:rPr lang="zh-CN" altLang="en-US" sz="2800" b="1">
                <a:latin typeface="+mn-ea"/>
                <a:ea typeface="+mn-ea"/>
              </a:rPr>
              <a:t>、实验应选择哪些器材</a:t>
            </a:r>
            <a:r>
              <a:rPr lang="zh-CN" altLang="en-US" sz="2800" b="1" smtClean="0">
                <a:latin typeface="+mn-ea"/>
                <a:ea typeface="+mn-ea"/>
              </a:rPr>
              <a:t>？</a:t>
            </a:r>
            <a:endParaRPr lang="en-US" altLang="zh-CN" sz="2800" b="1" smtClean="0">
              <a:latin typeface="+mn-ea"/>
              <a:ea typeface="+mn-ea"/>
            </a:endParaRPr>
          </a:p>
          <a:p>
            <a:pPr eaLnBrk="1" hangingPunct="1"/>
            <a:r>
              <a:rPr lang="en-US" altLang="zh-CN" sz="2800" b="1">
                <a:latin typeface="+mn-ea"/>
                <a:ea typeface="+mn-ea"/>
              </a:rPr>
              <a:t>C</a:t>
            </a:r>
            <a:r>
              <a:rPr lang="zh-CN" altLang="en-US" sz="2800" b="1">
                <a:latin typeface="+mn-ea"/>
                <a:ea typeface="+mn-ea"/>
              </a:rPr>
              <a:t>、实验中如何改变和控制相关变量</a:t>
            </a:r>
            <a:r>
              <a:rPr lang="zh-CN" altLang="en-US" sz="2800" b="1" smtClean="0">
                <a:latin typeface="+mn-ea"/>
                <a:ea typeface="+mn-ea"/>
              </a:rPr>
              <a:t>？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136" name="Text Box 29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738326" y="4816535"/>
            <a:ext cx="243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  <a:cs typeface="Arial"/>
              </a:rPr>
              <a:t>（</a:t>
            </a:r>
            <a:r>
              <a:rPr kumimoji="1" lang="zh-CN" altLang="en-US" sz="2400" b="1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  <a:cs typeface="Arial"/>
              </a:rPr>
              <a:t>控制变量法）</a:t>
            </a:r>
            <a:endParaRPr kumimoji="1" lang="zh-CN" altLang="en-US" sz="2400" b="1">
              <a:solidFill>
                <a:srgbClr val="FF0000"/>
              </a:solidFill>
              <a:latin typeface="华文细黑" pitchFamily="2" charset="-122"/>
              <a:ea typeface="华文细黑" pitchFamily="2" charset="-122"/>
              <a:cs typeface="Arial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0" t="8688" r="6201" b="31469"/>
          <a:stretch>
            <a:fillRect/>
          </a:stretch>
        </p:blipFill>
        <p:spPr>
          <a:xfrm>
            <a:off x="1990907" y="1760132"/>
            <a:ext cx="5550314" cy="2847700"/>
          </a:xfrm>
          <a:prstGeom prst="rect">
            <a:avLst/>
          </a:prstGeom>
        </p:spPr>
      </p:pic>
      <p:sp>
        <p:nvSpPr>
          <p:cNvPr id="138" name="AutoShape 34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835696" y="1676400"/>
            <a:ext cx="5904656" cy="2980100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28661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98" grpId="1"/>
      <p:bldP spid="99" grpId="2"/>
      <p:bldP spid="100" grpId="3"/>
      <p:bldP spid="136" grpId="4"/>
      <p:bldP spid="138" grpId="5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49" y="403225"/>
            <a:ext cx="70329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探究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滑动摩擦力的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影响因素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9">
            <a:hlinkClick r:id="rId18" action="ppaction://hlinksldjump"/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92100" y="1081088"/>
            <a:ext cx="8056228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 smtClean="0">
                <a:solidFill>
                  <a:srgbClr val="990033"/>
                </a:solidFill>
                <a:latin typeface="+mn-ea"/>
                <a:ea typeface="+mn-ea"/>
              </a:rPr>
              <a:t>【</a:t>
            </a:r>
            <a:r>
              <a:rPr kumimoji="1" lang="zh-CN" altLang="en-US" sz="2800" b="1" smtClean="0">
                <a:solidFill>
                  <a:srgbClr val="990033"/>
                </a:solidFill>
                <a:latin typeface="+mn-ea"/>
                <a:ea typeface="+mn-ea"/>
              </a:rPr>
              <a:t>进行实验与收集证据</a:t>
            </a:r>
            <a:r>
              <a:rPr kumimoji="1" lang="en-US" altLang="zh-CN" sz="2800" b="1" smtClean="0">
                <a:solidFill>
                  <a:srgbClr val="990033"/>
                </a:solidFill>
                <a:latin typeface="+mn-ea"/>
                <a:ea typeface="+mn-ea"/>
              </a:rPr>
              <a:t>】→</a:t>
            </a:r>
            <a:r>
              <a:rPr kumimoji="1" lang="zh-CN" altLang="en-US" sz="2800" b="1">
                <a:solidFill>
                  <a:srgbClr val="990033"/>
                </a:solidFill>
                <a:latin typeface="+mn-ea"/>
                <a:ea typeface="+mn-ea"/>
              </a:rPr>
              <a:t>匀速水平</a:t>
            </a:r>
            <a:r>
              <a:rPr kumimoji="1" lang="zh-CN" altLang="en-US" sz="2800" b="1" smtClean="0">
                <a:solidFill>
                  <a:srgbClr val="990033"/>
                </a:solidFill>
                <a:latin typeface="+mn-ea"/>
                <a:ea typeface="+mn-ea"/>
              </a:rPr>
              <a:t>拉动</a:t>
            </a:r>
          </a:p>
          <a:p>
            <a:pPr>
              <a:spcBef>
                <a:spcPct val="20000"/>
              </a:spcBef>
            </a:pPr>
            <a:endParaRPr kumimoji="1" lang="zh-CN" altLang="en-US" sz="2800" b="1">
              <a:solidFill>
                <a:srgbClr val="990033"/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1108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endParaRPr lang="en-US" altLang="zh-CN" sz="1400" b="1" smtClean="0">
              <a:solidFill>
                <a:srgbClr val="0000CC"/>
              </a:solidFill>
            </a:endParaRPr>
          </a:p>
          <a:p>
            <a:r>
              <a:rPr lang="en-US" altLang="zh-CN" sz="1400" b="1" smtClean="0">
                <a:solidFill>
                  <a:srgbClr val="0000CC"/>
                </a:solidFill>
              </a:rPr>
              <a:t>P119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1" t="27907" r="6202" b="14419"/>
          <a:stretch>
            <a:fillRect/>
          </a:stretch>
        </p:blipFill>
        <p:spPr>
          <a:xfrm>
            <a:off x="1465792" y="3225596"/>
            <a:ext cx="6323761" cy="3180405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7854" y="1610946"/>
            <a:ext cx="6986691" cy="147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209304"/>
      </p:ext>
    </p:extLst>
  </p:cSld>
  <p:clrMapOvr>
    <a:masterClrMapping/>
  </p:clrMapOvr>
  <p:transition>
    <p:push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49" y="403225"/>
            <a:ext cx="70329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探究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滑动摩擦力的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影响因素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1108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endParaRPr lang="en-US" altLang="zh-CN" sz="1400" b="1" smtClean="0">
              <a:solidFill>
                <a:srgbClr val="0000CC"/>
              </a:solidFill>
            </a:endParaRPr>
          </a:p>
          <a:p>
            <a:r>
              <a:rPr lang="en-US" altLang="zh-CN" sz="1400" b="1" smtClean="0">
                <a:solidFill>
                  <a:srgbClr val="0000CC"/>
                </a:solidFill>
              </a:rPr>
              <a:t>P117-120</a:t>
            </a:r>
          </a:p>
        </p:txBody>
      </p:sp>
      <p:sp>
        <p:nvSpPr>
          <p:cNvPr id="76" name="Line 2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1371600" y="1574800"/>
            <a:ext cx="0" cy="4368800"/>
          </a:xfrm>
          <a:prstGeom prst="line">
            <a:avLst/>
          </a:prstGeom>
          <a:noFill/>
          <a:ln w="19050">
            <a:solidFill>
              <a:srgbClr val="808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7" name="Group 3"/>
          <p:cNvGrpSpPr/>
          <p:nvPr>
            <p:custDataLst>
              <p:tags r:id="rId11"/>
            </p:custDataLst>
          </p:nvPr>
        </p:nvGrpSpPr>
        <p:grpSpPr>
          <a:xfrm>
            <a:off x="650875" y="1250950"/>
            <a:ext cx="1447800" cy="482600"/>
            <a:chOff x="845" y="1107"/>
            <a:chExt cx="1086" cy="304"/>
          </a:xfrm>
        </p:grpSpPr>
        <p:sp>
          <p:nvSpPr>
            <p:cNvPr id="78" name="Freeform 4"/>
            <p:cNvSpPr/>
            <p:nvPr>
              <p:custDataLst>
                <p:tags r:id="rId25"/>
              </p:custDataLst>
            </p:nvPr>
          </p:nvSpPr>
          <p:spPr bwMode="gray">
            <a:xfrm>
              <a:off x="909" y="1282"/>
              <a:ext cx="958" cy="129"/>
            </a:xfrm>
            <a:custGeom>
              <a:avLst/>
              <a:gdLst>
                <a:gd name="T0" fmla="*/ 65 w 1120"/>
                <a:gd name="T1" fmla="*/ 1 h 252"/>
                <a:gd name="T2" fmla="*/ 64 w 1120"/>
                <a:gd name="T3" fmla="*/ 1 h 252"/>
                <a:gd name="T4" fmla="*/ 63 w 1120"/>
                <a:gd name="T5" fmla="*/ 1 h 252"/>
                <a:gd name="T6" fmla="*/ 63 w 1120"/>
                <a:gd name="T7" fmla="*/ 1 h 252"/>
                <a:gd name="T8" fmla="*/ 61 w 1120"/>
                <a:gd name="T9" fmla="*/ 1 h 252"/>
                <a:gd name="T10" fmla="*/ 58 w 1120"/>
                <a:gd name="T11" fmla="*/ 1 h 252"/>
                <a:gd name="T12" fmla="*/ 54 w 1120"/>
                <a:gd name="T13" fmla="*/ 1 h 252"/>
                <a:gd name="T14" fmla="*/ 50 w 1120"/>
                <a:gd name="T15" fmla="*/ 1 h 252"/>
                <a:gd name="T16" fmla="*/ 47 w 1120"/>
                <a:gd name="T17" fmla="*/ 1 h 252"/>
                <a:gd name="T18" fmla="*/ 43 w 1120"/>
                <a:gd name="T19" fmla="*/ 1 h 252"/>
                <a:gd name="T20" fmla="*/ 38 w 1120"/>
                <a:gd name="T21" fmla="*/ 1 h 252"/>
                <a:gd name="T22" fmla="*/ 33 w 1120"/>
                <a:gd name="T23" fmla="*/ 1 h 252"/>
                <a:gd name="T24" fmla="*/ 27 w 1120"/>
                <a:gd name="T25" fmla="*/ 1 h 252"/>
                <a:gd name="T26" fmla="*/ 23 w 1120"/>
                <a:gd name="T27" fmla="*/ 1 h 252"/>
                <a:gd name="T28" fmla="*/ 18 w 1120"/>
                <a:gd name="T29" fmla="*/ 1 h 252"/>
                <a:gd name="T30" fmla="*/ 15 w 1120"/>
                <a:gd name="T31" fmla="*/ 1 h 252"/>
                <a:gd name="T32" fmla="*/ 11 w 1120"/>
                <a:gd name="T33" fmla="*/ 1 h 252"/>
                <a:gd name="T34" fmla="*/ 8 w 1120"/>
                <a:gd name="T35" fmla="*/ 1 h 252"/>
                <a:gd name="T36" fmla="*/ 5 w 1120"/>
                <a:gd name="T37" fmla="*/ 1 h 252"/>
                <a:gd name="T38" fmla="*/ 3 w 1120"/>
                <a:gd name="T39" fmla="*/ 1 h 252"/>
                <a:gd name="T40" fmla="*/ 3 w 1120"/>
                <a:gd name="T41" fmla="*/ 1 h 252"/>
                <a:gd name="T42" fmla="*/ 3 w 1120"/>
                <a:gd name="T43" fmla="*/ 1 h 252"/>
                <a:gd name="T44" fmla="*/ 0 w 1120"/>
                <a:gd name="T45" fmla="*/ 1 h 252"/>
                <a:gd name="T46" fmla="*/ 0 w 1120"/>
                <a:gd name="T47" fmla="*/ 1 h 252"/>
                <a:gd name="T48" fmla="*/ 33 w 1120"/>
                <a:gd name="T49" fmla="*/ 0 h 252"/>
                <a:gd name="T50" fmla="*/ 65 w 1120"/>
                <a:gd name="T51" fmla="*/ 1 h 252"/>
                <a:gd name="T52" fmla="*/ 65 w 1120"/>
                <a:gd name="T53" fmla="*/ 1 h 252"/>
                <a:gd name="T54" fmla="*/ 65 w 1120"/>
                <a:gd name="T55" fmla="*/ 1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1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Rectangle 5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gray">
            <a:xfrm>
              <a:off x="845" y="1107"/>
              <a:ext cx="1086" cy="267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zh-CN" altLang="en-US" sz="2400" b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Calibri" pitchFamily="34" charset="0"/>
                  <a:ea typeface="华文细黑" pitchFamily="2" charset="-122"/>
                  <a:cs typeface="Arial"/>
                </a:rPr>
                <a:t>数据分析</a:t>
              </a:r>
              <a:endParaRPr lang="zh-CN" altLang="en-US" sz="2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华文细黑" pitchFamily="2" charset="-122"/>
                <a:cs typeface="Arial"/>
              </a:endParaRPr>
            </a:p>
          </p:txBody>
        </p:sp>
      </p:grpSp>
      <p:grpSp>
        <p:nvGrpSpPr>
          <p:cNvPr id="80" name="Group 12"/>
          <p:cNvGrpSpPr/>
          <p:nvPr>
            <p:custDataLst>
              <p:tags r:id="rId12"/>
            </p:custDataLst>
          </p:nvPr>
        </p:nvGrpSpPr>
        <p:grpSpPr>
          <a:xfrm>
            <a:off x="612775" y="5786293"/>
            <a:ext cx="1524000" cy="482600"/>
            <a:chOff x="816" y="2304"/>
            <a:chExt cx="1440" cy="448"/>
          </a:xfrm>
        </p:grpSpPr>
        <p:sp>
          <p:nvSpPr>
            <p:cNvPr id="81" name="Freeform 13"/>
            <p:cNvSpPr/>
            <p:nvPr>
              <p:custDataLst>
                <p:tags r:id="rId23"/>
              </p:custDataLst>
            </p:nvPr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3837 w 1120"/>
                <a:gd name="T1" fmla="*/ 2 h 252"/>
                <a:gd name="T2" fmla="*/ 13775 w 1120"/>
                <a:gd name="T3" fmla="*/ 2 h 252"/>
                <a:gd name="T4" fmla="*/ 13575 w 1120"/>
                <a:gd name="T5" fmla="*/ 2 h 252"/>
                <a:gd name="T6" fmla="*/ 13269 w 1120"/>
                <a:gd name="T7" fmla="*/ 2 h 252"/>
                <a:gd name="T8" fmla="*/ 12827 w 1120"/>
                <a:gd name="T9" fmla="*/ 2 h 252"/>
                <a:gd name="T10" fmla="*/ 12259 w 1120"/>
                <a:gd name="T11" fmla="*/ 2 h 252"/>
                <a:gd name="T12" fmla="*/ 11596 w 1120"/>
                <a:gd name="T13" fmla="*/ 2 h 252"/>
                <a:gd name="T14" fmla="*/ 10821 w 1120"/>
                <a:gd name="T15" fmla="*/ 2 h 252"/>
                <a:gd name="T16" fmla="*/ 9948 w 1120"/>
                <a:gd name="T17" fmla="*/ 2 h 252"/>
                <a:gd name="T18" fmla="*/ 9022 w 1120"/>
                <a:gd name="T19" fmla="*/ 2 h 252"/>
                <a:gd name="T20" fmla="*/ 7979 w 1120"/>
                <a:gd name="T21" fmla="*/ 2 h 252"/>
                <a:gd name="T22" fmla="*/ 6855 w 1120"/>
                <a:gd name="T23" fmla="*/ 2 h 252"/>
                <a:gd name="T24" fmla="*/ 5749 w 1120"/>
                <a:gd name="T25" fmla="*/ 2 h 252"/>
                <a:gd name="T26" fmla="*/ 4733 w 1120"/>
                <a:gd name="T27" fmla="*/ 2 h 252"/>
                <a:gd name="T28" fmla="*/ 3800 w 1120"/>
                <a:gd name="T29" fmla="*/ 2 h 252"/>
                <a:gd name="T30" fmla="*/ 2939 w 1120"/>
                <a:gd name="T31" fmla="*/ 2 h 252"/>
                <a:gd name="T32" fmla="*/ 2208 w 1120"/>
                <a:gd name="T33" fmla="*/ 2 h 252"/>
                <a:gd name="T34" fmla="*/ 1557 w 1120"/>
                <a:gd name="T35" fmla="*/ 2 h 252"/>
                <a:gd name="T36" fmla="*/ 1002 w 1120"/>
                <a:gd name="T37" fmla="*/ 2 h 252"/>
                <a:gd name="T38" fmla="*/ 570 w 1120"/>
                <a:gd name="T39" fmla="*/ 2 h 252"/>
                <a:gd name="T40" fmla="*/ 239 w 1120"/>
                <a:gd name="T41" fmla="*/ 2 h 252"/>
                <a:gd name="T42" fmla="*/ 69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6911 w 1120"/>
                <a:gd name="T49" fmla="*/ 0 h 252"/>
                <a:gd name="T50" fmla="*/ 13837 w 1120"/>
                <a:gd name="T51" fmla="*/ 2 h 252"/>
                <a:gd name="T52" fmla="*/ 13837 w 1120"/>
                <a:gd name="T53" fmla="*/ 2 h 252"/>
                <a:gd name="T54" fmla="*/ 13837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1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Rectangle 14">
              <a:hlinkClick r:id="rId32" action="ppaction://hlinksldjump"/>
            </p:cNvPr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zh-CN" altLang="en-US" sz="24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Calibri" pitchFamily="34" charset="0"/>
                  <a:ea typeface="华文细黑" pitchFamily="2" charset="-122"/>
                  <a:cs typeface="Arial"/>
                </a:rPr>
                <a:t>拓展</a:t>
              </a:r>
            </a:p>
          </p:txBody>
        </p:sp>
      </p:grpSp>
      <p:sp>
        <p:nvSpPr>
          <p:cNvPr id="84" name="Line 20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V="1">
            <a:off x="2136775" y="5905093"/>
            <a:ext cx="6324600" cy="3175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9" name="Group 12"/>
          <p:cNvGrpSpPr/>
          <p:nvPr>
            <p:custDataLst>
              <p:tags r:id="rId14"/>
            </p:custDataLst>
          </p:nvPr>
        </p:nvGrpSpPr>
        <p:grpSpPr>
          <a:xfrm>
            <a:off x="593677" y="4415616"/>
            <a:ext cx="1524000" cy="482600"/>
            <a:chOff x="816" y="2304"/>
            <a:chExt cx="1440" cy="448"/>
          </a:xfrm>
        </p:grpSpPr>
        <p:sp>
          <p:nvSpPr>
            <p:cNvPr id="90" name="Freeform 13"/>
            <p:cNvSpPr/>
            <p:nvPr>
              <p:custDataLst>
                <p:tags r:id="rId21"/>
              </p:custDataLst>
            </p:nvPr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3837 w 1120"/>
                <a:gd name="T1" fmla="*/ 2 h 252"/>
                <a:gd name="T2" fmla="*/ 13775 w 1120"/>
                <a:gd name="T3" fmla="*/ 2 h 252"/>
                <a:gd name="T4" fmla="*/ 13575 w 1120"/>
                <a:gd name="T5" fmla="*/ 2 h 252"/>
                <a:gd name="T6" fmla="*/ 13269 w 1120"/>
                <a:gd name="T7" fmla="*/ 2 h 252"/>
                <a:gd name="T8" fmla="*/ 12827 w 1120"/>
                <a:gd name="T9" fmla="*/ 2 h 252"/>
                <a:gd name="T10" fmla="*/ 12259 w 1120"/>
                <a:gd name="T11" fmla="*/ 2 h 252"/>
                <a:gd name="T12" fmla="*/ 11596 w 1120"/>
                <a:gd name="T13" fmla="*/ 2 h 252"/>
                <a:gd name="T14" fmla="*/ 10821 w 1120"/>
                <a:gd name="T15" fmla="*/ 2 h 252"/>
                <a:gd name="T16" fmla="*/ 9948 w 1120"/>
                <a:gd name="T17" fmla="*/ 2 h 252"/>
                <a:gd name="T18" fmla="*/ 9022 w 1120"/>
                <a:gd name="T19" fmla="*/ 2 h 252"/>
                <a:gd name="T20" fmla="*/ 7979 w 1120"/>
                <a:gd name="T21" fmla="*/ 2 h 252"/>
                <a:gd name="T22" fmla="*/ 6855 w 1120"/>
                <a:gd name="T23" fmla="*/ 2 h 252"/>
                <a:gd name="T24" fmla="*/ 5749 w 1120"/>
                <a:gd name="T25" fmla="*/ 2 h 252"/>
                <a:gd name="T26" fmla="*/ 4733 w 1120"/>
                <a:gd name="T27" fmla="*/ 2 h 252"/>
                <a:gd name="T28" fmla="*/ 3800 w 1120"/>
                <a:gd name="T29" fmla="*/ 2 h 252"/>
                <a:gd name="T30" fmla="*/ 2939 w 1120"/>
                <a:gd name="T31" fmla="*/ 2 h 252"/>
                <a:gd name="T32" fmla="*/ 2208 w 1120"/>
                <a:gd name="T33" fmla="*/ 2 h 252"/>
                <a:gd name="T34" fmla="*/ 1557 w 1120"/>
                <a:gd name="T35" fmla="*/ 2 h 252"/>
                <a:gd name="T36" fmla="*/ 1002 w 1120"/>
                <a:gd name="T37" fmla="*/ 2 h 252"/>
                <a:gd name="T38" fmla="*/ 570 w 1120"/>
                <a:gd name="T39" fmla="*/ 2 h 252"/>
                <a:gd name="T40" fmla="*/ 239 w 1120"/>
                <a:gd name="T41" fmla="*/ 2 h 252"/>
                <a:gd name="T42" fmla="*/ 69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6911 w 1120"/>
                <a:gd name="T49" fmla="*/ 0 h 252"/>
                <a:gd name="T50" fmla="*/ 13837 w 1120"/>
                <a:gd name="T51" fmla="*/ 2 h 252"/>
                <a:gd name="T52" fmla="*/ 13837 w 1120"/>
                <a:gd name="T53" fmla="*/ 2 h 252"/>
                <a:gd name="T54" fmla="*/ 13837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1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Rectangle 14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solidFill>
              <a:srgbClr val="FFCC00"/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zh-CN" altLang="en-US" sz="2400" b="1" smtClean="0">
                  <a:effectLst>
                    <a:outerShdw blurRad="38100" dist="38100" dir="2700000" algn="tl">
                      <a:srgbClr val="FFFFFF"/>
                    </a:outerShdw>
                  </a:effectLst>
                  <a:latin typeface="Calibri" pitchFamily="34" charset="0"/>
                  <a:ea typeface="华文细黑" pitchFamily="2" charset="-122"/>
                  <a:cs typeface="Arial"/>
                </a:rPr>
                <a:t>实验结论</a:t>
              </a:r>
              <a:endParaRPr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ea typeface="华文细黑" pitchFamily="2" charset="-122"/>
                <a:cs typeface="Arial"/>
              </a:endParaRPr>
            </a:p>
          </p:txBody>
        </p:sp>
      </p:grpSp>
      <p:sp>
        <p:nvSpPr>
          <p:cNvPr id="92" name="Line 18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2174872" y="4509120"/>
            <a:ext cx="6346827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4" name="Text Box 2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120900" y="5399201"/>
            <a:ext cx="6553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滑动摩擦力与接触面积和滑行速度无关。 </a:t>
            </a:r>
          </a:p>
        </p:txBody>
      </p:sp>
      <p:sp>
        <p:nvSpPr>
          <p:cNvPr id="95" name="Text Box 2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120900" y="4564897"/>
            <a:ext cx="7696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压力相同，接触面越光滑，滑动摩擦力越小。</a:t>
            </a:r>
          </a:p>
        </p:txBody>
      </p:sp>
      <p:sp>
        <p:nvSpPr>
          <p:cNvPr id="97" name="Text Box 2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174873" y="5949876"/>
            <a:ext cx="7239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zh-CN" altLang="en-US" sz="2600" b="1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  <a:cs typeface="Arial"/>
              </a:rPr>
              <a:t>相同条件下，滚动摩擦和滑动摩擦哪个大？</a:t>
            </a:r>
          </a:p>
        </p:txBody>
      </p:sp>
      <p:sp>
        <p:nvSpPr>
          <p:cNvPr id="137" name="矩形 70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136775" y="4973751"/>
            <a:ext cx="6934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粗糙程度相同，压力越大，滑动摩擦力越大。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857" y="1732122"/>
            <a:ext cx="7126436" cy="2595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37984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1"/>
      <p:bldP spid="97" grpId="2"/>
      <p:bldP spid="137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49" y="403225"/>
            <a:ext cx="70329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探究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滑动摩擦力的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影响因素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活动探究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2800" b="1">
                <a:latin typeface="+mn-ea"/>
                <a:ea typeface="+mn-ea"/>
              </a:rPr>
              <a:t>观看视频，总结结论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P118</a:t>
            </a:r>
          </a:p>
        </p:txBody>
      </p:sp>
      <p:sp>
        <p:nvSpPr>
          <p:cNvPr id="17" name="Text Box 2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901700" y="5713189"/>
            <a:ext cx="7239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Arial"/>
              </a:rPr>
              <a:t>【</a:t>
            </a:r>
            <a:r>
              <a:rPr kumimoji="1" lang="zh-CN" altLang="en-US" sz="2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Arial"/>
              </a:rPr>
              <a:t>结论</a:t>
            </a:r>
            <a:r>
              <a:rPr kumimoji="1" lang="en-US" altLang="zh-CN" sz="2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Arial"/>
              </a:rPr>
              <a:t>】</a:t>
            </a:r>
            <a:r>
              <a:rPr kumimoji="1" lang="zh-CN" altLang="en-US" sz="26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Arial"/>
              </a:rPr>
              <a:t>相同</a:t>
            </a:r>
            <a:r>
              <a:rPr kumimoji="1" lang="zh-CN" altLang="en-US" sz="2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Arial"/>
              </a:rPr>
              <a:t>条件下，滚动摩擦比滑动摩擦小。</a:t>
            </a:r>
          </a:p>
        </p:txBody>
      </p:sp>
      <p:sp>
        <p:nvSpPr>
          <p:cNvPr id="18" name="AutoShape 34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051720" y="1682760"/>
            <a:ext cx="5112568" cy="4032448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0" name="滚动摩擦.mp4">
            <a:hlinkClick r:id="" action="ppaction://media"/>
          </p:cNvPr>
          <p:cNvPicPr>
            <a:picLocks noRot="1" noChangeAspect="1"/>
          </p:cNvPicPr>
          <p:nvPr>
            <a:videoFile r:link="rId13"/>
            <p:custDataLst>
              <p:tags r:id="rId14"/>
            </p:custDataLst>
            <p:extLst/>
          </p:nvPr>
        </p:nvPicPr>
        <p:blipFill>
          <a:blip r:embed="rId20"/>
          <a:stretch>
            <a:fillRect/>
          </a:stretch>
        </p:blipFill>
        <p:spPr>
          <a:xfrm>
            <a:off x="2643174" y="2071678"/>
            <a:ext cx="3786190" cy="302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65387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  <p:bldLst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49" y="403225"/>
            <a:ext cx="70329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有益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摩擦与有害摩擦</a:t>
            </a: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C00000"/>
                </a:solidFill>
                <a:latin typeface="+mn-ea"/>
              </a:rPr>
              <a:t>【</a:t>
            </a:r>
            <a:r>
              <a:rPr lang="zh-CN" altLang="en-US" sz="2800" b="1">
                <a:solidFill>
                  <a:srgbClr val="C00000"/>
                </a:solidFill>
                <a:latin typeface="+mn-ea"/>
              </a:rPr>
              <a:t>活动探究</a:t>
            </a:r>
            <a:r>
              <a:rPr lang="en-US" altLang="zh-CN" sz="2800" b="1">
                <a:solidFill>
                  <a:srgbClr val="C00000"/>
                </a:solidFill>
                <a:latin typeface="+mn-ea"/>
              </a:rPr>
              <a:t>】</a:t>
            </a:r>
            <a:r>
              <a:rPr lang="zh-CN" altLang="en-US" sz="2800" b="1">
                <a:latin typeface="+mn-ea"/>
              </a:rPr>
              <a:t>观看视频</a:t>
            </a:r>
            <a:r>
              <a:rPr lang="zh-CN" altLang="en-US" sz="2800" b="1" smtClean="0">
                <a:latin typeface="+mn-ea"/>
              </a:rPr>
              <a:t>，了解生活中的有益摩擦与有害摩擦。</a:t>
            </a:r>
            <a:endParaRPr lang="zh-CN" altLang="en-US" sz="2800" b="1">
              <a:latin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P120</a:t>
            </a:r>
          </a:p>
        </p:txBody>
      </p:sp>
      <p:sp>
        <p:nvSpPr>
          <p:cNvPr id="14" name="AutoShape 3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28597" y="2285993"/>
            <a:ext cx="4000528" cy="3143272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" name="摩擦在我们身边.mp4">
            <a:hlinkClick r:id="" action="ppaction://media"/>
          </p:cNvPr>
          <p:cNvPicPr>
            <a:picLocks noRot="1" noChangeAspect="1"/>
          </p:cNvPicPr>
          <p:nvPr>
            <a:videoFile r:link="rId12"/>
            <p:custDataLst>
              <p:tags r:id="rId13"/>
            </p:custDataLst>
            <p:extLst/>
          </p:nvPr>
        </p:nvPicPr>
        <p:blipFill>
          <a:blip r:embed="rId22"/>
          <a:stretch>
            <a:fillRect/>
          </a:stretch>
        </p:blipFill>
        <p:spPr>
          <a:xfrm>
            <a:off x="642910" y="2500306"/>
            <a:ext cx="3657600" cy="2800350"/>
          </a:xfrm>
          <a:prstGeom prst="rect">
            <a:avLst/>
          </a:prstGeom>
        </p:spPr>
      </p:pic>
      <p:sp>
        <p:nvSpPr>
          <p:cNvPr id="19" name="AutoShape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500562" y="2285992"/>
            <a:ext cx="4000528" cy="3143272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0" name="西游记.mp4">
            <a:hlinkClick r:id="" action="ppaction://media"/>
          </p:cNvPr>
          <p:cNvPicPr>
            <a:picLocks noRot="1" noChangeAspect="1"/>
          </p:cNvPicPr>
          <p:nvPr>
            <a:videoFile r:link="rId15"/>
            <p:custDataLst>
              <p:tags r:id="rId16"/>
            </p:custDataLst>
            <p:extLst/>
          </p:nvPr>
        </p:nvPicPr>
        <p:blipFill>
          <a:blip r:embed="rId23"/>
          <a:stretch>
            <a:fillRect/>
          </a:stretch>
        </p:blipFill>
        <p:spPr>
          <a:xfrm>
            <a:off x="4786314" y="2571744"/>
            <a:ext cx="3524275" cy="264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87082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video>
              <p:cMediaNode>
                <p:cTn id="13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49" y="403225"/>
            <a:ext cx="70329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有益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摩擦与有害摩擦</a:t>
            </a: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P120</a:t>
            </a:r>
          </a:p>
        </p:txBody>
      </p:sp>
      <p:sp>
        <p:nvSpPr>
          <p:cNvPr id="14" name="Text Box 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64186" y="1551465"/>
            <a:ext cx="6934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讨论</a:t>
            </a:r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自行车为例，简述摩擦的利弊。</a:t>
            </a:r>
          </a:p>
        </p:txBody>
      </p:sp>
      <p:sp>
        <p:nvSpPr>
          <p:cNvPr id="18" name="AutoShape 3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33400" y="2133600"/>
            <a:ext cx="8153400" cy="2743200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9" name="Picture 84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5"/>
          <a:stretch>
            <a:fillRect/>
          </a:stretch>
        </p:blipFill>
        <p:spPr bwMode="auto">
          <a:xfrm>
            <a:off x="533400" y="4999038"/>
            <a:ext cx="8153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58742" y="5850265"/>
            <a:ext cx="8077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思考</a:t>
            </a:r>
            <a:r>
              <a:rPr kumimoji="1" lang="en-US" altLang="zh-CN" sz="2800" b="1" smtClean="0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如何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增大有益摩擦和减小有害摩擦呢？</a:t>
            </a:r>
          </a:p>
        </p:txBody>
      </p:sp>
      <p:sp>
        <p:nvSpPr>
          <p:cNvPr id="27" name="Text Box 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8600" y="4999038"/>
            <a:ext cx="2667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有益摩擦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362200" y="4983163"/>
            <a:ext cx="2362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轮胎与地</a:t>
            </a:r>
          </a:p>
        </p:txBody>
      </p:sp>
      <p:sp>
        <p:nvSpPr>
          <p:cNvPr id="29" name="Text Box 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010025" y="4968875"/>
            <a:ext cx="2362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脚踏与脚</a:t>
            </a:r>
          </a:p>
        </p:txBody>
      </p:sp>
      <p:sp>
        <p:nvSpPr>
          <p:cNvPr id="30" name="Text Box 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624513" y="4978400"/>
            <a:ext cx="23622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手与把手</a:t>
            </a:r>
          </a:p>
        </p:txBody>
      </p:sp>
      <p:sp>
        <p:nvSpPr>
          <p:cNvPr id="31" name="Text Box 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150100" y="4983163"/>
            <a:ext cx="1920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刹车系统</a:t>
            </a:r>
          </a:p>
        </p:txBody>
      </p:sp>
      <p:sp>
        <p:nvSpPr>
          <p:cNvPr id="32" name="Text Box 13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28600" y="5410200"/>
            <a:ext cx="2667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有害摩擦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305050" y="5414963"/>
            <a:ext cx="2419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车轴与轴瓦</a:t>
            </a:r>
          </a:p>
        </p:txBody>
      </p:sp>
      <p:sp>
        <p:nvSpPr>
          <p:cNvPr id="34" name="Text Box 6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4495800" y="5410200"/>
            <a:ext cx="2362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车锁与钥匙</a:t>
            </a:r>
          </a:p>
        </p:txBody>
      </p:sp>
      <p:sp>
        <p:nvSpPr>
          <p:cNvPr id="35" name="Text Box 6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71128" y="1124743"/>
            <a:ext cx="8305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思考</a:t>
            </a:r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各种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摩擦对我们来说是有利还是有害呢？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090" y="2242879"/>
            <a:ext cx="3185702" cy="2597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20550" y="3429996"/>
            <a:ext cx="1835697" cy="13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8" r="9861"/>
          <a:stretch>
            <a:fillRect/>
          </a:stretch>
        </p:blipFill>
        <p:spPr bwMode="auto">
          <a:xfrm>
            <a:off x="5774450" y="3442391"/>
            <a:ext cx="1534003" cy="13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>
            <p:custDataLst>
              <p:tags r:id="rId26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5715" y="2220725"/>
            <a:ext cx="1487454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16209" y="2238862"/>
            <a:ext cx="1832338" cy="1078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9" name="Picture 9"/>
          <p:cNvPicPr>
            <a:picLocks noChangeAspect="1" noChangeArrowheads="1"/>
          </p:cNvPicPr>
          <p:nvPr>
            <p:custDataLst>
              <p:tags r:id="rId28"/>
            </p:custDataLst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32270" y="2203309"/>
            <a:ext cx="1024071" cy="1239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>
            <p:custDataLst>
              <p:tags r:id="rId29"/>
            </p:custDataLst>
          </p:nvPr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4"/>
          <a:stretch>
            <a:fillRect/>
          </a:stretch>
        </p:blipFill>
        <p:spPr bwMode="auto">
          <a:xfrm>
            <a:off x="7414384" y="3505200"/>
            <a:ext cx="1144658" cy="1181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4545648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1" animBg="1"/>
      <p:bldP spid="26" grpId="2"/>
      <p:bldP spid="28" grpId="3"/>
      <p:bldP spid="29" grpId="4"/>
      <p:bldP spid="30" grpId="5"/>
      <p:bldP spid="31" grpId="6"/>
      <p:bldP spid="33" grpId="7"/>
      <p:bldP spid="34" grpId="8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感受摩擦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sp>
        <p:nvSpPr>
          <p:cNvPr id="13" name="TextBox 12"/>
          <p:cNvSpPr txBox="1"/>
          <p:nvPr>
            <p:custDataLst>
              <p:tags r:id="rId10"/>
            </p:custDataLst>
          </p:nvPr>
        </p:nvSpPr>
        <p:spPr>
          <a:xfrm>
            <a:off x="423094" y="1085758"/>
            <a:ext cx="836967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活动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1】</a:t>
            </a:r>
            <a:r>
              <a:rPr lang="zh-CN" altLang="en-US" sz="2800" b="1">
                <a:latin typeface="+mn-ea"/>
                <a:ea typeface="+mn-ea"/>
              </a:rPr>
              <a:t>观看视频</a:t>
            </a:r>
            <a:r>
              <a:rPr lang="zh-CN" altLang="en-US" sz="2800" b="1" smtClean="0">
                <a:latin typeface="+mn-ea"/>
                <a:ea typeface="+mn-ea"/>
              </a:rPr>
              <a:t>，思考：什么是摩擦力及摩擦力对我们生活的影响。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17" name="AutoShape 3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763688" y="2132857"/>
            <a:ext cx="5760640" cy="4244094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" name="假如生活中没有摩擦.mp4">
            <a:hlinkClick r:id="" action="ppaction://media"/>
          </p:cNvPr>
          <p:cNvPicPr>
            <a:picLocks noRot="1" noChangeAspect="1"/>
          </p:cNvPicPr>
          <p:nvPr>
            <a:videoFile r:link="rId12"/>
            <p:custDataLst>
              <p:tags r:id="rId13"/>
            </p:custDataLst>
            <p:extLst/>
          </p:nvPr>
        </p:nvPicPr>
        <p:blipFill>
          <a:blip r:embed="rId19"/>
          <a:stretch>
            <a:fillRect/>
          </a:stretch>
        </p:blipFill>
        <p:spPr>
          <a:xfrm>
            <a:off x="2214546" y="2214554"/>
            <a:ext cx="4953034" cy="371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042507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49" y="403225"/>
            <a:ext cx="70329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有益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摩擦与有害摩擦</a:t>
            </a: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P120</a:t>
            </a:r>
          </a:p>
        </p:txBody>
      </p:sp>
      <p:sp>
        <p:nvSpPr>
          <p:cNvPr id="13" name="Text Box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308100" y="2057400"/>
            <a:ext cx="7804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在轮胎、脚踏、把手塑料套上刻有花纹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:</a:t>
            </a:r>
          </a:p>
        </p:txBody>
      </p:sp>
      <p:sp>
        <p:nvSpPr>
          <p:cNvPr id="14" name="Text Box 1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676400" y="2514600"/>
            <a:ext cx="7696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用增大接触面的粗糙程度来增大摩擦。</a:t>
            </a:r>
          </a:p>
        </p:txBody>
      </p:sp>
      <p:sp>
        <p:nvSpPr>
          <p:cNvPr id="17" name="Text Box 1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662113" y="3413125"/>
            <a:ext cx="5410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用增大压力的方法增大摩擦。</a:t>
            </a:r>
          </a:p>
        </p:txBody>
      </p:sp>
      <p:sp>
        <p:nvSpPr>
          <p:cNvPr id="18" name="Text Box 1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312863" y="2957513"/>
            <a:ext cx="62166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用力捏车闸刹车制动：</a:t>
            </a:r>
          </a:p>
        </p:txBody>
      </p:sp>
      <p:sp>
        <p:nvSpPr>
          <p:cNvPr id="19" name="Text Box 1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312863" y="4476750"/>
            <a:ext cx="59118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车轴中装有滚动轴承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:</a:t>
            </a:r>
          </a:p>
        </p:txBody>
      </p:sp>
      <p:sp>
        <p:nvSpPr>
          <p:cNvPr id="20" name="Text Box 1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679575" y="4916488"/>
            <a:ext cx="5410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用滚动代替滑动减小摩擦。</a:t>
            </a:r>
          </a:p>
        </p:txBody>
      </p:sp>
      <p:sp>
        <p:nvSpPr>
          <p:cNvPr id="21" name="Text Box 17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316038" y="5343525"/>
            <a:ext cx="7280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车轴要上油；将少量油注入锁孔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: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679575" y="5772150"/>
            <a:ext cx="66294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加润滑剂，使接触面分离以减小摩擦。</a:t>
            </a:r>
          </a:p>
        </p:txBody>
      </p:sp>
      <p:sp>
        <p:nvSpPr>
          <p:cNvPr id="23" name="Rectangle 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49238" y="1125538"/>
            <a:ext cx="2209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总结</a:t>
            </a:r>
            <a:r>
              <a:rPr kumimoji="1" lang="en-US" altLang="zh-CN" sz="2800" b="1">
                <a:solidFill>
                  <a:srgbClr val="990033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rgbClr val="990033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676400" y="1138238"/>
            <a:ext cx="6934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增大有益摩擦和减小有害摩擦的方法。</a:t>
            </a:r>
          </a:p>
        </p:txBody>
      </p:sp>
      <p:sp>
        <p:nvSpPr>
          <p:cNvPr id="25" name="Text Box 13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28600" y="1570038"/>
            <a:ext cx="3810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增大有益摩擦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6" name="Text Box 13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58763" y="3971925"/>
            <a:ext cx="4648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减小有害摩擦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7" name="AutoShape 34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219200" y="2057400"/>
            <a:ext cx="7162800" cy="1905000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34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1219200" y="4495800"/>
            <a:ext cx="7162800" cy="1828800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45908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1"/>
      <p:bldP spid="17" grpId="2"/>
      <p:bldP spid="18" grpId="3"/>
      <p:bldP spid="19" grpId="4"/>
      <p:bldP spid="20" grpId="5"/>
      <p:bldP spid="21" grpId="6"/>
      <p:bldP spid="22" grpId="7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49" y="403225"/>
            <a:ext cx="70329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假如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没有了摩擦 </a:t>
            </a: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988000"/>
            <a:ext cx="8369674" cy="5484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假如没有了摩擦 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smtClean="0">
                <a:latin typeface="+mn-ea"/>
                <a:ea typeface="+mn-ea"/>
              </a:rPr>
              <a:t>    如果</a:t>
            </a:r>
            <a:r>
              <a:rPr lang="zh-CN" altLang="en-US" sz="2400" b="1">
                <a:latin typeface="+mn-ea"/>
                <a:ea typeface="+mn-ea"/>
              </a:rPr>
              <a:t>我们的世界突然之间没有了摩擦力，那副可笑的样子将会令你忍俊不禁。</a:t>
            </a:r>
          </a:p>
          <a:p>
            <a:pPr>
              <a:lnSpc>
                <a:spcPct val="110000"/>
              </a:lnSpc>
            </a:pPr>
            <a:r>
              <a:rPr lang="zh-CN" altLang="en-US" sz="2400" b="1">
                <a:latin typeface="+mn-ea"/>
                <a:ea typeface="+mn-ea"/>
              </a:rPr>
              <a:t>    由于没有了摩擦，地面将会绝对光滑，人在地面上寸步难行，一旦跌倒，就会象被翻过来的甲虫那样，任你如何挣扎、也爬不起来。由于没有了摩擦，任何螺丝都无法拧紧，奔驰中的汽车会突然散架，车轮向四周飞出。这时候，所有的物体都会在自身重力的作用下自动地集结到底洼地带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en-US" altLang="zh-CN" sz="2400" b="1" smtClean="0">
              <a:latin typeface="+mn-ea"/>
              <a:ea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latin typeface="+mn-ea"/>
                <a:ea typeface="+mn-ea"/>
              </a:rPr>
              <a:t> </a:t>
            </a:r>
            <a:r>
              <a:rPr lang="zh-CN" altLang="en-US" sz="2400" b="1" smtClean="0">
                <a:latin typeface="+mn-ea"/>
                <a:ea typeface="+mn-ea"/>
              </a:rPr>
              <a:t>        一切</a:t>
            </a:r>
            <a:r>
              <a:rPr lang="zh-CN" altLang="en-US" sz="2400" b="1">
                <a:latin typeface="+mn-ea"/>
                <a:ea typeface="+mn-ea"/>
              </a:rPr>
              <a:t>植物在微风吹拂之下，就会连根拔出，向四周散开来；房屋上的砖块、木料和钢材会唏哩哗啦地散落下来；江河湖海将象脱缰的野马咆哮翻腾；风一旦刮起来，就会永不停息地刮下去，任何物体都会被它刮跑，地球上是一片飞沙走石的世界。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P118</a:t>
            </a:r>
          </a:p>
        </p:txBody>
      </p:sp>
    </p:spTree>
    <p:extLst>
      <p:ext uri="{BB962C8B-B14F-4D97-AF65-F5344CB8AC3E}">
        <p14:creationId xmlns:p14="http://schemas.microsoft.com/office/powerpoint/2010/main" val="4027085208"/>
      </p:ext>
    </p:extLst>
  </p:cSld>
  <p:clrMapOvr>
    <a:masterClrMapping/>
  </p:clrMapOvr>
  <p:transition>
    <p:push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49" y="403225"/>
            <a:ext cx="703290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假如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没有了摩擦 </a:t>
            </a: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smtClean="0">
                <a:latin typeface="+mn-ea"/>
                <a:ea typeface="+mn-ea"/>
              </a:rPr>
              <a:t>        一切</a:t>
            </a:r>
            <a:r>
              <a:rPr lang="zh-CN" altLang="en-US" sz="2400" b="1">
                <a:latin typeface="+mn-ea"/>
                <a:ea typeface="+mn-ea"/>
              </a:rPr>
              <a:t>岩石和沙粒都变得无限光滑，它们再不能聚集在一起成立一座座巍峨挺立的高山。山崩地裂随处可见，岩石夹着泥沙汇成一股股泥石流奔泻而下。由于没有摩擦，各种运动起来的物质，再也无法停下来，它们在地面上你碰我撞，东滚西溜。地面就象一锅开了锅的粥，混乱不堪。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+mn-ea"/>
                <a:ea typeface="+mn-ea"/>
              </a:rPr>
              <a:t>    </a:t>
            </a:r>
            <a:r>
              <a:rPr lang="zh-CN" altLang="en-US" sz="2400" b="1" smtClean="0">
                <a:latin typeface="+mn-ea"/>
                <a:ea typeface="+mn-ea"/>
              </a:rPr>
              <a:t>    没有</a:t>
            </a:r>
            <a:r>
              <a:rPr lang="zh-CN" altLang="en-US" sz="2400" b="1">
                <a:latin typeface="+mn-ea"/>
                <a:ea typeface="+mn-ea"/>
              </a:rPr>
              <a:t>了摩擦，地球变成了一个滑稽可笑但又惨不忍睹的世界！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+mn-ea"/>
                <a:ea typeface="+mn-ea"/>
              </a:rPr>
              <a:t>   </a:t>
            </a:r>
            <a:r>
              <a:rPr lang="zh-CN" altLang="en-US" sz="2400" b="1" smtClean="0">
                <a:latin typeface="+mn-ea"/>
                <a:ea typeface="+mn-ea"/>
              </a:rPr>
              <a:t>       摩擦</a:t>
            </a:r>
            <a:r>
              <a:rPr lang="zh-CN" altLang="en-US" sz="2400" b="1">
                <a:latin typeface="+mn-ea"/>
                <a:ea typeface="+mn-ea"/>
              </a:rPr>
              <a:t>消耗了我们大量的能量，科学家们想方设法让它变得小些，以减小它无端地消耗我们本来非常短缺的能量，但是，我们一刻也不能没有它</a:t>
            </a:r>
            <a:r>
              <a:rPr lang="zh-CN" altLang="en-US" sz="2400" b="1" smtClean="0">
                <a:latin typeface="+mn-ea"/>
                <a:ea typeface="+mn-ea"/>
              </a:rPr>
              <a:t>！</a:t>
            </a:r>
            <a:endParaRPr lang="zh-CN" altLang="en-US" sz="24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P118</a:t>
            </a:r>
          </a:p>
        </p:txBody>
      </p:sp>
    </p:spTree>
    <p:extLst>
      <p:ext uri="{BB962C8B-B14F-4D97-AF65-F5344CB8AC3E}">
        <p14:creationId xmlns:p14="http://schemas.microsoft.com/office/powerpoint/2010/main" val="3607761679"/>
      </p:ext>
    </p:extLst>
  </p:cSld>
  <p:clrMapOvr>
    <a:masterClrMapping/>
  </p:clrMapOvr>
  <p:transition>
    <p:push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24" y="1124744"/>
            <a:ext cx="8275862" cy="5040000"/>
          </a:xfrm>
          <a:prstGeom prst="rect">
            <a:avLst/>
          </a:prstGeom>
        </p:spPr>
      </p:pic>
      <p:sp>
        <p:nvSpPr>
          <p:cNvPr id="117" name="AutoShap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71800" y="332656"/>
            <a:ext cx="2952750" cy="1079500"/>
          </a:xfrm>
          <a:prstGeom prst="cloudCallout">
            <a:avLst>
              <a:gd name="adj1" fmla="val -58120"/>
              <a:gd name="adj2" fmla="val 103384"/>
            </a:avLst>
          </a:prstGeom>
          <a:solidFill>
            <a:srgbClr val="50742F"/>
          </a:solidFill>
          <a:ln w="9525">
            <a:solidFill>
              <a:sysClr val="window" lastClr="FFFFFF"/>
            </a:solidFill>
            <a:round/>
          </a:ln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作业</a:t>
            </a:r>
          </a:p>
        </p:txBody>
      </p:sp>
      <p:sp>
        <p:nvSpPr>
          <p:cNvPr id="118" name="Text 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339752" y="2420888"/>
            <a:ext cx="432048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8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P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121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页     </a:t>
            </a:r>
            <a:endParaRPr kumimoji="1" lang="en-US" altLang="zh-CN" sz="40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宋体" pitchFamily="2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4000" b="1" kern="0">
                <a:solidFill>
                  <a:schemeClr val="bg1"/>
                </a:solidFill>
              </a:rPr>
              <a:t> </a:t>
            </a:r>
            <a:r>
              <a:rPr lang="en-US" altLang="zh-CN" sz="4000" b="1" kern="0" smtClean="0">
                <a:solidFill>
                  <a:schemeClr val="bg1"/>
                </a:solidFill>
              </a:rPr>
              <a:t>          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1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 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2</a:t>
            </a: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、</a:t>
            </a: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宋体" pitchFamily="2" charset="-122"/>
              </a:rPr>
              <a:t>3</a:t>
            </a:r>
          </a:p>
        </p:txBody>
      </p:sp>
      <p:sp>
        <p:nvSpPr>
          <p:cNvPr id="18437" name="灯片编号占位符 1843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  <p:pic>
        <p:nvPicPr>
          <p:cNvPr id="3074" name="Picture 2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87559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" action="ppaction://hlinkshowjump?jump=firstslide"/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07302" y="651772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169945"/>
      </p:ext>
    </p:extLst>
  </p:cSld>
  <p:clrMapOvr>
    <a:masterClrMapping/>
  </p:clrMapOvr>
  <p:transition>
    <p:push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90456586"/>
              </p:ext>
            </p:extLst>
          </p:nvPr>
        </p:nvGraphicFramePr>
        <p:xfrm>
          <a:off x="621624" y="917431"/>
          <a:ext cx="7896518" cy="60672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96518"/>
              </a:tblGrid>
              <a:tr h="600059">
                <a:tc>
                  <a:txBody>
                    <a:bodyPr/>
                    <a:lstStyle/>
                    <a:p>
                      <a:endParaRPr lang="zh-CN" altLang="en-US" dirty="0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0059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08392">
                <a:tc>
                  <a:txBody>
                    <a:bodyPr/>
                    <a:lstStyle/>
                    <a:p>
                      <a:endParaRPr lang="zh-CN" altLang="en-US" dirty="0">
                        <a:ln w="6350">
                          <a:solidFill>
                            <a:schemeClr val="tx1"/>
                          </a:solidFill>
                          <a:prstDash val="sysDot"/>
                        </a:ln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4"/>
          <a:stretch>
            <a:fillRect/>
          </a:stretch>
        </p:blipFill>
        <p:spPr>
          <a:xfrm>
            <a:off x="360363" y="4663441"/>
            <a:ext cx="2389102" cy="1800000"/>
          </a:xfrm>
          <a:prstGeom prst="rect">
            <a:avLst/>
          </a:prstGeom>
        </p:spPr>
      </p:pic>
      <p:sp>
        <p:nvSpPr>
          <p:cNvPr id="17" name="灯片编号占位符 1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  <p:pic>
        <p:nvPicPr>
          <p:cNvPr id="18" name="Picture 2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92875"/>
            <a:ext cx="3603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4401" y="6492875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Line 1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11560" y="920462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5856" y="260647"/>
            <a:ext cx="3035300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>
            <p:custDataLst>
              <p:tags r:id="rId9"/>
            </p:custDataLst>
          </p:nvPr>
        </p:nvSpPr>
        <p:spPr>
          <a:xfrm>
            <a:off x="611560" y="1119484"/>
            <a:ext cx="8120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u="sng" smtClean="0"/>
              <a:t>                                                                                                                    </a:t>
            </a:r>
            <a:endParaRPr lang="zh-CN" altLang="en-US" u="sng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2068" y="404664"/>
            <a:ext cx="1350000" cy="1800000"/>
          </a:xfrm>
          <a:prstGeom prst="rect">
            <a:avLst/>
          </a:prstGeom>
        </p:spPr>
      </p:pic>
      <p:pic>
        <p:nvPicPr>
          <p:cNvPr id="24" name="New picture"/>
          <p:cNvPicPr/>
          <p:nvPr>
            <p:custDataLst>
              <p:tags r:id="rId1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287000" y="117856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11937408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感受摩擦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9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484253" y="1124744"/>
            <a:ext cx="8155756" cy="4598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800" b="1" smtClean="0">
              <a:solidFill>
                <a:srgbClr val="C00000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       </a:t>
            </a:r>
            <a:r>
              <a:rPr lang="en-US" altLang="zh-CN" sz="32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3200" b="1" smtClean="0">
                <a:solidFill>
                  <a:srgbClr val="0000CC"/>
                </a:solidFill>
                <a:latin typeface="+mn-ea"/>
                <a:ea typeface="+mn-ea"/>
              </a:rPr>
              <a:t>活动</a:t>
            </a:r>
            <a:r>
              <a:rPr lang="en-US" altLang="zh-CN" sz="3200" b="1" smtClean="0">
                <a:solidFill>
                  <a:srgbClr val="0000CC"/>
                </a:solidFill>
                <a:latin typeface="+mn-ea"/>
                <a:ea typeface="+mn-ea"/>
              </a:rPr>
              <a:t>2】 </a:t>
            </a:r>
            <a:r>
              <a:rPr lang="zh-CN" altLang="en-US" sz="3200" b="1" smtClean="0">
                <a:latin typeface="+mn-ea"/>
                <a:ea typeface="+mn-ea"/>
              </a:rPr>
              <a:t>伸出自己的手来感受摩擦。</a:t>
            </a:r>
            <a:endParaRPr lang="en-US" altLang="zh-CN" sz="32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endParaRPr lang="en-US" altLang="zh-CN" sz="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 marL="457200" indent="-457200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2800" b="1">
                <a:latin typeface="+mn-ea"/>
                <a:ea typeface="+mn-ea"/>
              </a:rPr>
              <a:t>手平放在桌面上，用力推或拉，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使手在桌面上运动</a:t>
            </a:r>
            <a:r>
              <a:rPr lang="zh-CN" altLang="en-US" sz="2800" b="1">
                <a:latin typeface="+mn-ea"/>
                <a:ea typeface="+mn-ea"/>
              </a:rPr>
              <a:t>，感受有没有一个阻碍手运动的</a:t>
            </a:r>
            <a:r>
              <a:rPr lang="zh-CN" altLang="en-US" sz="2800" b="1" smtClean="0">
                <a:latin typeface="+mn-ea"/>
                <a:ea typeface="+mn-ea"/>
              </a:rPr>
              <a:t>力。</a:t>
            </a:r>
            <a:endParaRPr lang="zh-CN" altLang="en-US" sz="2800" b="1">
              <a:latin typeface="+mn-ea"/>
              <a:ea typeface="+mn-ea"/>
            </a:endParaRPr>
          </a:p>
          <a:p>
            <a:pPr marL="457200" indent="-457200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2800" b="1">
                <a:latin typeface="+mn-ea"/>
                <a:ea typeface="+mn-ea"/>
              </a:rPr>
              <a:t>手平放在桌面上，用力推或拉，但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保持手不动</a:t>
            </a:r>
            <a:r>
              <a:rPr lang="zh-CN" altLang="en-US" sz="2800" b="1">
                <a:latin typeface="+mn-ea"/>
                <a:ea typeface="+mn-ea"/>
              </a:rPr>
              <a:t>，感受有没有一个阻碍手运动的</a:t>
            </a:r>
            <a:r>
              <a:rPr lang="zh-CN" altLang="en-US" sz="2800" b="1" smtClean="0">
                <a:latin typeface="+mn-ea"/>
                <a:ea typeface="+mn-ea"/>
              </a:rPr>
              <a:t>力。</a:t>
            </a:r>
            <a:endParaRPr lang="zh-CN" altLang="en-US" sz="2800" b="1">
              <a:latin typeface="+mn-ea"/>
              <a:ea typeface="+mn-ea"/>
            </a:endParaRPr>
          </a:p>
          <a:p>
            <a:pPr marL="457200" indent="-457200">
              <a:lnSpc>
                <a:spcPct val="120000"/>
              </a:lnSpc>
              <a:buFont typeface="Wingdings" pitchFamily="2" charset="2"/>
              <a:buChar char="Ø"/>
            </a:pPr>
            <a:r>
              <a:rPr lang="zh-CN" altLang="en-US" sz="2800" b="1">
                <a:latin typeface="+mn-ea"/>
                <a:ea typeface="+mn-ea"/>
              </a:rPr>
              <a:t>手平放在桌面上，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保持手不动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，</a:t>
            </a:r>
            <a:endParaRPr lang="en-US" altLang="zh-CN" sz="2800" b="1" smtClean="0">
              <a:solidFill>
                <a:srgbClr val="C00000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     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也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不用力推或拉</a:t>
            </a:r>
            <a:r>
              <a:rPr lang="zh-CN" altLang="en-US" sz="2800" b="1">
                <a:latin typeface="+mn-ea"/>
                <a:ea typeface="+mn-ea"/>
              </a:rPr>
              <a:t>，感受</a:t>
            </a:r>
            <a:r>
              <a:rPr lang="zh-CN" altLang="en-US" sz="2800" b="1" smtClean="0">
                <a:latin typeface="+mn-ea"/>
                <a:ea typeface="+mn-ea"/>
              </a:rPr>
              <a:t>有没有</a:t>
            </a:r>
            <a:endParaRPr lang="en-US" altLang="zh-CN" sz="2800" b="1" smtClean="0"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 </a:t>
            </a:r>
            <a:r>
              <a:rPr lang="en-US" altLang="zh-CN" sz="2800" b="1" smtClean="0">
                <a:latin typeface="+mn-ea"/>
                <a:ea typeface="+mn-ea"/>
              </a:rPr>
              <a:t>     </a:t>
            </a:r>
            <a:r>
              <a:rPr lang="zh-CN" altLang="en-US" sz="2800" b="1" smtClean="0">
                <a:latin typeface="+mn-ea"/>
                <a:ea typeface="+mn-ea"/>
              </a:rPr>
              <a:t>一</a:t>
            </a:r>
            <a:r>
              <a:rPr lang="zh-CN" altLang="en-US" sz="2800" b="1">
                <a:latin typeface="+mn-ea"/>
                <a:ea typeface="+mn-ea"/>
              </a:rPr>
              <a:t>个阻碍手运动的</a:t>
            </a:r>
            <a:r>
              <a:rPr lang="zh-CN" altLang="en-US" sz="2800" b="1" smtClean="0">
                <a:latin typeface="+mn-ea"/>
                <a:ea typeface="+mn-ea"/>
              </a:rPr>
              <a:t>力。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6336652" y="3871133"/>
            <a:ext cx="2240276" cy="2240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30" b="50000"/>
          <a:stretch>
            <a:fillRect/>
          </a:stretch>
        </p:blipFill>
        <p:spPr bwMode="auto">
          <a:xfrm>
            <a:off x="577850" y="1268760"/>
            <a:ext cx="785078" cy="774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 Box 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80426" y="5849472"/>
            <a:ext cx="7161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思考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这样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的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感受说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明了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什么？</a:t>
            </a:r>
            <a:endParaRPr lang="en-US" altLang="zh-CN" sz="2800" b="1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060" y="5740378"/>
            <a:ext cx="4016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7970994"/>
      </p:ext>
    </p:extLst>
  </p:cSld>
  <p:clrMapOvr>
    <a:masterClrMapping/>
  </p:clrMapOvr>
  <p:transition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摩擦力的产生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活动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3】</a:t>
            </a:r>
            <a:r>
              <a:rPr lang="zh-CN" altLang="en-US" sz="2800" b="1" smtClean="0">
                <a:latin typeface="+mn-ea"/>
                <a:ea typeface="+mn-ea"/>
              </a:rPr>
              <a:t>从</a:t>
            </a:r>
            <a:r>
              <a:rPr lang="en-US" altLang="zh-CN" sz="2800" b="1">
                <a:latin typeface="+mn-ea"/>
                <a:ea typeface="+mn-ea"/>
              </a:rPr>
              <a:t>0N</a:t>
            </a:r>
            <a:r>
              <a:rPr lang="zh-CN" altLang="en-US" sz="2800" b="1">
                <a:latin typeface="+mn-ea"/>
                <a:ea typeface="+mn-ea"/>
              </a:rPr>
              <a:t>开始逐步加力拉动水平桌面上的物体，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+mn-ea"/>
                <a:ea typeface="+mn-ea"/>
              </a:rPr>
              <a:t>描述你的感受和物体运动情况。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6974" y="2322578"/>
            <a:ext cx="6346825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84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975" y="4191000"/>
            <a:ext cx="7848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17513" y="3930650"/>
            <a:ext cx="2667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描述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984375" y="3962400"/>
            <a:ext cx="6550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、拉力增大到一定程度才滑动。</a:t>
            </a:r>
          </a:p>
        </p:txBody>
      </p:sp>
      <p:sp>
        <p:nvSpPr>
          <p:cNvPr id="19" name="矩形 1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981200" y="4419600"/>
            <a:ext cx="7162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、滑动后还需要一定大小的拉力作用才</a:t>
            </a:r>
            <a:endParaRPr lang="en-US" altLang="zh-CN" sz="28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能维持物体的运动。</a:t>
            </a:r>
            <a:endParaRPr lang="zh-CN" altLang="en-US"/>
          </a:p>
        </p:txBody>
      </p:sp>
      <p:sp>
        <p:nvSpPr>
          <p:cNvPr id="20" name="矩形 1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970088" y="5287963"/>
            <a:ext cx="63992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、滑动后不用力物体会停止运动。</a:t>
            </a:r>
            <a:endParaRPr lang="zh-CN" altLang="en-US"/>
          </a:p>
        </p:txBody>
      </p:sp>
      <p:sp>
        <p:nvSpPr>
          <p:cNvPr id="22" name="Text Box 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40594" y="5854995"/>
            <a:ext cx="7161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思考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这样</a:t>
            </a:r>
            <a:r>
              <a:rPr lang="zh-CN" altLang="en-US" sz="2800" b="1">
                <a:solidFill>
                  <a:srgbClr val="C00000"/>
                </a:solidFill>
                <a:latin typeface="+mn-ea"/>
                <a:ea typeface="+mn-ea"/>
              </a:rPr>
              <a:t>的感受和现象说明了什么道理？</a:t>
            </a:r>
            <a:endParaRPr lang="en-US" altLang="zh-CN" sz="2800" b="1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0201" y="5846763"/>
            <a:ext cx="4016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AutoShape 34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94187" y="2251206"/>
            <a:ext cx="7772400" cy="1679444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19705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1"/>
      <p:bldP spid="19" grpId="2"/>
      <p:bldP spid="20" grpId="3"/>
      <p:bldP spid="22" grpId="4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摩擦力的产生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580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讨论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2800" b="1">
                <a:latin typeface="+mn-ea"/>
                <a:ea typeface="+mn-ea"/>
              </a:rPr>
              <a:t>这几个过程的摩擦类型一样吗</a:t>
            </a:r>
            <a:r>
              <a:rPr lang="zh-CN" altLang="en-US" sz="2800" b="1" smtClean="0">
                <a:latin typeface="+mn-ea"/>
                <a:ea typeface="+mn-ea"/>
              </a:rPr>
              <a:t>？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pic>
        <p:nvPicPr>
          <p:cNvPr id="14" name="Picture 84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7846" y="4694423"/>
            <a:ext cx="7848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AutoShape 19"/>
          <p:cNvSpPr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668338" y="3810000"/>
            <a:ext cx="8001000" cy="592138"/>
          </a:xfrm>
          <a:prstGeom prst="roundRect">
            <a:avLst>
              <a:gd name="adj" fmla="val 45019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Rectangle 1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619672" y="3840163"/>
            <a:ext cx="6407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ea typeface="楷体_GB2312" pitchFamily="49" charset="-122"/>
              </a:rPr>
              <a:t>类型</a:t>
            </a:r>
            <a:r>
              <a:rPr lang="en-US" altLang="zh-CN" sz="2800" b="1" smtClean="0">
                <a:solidFill>
                  <a:srgbClr val="FFFF00"/>
                </a:solidFill>
                <a:ea typeface="楷体_GB2312" pitchFamily="49" charset="-122"/>
              </a:rPr>
              <a:t>1</a:t>
            </a:r>
            <a:r>
              <a:rPr lang="zh-CN" altLang="en-US" sz="2800" b="1">
                <a:solidFill>
                  <a:srgbClr val="FFFF00"/>
                </a:solidFill>
                <a:ea typeface="楷体_GB2312" pitchFamily="49" charset="-122"/>
              </a:rPr>
              <a:t>、</a:t>
            </a:r>
            <a:r>
              <a:rPr lang="zh-CN" altLang="en-US" sz="2800" b="1" smtClean="0">
                <a:solidFill>
                  <a:srgbClr val="FFFF00"/>
                </a:solidFill>
                <a:ea typeface="楷体_GB2312" pitchFamily="49" charset="-122"/>
              </a:rPr>
              <a:t>拉力</a:t>
            </a:r>
            <a:r>
              <a:rPr lang="zh-CN" altLang="en-US" sz="2800" b="1">
                <a:solidFill>
                  <a:srgbClr val="FFFF00"/>
                </a:solidFill>
                <a:ea typeface="楷体_GB2312" pitchFamily="49" charset="-122"/>
              </a:rPr>
              <a:t>增大到一定程度才滑动</a:t>
            </a:r>
          </a:p>
        </p:txBody>
      </p:sp>
      <p:sp>
        <p:nvSpPr>
          <p:cNvPr id="26" name="Text Box 6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12975" y="4419600"/>
            <a:ext cx="7086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一个物体在另一个物体表面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将要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发生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相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对运动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时产生的摩擦。</a:t>
            </a:r>
          </a:p>
        </p:txBody>
      </p:sp>
      <p:sp>
        <p:nvSpPr>
          <p:cNvPr id="27" name="矩形 1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17513" y="4373563"/>
            <a:ext cx="3090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静摩擦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" name="矩形 1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30213" y="5334000"/>
            <a:ext cx="3089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静摩擦力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9" name="Text Box 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057400" y="5791200"/>
            <a:ext cx="7772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静摩擦中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阻碍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物体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相对运动趋势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的力。</a:t>
            </a:r>
          </a:p>
        </p:txBody>
      </p:sp>
      <p:sp>
        <p:nvSpPr>
          <p:cNvPr id="30" name="Text Box 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560933" y="5373688"/>
            <a:ext cx="2590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记为：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</a:t>
            </a:r>
            <a:r>
              <a:rPr lang="zh-CN" altLang="en-US" sz="2800" b="1" baseline="-25000">
                <a:latin typeface="楷体_GB2312" pitchFamily="49" charset="-122"/>
                <a:ea typeface="楷体_GB2312" pitchFamily="49" charset="-122"/>
              </a:rPr>
              <a:t>静</a:t>
            </a:r>
            <a:endParaRPr lang="en-US" altLang="zh-CN" sz="2800" b="1" baseline="-2500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1" name="组合 25"/>
          <p:cNvGrpSpPr/>
          <p:nvPr>
            <p:custDataLst>
              <p:tags r:id="rId19"/>
            </p:custDataLst>
          </p:nvPr>
        </p:nvGrpSpPr>
        <p:grpSpPr>
          <a:xfrm>
            <a:off x="1600200" y="1843088"/>
            <a:ext cx="6324600" cy="1592262"/>
            <a:chOff x="1482216" y="1765306"/>
            <a:chExt cx="6324600" cy="1592257"/>
          </a:xfrm>
        </p:grpSpPr>
        <p:grpSp>
          <p:nvGrpSpPr>
            <p:cNvPr id="32" name="组合 4"/>
            <p:cNvGrpSpPr/>
            <p:nvPr>
              <p:custDataLst>
                <p:tags r:id="rId21"/>
              </p:custDataLst>
            </p:nvPr>
          </p:nvGrpSpPr>
          <p:grpSpPr>
            <a:xfrm>
              <a:off x="1482216" y="1828800"/>
              <a:ext cx="6324600" cy="1528763"/>
              <a:chOff x="1555956" y="2209800"/>
              <a:chExt cx="6324600" cy="1528763"/>
            </a:xfrm>
          </p:grpSpPr>
          <p:sp>
            <p:nvSpPr>
              <p:cNvPr id="36" name="Rectangle 9" descr="深色木质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2394156" y="2209800"/>
                <a:ext cx="762000" cy="609600"/>
              </a:xfrm>
              <a:prstGeom prst="rect">
                <a:avLst/>
              </a:prstGeom>
              <a:blipFill dpi="0" rotWithShape="1">
                <a:blip r:embed="rId36"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7" name="Group 10"/>
              <p:cNvGrpSpPr/>
              <p:nvPr>
                <p:custDataLst>
                  <p:tags r:id="rId26"/>
                </p:custDataLst>
              </p:nvPr>
            </p:nvGrpSpPr>
            <p:grpSpPr>
              <a:xfrm>
                <a:off x="1555956" y="2819400"/>
                <a:ext cx="6324600" cy="919163"/>
                <a:chOff x="1008" y="3417"/>
                <a:chExt cx="3216" cy="579"/>
              </a:xfrm>
            </p:grpSpPr>
            <p:sp>
              <p:nvSpPr>
                <p:cNvPr id="38" name="Rectangle 11" descr="纸莎草纸"/>
                <p:cNvSpPr>
                  <a:spLocks noChangeArrowheads="1"/>
                </p:cNvSpPr>
                <p:nvPr>
                  <p:custDataLst>
                    <p:tags r:id="rId27"/>
                  </p:custDataLst>
                </p:nvPr>
              </p:nvSpPr>
              <p:spPr bwMode="auto">
                <a:xfrm>
                  <a:off x="1008" y="3417"/>
                  <a:ext cx="3216" cy="96"/>
                </a:xfrm>
                <a:prstGeom prst="rect">
                  <a:avLst/>
                </a:prstGeom>
                <a:blipFill dpi="0" rotWithShape="1">
                  <a:blip r:embed="rId37"/>
                  <a:tile tx="0" ty="0" sx="100000" sy="100000" flip="none" algn="tl"/>
                </a:blip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Rectangle 12" descr="纸莎草纸"/>
                <p:cNvSpPr>
                  <a:spLocks noChangeArrowheads="1"/>
                </p:cNvSpPr>
                <p:nvPr>
                  <p:custDataLst>
                    <p:tags r:id="rId28"/>
                  </p:custDataLst>
                </p:nvPr>
              </p:nvSpPr>
              <p:spPr bwMode="auto">
                <a:xfrm>
                  <a:off x="1152" y="3516"/>
                  <a:ext cx="144" cy="480"/>
                </a:xfrm>
                <a:prstGeom prst="rect">
                  <a:avLst/>
                </a:prstGeom>
                <a:blipFill dpi="0" rotWithShape="1">
                  <a:blip r:embed="rId37"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Rectangle 13" descr="纸莎草纸"/>
                <p:cNvSpPr>
                  <a:spLocks noChangeArrowheads="1"/>
                </p:cNvSpPr>
                <p:nvPr>
                  <p:custDataLst>
                    <p:tags r:id="rId29"/>
                  </p:custDataLst>
                </p:nvPr>
              </p:nvSpPr>
              <p:spPr bwMode="auto">
                <a:xfrm>
                  <a:off x="3840" y="3516"/>
                  <a:ext cx="144" cy="480"/>
                </a:xfrm>
                <a:prstGeom prst="rect">
                  <a:avLst/>
                </a:prstGeom>
                <a:blipFill dpi="0" rotWithShape="1">
                  <a:blip r:embed="rId37"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" name="Group 16"/>
            <p:cNvGrpSpPr/>
            <p:nvPr>
              <p:custDataLst>
                <p:tags r:id="rId22"/>
              </p:custDataLst>
            </p:nvPr>
          </p:nvGrpSpPr>
          <p:grpSpPr>
            <a:xfrm>
              <a:off x="3092244" y="1765306"/>
              <a:ext cx="1644650" cy="523876"/>
              <a:chOff x="1776" y="2696"/>
              <a:chExt cx="1036" cy="330"/>
            </a:xfrm>
          </p:grpSpPr>
          <p:sp>
            <p:nvSpPr>
              <p:cNvPr id="34" name="Line 14"/>
              <p:cNvSpPr>
                <a:spLocks noChangeShapeType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776" y="2928"/>
                <a:ext cx="720" cy="0"/>
              </a:xfrm>
              <a:prstGeom prst="line">
                <a:avLst/>
              </a:prstGeom>
              <a:noFill/>
              <a:ln w="53975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Text Box 15"/>
              <p:cNvSpPr txBox="1"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2468" y="2696"/>
                <a:ext cx="344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9pPr>
              </a:lstStyle>
              <a:p>
                <a:pPr eaLnBrk="1" hangingPunct="1"/>
                <a:r>
                  <a:rPr lang="zh-CN" altLang="en-US" sz="2800" b="1"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Ｆ</a:t>
                </a:r>
              </a:p>
            </p:txBody>
          </p:sp>
        </p:grpSp>
      </p:grpSp>
      <p:sp>
        <p:nvSpPr>
          <p:cNvPr id="41" name="AutoShape 3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35000" y="1843088"/>
            <a:ext cx="7772400" cy="1679444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318336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1"/>
      <p:bldP spid="27" grpId="2"/>
      <p:bldP spid="28" grpId="3"/>
      <p:bldP spid="29" grpId="4"/>
      <p:bldP spid="30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摩擦力的产生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580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讨论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2800" b="1">
                <a:latin typeface="+mn-ea"/>
                <a:ea typeface="+mn-ea"/>
              </a:rPr>
              <a:t>这几个过程的摩擦类型一样吗</a:t>
            </a:r>
            <a:r>
              <a:rPr lang="zh-CN" altLang="en-US" sz="2800" b="1" smtClean="0">
                <a:latin typeface="+mn-ea"/>
                <a:ea typeface="+mn-ea"/>
              </a:rPr>
              <a:t>？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sp>
        <p:nvSpPr>
          <p:cNvPr id="17" name="AutoShape 19"/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668338" y="3810000"/>
            <a:ext cx="8001000" cy="592138"/>
          </a:xfrm>
          <a:prstGeom prst="roundRect">
            <a:avLst>
              <a:gd name="adj" fmla="val 45019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" name="Picture 84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0250" y="4648200"/>
            <a:ext cx="7848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541588" y="4419600"/>
            <a:ext cx="6324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一个物体在另一个物体表面发生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相对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滑动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时产生的摩擦。</a:t>
            </a:r>
          </a:p>
        </p:txBody>
      </p:sp>
      <p:sp>
        <p:nvSpPr>
          <p:cNvPr id="20" name="矩形 1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7513" y="4373563"/>
            <a:ext cx="3090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滑动摩擦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1" name="矩形 1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30213" y="5334000"/>
            <a:ext cx="3089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滑动摩擦力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514600" y="5761038"/>
            <a:ext cx="7086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滑动摩擦中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阻碍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物体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相对滑动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的力。</a:t>
            </a:r>
          </a:p>
        </p:txBody>
      </p:sp>
      <p:sp>
        <p:nvSpPr>
          <p:cNvPr id="24" name="Text Box 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128963" y="5302250"/>
            <a:ext cx="2590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记为：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</a:t>
            </a:r>
            <a:r>
              <a:rPr lang="zh-CN" altLang="en-US" sz="2800" b="1" baseline="-25000">
                <a:latin typeface="楷体_GB2312" pitchFamily="49" charset="-122"/>
                <a:ea typeface="楷体_GB2312" pitchFamily="49" charset="-122"/>
              </a:rPr>
              <a:t>滑</a:t>
            </a:r>
            <a:endParaRPr lang="en-US" altLang="zh-CN" sz="2800" b="1" baseline="-2500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5" name="组合 23"/>
          <p:cNvGrpSpPr/>
          <p:nvPr>
            <p:custDataLst>
              <p:tags r:id="rId18"/>
            </p:custDataLst>
          </p:nvPr>
        </p:nvGrpSpPr>
        <p:grpSpPr>
          <a:xfrm>
            <a:off x="1482725" y="1978613"/>
            <a:ext cx="6324600" cy="1528763"/>
            <a:chOff x="1482725" y="1873250"/>
            <a:chExt cx="6324600" cy="1528763"/>
          </a:xfrm>
        </p:grpSpPr>
        <p:grpSp>
          <p:nvGrpSpPr>
            <p:cNvPr id="26" name="组合 4"/>
            <p:cNvGrpSpPr/>
            <p:nvPr>
              <p:custDataLst>
                <p:tags r:id="rId21"/>
              </p:custDataLst>
            </p:nvPr>
          </p:nvGrpSpPr>
          <p:grpSpPr>
            <a:xfrm>
              <a:off x="1482725" y="1873250"/>
              <a:ext cx="6324600" cy="1528763"/>
              <a:chOff x="1555956" y="2209800"/>
              <a:chExt cx="6324600" cy="1528763"/>
            </a:xfrm>
          </p:grpSpPr>
          <p:sp>
            <p:nvSpPr>
              <p:cNvPr id="30" name="Rectangle 9" descr="深色木质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4340940" y="2209800"/>
                <a:ext cx="762000" cy="609600"/>
              </a:xfrm>
              <a:prstGeom prst="rect">
                <a:avLst/>
              </a:prstGeom>
              <a:blipFill dpi="0" rotWithShape="1">
                <a:blip r:embed="rId36"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1" name="Group 10"/>
              <p:cNvGrpSpPr/>
              <p:nvPr>
                <p:custDataLst>
                  <p:tags r:id="rId26"/>
                </p:custDataLst>
              </p:nvPr>
            </p:nvGrpSpPr>
            <p:grpSpPr>
              <a:xfrm>
                <a:off x="1555956" y="2819400"/>
                <a:ext cx="6324600" cy="919163"/>
                <a:chOff x="1008" y="3417"/>
                <a:chExt cx="3216" cy="579"/>
              </a:xfrm>
            </p:grpSpPr>
            <p:sp>
              <p:nvSpPr>
                <p:cNvPr id="32" name="Rectangle 11" descr="纸莎草纸"/>
                <p:cNvSpPr>
                  <a:spLocks noChangeArrowheads="1"/>
                </p:cNvSpPr>
                <p:nvPr>
                  <p:custDataLst>
                    <p:tags r:id="rId27"/>
                  </p:custDataLst>
                </p:nvPr>
              </p:nvSpPr>
              <p:spPr bwMode="auto">
                <a:xfrm>
                  <a:off x="1008" y="3417"/>
                  <a:ext cx="3216" cy="96"/>
                </a:xfrm>
                <a:prstGeom prst="rect">
                  <a:avLst/>
                </a:prstGeom>
                <a:blipFill dpi="0" rotWithShape="1">
                  <a:blip r:embed="rId37"/>
                  <a:tile tx="0" ty="0" sx="100000" sy="100000" flip="none" algn="tl"/>
                </a:blipFill>
                <a:ln w="19050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Rectangle 12" descr="纸莎草纸"/>
                <p:cNvSpPr>
                  <a:spLocks noChangeArrowheads="1"/>
                </p:cNvSpPr>
                <p:nvPr>
                  <p:custDataLst>
                    <p:tags r:id="rId28"/>
                  </p:custDataLst>
                </p:nvPr>
              </p:nvSpPr>
              <p:spPr bwMode="auto">
                <a:xfrm>
                  <a:off x="1152" y="3516"/>
                  <a:ext cx="144" cy="480"/>
                </a:xfrm>
                <a:prstGeom prst="rect">
                  <a:avLst/>
                </a:prstGeom>
                <a:blipFill dpi="0" rotWithShape="1">
                  <a:blip r:embed="rId37"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Rectangle 13" descr="纸莎草纸"/>
                <p:cNvSpPr>
                  <a:spLocks noChangeArrowheads="1"/>
                </p:cNvSpPr>
                <p:nvPr>
                  <p:custDataLst>
                    <p:tags r:id="rId29"/>
                  </p:custDataLst>
                </p:nvPr>
              </p:nvSpPr>
              <p:spPr bwMode="auto">
                <a:xfrm>
                  <a:off x="3840" y="3516"/>
                  <a:ext cx="144" cy="480"/>
                </a:xfrm>
                <a:prstGeom prst="rect">
                  <a:avLst/>
                </a:prstGeom>
                <a:blipFill dpi="0" rotWithShape="1">
                  <a:blip r:embed="rId37"/>
                  <a:tile tx="0" ty="0" sx="100000" sy="100000" flip="none" algn="tl"/>
                </a:blip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7" name="Group 16"/>
            <p:cNvGrpSpPr/>
            <p:nvPr>
              <p:custDataLst>
                <p:tags r:id="rId22"/>
              </p:custDataLst>
            </p:nvPr>
          </p:nvGrpSpPr>
          <p:grpSpPr>
            <a:xfrm>
              <a:off x="4044950" y="2743200"/>
              <a:ext cx="1441450" cy="523875"/>
              <a:chOff x="1776" y="2696"/>
              <a:chExt cx="908" cy="330"/>
            </a:xfrm>
          </p:grpSpPr>
          <p:sp>
            <p:nvSpPr>
              <p:cNvPr id="28" name="Line 14"/>
              <p:cNvSpPr>
                <a:spLocks noChangeShapeType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776" y="2928"/>
                <a:ext cx="720" cy="0"/>
              </a:xfrm>
              <a:prstGeom prst="line">
                <a:avLst/>
              </a:prstGeom>
              <a:noFill/>
              <a:ln w="53975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Text Box 15"/>
              <p:cNvSpPr txBox="1"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2468" y="2696"/>
                <a:ext cx="21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2800" b="1" i="1"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v</a:t>
                </a:r>
                <a:endParaRPr lang="zh-CN" altLang="en-US" sz="2800" b="1" i="1">
                  <a:latin typeface="Times New Roman" pitchFamily="18" charset="0"/>
                  <a:ea typeface="楷体_GB2312" pitchFamily="49" charset="-122"/>
                  <a:cs typeface="Times New Roman" pitchFamily="18" charset="0"/>
                </a:endParaRPr>
              </a:p>
            </p:txBody>
          </p:sp>
        </p:grpSp>
      </p:grpSp>
      <p:sp>
        <p:nvSpPr>
          <p:cNvPr id="35" name="Rectangle 1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261728" y="3822442"/>
            <a:ext cx="7086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ea typeface="楷体_GB2312" pitchFamily="49" charset="-122"/>
              </a:rPr>
              <a:t>类型</a:t>
            </a:r>
            <a:r>
              <a:rPr lang="en-US" altLang="zh-CN" sz="2800" b="1" smtClean="0">
                <a:solidFill>
                  <a:srgbClr val="FFFF00"/>
                </a:solidFill>
                <a:ea typeface="楷体_GB2312" pitchFamily="49" charset="-122"/>
              </a:rPr>
              <a:t>2</a:t>
            </a:r>
            <a:r>
              <a:rPr lang="zh-CN" altLang="en-US" sz="2800" b="1">
                <a:solidFill>
                  <a:srgbClr val="FFFF00"/>
                </a:solidFill>
                <a:ea typeface="楷体_GB2312" pitchFamily="49" charset="-122"/>
              </a:rPr>
              <a:t>、</a:t>
            </a:r>
            <a:r>
              <a:rPr lang="zh-CN" altLang="en-US" sz="2800" b="1" smtClean="0">
                <a:solidFill>
                  <a:srgbClr val="FFFF00"/>
                </a:solidFill>
                <a:ea typeface="楷体_GB2312" pitchFamily="49" charset="-122"/>
              </a:rPr>
              <a:t>物体</a:t>
            </a:r>
            <a:r>
              <a:rPr lang="zh-CN" altLang="en-US" sz="2800" b="1">
                <a:solidFill>
                  <a:srgbClr val="FFFF00"/>
                </a:solidFill>
                <a:ea typeface="楷体_GB2312" pitchFamily="49" charset="-122"/>
              </a:rPr>
              <a:t>滑动后不用力物体会停止运动</a:t>
            </a:r>
          </a:p>
        </p:txBody>
      </p:sp>
      <p:sp>
        <p:nvSpPr>
          <p:cNvPr id="36" name="AutoShape 3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30250" y="1903273"/>
            <a:ext cx="7772400" cy="1679444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062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1"/>
      <p:bldP spid="21" grpId="2"/>
      <p:bldP spid="23" grpId="3"/>
      <p:bldP spid="24" grpId="4"/>
      <p:bldP spid="35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摩擦力的产生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580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ea typeface="+mn-ea"/>
              </a:rPr>
              <a:t>讨论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ea typeface="+mn-ea"/>
              </a:rPr>
              <a:t>】</a:t>
            </a:r>
            <a:r>
              <a:rPr lang="zh-CN" altLang="en-US" sz="2800" b="1">
                <a:latin typeface="+mn-ea"/>
                <a:ea typeface="+mn-ea"/>
              </a:rPr>
              <a:t>这几个过程的摩擦类型一样吗</a:t>
            </a:r>
            <a:r>
              <a:rPr lang="zh-CN" altLang="en-US" sz="2800" b="1" smtClean="0">
                <a:latin typeface="+mn-ea"/>
                <a:ea typeface="+mn-ea"/>
              </a:rPr>
              <a:t>？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sp>
        <p:nvSpPr>
          <p:cNvPr id="13" name="AutoShape 19"/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668338" y="3810000"/>
            <a:ext cx="8001000" cy="592138"/>
          </a:xfrm>
          <a:prstGeom prst="roundRect">
            <a:avLst>
              <a:gd name="adj" fmla="val 45019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7" name="Picture 84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0250" y="4648200"/>
            <a:ext cx="7848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541588" y="4419600"/>
            <a:ext cx="6324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一个物体在另一个物体表面发生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相对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滚动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时产生的摩擦。</a:t>
            </a:r>
          </a:p>
        </p:txBody>
      </p:sp>
      <p:sp>
        <p:nvSpPr>
          <p:cNvPr id="19" name="矩形 1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7513" y="4373563"/>
            <a:ext cx="3090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滚动摩擦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30213" y="5334000"/>
            <a:ext cx="30892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滚动摩擦力</a:t>
            </a:r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endParaRPr kumimoji="1" lang="zh-CN" altLang="en-US" sz="2800" b="1">
              <a:solidFill>
                <a:schemeClr val="accent2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514600" y="5761038"/>
            <a:ext cx="7086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滚动摩擦中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阻碍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物体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相对滚动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的力。</a:t>
            </a:r>
          </a:p>
        </p:txBody>
      </p:sp>
      <p:sp>
        <p:nvSpPr>
          <p:cNvPr id="22" name="Text Box 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915816" y="5330603"/>
            <a:ext cx="2590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记为：</a:t>
            </a:r>
            <a:r>
              <a:rPr lang="en-US" altLang="zh-CN" sz="2800" b="1" i="1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f</a:t>
            </a:r>
            <a:r>
              <a:rPr lang="zh-CN" altLang="en-US" sz="2800" b="1" baseline="-25000">
                <a:latin typeface="楷体_GB2312" pitchFamily="49" charset="-122"/>
                <a:ea typeface="楷体_GB2312" pitchFamily="49" charset="-122"/>
              </a:rPr>
              <a:t>滚</a:t>
            </a:r>
            <a:endParaRPr lang="en-US" altLang="zh-CN" sz="2800" b="1" baseline="-2500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3" name="组合 22"/>
          <p:cNvGrpSpPr/>
          <p:nvPr>
            <p:custDataLst>
              <p:tags r:id="rId18"/>
            </p:custDataLst>
          </p:nvPr>
        </p:nvGrpSpPr>
        <p:grpSpPr>
          <a:xfrm>
            <a:off x="1422142" y="1782763"/>
            <a:ext cx="6523037" cy="1635125"/>
            <a:chOff x="1477963" y="1782763"/>
            <a:chExt cx="6523037" cy="1635125"/>
          </a:xfrm>
        </p:grpSpPr>
        <p:grpSp>
          <p:nvGrpSpPr>
            <p:cNvPr id="24" name="Group 16"/>
            <p:cNvGrpSpPr/>
            <p:nvPr>
              <p:custDataLst>
                <p:tags r:id="rId21"/>
              </p:custDataLst>
            </p:nvPr>
          </p:nvGrpSpPr>
          <p:grpSpPr>
            <a:xfrm>
              <a:off x="3886200" y="2743200"/>
              <a:ext cx="1441450" cy="523875"/>
              <a:chOff x="1776" y="2696"/>
              <a:chExt cx="908" cy="330"/>
            </a:xfrm>
          </p:grpSpPr>
          <p:sp>
            <p:nvSpPr>
              <p:cNvPr id="30" name="Line 14"/>
              <p:cNvSpPr>
                <a:spLocks noChangeShapeType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1776" y="2928"/>
                <a:ext cx="720" cy="0"/>
              </a:xfrm>
              <a:prstGeom prst="line">
                <a:avLst/>
              </a:prstGeom>
              <a:noFill/>
              <a:ln w="53975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Text Box 15"/>
              <p:cNvSpPr txBox="1"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2468" y="2696"/>
                <a:ext cx="216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/>
                    <a:ea typeface="宋体" charset="-122"/>
                  </a:defRPr>
                </a:lvl9pPr>
              </a:lstStyle>
              <a:p>
                <a:pPr eaLnBrk="1" hangingPunct="1"/>
                <a:r>
                  <a:rPr lang="en-US" altLang="zh-CN" sz="2800" b="1" i="1">
                    <a:latin typeface="Times New Roman" pitchFamily="18" charset="0"/>
                    <a:ea typeface="楷体_GB2312" pitchFamily="49" charset="-122"/>
                    <a:cs typeface="Times New Roman" pitchFamily="18" charset="0"/>
                  </a:rPr>
                  <a:t>v</a:t>
                </a:r>
                <a:endParaRPr lang="zh-CN" altLang="en-US" sz="2800" b="1" i="1">
                  <a:latin typeface="Times New Roman" pitchFamily="18" charset="0"/>
                  <a:ea typeface="楷体_GB2312" pitchFamily="49" charset="-122"/>
                  <a:cs typeface="Times New Roman" pitchFamily="18" charset="0"/>
                </a:endParaRPr>
              </a:p>
            </p:txBody>
          </p:sp>
        </p:grpSp>
        <p:grpSp>
          <p:nvGrpSpPr>
            <p:cNvPr id="25" name="Group 7"/>
            <p:cNvGrpSpPr/>
            <p:nvPr>
              <p:custDataLst>
                <p:tags r:id="rId22"/>
              </p:custDataLst>
            </p:nvPr>
          </p:nvGrpSpPr>
          <p:grpSpPr>
            <a:xfrm>
              <a:off x="1477963" y="2498725"/>
              <a:ext cx="6523037" cy="919163"/>
              <a:chOff x="1008" y="3417"/>
              <a:chExt cx="3216" cy="579"/>
            </a:xfrm>
          </p:grpSpPr>
          <p:sp>
            <p:nvSpPr>
              <p:cNvPr id="27" name="Rectangle 8" descr="纸莎草纸"/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008" y="3417"/>
                <a:ext cx="3216" cy="96"/>
              </a:xfrm>
              <a:prstGeom prst="rect">
                <a:avLst/>
              </a:prstGeom>
              <a:blipFill dpi="0" rotWithShape="1">
                <a:blip r:embed="rId35"/>
                <a:tile tx="0" ty="0" sx="100000" sy="100000" flip="none" algn="tl"/>
              </a:blipFill>
              <a:ln w="1905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Rectangle 9" descr="纸莎草纸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1152" y="3516"/>
                <a:ext cx="144" cy="480"/>
              </a:xfrm>
              <a:prstGeom prst="rect">
                <a:avLst/>
              </a:prstGeom>
              <a:blipFill dpi="0" rotWithShape="1">
                <a:blip r:embed="rId35"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Rectangle 10" descr="纸莎草纸"/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3840" y="3516"/>
                <a:ext cx="144" cy="480"/>
              </a:xfrm>
              <a:prstGeom prst="rect">
                <a:avLst/>
              </a:prstGeom>
              <a:blipFill dpi="0" rotWithShape="1">
                <a:blip r:embed="rId35"/>
                <a:tile tx="0" ty="0" sx="100000" sy="100000" flip="none" algn="tl"/>
              </a:blip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6" name="Oval 12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4114800" y="1782763"/>
              <a:ext cx="685800" cy="685800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2" name="Rectangle 18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259632" y="3824288"/>
            <a:ext cx="75795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FF00"/>
                </a:solidFill>
                <a:ea typeface="楷体_GB2312" pitchFamily="49" charset="-122"/>
              </a:rPr>
              <a:t>类型</a:t>
            </a:r>
            <a:r>
              <a:rPr lang="en-US" altLang="zh-CN" sz="2800" b="1" smtClean="0">
                <a:solidFill>
                  <a:srgbClr val="FFFF00"/>
                </a:solidFill>
                <a:ea typeface="楷体_GB2312" pitchFamily="49" charset="-122"/>
              </a:rPr>
              <a:t>3</a:t>
            </a:r>
            <a:r>
              <a:rPr lang="zh-CN" altLang="en-US" sz="2800" b="1" smtClean="0">
                <a:solidFill>
                  <a:srgbClr val="FFFF00"/>
                </a:solidFill>
                <a:ea typeface="楷体_GB2312" pitchFamily="49" charset="-122"/>
              </a:rPr>
              <a:t>、球体</a:t>
            </a:r>
            <a:r>
              <a:rPr lang="zh-CN" altLang="en-US" sz="2800" b="1">
                <a:solidFill>
                  <a:srgbClr val="FFFF00"/>
                </a:solidFill>
                <a:ea typeface="楷体_GB2312" pitchFamily="49" charset="-122"/>
              </a:rPr>
              <a:t>滚动后不用力球体也会停止运动</a:t>
            </a:r>
          </a:p>
        </p:txBody>
      </p:sp>
      <p:sp>
        <p:nvSpPr>
          <p:cNvPr id="33" name="AutoShape 3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68338" y="1737297"/>
            <a:ext cx="7772400" cy="1837813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93344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1"/>
      <p:bldP spid="20" grpId="2"/>
      <p:bldP spid="21" grpId="3"/>
      <p:bldP spid="22" grpId="4"/>
      <p:bldP spid="32" grpId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摩擦力的产生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辨析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下列生活中的摩擦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类型</a:t>
            </a:r>
            <a:endParaRPr lang="en-US" altLang="zh-CN" sz="2800" b="1" smtClean="0">
              <a:solidFill>
                <a:srgbClr val="0000CC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A </a:t>
            </a:r>
            <a:r>
              <a:rPr lang="zh-CN" altLang="en-US" sz="2800" b="1">
                <a:latin typeface="+mn-ea"/>
                <a:ea typeface="+mn-ea"/>
              </a:rPr>
              <a:t>用手握住瓶子时，手与瓶之间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B </a:t>
            </a:r>
            <a:r>
              <a:rPr lang="zh-CN" altLang="en-US" sz="2800" b="1">
                <a:latin typeface="+mn-ea"/>
                <a:ea typeface="+mn-ea"/>
              </a:rPr>
              <a:t>旋动瓶盖时，盖子与手之间的摩擦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C </a:t>
            </a:r>
            <a:r>
              <a:rPr lang="zh-CN" altLang="en-US" sz="2800" b="1">
                <a:latin typeface="+mn-ea"/>
                <a:ea typeface="+mn-ea"/>
              </a:rPr>
              <a:t>溜冰时鞋与冰面之间的摩擦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D </a:t>
            </a:r>
            <a:r>
              <a:rPr lang="zh-CN" altLang="en-US" sz="2800" b="1">
                <a:latin typeface="+mn-ea"/>
                <a:ea typeface="+mn-ea"/>
              </a:rPr>
              <a:t>擦黑板时黑板擦与黑板之间的摩擦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E </a:t>
            </a:r>
            <a:r>
              <a:rPr lang="zh-CN" altLang="en-US" sz="2800" b="1">
                <a:latin typeface="+mn-ea"/>
                <a:ea typeface="+mn-ea"/>
              </a:rPr>
              <a:t>双杠运动员的手与杠之间的摩擦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F </a:t>
            </a:r>
            <a:r>
              <a:rPr lang="zh-CN" altLang="en-US" sz="2800" b="1">
                <a:latin typeface="+mn-ea"/>
                <a:ea typeface="+mn-ea"/>
              </a:rPr>
              <a:t>紧急刹车时车轮与地面之间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G </a:t>
            </a:r>
            <a:r>
              <a:rPr lang="zh-CN" altLang="en-US" sz="2800" b="1">
                <a:latin typeface="+mn-ea"/>
                <a:ea typeface="+mn-ea"/>
              </a:rPr>
              <a:t>圆珠笔写字，笔尖与纸面间的摩擦</a:t>
            </a:r>
          </a:p>
          <a:p>
            <a:pPr>
              <a:lnSpc>
                <a:spcPct val="120000"/>
              </a:lnSpc>
            </a:pPr>
            <a:r>
              <a:rPr lang="en-US" altLang="zh-CN" sz="2800" b="1">
                <a:latin typeface="+mn-ea"/>
                <a:ea typeface="+mn-ea"/>
              </a:rPr>
              <a:t>H </a:t>
            </a:r>
            <a:r>
              <a:rPr lang="zh-CN" altLang="en-US" sz="2800" b="1">
                <a:latin typeface="+mn-ea"/>
                <a:ea typeface="+mn-ea"/>
              </a:rPr>
              <a:t>人走路时，鞋与地面的</a:t>
            </a:r>
            <a:r>
              <a:rPr lang="zh-CN" altLang="en-US" sz="2800" b="1" smtClean="0">
                <a:latin typeface="+mn-ea"/>
                <a:ea typeface="+mn-ea"/>
              </a:rPr>
              <a:t>摩擦</a:t>
            </a:r>
            <a:endParaRPr lang="zh-CN" altLang="en-US" sz="2800" b="1"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pic>
        <p:nvPicPr>
          <p:cNvPr id="17" name="Picture 1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13"/>
          <a:stretch>
            <a:fillRect/>
          </a:stretch>
        </p:blipFill>
        <p:spPr bwMode="auto">
          <a:xfrm>
            <a:off x="6553200" y="1676400"/>
            <a:ext cx="228282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553200" y="2165350"/>
            <a:ext cx="2667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、静摩擦</a:t>
            </a:r>
          </a:p>
        </p:txBody>
      </p:sp>
      <p:sp>
        <p:nvSpPr>
          <p:cNvPr id="19" name="Rectangle 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53200" y="2684463"/>
            <a:ext cx="2743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、滚动摩擦</a:t>
            </a:r>
          </a:p>
        </p:txBody>
      </p:sp>
      <p:sp>
        <p:nvSpPr>
          <p:cNvPr id="20" name="Rectangle 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553200" y="1693863"/>
            <a:ext cx="297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、静摩擦</a:t>
            </a:r>
          </a:p>
        </p:txBody>
      </p:sp>
      <p:sp>
        <p:nvSpPr>
          <p:cNvPr id="32" name="Text Box 6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23912" y="5868878"/>
            <a:ext cx="8305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思考</a:t>
            </a:r>
            <a:r>
              <a:rPr lang="en-US" altLang="zh-CN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】</a:t>
            </a:r>
            <a:r>
              <a:rPr lang="zh-CN" altLang="en-US" sz="2800" b="1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物体</a:t>
            </a:r>
            <a:r>
              <a:rPr lang="zh-CN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间要满足哪些条件才能产生摩擦力呢？</a:t>
            </a:r>
          </a:p>
        </p:txBody>
      </p:sp>
      <p:sp>
        <p:nvSpPr>
          <p:cNvPr id="33" name="Rectangle 8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53200" y="3200400"/>
            <a:ext cx="274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、滑动摩擦</a:t>
            </a:r>
          </a:p>
        </p:txBody>
      </p:sp>
      <p:sp>
        <p:nvSpPr>
          <p:cNvPr id="34" name="Rectangle 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53200" y="3733800"/>
            <a:ext cx="274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E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、滑动摩擦</a:t>
            </a:r>
          </a:p>
        </p:txBody>
      </p:sp>
      <p:sp>
        <p:nvSpPr>
          <p:cNvPr id="35" name="Rectangle 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567488" y="4267200"/>
            <a:ext cx="274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F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、滑动摩擦</a:t>
            </a:r>
          </a:p>
        </p:txBody>
      </p:sp>
      <p:sp>
        <p:nvSpPr>
          <p:cNvPr id="36" name="Rectangle 8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583363" y="4724400"/>
            <a:ext cx="274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、滚动摩擦</a:t>
            </a:r>
          </a:p>
        </p:txBody>
      </p:sp>
      <p:sp>
        <p:nvSpPr>
          <p:cNvPr id="37" name="Rectangle 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597650" y="5257800"/>
            <a:ext cx="2667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H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、静摩擦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094" y="5776913"/>
            <a:ext cx="401637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34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423094" y="1669054"/>
            <a:ext cx="5943600" cy="4038600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63299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1"/>
      <p:bldP spid="20" grpId="2"/>
      <p:bldP spid="32" grpId="3"/>
      <p:bldP spid="33" grpId="4"/>
      <p:bldP spid="34" grpId="5"/>
      <p:bldP spid="35" grpId="6"/>
      <p:bldP spid="36" grpId="7"/>
      <p:bldP spid="37" grpId="8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灯片编号占位符 52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pic>
        <p:nvPicPr>
          <p:cNvPr id="2050" name="Picture 2">
            <a:hlinkClick r:id="" action="ppaction://hlinkshowjump?jump=nextslide"/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1003" y="6224551"/>
            <a:ext cx="30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>
            <a:hlinkClick r:id="" action="ppaction://hlinkshowjump?jump=previousslide"/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80" y="6202139"/>
            <a:ext cx="349625" cy="34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灯片编号占位符 52"/>
          <p:cNvSpPr txBox="1"/>
          <p:nvPr>
            <p:custDataLst>
              <p:tags r:id="rId4"/>
            </p:custDataLst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defPPr>
              <a:defRPr lang="zh-CN"/>
            </a:defPPr>
            <a:lvl1pPr algn="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000" kern="1200">
                <a:solidFill>
                  <a:schemeClr val="bg2">
                    <a:shade val="50000"/>
                  </a:schemeClr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>
              <a:defRPr/>
            </a:pPr>
            <a:fld id="{D9F1B4A7-3B24-4E59-8605-CB8F74A06D4C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20700" y="1066800"/>
            <a:ext cx="8001000" cy="0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7850" y="403225"/>
            <a:ext cx="6705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smtClean="0">
                <a:solidFill>
                  <a:srgbClr val="000000"/>
                </a:solidFill>
                <a:ea typeface="方正姚体" pitchFamily="2" charset="-122"/>
              </a:rPr>
              <a:t>摩擦力： </a:t>
            </a:r>
            <a:r>
              <a:rPr lang="zh-CN" altLang="en-US" sz="3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摩擦力的产生</a:t>
            </a:r>
            <a:endParaRPr lang="en-US" altLang="zh-CN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AutoShape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8007" y="1124744"/>
            <a:ext cx="8424761" cy="5352256"/>
          </a:xfrm>
          <a:prstGeom prst="roundRect">
            <a:avLst>
              <a:gd name="adj" fmla="val 7315"/>
            </a:avLst>
          </a:prstGeom>
          <a:noFill/>
          <a:ln w="22225" cap="rnd">
            <a:solidFill>
              <a:srgbClr val="1C1C1C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TextBox 1"/>
          <p:cNvSpPr txBox="1"/>
          <p:nvPr>
            <p:custDataLst>
              <p:tags r:id="rId8"/>
            </p:custDataLst>
          </p:nvPr>
        </p:nvSpPr>
        <p:spPr>
          <a:xfrm>
            <a:off x="423094" y="1124744"/>
            <a:ext cx="8369674" cy="580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【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产生条件</a:t>
            </a:r>
            <a:r>
              <a:rPr lang="en-US" altLang="zh-CN" sz="2800" b="1" smtClean="0">
                <a:solidFill>
                  <a:srgbClr val="0000CC"/>
                </a:solidFill>
                <a:latin typeface="+mn-ea"/>
                <a:ea typeface="+mn-ea"/>
              </a:rPr>
              <a:t>】</a:t>
            </a:r>
            <a:r>
              <a:rPr lang="zh-CN" altLang="en-US" sz="2800" b="1">
                <a:solidFill>
                  <a:srgbClr val="0000CC"/>
                </a:solidFill>
                <a:latin typeface="+mn-ea"/>
                <a:ea typeface="+mn-ea"/>
              </a:rPr>
              <a:t>边体验边</a:t>
            </a:r>
            <a:r>
              <a:rPr lang="zh-CN" altLang="en-US" sz="2800" b="1" smtClean="0">
                <a:solidFill>
                  <a:srgbClr val="0000CC"/>
                </a:solidFill>
                <a:latin typeface="+mn-ea"/>
                <a:ea typeface="+mn-ea"/>
              </a:rPr>
              <a:t>总结</a:t>
            </a:r>
            <a:endParaRPr lang="zh-CN" altLang="en-US" sz="2800" b="1">
              <a:solidFill>
                <a:srgbClr val="0000CC"/>
              </a:solidFill>
              <a:latin typeface="+mn-ea"/>
              <a:ea typeface="+mn-ea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09147" y="394211"/>
            <a:ext cx="403213" cy="40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7864645" y="405650"/>
            <a:ext cx="931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rgbClr val="0000CC"/>
                </a:solidFill>
              </a:rPr>
              <a:t>课本</a:t>
            </a:r>
            <a:r>
              <a:rPr lang="en-US" altLang="zh-CN" sz="1400" b="1" smtClean="0">
                <a:solidFill>
                  <a:srgbClr val="0000CC"/>
                </a:solidFill>
              </a:rPr>
              <a:t>P117</a:t>
            </a:r>
          </a:p>
        </p:txBody>
      </p:sp>
      <p:pic>
        <p:nvPicPr>
          <p:cNvPr id="13" name="Picture 1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59"/>
          <a:stretch>
            <a:fillRect/>
          </a:stretch>
        </p:blipFill>
        <p:spPr bwMode="auto">
          <a:xfrm>
            <a:off x="6269038" y="1752526"/>
            <a:ext cx="24352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508750" y="2241550"/>
            <a:ext cx="2667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、相互接触</a:t>
            </a:r>
          </a:p>
        </p:txBody>
      </p:sp>
      <p:sp>
        <p:nvSpPr>
          <p:cNvPr id="17" name="Rectangle 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08750" y="2743200"/>
            <a:ext cx="2743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、相互挤压</a:t>
            </a:r>
          </a:p>
        </p:txBody>
      </p:sp>
      <p:sp>
        <p:nvSpPr>
          <p:cNvPr id="18" name="Rectangle 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508750" y="1770063"/>
            <a:ext cx="297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、表面粗糙</a:t>
            </a:r>
          </a:p>
        </p:txBody>
      </p:sp>
      <p:sp>
        <p:nvSpPr>
          <p:cNvPr id="19" name="Rectangle 1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523038" y="3282950"/>
            <a:ext cx="3352800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、相对运动</a:t>
            </a:r>
          </a:p>
          <a:p>
            <a:pPr>
              <a:lnSpc>
                <a:spcPts val="42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或相对运</a:t>
            </a:r>
          </a:p>
          <a:p>
            <a:pPr>
              <a:lnSpc>
                <a:spcPts val="42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动趋势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" name="Picture 2" descr="http://www.1957.cn/upload_files/0221/2007418165631.jpg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6" t="40253" b="10692"/>
          <a:stretch>
            <a:fillRect/>
          </a:stretch>
        </p:blipFill>
        <p:spPr bwMode="auto">
          <a:xfrm>
            <a:off x="685800" y="1828800"/>
            <a:ext cx="5410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77850" y="5016721"/>
            <a:ext cx="812641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/>
                <a:ea typeface="宋体" charset="-122"/>
              </a:defRPr>
            </a:lvl9pPr>
          </a:lstStyle>
          <a:p>
            <a:pPr eaLnBrk="1" hangingPunct="1"/>
            <a:r>
              <a:rPr kumimoji="1" lang="en-US" altLang="zh-CN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【</a:t>
            </a:r>
            <a:r>
              <a:rPr kumimoji="1" lang="zh-CN" altLang="en-US" sz="2800" b="1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说明</a:t>
            </a:r>
            <a:r>
              <a:rPr kumimoji="1" lang="en-US" altLang="zh-CN" sz="2800" b="1" smtClean="0">
                <a:solidFill>
                  <a:schemeClr val="accent2"/>
                </a:solidFill>
                <a:latin typeface="华文细黑" pitchFamily="2" charset="-122"/>
                <a:ea typeface="华文细黑" pitchFamily="2" charset="-122"/>
              </a:rPr>
              <a:t>】</a:t>
            </a:r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生活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中没有绝对光滑的物体，但在物理学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中，为了研究的需要，若题中出现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光滑表面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的话，即暗示该物体间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无摩擦力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产生。</a:t>
            </a:r>
          </a:p>
        </p:txBody>
      </p:sp>
      <p:pic>
        <p:nvPicPr>
          <p:cNvPr id="27" name="Picture 8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1828800"/>
            <a:ext cx="5410200" cy="298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8954" y="1741487"/>
            <a:ext cx="5737225" cy="314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4427105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1"/>
      <p:bldP spid="18" grpId="2"/>
      <p:bldP spid="19" grpId="3"/>
      <p:bldP spid="26" grpId="4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6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3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4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5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6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3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8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9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9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视点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模块">
      <a:maj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Arial"/>
        <a:cs typeface="Arial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视点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2769</Words>
  <Application>Microsoft Office PowerPoint</Application>
  <PresentationFormat>全屏显示(4:3)</PresentationFormat>
  <Paragraphs>278</Paragraphs>
  <Slides>24</Slides>
  <Notes>23</Notes>
  <HiddenSlides>0</HiddenSlides>
  <MMClips>6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视点</vt:lpstr>
      <vt:lpstr>第六章  熟悉而陌生的力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第六章  熟悉而陌生的力</dc:title>
  <dc:creator>rbm.xkw.com</dc:creator>
  <cp:lastModifiedBy>User</cp:lastModifiedBy>
  <cp:revision>2</cp:revision>
  <cp:lastPrinted>2020-12-23T15:01:09Z</cp:lastPrinted>
  <dcterms:created xsi:type="dcterms:W3CDTF">2020-12-23T15:01:09Z</dcterms:created>
  <dcterms:modified xsi:type="dcterms:W3CDTF">2021-08-23T23:42:49Z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