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6" r:id="rId3"/>
    <p:sldId id="307" r:id="rId4"/>
    <p:sldId id="308" r:id="rId5"/>
    <p:sldId id="309" r:id="rId6"/>
    <p:sldId id="310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" action="ppaction://noaction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基础知识回顾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" action="ppaction://noaction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2035" y="22034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单元易错强化练</a:t>
            </a:r>
            <a:endParaRPr lang="zh-CN" altLang="en-US" sz="24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/>
              <a:t>单元易错强化练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910891"/>
            <a:ext cx="11430000" cy="960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不清楚能源的分类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如图所示设施中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用于发电的能源属于可再生的是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135257"/>
              </p:ext>
            </p:extLst>
          </p:nvPr>
        </p:nvGraphicFramePr>
        <p:xfrm>
          <a:off x="3823447" y="2264476"/>
          <a:ext cx="8826765" cy="3960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文档" r:id="rId3" imgW="3837724" imgH="1721742" progId="Word.Document.12">
                  <p:embed/>
                </p:oleObj>
              </mc:Choice>
              <mc:Fallback>
                <p:oleObj name="文档" r:id="rId3" imgW="3837724" imgH="17217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3447" y="2264476"/>
                        <a:ext cx="8826765" cy="39600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2411071"/>
            <a:ext cx="11430000" cy="22898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风能和水能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风能和煤的化学能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风能和核能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煤的化学能和核能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2305" y="1516175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日照中考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下列能源既是一次能源又是不可再生能源的是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哥本哈根气候变化峰会自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2009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日开幕以来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就被冠以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有史以来最重要的会议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改变地球命运的会议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等各种重量级头衔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低碳生活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low-carbon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life  )”“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低碳经济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也成为当前很热的名词。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低碳经济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的理想形态是充分发展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阳光经济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风能经济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氢能经济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生物质能经济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能源可分为一次能源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从自然界取得的未经任何改变或转换的能源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二次能源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一次能源经过加工或转换得到的能源。上述阅读材料中提到的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低碳经济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理想形态中属于二次能源的是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阳光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生物质能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76361" y="1178081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1896620" y="4703875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61659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对能量的转化与守恒定律理解不清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下列关于能量转化与转移现象的说法中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蓄电池充电时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化学能转化为电能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暖瓶塞跳起时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用热水袋取暖时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内能发生了转移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电动机工作时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机械能转化为电能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50070" y="2718556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68388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303076"/>
            <a:ext cx="11430000" cy="45058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从能量转化的角度来看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电风扇工作时主要将电能转化为机械能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潮汐发电站将潮水的电能转化为机械能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帆船行驶时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风能转化为动能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电热水壶工作时电能转化为内能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根据能量守恒定律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下列情形可能发生的是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随着科学技术不断发展和提高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永动机是可以制成的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两个斜面相对连接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小球从左斜面滚下后冲上右斜面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孤岛上被人们遗忘的一只机械表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默默地走了几十年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没有能量间的转化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电铃发声了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0956" y="1416977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6410956" y="3591766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51728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7894" y="1075585"/>
            <a:ext cx="11430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易错点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不能正确理解能源、环境与</a:t>
            </a:r>
            <a:r>
              <a:rPr lang="zh-CN" altLang="zh-CN" sz="24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可持续发展</a:t>
            </a:r>
            <a:r>
              <a:rPr lang="zh-CN" altLang="zh-CN" sz="2400" smtClean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世界自然基金会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WWF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“60+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生活方式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即指任何对自然环境友善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对节能减排有益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有助于推动环境和社会可持续发展的绿色生活行为方式。下列做法与此概念不符的是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共享单车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出行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对垃圾进行分类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人走关灯、少开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空调</a:t>
            </a:r>
            <a:r>
              <a:rPr lang="en-US" altLang="zh-CN" sz="2400" dirty="0" smtClean="0">
                <a:solidFill>
                  <a:srgbClr val="000000"/>
                </a:solidFill>
                <a:latin typeface="NEU-BZ-S92" panose="02010600010101010101" pitchFamily="2" charset="-122"/>
                <a:ea typeface="NEU-BZ-S92" panose="0201060001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使用一次性餐具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关于能源的利用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自然界的能量守恒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所以不需要节约能源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一座城市的能量耗散使其环境温度略高于周围农村的环境温度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煤炭和石油产品燃烧会造成空气污染和温室效应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能量耗散表明能源的利用是有条件的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也是有代价的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0231" y="2471421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>
            <a:off x="5784880" y="3814189"/>
            <a:ext cx="414183" cy="367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866371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691051BA-72CE-4CF0-AD1C-DBDB0CBB2B65}" vid="{4B58DA5B-7459-446B-805A-FE06308271D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专题模板</Template>
  <TotalTime>27</TotalTime>
  <Words>173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数学模板</vt:lpstr>
      <vt:lpstr>文档</vt:lpstr>
      <vt:lpstr>单元易错强化练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单元易错强化练</dc:title>
  <dc:creator>微软用户</dc:creator>
  <cp:lastModifiedBy>dreamsummit</cp:lastModifiedBy>
  <cp:revision>5</cp:revision>
  <dcterms:created xsi:type="dcterms:W3CDTF">2019-09-24T09:11:42Z</dcterms:created>
  <dcterms:modified xsi:type="dcterms:W3CDTF">2019-10-03T01:05:55Z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