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8" r:id="rId2"/>
    <p:sldId id="262" r:id="rId3"/>
    <p:sldId id="271" r:id="rId4"/>
    <p:sldId id="272" r:id="rId5"/>
    <p:sldId id="274" r:id="rId6"/>
    <p:sldId id="275" r:id="rId7"/>
    <p:sldId id="273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63" r:id="rId21"/>
    <p:sldId id="297" r:id="rId22"/>
    <p:sldId id="288" r:id="rId23"/>
    <p:sldId id="289" r:id="rId24"/>
    <p:sldId id="298" r:id="rId25"/>
    <p:sldId id="290" r:id="rId26"/>
    <p:sldId id="299" r:id="rId27"/>
    <p:sldId id="291" r:id="rId28"/>
    <p:sldId id="292" r:id="rId29"/>
    <p:sldId id="300" r:id="rId30"/>
    <p:sldId id="293" r:id="rId31"/>
    <p:sldId id="294" r:id="rId32"/>
    <p:sldId id="295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86" d="100"/>
          <a:sy n="86" d="100"/>
        </p:scale>
        <p:origin x="1354" y="58"/>
      </p:cViewPr>
      <p:guideLst>
        <p:guide orient="horz" pos="66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82055" y="4509120"/>
            <a:ext cx="5179890" cy="9569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79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17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01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3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2" y="510495"/>
            <a:ext cx="7487816" cy="99054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991453" y="741631"/>
            <a:ext cx="1351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kern="1500" spc="2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390590" y="987852"/>
            <a:ext cx="1761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标题占位符 1"/>
          <p:cNvSpPr>
            <a:spLocks noGrp="1"/>
          </p:cNvSpPr>
          <p:nvPr userDrawn="1">
            <p:ph type="title"/>
          </p:nvPr>
        </p:nvSpPr>
        <p:spPr>
          <a:xfrm>
            <a:off x="467544" y="1642536"/>
            <a:ext cx="2624145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800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131840" y="1628800"/>
            <a:ext cx="0" cy="4824536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 userDrawn="1">
            <p:ph sz="half" idx="1"/>
          </p:nvPr>
        </p:nvSpPr>
        <p:spPr>
          <a:xfrm>
            <a:off x="3419872" y="1628801"/>
            <a:ext cx="5211004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800"/>
            </a:lvl1pPr>
            <a:lvl2pPr marL="457200" indent="0">
              <a:lnSpc>
                <a:spcPct val="150000"/>
              </a:lnSpc>
              <a:buFontTx/>
              <a:buNone/>
              <a:defRPr sz="1800"/>
            </a:lvl2pPr>
            <a:lvl3pPr marL="914400" indent="0">
              <a:lnSpc>
                <a:spcPct val="150000"/>
              </a:lnSpc>
              <a:buFontTx/>
              <a:buNone/>
              <a:defRPr sz="1800"/>
            </a:lvl3pPr>
            <a:lvl4pPr marL="1371600" indent="0">
              <a:lnSpc>
                <a:spcPct val="150000"/>
              </a:lnSpc>
              <a:buFontTx/>
              <a:buNone/>
              <a:defRPr sz="1800"/>
            </a:lvl4pPr>
            <a:lvl5pPr marL="1828800" indent="0">
              <a:lnSpc>
                <a:spcPct val="150000"/>
              </a:lnSpc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8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0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2339752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656444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14783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497796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</a:p>
        </p:txBody>
      </p:sp>
    </p:spTree>
    <p:extLst>
      <p:ext uri="{BB962C8B-B14F-4D97-AF65-F5344CB8AC3E}">
        <p14:creationId xmlns:p14="http://schemas.microsoft.com/office/powerpoint/2010/main" val="25181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44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考点互动研析</a:t>
            </a:r>
          </a:p>
        </p:txBody>
      </p:sp>
    </p:spTree>
    <p:extLst>
      <p:ext uri="{BB962C8B-B14F-4D97-AF65-F5344CB8AC3E}">
        <p14:creationId xmlns:p14="http://schemas.microsoft.com/office/powerpoint/2010/main" val="149186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763198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48205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>
              <a:solidFill>
                <a:schemeClr val="bg1"/>
              </a:solidFill>
            </a:endParaRPr>
          </a:p>
        </p:txBody>
      </p:sp>
      <p:sp>
        <p:nvSpPr>
          <p:cNvPr id="10" name="同侧圆角矩形 9">
            <a:hlinkClick r:id="rId14" action="ppaction://hlinksldjump"/>
          </p:cNvPr>
          <p:cNvSpPr/>
          <p:nvPr userDrawn="1"/>
        </p:nvSpPr>
        <p:spPr>
          <a:xfrm>
            <a:off x="630968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5" action="ppaction://hlinksldjump"/>
          </p:cNvPr>
          <p:cNvSpPr/>
          <p:nvPr userDrawn="1"/>
        </p:nvSpPr>
        <p:spPr>
          <a:xfrm>
            <a:off x="763300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Document12.docx"/><Relationship Id="rId4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0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Document21.docx"/><Relationship Id="rId4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6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题型二、力学实验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0368619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大小相等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同一直线上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滚动摩擦力小于滑动摩擦力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当实验中发现两边的钩码质量不相等时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质量相等时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木块处于静止状态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说明二力平衡时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两个力的大小必须相等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把木块扭转一个角度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放手后观察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木块将发生转动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说明二力平衡时两个力必须作用在同一直线上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如图甲所示的实验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木块在桌面上受摩擦力作用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摩擦力对实验影响较大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而乙实验小车的滚动摩擦力远远小于滑动摩擦力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因此乙实验优于甲实验。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02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探究影响滑动摩擦力大小的因素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同学们利用如图甲所示的实验装置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测量物体所受的滑动摩擦力。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257599"/>
              </p:ext>
            </p:extLst>
          </p:nvPr>
        </p:nvGraphicFramePr>
        <p:xfrm>
          <a:off x="1213322" y="2165924"/>
          <a:ext cx="6717355" cy="2223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4" name="文档" r:id="rId3" imgW="3837004" imgH="1270663" progId="Word.Document.12">
                  <p:embed/>
                </p:oleObj>
              </mc:Choice>
              <mc:Fallback>
                <p:oleObj name="文档" r:id="rId3" imgW="3837004" imgH="127066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3322" y="2165924"/>
                        <a:ext cx="6717355" cy="2223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45625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应在水平方向拉着木块做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得出滑动摩擦力大小等于拉力大小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即等于弹簧测力计示数。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小组在同一木板上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测量了不同压力下滑动摩擦力的大小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并根据测量数据作出了如图乙所示的图象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分析图象可以得出的结论是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00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小组在桌面上也做了同样的实验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记录实验数据如上表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请你根据表格中的数据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在图乙中描点作出图象。对比分析两组图象你的新发现是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99938"/>
              </p:ext>
            </p:extLst>
          </p:nvPr>
        </p:nvGraphicFramePr>
        <p:xfrm>
          <a:off x="522761" y="2752892"/>
          <a:ext cx="8128000" cy="178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8" name="文档" r:id="rId3" imgW="3894229" imgH="857085" progId="Word.Document.12">
                  <p:embed/>
                </p:oleObj>
              </mc:Choice>
              <mc:Fallback>
                <p:oleObj name="文档" r:id="rId3" imgW="3894229" imgH="85708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2761" y="2752892"/>
                        <a:ext cx="8128000" cy="1789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13816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同一木板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滑动摩擦力的大小与压力的大小成正比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木板和桌面的粗糙程度不同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85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应在水平方向拉着木块做匀速直线运动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根据二力平衡得出滑动摩擦力大小等于拉力大小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即等于弹簧测力计示数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多次实验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接触面粗糙程度相同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而测力计的示数较大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说明受到的摩擦力较大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可得当接触面粗糙程度相同时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分析图象可以得出的结论是同一木板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滑动摩擦力的大小与压力的大小成正比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小组在桌面上也做了同样的实验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记录实验数据如上表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请你根据表格中的数据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在图乙中描点作出图象。对比分析两组图象你的新发现是压力相同时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滑动摩擦力不同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木板和桌面的粗糙程度不同。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18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探究杠杆的平衡条件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山东聊城中考改编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下面是小聪利用刻度均匀的匀质杠杆进行探究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杠杆平衡条件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816183"/>
              </p:ext>
            </p:extLst>
          </p:nvPr>
        </p:nvGraphicFramePr>
        <p:xfrm>
          <a:off x="877454" y="2108983"/>
          <a:ext cx="7389091" cy="1959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2" name="文档" r:id="rId3" imgW="3837004" imgH="1016819" progId="Word.Document.12">
                  <p:embed/>
                </p:oleObj>
              </mc:Choice>
              <mc:Fallback>
                <p:oleObj name="文档" r:id="rId3" imgW="3837004" imgH="101681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454" y="2108983"/>
                        <a:ext cx="7389091" cy="19596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09103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实验前为方便测量力臂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应将杠杆调节到水平位置平衡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将杠杆的中点置于支架上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当杠杆静止时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发现杠杆左端下沉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这时应将平衡螺母向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端调节。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调节平衡后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点处挂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点处应挂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个同样的钩码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杠杆仍然在水平位置平衡。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5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图乙是小聪利用弹簧测力计做的某次实验情景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已知杠杆每格长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钩码每个重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请将弹簧测力计的示数填入下表。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640245"/>
              </p:ext>
            </p:extLst>
          </p:nvPr>
        </p:nvGraphicFramePr>
        <p:xfrm>
          <a:off x="508000" y="1988840"/>
          <a:ext cx="8128000" cy="150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6" name="文档" r:id="rId3" imgW="3894229" imgH="718985" progId="Word.Document.12">
                  <p:embed/>
                </p:oleObj>
              </mc:Choice>
              <mc:Fallback>
                <p:oleObj name="文档" r:id="rId3" imgW="3894229" imgH="71898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988840"/>
                        <a:ext cx="8128000" cy="150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10751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上述实验数据不符合杠杆平衡条件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出现问题的原因是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02350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(2)4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弹簧测力计没有竖直向下拉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63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实验前为方便测量力臂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应将杠杆调节到水平位置平衡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将杠杆的中点置于支架上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当杠杆静止时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发现杠杆左端下沉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右端偏高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这时应将平衡螺母向右端调节。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点处挂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个钩码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点处应挂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个同样的钩码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杠杆仍然在水平位置平衡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设每个钩码重为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每个小格为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根据杠杆的平衡条件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L=nG×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点处应挂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个同样的钩码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杠杆仍然在水平位置平衡。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弹簧测力计每一个大格代表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每一个小格代表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。弹簧测力计没有竖直向下拉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当弹簧测力计倾斜拉杠杆时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力臂小于动力点到支点的距离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动力臂变小。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22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测量滑轮组的效率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黑龙江绥化中考改编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如图是智慧小组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测滑轮组的机械效率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的实验装置。测得的实验数据如表。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485132"/>
              </p:ext>
            </p:extLst>
          </p:nvPr>
        </p:nvGraphicFramePr>
        <p:xfrm>
          <a:off x="877454" y="2273052"/>
          <a:ext cx="7389091" cy="220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0" name="文档" r:id="rId3" imgW="3837004" imgH="1145544" progId="Word.Document.12">
                  <p:embed/>
                </p:oleObj>
              </mc:Choice>
              <mc:Fallback>
                <p:oleObj name="文档" r:id="rId3" imgW="3837004" imgH="114554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454" y="2273052"/>
                        <a:ext cx="7389091" cy="220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142688"/>
              </p:ext>
            </p:extLst>
          </p:nvPr>
        </p:nvGraphicFramePr>
        <p:xfrm>
          <a:off x="508000" y="4581128"/>
          <a:ext cx="8128000" cy="2558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5" imgW="3894229" imgH="1225952" progId="Word.Document.12">
                  <p:embed/>
                </p:oleObj>
              </mc:Choice>
              <mc:Fallback>
                <p:oleObj name="文档" r:id="rId5" imgW="3894229" imgH="1225952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4581128"/>
                        <a:ext cx="8128000" cy="2558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589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第三次实验中滑轮组的机械效率是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分析表中实验数据可知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同一滑轮组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物重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滑轮组的机械效率越高。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若在第三次实验中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物体上升的速度为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创新小组也利用重为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的物体进行了三次实验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每次测得的机械效率均大于智慧小组的测量值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则创新小组测量值偏大的原因可能是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测拉力时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弹簧测力计未调零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指针指在零刻度线下方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弹簧测力计每次拉动物体时均加速上升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所使用的动滑轮的重力小于智慧小组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08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53094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(1)74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(4)C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12395"/>
              </p:ext>
            </p:extLst>
          </p:nvPr>
        </p:nvGraphicFramePr>
        <p:xfrm>
          <a:off x="395536" y="1479326"/>
          <a:ext cx="8128000" cy="4301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4" name="文档" r:id="rId3" imgW="3837004" imgH="2030393" progId="Word.Document.12">
                  <p:embed/>
                </p:oleObj>
              </mc:Choice>
              <mc:Fallback>
                <p:oleObj name="文档" r:id="rId3" imgW="3837004" imgH="203039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1479326"/>
                        <a:ext cx="8128000" cy="43010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832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力学的范围比较广泛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中考命题的变数也比较大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这一部分的探究题难度不大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但是比较灵活。中考试题中力学探究题主要考查牛顿第一定律的探究、二力平衡的条件的探究、摩擦力、动能势能的影响因素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杠杆的平衡条件、各种简单机械的机械效率的探究等。解力学探究题首先要深入了解课本上实验的原理和方法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做到了如指掌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才能对探究实验题做到万无一失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其次是掌握探究的方法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要熟练运用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等效替代法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等方法。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92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用不同的方法测量小石块的密度。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191247"/>
              </p:ext>
            </p:extLst>
          </p:nvPr>
        </p:nvGraphicFramePr>
        <p:xfrm>
          <a:off x="1213322" y="1296453"/>
          <a:ext cx="6717355" cy="2381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8" name="文档" r:id="rId3" imgW="3837004" imgH="1361167" progId="Word.Document.12">
                  <p:embed/>
                </p:oleObj>
              </mc:Choice>
              <mc:Fallback>
                <p:oleObj name="文档" r:id="rId3" imgW="3837004" imgH="1361167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3322" y="1296453"/>
                        <a:ext cx="6717355" cy="2381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8904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天平放置于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水平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工作台上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将游码移到标尺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零刻线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调节平衡螺母使横梁平衡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用此天平测量小石块的质量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右盘所加砝码和游码位置如图甲所示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则小石块的质量为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。在量筒内放入适量的水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用细线绑好小石块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缓慢放入水中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则小石块的密度为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0090" y="388513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0636" y="3887317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3848" y="506703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0613" y="5482113"/>
            <a:ext cx="114996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6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700808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天平调平之前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应先放在水平面上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并将游码归零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然后根据指针偏转方向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调节平衡螺母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左偏右旋、右偏左旋。天平分度值是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右盘砝码质量是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游码左侧指在标尺上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所以小石块的质量为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量筒中原有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放入石块后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量筒液面上升到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35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mL,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因此石块体积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35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20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686664"/>
              </p:ext>
            </p:extLst>
          </p:nvPr>
        </p:nvGraphicFramePr>
        <p:xfrm>
          <a:off x="683568" y="3779382"/>
          <a:ext cx="8128000" cy="864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2" name="文档" r:id="rId3" imgW="3837004" imgH="407449" progId="Word.Document.12">
                  <p:embed/>
                </p:oleObj>
              </mc:Choice>
              <mc:Fallback>
                <p:oleObj name="文档" r:id="rId3" imgW="3837004" imgH="407449" progId="Word.Document.12">
                  <p:embed/>
                  <p:pic>
                    <p:nvPicPr>
                      <p:cNvPr id="6" name="对象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568" y="3779382"/>
                        <a:ext cx="8128000" cy="864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331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甘肃武威中考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学完质量和密度后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小明和小军利用托盘天平和量筒测某种油的密度。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086868"/>
              </p:ext>
            </p:extLst>
          </p:nvPr>
        </p:nvGraphicFramePr>
        <p:xfrm>
          <a:off x="1518657" y="1543635"/>
          <a:ext cx="6106686" cy="1862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6" name="文档" r:id="rId3" imgW="3837004" imgH="1169703" progId="Word.Document.12">
                  <p:embed/>
                </p:oleObj>
              </mc:Choice>
              <mc:Fallback>
                <p:oleObj name="文档" r:id="rId3" imgW="3837004" imgH="116970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8657" y="1543635"/>
                        <a:ext cx="6106686" cy="18620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404249"/>
            <a:ext cx="8128000" cy="30221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他们把天平放在水平桌面上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当游码移至零刻度处时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指针偏向分度盘的右侧。这时他们应将平衡螺母向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使横梁平衡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天平平衡后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他们开始测量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测量步骤如下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用天平测出烧杯和剩余油的总质量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将待测油倒入烧杯中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用天平测出烧杯和油的总质量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将烧杯中油的一部分倒入量筒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测出倒出到量筒的这部分油的体积。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630932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请根据以上步骤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写出正确的操作顺序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BCA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填字母代号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1729" y="385138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25523" y="6393547"/>
            <a:ext cx="55591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69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中测得烧杯和油的总质量为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其余步骤数据如图所示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则倒出到量筒的这部分油的质量是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根据密度的计算公式可以算出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该油的密度是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4128" y="299695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5216" y="299695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9871" y="3789769"/>
            <a:ext cx="123484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35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指针偏向分度盘的右侧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则应当将平衡螺母向左调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使横梁平衡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在测量时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需先测出烧杯和油的总质量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再将烧杯中的一部分油倒入量筒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测出这部分油的体积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并测出烧杯和剩余油的总质量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所以测量顺序为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BCA;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剩余油与烧杯的总质量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倒入量筒中油的质量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量筒中油的体积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383450"/>
              </p:ext>
            </p:extLst>
          </p:nvPr>
        </p:nvGraphicFramePr>
        <p:xfrm>
          <a:off x="683568" y="4428341"/>
          <a:ext cx="8128000" cy="864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0" name="文档" r:id="rId3" imgW="3837004" imgH="407449" progId="Word.Document.12">
                  <p:embed/>
                </p:oleObj>
              </mc:Choice>
              <mc:Fallback>
                <p:oleObj name="文档" r:id="rId3" imgW="3837004" imgH="407449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568" y="4428341"/>
                        <a:ext cx="8128000" cy="864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35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江苏扬州中考改编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探究影响滑动摩擦力大小因素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345903"/>
              </p:ext>
            </p:extLst>
          </p:nvPr>
        </p:nvGraphicFramePr>
        <p:xfrm>
          <a:off x="251520" y="1687651"/>
          <a:ext cx="8128000" cy="166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4" name="文档" r:id="rId3" imgW="3837004" imgH="787855" progId="Word.Document.12">
                  <p:embed/>
                </p:oleObj>
              </mc:Choice>
              <mc:Fallback>
                <p:oleObj name="文档" r:id="rId3" imgW="3837004" imgH="78785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687651"/>
                        <a:ext cx="8128000" cy="1667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42900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为测出滑动摩擦力大小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三次实验中均用弹簧测力计沿水平方向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匀速直线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拉动木块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若增大弹簧测力计的拉力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此时木块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所受滑动摩擦力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不变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甲乙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两幅图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接触面越粗糙滑动摩擦力越大。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9818" y="3919453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4430" y="430265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5139" y="474449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831" y="513853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6123" y="554033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在此实验操作中必须让弹簧测力计沿水平方向匀速直线拉动木块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这样做的目的是使拉力和摩擦力成为一对平衡力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即弹簧测力计的示数就等于摩擦力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图中弹簧测力计的分度值为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若增大弹簧测力计的拉力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但压力和接触面的粗糙程度不变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此时木块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所受滑动摩擦力不变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此时拉力大于摩擦力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要探究压力相同时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接触面越粗糙滑动摩擦力越大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需要控制压力相同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改变接触面的粗糙程度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图甲乙符合题意。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29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江苏苏州中考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利用杠杆开展相关实验探究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4609"/>
              </p:ext>
            </p:extLst>
          </p:nvPr>
        </p:nvGraphicFramePr>
        <p:xfrm>
          <a:off x="507806" y="1245955"/>
          <a:ext cx="8128000" cy="174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8" name="文档" r:id="rId3" imgW="3837004" imgH="825715" progId="Word.Document.12">
                  <p:embed/>
                </p:oleObj>
              </mc:Choice>
              <mc:Fallback>
                <p:oleObj name="文档" r:id="rId3" imgW="3837004" imgH="82571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7806" y="1245955"/>
                        <a:ext cx="8128000" cy="1748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9946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安装好杠杆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将其放到水平位置后松手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发现杠杆沿顺时针方向转动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如图甲所示。则应将平衡螺母向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直到杠杆在水平位置平衡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个重力均为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点用弹簧测力计竖直向下拉杠杆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使其在水平位置平衡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小题所描述的情形中未调节平衡螺母而直接开展上述实验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偏小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8064" y="348095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2588" y="550684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196" y="5085184"/>
            <a:ext cx="43792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3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始终竖直向下拉弹簧测力计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使杠杆从水平位置缓慢转过一定角度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如图丙所示。此过程中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弹簧测力计拉力的力臂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变小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拉力的大小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不变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18668" y="321370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6293" y="363019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1869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利用杠杆开展相关实验探究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安装好杠杆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将其放到水平位置后松手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发现杠杆沿顺时针方向转动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左端上翘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如题图甲所示。则应将平衡螺母向左调节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直到杠杆在水平位置平衡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根据杠杆平衡条件得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×L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×L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若在第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小题所描述的情形中未调节平衡螺母而直接开展上述实验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由于左侧已经存在杠杆的力与力臂的乘积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故弹簧测力计的示数会偏小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题图丙使杠杆由水平位置时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根据杠杆平衡条件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当转动到图中位置时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设杠杆与水平位置的夹角为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物体的力臂、弹簧测力计拉力的力臂均变小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则根据杠杆平衡条件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L×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L×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    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在此过程中拉力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的大小不变。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619909"/>
              </p:ext>
            </p:extLst>
          </p:nvPr>
        </p:nvGraphicFramePr>
        <p:xfrm>
          <a:off x="5339716" y="3955664"/>
          <a:ext cx="744903" cy="45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2" name="文档" r:id="rId3" imgW="522950" imgH="312618" progId="Word.Document.12">
                  <p:embed/>
                </p:oleObj>
              </mc:Choice>
              <mc:Fallback>
                <p:oleObj name="文档" r:id="rId3" imgW="522950" imgH="312618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9716" y="3955664"/>
                        <a:ext cx="744903" cy="452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845388"/>
              </p:ext>
            </p:extLst>
          </p:nvPr>
        </p:nvGraphicFramePr>
        <p:xfrm>
          <a:off x="3419872" y="5137139"/>
          <a:ext cx="744903" cy="45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5" imgW="522950" imgH="312618" progId="Word.Document.12">
                  <p:embed/>
                </p:oleObj>
              </mc:Choice>
              <mc:Fallback>
                <p:oleObj name="文档" r:id="rId5" imgW="522950" imgH="312618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19872" y="5137139"/>
                        <a:ext cx="744903" cy="452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008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测量固体的密度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四川绵阳中考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测量小石块的密度。实验室器材有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托盘天平、量筒、细线、装有适量水的烧杯和待测小石块。请按以下实验步骤完成实验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调节天平平衡。将天平放在水平桌面上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把游码放在标尺左端的零刻度线处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发现指针在分度盘的位置如图甲所示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应将右边平衡螺母向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304823"/>
              </p:ext>
            </p:extLst>
          </p:nvPr>
        </p:nvGraphicFramePr>
        <p:xfrm>
          <a:off x="877454" y="3748670"/>
          <a:ext cx="7389091" cy="2497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6" name="文档" r:id="rId3" imgW="3837004" imgH="1296985" progId="Word.Document.12">
                  <p:embed/>
                </p:oleObj>
              </mc:Choice>
              <mc:Fallback>
                <p:oleObj name="文档" r:id="rId3" imgW="3837004" imgH="129698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454" y="3748670"/>
                        <a:ext cx="7389091" cy="2497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568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0441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图甲是某学习小组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测量滑轮组的机械效率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的示意图。用弹簧测力计竖直向上拉动绳子自由端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位置提升到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同时弹簧测力计从图中的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位置上升到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弹簧测力计的示数如图乙。请你根据他们做的实验完成下列问题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445604"/>
              </p:ext>
            </p:extLst>
          </p:nvPr>
        </p:nvGraphicFramePr>
        <p:xfrm>
          <a:off x="1213322" y="3002714"/>
          <a:ext cx="6717355" cy="25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6" name="文档" r:id="rId3" imgW="3837004" imgH="1450229" progId="Word.Document.12">
                  <p:embed/>
                </p:oleObj>
              </mc:Choice>
              <mc:Fallback>
                <p:oleObj name="文档" r:id="rId3" imgW="3837004" imgH="1450229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3322" y="3002714"/>
                        <a:ext cx="6717355" cy="254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030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应该在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读取测力计示数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竖直匀速拉动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竖直加速拉动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根据图中数据可知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该滑轮组的机械效率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若在图甲装置的基础上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增加一个动滑轮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改为图丙的装置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提升同一物体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则滑轮组的机械效率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变小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53176" y="2180071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5311" y="338957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0543" y="422181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124517"/>
              </p:ext>
            </p:extLst>
          </p:nvPr>
        </p:nvGraphicFramePr>
        <p:xfrm>
          <a:off x="508000" y="2017497"/>
          <a:ext cx="8128000" cy="3077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0" name="文档" r:id="rId3" imgW="3837004" imgH="1453114" progId="Word.Document.12">
                  <p:embed/>
                </p:oleObj>
              </mc:Choice>
              <mc:Fallback>
                <p:oleObj name="文档" r:id="rId3" imgW="3837004" imgH="1453114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017497"/>
                        <a:ext cx="8128000" cy="3077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127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用调节好的天平称小石块质量。三次测量结果记录在下表中。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578415"/>
              </p:ext>
            </p:extLst>
          </p:nvPr>
        </p:nvGraphicFramePr>
        <p:xfrm>
          <a:off x="508000" y="1440469"/>
          <a:ext cx="8128000" cy="141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0" name="文档" r:id="rId3" imgW="3894229" imgH="678601" progId="Word.Document.12">
                  <p:embed/>
                </p:oleObj>
              </mc:Choice>
              <mc:Fallback>
                <p:oleObj name="文档" r:id="rId3" imgW="3894229" imgH="67860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40469"/>
                        <a:ext cx="8128000" cy="141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49289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在量筒中装入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mL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把小石块放入量筒内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量筒中的水面如图乙所示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则小石块的体积是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小石块的密度是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g/cm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小数点后保留两位数字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小石块要吸水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本实验测得的小石块的密度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小石块的真实密度。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(3)20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1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天平要放在水平台上或水平桌面上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先将游码移到标尺左端零刻线处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图甲中指针指在分度盘中央的左侧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应将平衡螺母向其反方向调节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故将平衡螺母向右调节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由表格数据可知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第一次测量结果是错误的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则小石块质量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石块和水的总体积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则石块的体积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154763"/>
              </p:ext>
            </p:extLst>
          </p:nvPr>
        </p:nvGraphicFramePr>
        <p:xfrm>
          <a:off x="508000" y="4022076"/>
          <a:ext cx="8128000" cy="1321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4" name="文档" r:id="rId3" imgW="3837004" imgH="624154" progId="Word.Document.12">
                  <p:embed/>
                </p:oleObj>
              </mc:Choice>
              <mc:Fallback>
                <p:oleObj name="文档" r:id="rId3" imgW="3837004" imgH="62415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4022076"/>
                        <a:ext cx="8128000" cy="1321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441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测量液体的密度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湖南怀化中考改编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小强同学为了测量某种液体的密度。他取了适量的这种液体的样品倒入烧杯中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00386"/>
              </p:ext>
            </p:extLst>
          </p:nvPr>
        </p:nvGraphicFramePr>
        <p:xfrm>
          <a:off x="1213322" y="2397015"/>
          <a:ext cx="6717355" cy="2181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8" name="文档" r:id="rId3" imgW="3837004" imgH="1245784" progId="Word.Document.12">
                  <p:embed/>
                </p:oleObj>
              </mc:Choice>
              <mc:Fallback>
                <p:oleObj name="文档" r:id="rId3" imgW="3837004" imgH="124578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3322" y="2397015"/>
                        <a:ext cx="6717355" cy="2181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561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调节横梁平衡时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发现指针位置如图甲所示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则他应该将平衡螺母向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端移动。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首先他用天平测出烧杯和液体的总质量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。再将烧杯中的部分液体倒入到量筒中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。则倒入量筒中液体的体积为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最后用天平测出烧杯和剩余液体的质量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256114"/>
              </p:ext>
            </p:extLst>
          </p:nvPr>
        </p:nvGraphicFramePr>
        <p:xfrm>
          <a:off x="323528" y="4526132"/>
          <a:ext cx="8128000" cy="453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" name="文档" r:id="rId3" imgW="3837004" imgH="214181" progId="Word.Document.12">
                  <p:embed/>
                </p:oleObj>
              </mc:Choice>
              <mc:Fallback>
                <p:oleObj name="文档" r:id="rId3" imgW="3837004" imgH="21418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4526132"/>
                        <a:ext cx="8128000" cy="453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980117"/>
            <a:ext cx="51684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(2)30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(3)39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2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实验前把天平放在水平桌面上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将游码移至标尺左端零刻度线处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图甲中指针偏右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说明右侧质量大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因此应向左移动平衡螺母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量筒的分度值为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量筒中液体的体积为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剩余液体和烧杯的质量为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    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量筒中液体的质量为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m=m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-m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72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39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33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液体的密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491263"/>
              </p:ext>
            </p:extLst>
          </p:nvPr>
        </p:nvGraphicFramePr>
        <p:xfrm>
          <a:off x="107504" y="4158723"/>
          <a:ext cx="8128000" cy="49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文档" r:id="rId3" imgW="3837004" imgH="234373" progId="Word.Document.12">
                  <p:embed/>
                </p:oleObj>
              </mc:Choice>
              <mc:Fallback>
                <p:oleObj name="文档" r:id="rId3" imgW="3837004" imgH="23437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04" y="4158723"/>
                        <a:ext cx="8128000" cy="49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065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探究二力平衡的条件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河池中考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为了探究二力平衡的条件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张三同学设计了如图甲的实验。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376170"/>
              </p:ext>
            </p:extLst>
          </p:nvPr>
        </p:nvGraphicFramePr>
        <p:xfrm>
          <a:off x="523489" y="2204864"/>
          <a:ext cx="8128000" cy="1425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0" name="文档" r:id="rId3" imgW="3837004" imgH="673553" progId="Word.Document.12">
                  <p:embed/>
                </p:oleObj>
              </mc:Choice>
              <mc:Fallback>
                <p:oleObj name="文档" r:id="rId3" imgW="3837004" imgH="67355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3489" y="2204864"/>
                        <a:ext cx="8128000" cy="1425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654212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实验中发现两边的钩码质量不相等时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说明二力平衡的一个条件是力的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接着张三将木块扭转一个角度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松手后观察到小木块不能平衡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说明二力平衡时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两个力必须作用在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在另一小组实验中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李四用小车代替木块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同学们认为李四的实验装置优于张三的实验装置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val="208967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381</TotalTime>
  <Words>3525</Words>
  <Application>Microsoft Office PowerPoint</Application>
  <PresentationFormat>全屏显示(4:3)</PresentationFormat>
  <Paragraphs>92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NEU-BZ-S92</vt:lpstr>
      <vt:lpstr>黑体</vt:lpstr>
      <vt:lpstr>宋体</vt:lpstr>
      <vt:lpstr>微软雅黑</vt:lpstr>
      <vt:lpstr>Arial</vt:lpstr>
      <vt:lpstr>Calibri</vt:lpstr>
      <vt:lpstr>Times New Roman</vt:lpstr>
      <vt:lpstr>初中总复习模板</vt:lpstr>
      <vt:lpstr>文档</vt:lpstr>
      <vt:lpstr>题型二、力学实验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2014-12-25T05:12:42Z</dcterms:created>
  <dcterms:modified xsi:type="dcterms:W3CDTF">2019-12-12T04:22:26Z</dcterms:modified>
</cp:coreProperties>
</file>