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264" r:id="rId3"/>
    <p:sldId id="308" r:id="rId4"/>
    <p:sldId id="306" r:id="rId5"/>
    <p:sldId id="309" r:id="rId6"/>
    <p:sldId id="310" r:id="rId7"/>
    <p:sldId id="30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9FE8"/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333" autoAdjust="0"/>
  </p:normalViewPr>
  <p:slideViewPr>
    <p:cSldViewPr snapToGrid="0">
      <p:cViewPr varScale="1">
        <p:scale>
          <a:sx n="86" d="100"/>
          <a:sy n="86" d="100"/>
        </p:scale>
        <p:origin x="-72" y="-156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56475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rId2" action="ppaction://hlinksldjump"/>
          </p:cNvPr>
          <p:cNvSpPr/>
          <p:nvPr userDrawn="1"/>
        </p:nvSpPr>
        <p:spPr>
          <a:xfrm>
            <a:off x="489028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/>
          </p:cNvPr>
          <p:cNvSpPr/>
          <p:nvPr userDrawn="1"/>
        </p:nvSpPr>
        <p:spPr>
          <a:xfrm>
            <a:off x="6952855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2019/10/3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4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19F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第二十章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4884356" y="485730"/>
            <a:ext cx="1821600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同侧圆角矩形 10">
            <a:hlinkClick r:id="rId14" action="ppaction://hlinksldjump" tooltip="点击进入"/>
          </p:cNvPr>
          <p:cNvSpPr/>
          <p:nvPr userDrawn="1"/>
        </p:nvSpPr>
        <p:spPr>
          <a:xfrm>
            <a:off x="6941756" y="485730"/>
            <a:ext cx="1821600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20.4</a:t>
            </a:r>
            <a:r>
              <a:rPr lang="zh-CN" altLang="zh-CN" dirty="0"/>
              <a:t>　能源、环境与可持续发展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746274"/>
            <a:ext cx="11430000" cy="36194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能源与环境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大气层中的二氧化碳气体含量过高会导致温室效应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造成二氧化碳增多的原因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森林遭到破坏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人类消耗能源急剧增加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合理即可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近年来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某市加大了环境污染的治理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环境有了较大改善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请你列举一个有效治理环境污染的实例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在城区内禁止燃放烟花爆竹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合理即可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下列能源的大量使用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会造成空气污染加剧的是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天然气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地热能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风能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3980" y="2737624"/>
            <a:ext cx="185565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763981" y="3059840"/>
            <a:ext cx="18556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243569" y="2737624"/>
            <a:ext cx="487070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3243570" y="3059840"/>
            <a:ext cx="487070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287980" y="3602597"/>
            <a:ext cx="5546203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2287981" y="3924813"/>
            <a:ext cx="554620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7016499" y="4047661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7553" y="1101925"/>
            <a:ext cx="11430000" cy="53922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让天更蓝、水更清、地更绿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节约能源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从身边做起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。在今年的节能日这一天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全国许多高校晚上都熄灯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小时。请你也从身边生活细节中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提出一条节能的合理建议</a:t>
            </a:r>
            <a:r>
              <a:rPr lang="en-US" altLang="zh-CN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离开房间时随手关灯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合理即可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从你的生活实际出发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举出一条有效措施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能够有效地保护环境或有助于社会的可持续发展。措施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节约水资源、不浪费每一张纸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合理即可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珍惜资源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保护资源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节约资源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人人有责。珍惜地球母亲赐予我们的一切自然资源。下列说法中正确的是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将旧电池丢弃到池塘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生活中尽量使用节能灯具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放学后教室内日光灯彻夜通明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将生活污水直接排入江河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9267" y="2506964"/>
            <a:ext cx="4574138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739267" y="2829180"/>
            <a:ext cx="45741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2518639" y="3388413"/>
            <a:ext cx="5974571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2518640" y="3710629"/>
            <a:ext cx="597457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350662" y="4277890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73674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859878"/>
            <a:ext cx="11430000" cy="53922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近年来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由于人类大量燃烧煤、石油等燃料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排放大量的二氧化碳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温室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效应不断加剧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导致全球变暖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造成海平面上升、热带风暴频发等一系列灾害性天气。城市中建筑林立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植物稀少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导致空气流通不顺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热量散发变慢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相对于农村形成了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热岛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效应。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构建节约型社会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是党中央提出的战略号召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节能减排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是我们每个社会成员应尽的责任和义务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我们要从生活中的点滴做起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为保护人类共同的家园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做出一份努力。请就如何做到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减排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简要谈谈你的两点建议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使用清洁能源　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加强废气排放管理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合理即可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9.(  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玉林中考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随着人们环保意识的增强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我市环境有很大改善。以下做法不利于改善环境的是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随地张贴小广告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严禁燃放烟花爆竹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不随地乱扔垃圾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减少使用化石能源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11417" y="991201"/>
            <a:ext cx="91653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4" name="直接连接符 3"/>
          <p:cNvCxnSpPr/>
          <p:nvPr/>
        </p:nvCxnSpPr>
        <p:spPr>
          <a:xfrm>
            <a:off x="9611418" y="1313417"/>
            <a:ext cx="9165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9957407" y="1832651"/>
            <a:ext cx="1048344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7" name="直接连接符 6"/>
          <p:cNvCxnSpPr/>
          <p:nvPr/>
        </p:nvCxnSpPr>
        <p:spPr>
          <a:xfrm>
            <a:off x="9957407" y="2154867"/>
            <a:ext cx="10483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8655828" y="3594358"/>
            <a:ext cx="2135739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0" name="直接连接符 9"/>
          <p:cNvCxnSpPr/>
          <p:nvPr/>
        </p:nvCxnSpPr>
        <p:spPr>
          <a:xfrm>
            <a:off x="8655829" y="3916574"/>
            <a:ext cx="213573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81000" y="4022726"/>
            <a:ext cx="441342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cxnSp>
        <p:nvCxnSpPr>
          <p:cNvPr id="13" name="直接连接符 12"/>
          <p:cNvCxnSpPr/>
          <p:nvPr/>
        </p:nvCxnSpPr>
        <p:spPr>
          <a:xfrm>
            <a:off x="381000" y="4344942"/>
            <a:ext cx="441342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843137" y="4955825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9" grpId="0" animBg="1"/>
      <p:bldP spid="12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081476"/>
            <a:ext cx="11430000" cy="494904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下列关于资源、能源与环境的说法不正确的是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回收利用废旧金属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可保护金属资源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水力发电站是利用化学能来发电的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开发新能源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减少化石燃料的燃烧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可以有效地防止雾霾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太阳能电池是把太阳能转化为电能的装置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转变传统观念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推行低碳生活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的主题旨在倡导节约能源和利用清洁能源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减少温室气体二氧化碳的排放。下列措施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少用煤作燃料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减少使用私家车次数、多乘公交车或骑自行车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③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废旧电池回收再利用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④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开发新能源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如太阳能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⑤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焚烧废旧塑料可解决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白色污染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符合该主题的有效措施是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①②④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①②③⑤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①③④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400" dirty="0">
                <a:solidFill>
                  <a:srgbClr val="000000"/>
                </a:solidFill>
                <a:latin typeface="NEU-BZ-S92" panose="02010600010101010101" pitchFamily="2" charset="-122"/>
                <a:cs typeface="宋体" panose="02010600030101010101" pitchFamily="2" charset="-122"/>
              </a:rPr>
              <a:t>①②③④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82402" y="1205386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6159764" y="4722942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81359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189472"/>
            <a:ext cx="11430000" cy="27330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能源与可持续发展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的说法中正确的是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能量是守恒的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故不会有能源危机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水能清洁、安全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因此修建水电站利用水能发电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有百利而无一害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能量的转移与转化具有方向性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如消耗掉的内能不能收集起来再利用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因此要节约能源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风能、水能、太阳能、核能都可以在自然界源源不断地得到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它们都是可再生能源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85840" y="2301018"/>
            <a:ext cx="390882" cy="3302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07044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2854270"/>
            <a:ext cx="11430000" cy="140346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电脑在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睡眠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模式下电耗降低到一半以下。若关机不拔插头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照样有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4.8 W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的待机电能消耗。使用电脑时怎样能够节能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请你提出合理的建议。</a:t>
            </a:r>
            <a:endParaRPr lang="zh-CN" altLang="zh-CN" sz="2400" dirty="0">
              <a:solidFill>
                <a:srgbClr val="000000"/>
              </a:solidFill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当人暂时离开时应先设置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睡眠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模式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人长时间离开时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要拔掉插头</a:t>
            </a:r>
            <a:r>
              <a:rPr lang="en-US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直接断电。</a:t>
            </a:r>
            <a:endParaRPr lang="zh-CN" altLang="zh-CN" sz="2400" dirty="0">
              <a:solidFill>
                <a:srgbClr val="000000"/>
              </a:solidFill>
              <a:effectLst/>
              <a:latin typeface="NEU-BZ-S92" panose="02010600010101010101" pitchFamily="2" charset="-122"/>
              <a:ea typeface="NEU-BZ-S92" panose="0201060001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46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演示文稿1" id="{35A1A427-B0BE-4EBA-BD37-B5B7F39F28CC}" vid="{6F90AB7F-A1D5-45F3-B48B-DC487930784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25</TotalTime>
  <Words>348</Words>
  <Application>Microsoft Office PowerPoint</Application>
  <PresentationFormat>自定义</PresentationFormat>
  <Paragraphs>37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数学模板</vt:lpstr>
      <vt:lpstr>20.4　能源、环境与可持续发展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20.4　能源、环境与可持续发展</dc:title>
  <dc:creator>微软用户</dc:creator>
  <cp:lastModifiedBy>dreamsummit</cp:lastModifiedBy>
  <cp:revision>5</cp:revision>
  <dcterms:created xsi:type="dcterms:W3CDTF">2019-09-24T09:07:44Z</dcterms:created>
  <dcterms:modified xsi:type="dcterms:W3CDTF">2019-10-03T01:05:32Z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