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3" cy="72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3678" y="2668958"/>
            <a:ext cx="5601335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425" y="2133600"/>
            <a:ext cx="970851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015" y="1489075"/>
            <a:ext cx="9411335" cy="387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115" y="695325"/>
            <a:ext cx="9479915" cy="56318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15745" y="695325"/>
            <a:ext cx="9392920" cy="151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28115" y="2209800"/>
            <a:ext cx="9479280" cy="4213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755" y="683260"/>
            <a:ext cx="9761855" cy="5738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875" y="1878330"/>
            <a:ext cx="9365615" cy="31013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12875" y="1878330"/>
            <a:ext cx="5297805" cy="331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895" y="450850"/>
            <a:ext cx="6760210" cy="59791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15894" y="450850"/>
            <a:ext cx="6907607" cy="5979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375" y="1504315"/>
            <a:ext cx="9746615" cy="384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075" y="871855"/>
            <a:ext cx="9213215" cy="511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6775" y="1310005"/>
            <a:ext cx="7917815" cy="423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065" y="1431925"/>
            <a:ext cx="9373235" cy="39935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7655" y="1335405"/>
            <a:ext cx="8903970" cy="141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57655" y="2751455"/>
            <a:ext cx="9441815" cy="2673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2855" y="654685"/>
            <a:ext cx="9685655" cy="573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765" y="1443355"/>
            <a:ext cx="9601835" cy="39706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6960" y="1250315"/>
            <a:ext cx="9978390" cy="4457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930" y="746125"/>
            <a:ext cx="9502775" cy="56546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4930" y="746125"/>
            <a:ext cx="9502775" cy="565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345" y="799465"/>
            <a:ext cx="8702675" cy="5258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16685" y="939800"/>
            <a:ext cx="8776970" cy="499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t="1418"/>
          <a:stretch>
            <a:fillRect/>
          </a:stretch>
        </p:blipFill>
        <p:spPr>
          <a:xfrm>
            <a:off x="1191895" y="650875"/>
            <a:ext cx="9807575" cy="573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825" y="1828800"/>
            <a:ext cx="940371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305" y="1180465"/>
            <a:ext cx="9342755" cy="4496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4305" y="1180465"/>
            <a:ext cx="5255260" cy="4496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79565" y="3853180"/>
            <a:ext cx="3910965" cy="172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90370" y="553271"/>
            <a:ext cx="8275873" cy="5855660"/>
            <a:chOff x="2002" y="1063"/>
            <a:chExt cx="14973" cy="114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rcRect t="3344"/>
            <a:stretch>
              <a:fillRect/>
            </a:stretch>
          </p:blipFill>
          <p:spPr>
            <a:xfrm>
              <a:off x="2002" y="1063"/>
              <a:ext cx="14869" cy="409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6" y="4923"/>
              <a:ext cx="14749" cy="7597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814195" y="553085"/>
            <a:ext cx="8065785" cy="5856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735" y="616585"/>
            <a:ext cx="9319895" cy="56241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34795" y="727075"/>
            <a:ext cx="9504912" cy="5513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7155" y="1699260"/>
            <a:ext cx="9457055" cy="34594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67155" y="1576070"/>
            <a:ext cx="9695180" cy="374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2019-03-05T07:06:00Z</dcterms:created>
  <dcterms:modified xsi:type="dcterms:W3CDTF">2020-03-05T10:11:16Z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