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" action="ppaction://noaction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基础知识回顾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期末复习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期末复习专题三　探究简单电路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8576" y="944231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各元件都完好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故障可能是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948127"/>
              </p:ext>
            </p:extLst>
          </p:nvPr>
        </p:nvGraphicFramePr>
        <p:xfrm>
          <a:off x="1790192" y="1966668"/>
          <a:ext cx="8826765" cy="1370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3" imgW="3837724" imgH="596029" progId="Word.Document.12">
                  <p:embed/>
                </p:oleObj>
              </mc:Choice>
              <mc:Fallback>
                <p:oleObj name="文档" r:id="rId3" imgW="3837724" imgH="5960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0192" y="1966668"/>
                        <a:ext cx="8826765" cy="13708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88575" y="3842907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干路部分电线断了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被短路了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与灯座接触不良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被短路了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72952" y="104886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8027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8235" y="1024914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的小。开关闭合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两灯均发光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000246"/>
              </p:ext>
            </p:extLst>
          </p:nvPr>
        </p:nvGraphicFramePr>
        <p:xfrm>
          <a:off x="1115380" y="1756163"/>
          <a:ext cx="8826765" cy="1905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文档" r:id="rId3" imgW="3837724" imgH="828599" progId="Word.Document.12">
                  <p:embed/>
                </p:oleObj>
              </mc:Choice>
              <mc:Fallback>
                <p:oleObj name="文档" r:id="rId3" imgW="3837724" imgH="8285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5380" y="1756163"/>
                        <a:ext cx="8826765" cy="1905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48235" y="4071506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示数等于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示数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示数大于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示数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示数等于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示数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示数大于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示数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63137" y="115370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54086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682" y="843656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如图甲所示的电路中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当闭合开关后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两个电压表指针偏转均如图乙所示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两端的电压分别为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967903"/>
              </p:ext>
            </p:extLst>
          </p:nvPr>
        </p:nvGraphicFramePr>
        <p:xfrm>
          <a:off x="1631577" y="1869823"/>
          <a:ext cx="8826765" cy="2049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文档" r:id="rId3" imgW="3837724" imgH="890979" progId="Word.Document.12">
                  <p:embed/>
                </p:oleObj>
              </mc:Choice>
              <mc:Fallback>
                <p:oleObj name="文档" r:id="rId3" imgW="3837724" imgH="8909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1577" y="1869823"/>
                        <a:ext cx="8826765" cy="20492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55812" y="4702962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A.4.8 V,1.2 V	B.1.2 V,4.8 V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C.1.2 V,6 V	D.6 V,1.2 V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3126" y="138661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57677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42365" y="938341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三、实验题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实验小组完成了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探究串联电路电压规律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电源两端电压总大于各用电器两端电压之和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这与之前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电源两端电压等于各用电器两端电压之和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的猜想不符。老师引导同学们用如图甲所示的电路继续进行了深入探究。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753617"/>
              </p:ext>
            </p:extLst>
          </p:nvPr>
        </p:nvGraphicFramePr>
        <p:xfrm>
          <a:off x="1843982" y="3597088"/>
          <a:ext cx="8826765" cy="2162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文档" r:id="rId3" imgW="3837724" imgH="940017" progId="Word.Document.12">
                  <p:embed/>
                </p:oleObj>
              </mc:Choice>
              <mc:Fallback>
                <p:oleObj name="文档" r:id="rId3" imgW="3837724" imgH="9400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43982" y="3597088"/>
                        <a:ext cx="8826765" cy="21620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022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6274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测量电源及灯泡两端电压。电压表接在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是为了测量灯泡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电压表的示数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测量电路中导线的电压。测出导线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间的电压大约为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0.05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由此得知导线分压可能是造成结论与猜想不符的原因。为了能更明显地观察到导线分压的现象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应选择较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细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的导线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在长度和材料相同时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导体的横截面积越小电阻越大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分压大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更容易观察到实验现象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完成以上步骤后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他们准备测量开关两端的电压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你认为这一步骤是否有必要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理由是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有必要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开关容易接触不良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造成电阻变大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分压增多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06834" y="1905602"/>
            <a:ext cx="66940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10006834" y="2227818"/>
            <a:ext cx="6694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252462" y="2301018"/>
            <a:ext cx="63645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6197377" y="2623234"/>
            <a:ext cx="6364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61687" y="3635548"/>
            <a:ext cx="48817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961688" y="3957764"/>
            <a:ext cx="4881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316281" y="3635548"/>
            <a:ext cx="516726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6316282" y="3957764"/>
            <a:ext cx="51672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81000" y="4039202"/>
            <a:ext cx="609180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381000" y="4361418"/>
            <a:ext cx="609180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254417" y="4907063"/>
            <a:ext cx="683514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/>
          <p:cNvCxnSpPr/>
          <p:nvPr/>
        </p:nvCxnSpPr>
        <p:spPr>
          <a:xfrm>
            <a:off x="1254417" y="5229279"/>
            <a:ext cx="68351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05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54106" y="1024239"/>
            <a:ext cx="5040162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在探究并联电路电流规律实验中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839504"/>
              </p:ext>
            </p:extLst>
          </p:nvPr>
        </p:nvGraphicFramePr>
        <p:xfrm>
          <a:off x="2021542" y="1541304"/>
          <a:ext cx="8826765" cy="2741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文档" r:id="rId3" imgW="3837724" imgH="1192058" progId="Word.Document.12">
                  <p:embed/>
                </p:oleObj>
              </mc:Choice>
              <mc:Fallback>
                <p:oleObj name="文档" r:id="rId3" imgW="3837724" imgH="11920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21542" y="1541304"/>
                        <a:ext cx="8826765" cy="27417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54106" y="4508258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为了防止损坏电流表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在不能事先估计电流大小的情况下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应先进行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试触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以正确选择电流表或电流表的量程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小方连接的部分电路如图所示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请你将电路连接完整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31547" y="4634979"/>
            <a:ext cx="87534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10031548" y="4957195"/>
            <a:ext cx="875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15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300357"/>
              </p:ext>
            </p:extLst>
          </p:nvPr>
        </p:nvGraphicFramePr>
        <p:xfrm>
          <a:off x="367553" y="1084916"/>
          <a:ext cx="8826765" cy="3139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文档" r:id="rId3" imgW="3837724" imgH="1365134" progId="Word.Document.12">
                  <p:embed/>
                </p:oleObj>
              </mc:Choice>
              <mc:Fallback>
                <p:oleObj name="文档" r:id="rId3" imgW="3837724" imgH="13651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7553" y="1084916"/>
                        <a:ext cx="8826765" cy="31398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67553" y="4904668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小方将以上电路连接完成后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调节滑动变阻器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发光、电流表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有示数、电流表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示数为零。则电路故障可能是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电流表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03435" y="5431396"/>
            <a:ext cx="199636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8803436" y="5753612"/>
            <a:ext cx="199636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17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54106" y="982477"/>
            <a:ext cx="644278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排除故障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小方记录了如下数据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: 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43993"/>
              </p:ext>
            </p:extLst>
          </p:nvPr>
        </p:nvGraphicFramePr>
        <p:xfrm>
          <a:off x="1766047" y="1705297"/>
          <a:ext cx="8957555" cy="2090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文档" r:id="rId3" imgW="3894589" imgH="909007" progId="Word.Document.12">
                  <p:embed/>
                </p:oleObj>
              </mc:Choice>
              <mc:Fallback>
                <p:oleObj name="文档" r:id="rId3" imgW="3894589" imgH="9090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66047" y="1705297"/>
                        <a:ext cx="8957555" cy="20907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762000" y="3471665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分析以上实验数据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小方发现通过两条支路的电流总是相等。为了探究这个发现是否具有普遍性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更换不同规格的灯泡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再进行实验。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91959" y="4029339"/>
            <a:ext cx="298423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3191959" y="4430170"/>
            <a:ext cx="29842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492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7893" y="1511228"/>
            <a:ext cx="11667565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一、填空题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南京中考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在干燥的天气里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用塑料梳子梳头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发现越梳头发越蓬松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同时梳子还能吸引碎纸屑。前者是因为头发带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同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种电荷而相互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排斥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后者是因为带电体有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吸引轻小物体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的性质。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简单电路是由电源、用电器、开关和导线组成的。给充电宝充电时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充电宝相当于简单电路中的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用电器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充电宝给手机充电时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充电宝相当于简单电路中的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电源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丝绸擦拭玻璃镜片后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发现玻璃镜片带正电荷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这是因为摩擦使得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电子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从玻璃转移到丝绸上。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86336" y="2490489"/>
            <a:ext cx="61997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4586337" y="2812705"/>
            <a:ext cx="6199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940931" y="2490489"/>
            <a:ext cx="89182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9940932" y="2812705"/>
            <a:ext cx="8918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749300" y="2935332"/>
            <a:ext cx="211926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2749300" y="3257548"/>
            <a:ext cx="21192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189127" y="3792067"/>
            <a:ext cx="121310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2189127" y="4114283"/>
            <a:ext cx="1213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0253969" y="3823832"/>
            <a:ext cx="95772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10253969" y="4146048"/>
            <a:ext cx="9577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9281903" y="4278099"/>
            <a:ext cx="85063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/>
          <p:cNvCxnSpPr/>
          <p:nvPr/>
        </p:nvCxnSpPr>
        <p:spPr>
          <a:xfrm>
            <a:off x="9281904" y="4600315"/>
            <a:ext cx="8506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413437"/>
              </p:ext>
            </p:extLst>
          </p:nvPr>
        </p:nvGraphicFramePr>
        <p:xfrm>
          <a:off x="1517784" y="3696398"/>
          <a:ext cx="8826765" cy="2053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3" imgW="3837724" imgH="892782" progId="Word.Document.12">
                  <p:embed/>
                </p:oleObj>
              </mc:Choice>
              <mc:Fallback>
                <p:oleObj name="文档" r:id="rId3" imgW="3837724" imgH="8927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7784" y="3696398"/>
                        <a:ext cx="8826765" cy="20533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52564" y="1275456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如果想在如图所示的电路中再接入一只灯泡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且与其他两灯互不干扰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则应安装在位置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“1”“2”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“3”  );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要想直接测出通过灯泡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则应在位置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“1”“2”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“3”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接入一只电流表。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6902" y="186714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1126902" y="2189364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0581216" y="186714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10581216" y="2189364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182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682" y="1227176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毕节中考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串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测量的是通过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干路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电流表的指针偏转如图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电流表的示数为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289228"/>
              </p:ext>
            </p:extLst>
          </p:nvPr>
        </p:nvGraphicFramePr>
        <p:xfrm>
          <a:off x="1763299" y="2761737"/>
          <a:ext cx="8826765" cy="3280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3" imgW="3837724" imgH="1426431" progId="Word.Document.12">
                  <p:embed/>
                </p:oleObj>
              </mc:Choice>
              <mc:Fallback>
                <p:oleObj name="文档" r:id="rId3" imgW="3837724" imgH="14264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63299" y="2761737"/>
                        <a:ext cx="8826765" cy="32807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795872" y="135366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8795872" y="1675883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360693" y="1814985"/>
            <a:ext cx="80944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5360694" y="2137201"/>
            <a:ext cx="8094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779257" y="2218797"/>
            <a:ext cx="85220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5779258" y="2541013"/>
            <a:ext cx="852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4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1894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娄底中考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用一段细铁丝做一个支架作为转动轴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把一根中间戳有小孔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没有戳穿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的饮料吸管放在转动轴上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吸管能在水平面内自由转动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。用餐巾纸摩擦吸管使其带电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将带负电的橡胶棒靠近带电吸管的一端时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发现吸管被推开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510936"/>
              </p:ext>
            </p:extLst>
          </p:nvPr>
        </p:nvGraphicFramePr>
        <p:xfrm>
          <a:off x="1147482" y="2904005"/>
          <a:ext cx="8826765" cy="1328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3" imgW="3837724" imgH="577640" progId="Word.Document.12">
                  <p:embed/>
                </p:oleObj>
              </mc:Choice>
              <mc:Fallback>
                <p:oleObj name="文档" r:id="rId3" imgW="3837724" imgH="5776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7482" y="2904005"/>
                        <a:ext cx="8826765" cy="13285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358029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吸管和橡胶棒带异种电荷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吸管和餐巾纸摩擦后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两者带同种电荷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吸管和餐巾纸摩擦时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吸管得电子带负电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吸管和餐巾纸摩擦时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吸管失电子带负电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51375" y="281579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94125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1052364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镇江中考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甲、乙、丙三个轻质泡沫小球用绝缘细线悬挂在天花板上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它们之间相互作用时的场景如图所示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已知丙球与用毛皮摩擦过的橡胶棒所带的电荷相同。下列判断正确的是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964893"/>
              </p:ext>
            </p:extLst>
          </p:nvPr>
        </p:nvGraphicFramePr>
        <p:xfrm>
          <a:off x="1255059" y="2106238"/>
          <a:ext cx="8826765" cy="1905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3" imgW="3837724" imgH="828599" progId="Word.Document.12">
                  <p:embed/>
                </p:oleObj>
              </mc:Choice>
              <mc:Fallback>
                <p:oleObj name="文档" r:id="rId3" imgW="3837724" imgH="8285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5059" y="2106238"/>
                        <a:ext cx="8826765" cy="1905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7553" y="4246318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甲、乙两球均带正电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甲、乙两球均带负电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甲球带正电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乙球一定带负电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甲球带负电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乙球可能不带电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8025" y="206113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10662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055003"/>
              </p:ext>
            </p:extLst>
          </p:nvPr>
        </p:nvGraphicFramePr>
        <p:xfrm>
          <a:off x="915481" y="4166740"/>
          <a:ext cx="8826765" cy="1583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3" imgW="3837724" imgH="688336" progId="Word.Document.12">
                  <p:embed/>
                </p:oleObj>
              </mc:Choice>
              <mc:Fallback>
                <p:oleObj name="文档" r:id="rId3" imgW="3837724" imgH="6883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5481" y="4166740"/>
                        <a:ext cx="8826765" cy="1583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6229" y="1150358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用一个带负电的物体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去接触不带电的验电器的金属球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金属球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也带上负电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上的一些电子转移到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瞬时电流方向为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上的一些电子转移到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瞬时电流方向为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上的一些原子核转移到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瞬时电流方向为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上的一些原子核转移到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瞬时电流方向为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83182" y="169131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6438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866294"/>
              </p:ext>
            </p:extLst>
          </p:nvPr>
        </p:nvGraphicFramePr>
        <p:xfrm>
          <a:off x="1102929" y="4536389"/>
          <a:ext cx="8826765" cy="1135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文档" r:id="rId3" imgW="3837724" imgH="493626" progId="Word.Document.12">
                  <p:embed/>
                </p:oleObj>
              </mc:Choice>
              <mc:Fallback>
                <p:oleObj name="文档" r:id="rId3" imgW="3837724" imgH="493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2929" y="4536389"/>
                        <a:ext cx="8826765" cy="1135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81000" y="2854270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一种声光报警器的电路如图所示。闭合开关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会出现的现象是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铃不响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灯不亮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铃不响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铃响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灯不亮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铃响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39786" y="296828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4558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4788" y="1052364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某一型号的锁设置了三种打开方式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特定指纹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或应急钥匙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三者都可以单独使电动机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工作而打开门锁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下列电路设计符合要求的是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535082"/>
              </p:ext>
            </p:extLst>
          </p:nvPr>
        </p:nvGraphicFramePr>
        <p:xfrm>
          <a:off x="1736405" y="2243605"/>
          <a:ext cx="8826765" cy="4368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3" imgW="3837724" imgH="1899144" progId="Word.Document.12">
                  <p:embed/>
                </p:oleObj>
              </mc:Choice>
              <mc:Fallback>
                <p:oleObj name="文档" r:id="rId3" imgW="3837724" imgH="1899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36405" y="2243605"/>
                        <a:ext cx="8826765" cy="43680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197364" y="205388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5679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2" id="{935B2693-94FB-4B09-B867-477398EA40EE}" vid="{87744EB6-A4D6-4A8F-BCC6-4D06E16FEE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期末复习专题</Template>
  <TotalTime>38</TotalTime>
  <Words>917</Words>
  <Application>Microsoft Office PowerPoint</Application>
  <PresentationFormat>自定义</PresentationFormat>
  <Paragraphs>51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数学模板</vt:lpstr>
      <vt:lpstr>文档</vt:lpstr>
      <vt:lpstr>期末复习专题三　探究简单电路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期末复习专题三　探究简单电路</dc:title>
  <dc:creator>微软用户</dc:creator>
  <cp:lastModifiedBy>dreamsummit</cp:lastModifiedBy>
  <cp:revision>5</cp:revision>
  <dcterms:created xsi:type="dcterms:W3CDTF">2019-09-24T09:21:59Z</dcterms:created>
  <dcterms:modified xsi:type="dcterms:W3CDTF">2019-10-03T01:21:42Z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