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10" r:id="rId6"/>
    <p:sldId id="306" r:id="rId7"/>
    <p:sldId id="311" r:id="rId8"/>
    <p:sldId id="312" r:id="rId9"/>
    <p:sldId id="313" r:id="rId10"/>
    <p:sldId id="314" r:id="rId11"/>
    <p:sldId id="315" r:id="rId12"/>
    <p:sldId id="307" r:id="rId13"/>
    <p:sldId id="31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5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rId2" action="ppaction://hlinksldjump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第二十章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8843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4" action="ppaction://hlinksldjump" tooltip="点击进入"/>
          </p:cNvPr>
          <p:cNvSpPr/>
          <p:nvPr userDrawn="1"/>
        </p:nvSpPr>
        <p:spPr>
          <a:xfrm>
            <a:off x="69417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20.3</a:t>
            </a:r>
            <a:r>
              <a:rPr lang="zh-CN" altLang="zh-CN" dirty="0"/>
              <a:t>　能的转化与能量守恒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19024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人类生存和发展离不开各种能源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随着世界人口的急剧增加和经济的不断发展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能源的消耗持续增长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而化石能源开发利用后不能再生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如果长期大规模开采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不久的将来就会消耗殆尽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所以开发新能源是可持续发展的必然趋势。我省某地建立大型风力发电场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如图所示。请你根据风力发电的特点和所学物理知识提出相关问题并回答。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326971"/>
              </p:ext>
            </p:extLst>
          </p:nvPr>
        </p:nvGraphicFramePr>
        <p:xfrm>
          <a:off x="1268505" y="2865683"/>
          <a:ext cx="8826765" cy="18593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文档" r:id="rId3" imgW="3837724" imgH="808407" progId="Word.Document.12">
                  <p:embed/>
                </p:oleObj>
              </mc:Choice>
              <mc:Fallback>
                <p:oleObj name="文档" r:id="rId3" imgW="3837724" imgH="8084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68505" y="2865683"/>
                        <a:ext cx="8826765" cy="18593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88576" y="4834259"/>
            <a:ext cx="114300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风叶转动是由什么能转化为什么能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风能转化为风叶的机械能。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41198"/>
            <a:ext cx="11430000" cy="182960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风力发电中的能量转化是怎样的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将风能转化为电能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风能属于可再生能源还是不可再生能源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风能是可再生能源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1917278" y="2745861"/>
            <a:ext cx="470594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1917278" y="3068077"/>
            <a:ext cx="47059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373581" y="3180769"/>
            <a:ext cx="280300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1373580" y="3502985"/>
            <a:ext cx="28030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917278" y="3615677"/>
            <a:ext cx="548853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1917277" y="3937893"/>
            <a:ext cx="54885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1373579" y="4050585"/>
            <a:ext cx="262177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/>
          <p:cNvCxnSpPr/>
          <p:nvPr/>
        </p:nvCxnSpPr>
        <p:spPr>
          <a:xfrm>
            <a:off x="1373580" y="4372801"/>
            <a:ext cx="26217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58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42365" y="971682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甲、乙两块完全相同的长方体物块间隔一定距离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放在完全光滑的小车上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随着小车一起向右匀速直线运动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是与小车等高的两个表面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段完全光滑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4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段表面粗糙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整个过程不计空气阻力。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197379"/>
              </p:ext>
            </p:extLst>
          </p:nvPr>
        </p:nvGraphicFramePr>
        <p:xfrm>
          <a:off x="1843982" y="2375143"/>
          <a:ext cx="8826765" cy="11925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3" imgW="3837724" imgH="518506" progId="Word.Document.12">
                  <p:embed/>
                </p:oleObj>
              </mc:Choice>
              <mc:Fallback>
                <p:oleObj name="文档" r:id="rId3" imgW="3837724" imgH="51850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43982" y="2375143"/>
                        <a:ext cx="8826765" cy="11925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34789" y="4165636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当小车与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接触并立即静止时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试说明甲、乙两物块均在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甲、乙物块之间的间隔距离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将如何变化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若乙运动到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点能刚好停止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点之前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甲、乙不相撞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则乙在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甲、乙会相撞吗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请从能量转化的角度解释。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46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24675"/>
            <a:ext cx="11430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FF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甲、乙物块之间的间隔距离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将不变。当小车与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接触并立即静止时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由牛顿第一定律可知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甲、乙由于惯性仍保持原来的运动状态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继续向前运动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表面完全光滑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甲、乙不受阻力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所以运动速度不变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则甲、乙物块之间的间隔距离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将不变。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甲、乙会相撞。由于</a:t>
            </a:r>
            <a:r>
              <a:rPr lang="en-US" altLang="zh-CN" sz="2400" i="1" dirty="0" err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段表面粗糙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摩擦力会改变甲、乙的运动状态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使它们减速并最终停止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这一过程中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物块克服摩擦做功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机械能转化为内能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由于甲、乙是完全相同的两个物块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其开始的运动速度也相同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所以机械能相同。最终它们的机械能都转化为内能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在不受其他干扰的情况下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甲、乙最终能够到达同样远的位置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故乙在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甲、乙会相撞。</a:t>
            </a:r>
            <a:endParaRPr lang="zh-CN" altLang="zh-CN" sz="240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65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88576" y="965236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能的转移与转化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火箭的发动机工作时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燃料产生高温高压的气体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由喷管向后高速喷出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对火箭产生推力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使火箭发射出去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。燃料燃烧时是将化学能转变成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内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再转化为火箭的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机械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4249020"/>
              </p:ext>
            </p:extLst>
          </p:nvPr>
        </p:nvGraphicFramePr>
        <p:xfrm>
          <a:off x="1790193" y="2453575"/>
          <a:ext cx="8826765" cy="17938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3" imgW="3837724" imgH="779922" progId="Word.Document.12">
                  <p:embed/>
                </p:oleObj>
              </mc:Choice>
              <mc:Fallback>
                <p:oleObj name="文档" r:id="rId3" imgW="3837724" imgH="7799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90193" y="2453575"/>
                        <a:ext cx="8826765" cy="17938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88576" y="4775472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中华传统文化博大精深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有的与物理知识密切联系。如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飞流直下三千尺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疑是银河落九天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指出水从高处下落时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重力势能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动能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347807" y="194197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9347807" y="2264191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602990" y="2370832"/>
            <a:ext cx="96721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1602990" y="2693048"/>
            <a:ext cx="96721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363915" y="5291353"/>
            <a:ext cx="146023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4363915" y="5613569"/>
            <a:ext cx="14602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156542" y="5291353"/>
            <a:ext cx="90830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/>
          <p:cNvCxnSpPr/>
          <p:nvPr/>
        </p:nvCxnSpPr>
        <p:spPr>
          <a:xfrm>
            <a:off x="7156542" y="5613569"/>
            <a:ext cx="9083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2024" y="911447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烧水时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水慢慢变热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飞驶而过的流星拖着一条发光的红尾巴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水沸腾时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水壶盖被向上顶起来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晒太阳感到暖和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在砂轮上磨刀时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刀会变热。以上五个过程中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属于能量转化的是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②③⑤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属于能量转移的是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①④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均填序号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能量转化是自然界普遍的现象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下列选项中不正确的是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2885886"/>
              </p:ext>
            </p:extLst>
          </p:nvPr>
        </p:nvGraphicFramePr>
        <p:xfrm>
          <a:off x="3476661" y="2758106"/>
          <a:ext cx="5480726" cy="3622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3837724" imgH="2536279" progId="Word.Document.12">
                  <p:embed/>
                </p:oleObj>
              </mc:Choice>
              <mc:Fallback>
                <p:oleObj name="文档" r:id="rId3" imgW="3837724" imgH="25362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476661" y="2758106"/>
                        <a:ext cx="5480726" cy="3622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790487" y="1889126"/>
            <a:ext cx="130371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2790488" y="2211342"/>
            <a:ext cx="13037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851741" y="1889126"/>
            <a:ext cx="104834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6851742" y="2211342"/>
            <a:ext cx="104834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8046229" y="233607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95318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能量守恒定律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流动的水具有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动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可以利用其发电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能量守恒定律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能量在转化和转移的过程中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总量不变。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永动机是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不可能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制造成功的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因为它违反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了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能量守恒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定律。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小华坐在充满空气的房间里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突然这些空气自行聚拢到某一个角落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使人窒息。关于这个情境下列说法合理的是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它违反了能量守恒定律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但可能发生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它不违反能量守恒定律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但不可能发生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它违反了能量守恒定律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但不可能发生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它不违反能量守恒定律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但可能发生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33969" y="1617278"/>
            <a:ext cx="55407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2633969" y="1939494"/>
            <a:ext cx="55407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909407" y="1617278"/>
            <a:ext cx="19709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6909407" y="1939494"/>
            <a:ext cx="19709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024368" y="2498726"/>
            <a:ext cx="122133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2024369" y="2820942"/>
            <a:ext cx="12213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22790" y="2943569"/>
            <a:ext cx="130157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722791" y="3265785"/>
            <a:ext cx="130157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281537" y="386620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91557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632671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能在转移和转化过程中的方向性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汽车刹车的过程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伴随着能量从机械能转化为内能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内能散失到空气中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此过程能量的总和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。散失到空气中的内能无法自动转化为机械能再用来驱动汽车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这是因为能量的转移和转化具有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方向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1775" y="3619072"/>
            <a:ext cx="8423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1241775" y="3941288"/>
            <a:ext cx="8423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005038" y="4055678"/>
            <a:ext cx="91653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8005039" y="4377894"/>
            <a:ext cx="91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641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自然界的一些生物自身能发光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如萤火虫、水母等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这是生物通过自身化学反应将化学能转化为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光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能的现象。超导材料在超低温的情况下电阻会突然减小为零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如用这种材料制成输电线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将有效降低输电过程中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电能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的损耗。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宜昌中考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汽车刹车时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由于摩擦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汽车的动能转化为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内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这些能量不能自动地用来驱动汽车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而有些新能源汽车有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动能回收装置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即在刹车时带动发电机工作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将汽车的动能转化为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能并为电池充电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之后电池又可以再次驱动汽车。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0316" y="272938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2230316" y="3051602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505752" y="3157753"/>
            <a:ext cx="79297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6505753" y="3479969"/>
            <a:ext cx="7929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153321" y="361083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8153321" y="3933050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185905" y="450052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3185905" y="4822737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999129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为践行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低碳理念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现在已广泛使用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它可以直接把电能转化为光能。现有一盏标有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“24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其亮度与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“220 V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W”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的普通白炽灯相当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白炽灯工作时的能量转化情况如图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灯的发光效率是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83.3%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试推测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W LED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白炽灯照明效果相同的可能原因是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灯的电能转化为光能的效率比白炽灯的要高得多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3445712"/>
              </p:ext>
            </p:extLst>
          </p:nvPr>
        </p:nvGraphicFramePr>
        <p:xfrm>
          <a:off x="878541" y="3612543"/>
          <a:ext cx="8826765" cy="15947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3" imgW="3837724" imgH="693384" progId="Word.Document.12">
                  <p:embed/>
                </p:oleObj>
              </mc:Choice>
              <mc:Fallback>
                <p:oleObj name="文档" r:id="rId3" imgW="3837724" imgH="6933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8541" y="3612543"/>
                        <a:ext cx="8826765" cy="15947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346013" y="1987980"/>
            <a:ext cx="114719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7346013" y="2310196"/>
            <a:ext cx="114719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069148" y="2432823"/>
            <a:ext cx="563682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6069148" y="2755039"/>
            <a:ext cx="563682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21340" y="2868173"/>
            <a:ext cx="172049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421341" y="3190389"/>
            <a:ext cx="17204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530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7894" y="1129373"/>
            <a:ext cx="11430000" cy="54107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据中央电视台报道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,2018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我国自主研制的第二艘国产航母从大连码头起航海试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该航母装有先进的弹射器。航母弹射器能推动舰载机增大起飞速度、缩短滑跑距离。舰载机弹射起飞有蒸汽弹射和电磁弹射两种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从能量转化的角度看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它们工作时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蒸汽弹射是将化学能转化为机械能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蒸汽弹射是将机械能转化为内能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电磁弹射是将机械能转化为电能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电磁弹射是将电能转化为机械能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郴州中考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现在流行一款鞋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穿上它走路时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鞋会发光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站着不动就不会发光。则这款鞋发光的原理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从能量转化的角度分析正确的是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机械能转化为电能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再转化为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光能</a:t>
            </a:r>
            <a:r>
              <a:rPr lang="en-US" altLang="zh-CN" sz="2400" dirty="0" smtClean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电能转化为机械能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再转化为光能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机械能转化为光能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再转化为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</a:t>
            </a:r>
            <a:r>
              <a:rPr lang="en-US" altLang="zh-CN" sz="2400" dirty="0" smtClean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光能转化为机械能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再转化为电能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6975" y="2572867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7140067" y="524192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83436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3076"/>
            <a:ext cx="11430000" cy="45058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根据能量守恒定律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以下情形可能发生的是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给电水壶里沸腾的水断电后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水的沸腾却永远不会停止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出膛的子弹射穿木板后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以更快的速度继续前进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掉在地上的弹性小球会跳起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但是越跳越低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电动机在工作的过程中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电能转化为机械能的效率等于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下列事例中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能表示能量转化或转移具有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电能可以转化为机械能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机械能也可以转化为电能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机械能可以转化为内能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内能也可以转化为机械能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动能可以和重力势能相互转化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热量自发从高温向低温物体传递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却不能自发从低温向高温物体传递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04607" y="146075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8070942" y="362731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34044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35A1A427-B0BE-4EBA-BD37-B5B7F39F28CC}" vid="{6F90AB7F-A1D5-45F3-B48B-DC4879307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21</TotalTime>
  <Words>1011</Words>
  <Application>Microsoft Office PowerPoint</Application>
  <PresentationFormat>自定义</PresentationFormat>
  <Paragraphs>52</Paragraphs>
  <Slides>13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数学模板</vt:lpstr>
      <vt:lpstr>文档</vt:lpstr>
      <vt:lpstr>20.3　能的转化与能量守恒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20.3　能的转化与能量守恒</dc:title>
  <dc:creator>微软用户</dc:creator>
  <cp:lastModifiedBy>dreamsummit</cp:lastModifiedBy>
  <cp:revision>4</cp:revision>
  <dcterms:created xsi:type="dcterms:W3CDTF">2019-09-24T09:07:55Z</dcterms:created>
  <dcterms:modified xsi:type="dcterms:W3CDTF">2019-10-03T01:05:01Z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