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5.docx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期末复习专题一　机械功与机械能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944787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某实验小组进行测量滑轮组机械效率的实验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先用弹簧测力计测量钩码所受的重力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再按图乙所示的连接方式组装好滑轮组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并分别记下钩码和弹簧测力计的起始位置。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725152"/>
              </p:ext>
            </p:extLst>
          </p:nvPr>
        </p:nvGraphicFramePr>
        <p:xfrm>
          <a:off x="1255059" y="2159327"/>
          <a:ext cx="8826765" cy="3887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文档" r:id="rId3" imgW="3837724" imgH="1690372" progId="Word.Document.12">
                  <p:embed/>
                </p:oleObj>
              </mc:Choice>
              <mc:Fallback>
                <p:oleObj name="文档" r:id="rId3" imgW="3837724" imgH="16903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5059" y="2159327"/>
                        <a:ext cx="8826765" cy="3887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309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48282" y="2411071"/>
            <a:ext cx="11590637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为了测量绳子自由端的拉力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同学认为应该在弹簧测力计静止时读数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同学认为应该在缓慢匀速提升时读数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同学的方法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实验中要分别记下钩码和弹簧测力计的起始位置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测量钩码和弹簧测力计移动的距离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从而计算有用功和总功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计算出滑轮组的机械效率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99376" y="2498727"/>
            <a:ext cx="69411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899376" y="2828972"/>
            <a:ext cx="6941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86986" y="336730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623350" y="3697546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44996" y="4294575"/>
            <a:ext cx="11238550" cy="739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244996" y="4616791"/>
            <a:ext cx="112385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14186" y="5034324"/>
            <a:ext cx="4695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983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925449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四、计算题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的水平拉力拉着重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的物体沿水平面匀速直线运动了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物体运动的速度为多少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拉力做了多少功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拉力做功的功率为多少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940111"/>
              </p:ext>
            </p:extLst>
          </p:nvPr>
        </p:nvGraphicFramePr>
        <p:xfrm>
          <a:off x="582706" y="4000220"/>
          <a:ext cx="8826765" cy="1481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文档" r:id="rId3" imgW="3837724" imgH="644346" progId="Word.Document.12">
                  <p:embed/>
                </p:oleObj>
              </mc:Choice>
              <mc:Fallback>
                <p:oleObj name="文档" r:id="rId3" imgW="3837724" imgH="6443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2706" y="4000220"/>
                        <a:ext cx="8826765" cy="1481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74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67552" y="921793"/>
                <a:ext cx="11430000" cy="335893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16.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已知物体的重力势能表达式为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4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mgh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动能表达式为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4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mv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为物体的质量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为物体距离水平地面的高度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为物体的运动速度。如图所示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滑雪场的弯曲滑道由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两部分组成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段高度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=20 </a:t>
                </a:r>
                <a:r>
                  <a:rPr lang="en-US" altLang="zh-CN" sz="24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段高度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=10 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。总质量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=70 kg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的运动员从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点由静止开始沿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滑道下滑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经过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点后沿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滑道运动。不计摩擦和空气阻力。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NEU-BZ-S92" panose="02010600010101010101" pitchFamily="2" charset="-122"/>
                  <a:ea typeface="NEU-BZ-S92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1  )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求运动员在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点处的重力势能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4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NEU-BZ-S92" panose="02010600010101010101" pitchFamily="2" charset="-122"/>
                  <a:ea typeface="NEU-BZ-S92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2  )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求运动员经过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点时的速度大小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NEU-BZ-S92" panose="02010600010101010101" pitchFamily="2" charset="-122"/>
                  <a:ea typeface="NEU-BZ-S92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3  )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判断运动员到达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点时速度是否为零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请说明理由。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NEU-BZ-S92" panose="02010600010101010101" pitchFamily="2" charset="-122"/>
                  <a:ea typeface="NEU-BZ-S92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52" y="921793"/>
                <a:ext cx="11430000" cy="3358933"/>
              </a:xfrm>
              <a:prstGeom prst="rect">
                <a:avLst/>
              </a:prstGeom>
              <a:blipFill rotWithShape="0">
                <a:blip r:embed="rId3"/>
                <a:stretch>
                  <a:fillRect l="-800" r="-1547" b="-2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459808"/>
              </p:ext>
            </p:extLst>
          </p:nvPr>
        </p:nvGraphicFramePr>
        <p:xfrm>
          <a:off x="1550894" y="4445979"/>
          <a:ext cx="8826765" cy="1966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文档" r:id="rId4" imgW="3837724" imgH="854921" progId="Word.Document.12">
                  <p:embed/>
                </p:oleObj>
              </mc:Choice>
              <mc:Fallback>
                <p:oleObj name="文档" r:id="rId4" imgW="3837724" imgH="8549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0894" y="4445979"/>
                        <a:ext cx="8826765" cy="19663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05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892458"/>
              </p:ext>
            </p:extLst>
          </p:nvPr>
        </p:nvGraphicFramePr>
        <p:xfrm>
          <a:off x="1416423" y="1248896"/>
          <a:ext cx="8826765" cy="4922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文档" r:id="rId3" imgW="3837724" imgH="2140368" progId="Word.Document.12">
                  <p:embed/>
                </p:oleObj>
              </mc:Choice>
              <mc:Fallback>
                <p:oleObj name="文档" r:id="rId3" imgW="3837724" imgH="21403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6423" y="1248896"/>
                        <a:ext cx="8826765" cy="4922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30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944788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玩滑板车时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一只脚站在滑板上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另一只脚蹬地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滑板车就能载着人前进。蹬地时人对滑板车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58461"/>
              </p:ext>
            </p:extLst>
          </p:nvPr>
        </p:nvGraphicFramePr>
        <p:xfrm>
          <a:off x="1860177" y="2348249"/>
          <a:ext cx="8826765" cy="2077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3" imgW="3837724" imgH="903238" progId="Word.Document.12">
                  <p:embed/>
                </p:oleObj>
              </mc:Choice>
              <mc:Fallback>
                <p:oleObj name="文档" r:id="rId3" imgW="3837724" imgH="9032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0177" y="2348249"/>
                        <a:ext cx="8826765" cy="2077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58559" y="480409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娄底中考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又可以改变用力方向的滑轮是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滑轮组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利用一个效率为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的杠杆做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其中额外功是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31678" y="192903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2831678" y="2251249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293363" y="4904175"/>
            <a:ext cx="122957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8293364" y="5226391"/>
            <a:ext cx="12295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58559" y="5760910"/>
            <a:ext cx="5288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558559" y="6083126"/>
            <a:ext cx="5288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5" y="82376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的作用下沿水平面做匀速直线运动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已知滑轮组的机械效率为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则绳子自由端所受拉力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滑轮组所做有用功的功率为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绳重和滑轮重不计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05000"/>
              </p:ext>
            </p:extLst>
          </p:nvPr>
        </p:nvGraphicFramePr>
        <p:xfrm>
          <a:off x="1954306" y="2328396"/>
          <a:ext cx="8826765" cy="1006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文档" r:id="rId3" imgW="3837724" imgH="437737" progId="Word.Document.12">
                  <p:embed/>
                </p:oleObj>
              </mc:Choice>
              <mc:Fallback>
                <p:oleObj name="文档" r:id="rId3" imgW="3837724" imgH="4377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4306" y="2328396"/>
                        <a:ext cx="8826765" cy="1006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54105" y="3436362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用细线系住小球悬挂在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将小球拉至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小球的重力势能先变小后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动能先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982885"/>
              </p:ext>
            </p:extLst>
          </p:nvPr>
        </p:nvGraphicFramePr>
        <p:xfrm>
          <a:off x="2115671" y="4544328"/>
          <a:ext cx="8826765" cy="2163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文档" r:id="rId5" imgW="3837724" imgH="940738" progId="Word.Document.12">
                  <p:embed/>
                </p:oleObj>
              </mc:Choice>
              <mc:Fallback>
                <p:oleObj name="文档" r:id="rId5" imgW="3837724" imgH="9407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5671" y="4544328"/>
                        <a:ext cx="8826765" cy="2163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5294" y="1782443"/>
            <a:ext cx="44496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95295" y="2104659"/>
            <a:ext cx="4449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154747" y="1782443"/>
            <a:ext cx="67764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5154747" y="2104659"/>
            <a:ext cx="6776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934120" y="3998375"/>
            <a:ext cx="9083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934121" y="4320591"/>
            <a:ext cx="9083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166574" y="3998375"/>
            <a:ext cx="89182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9166575" y="4320591"/>
            <a:ext cx="891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0725810" y="3998375"/>
            <a:ext cx="7742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10725810" y="4320591"/>
            <a:ext cx="7742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35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6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使用同一个滑轮组提升物体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提升的物体质量越大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越高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用不计绳重和摩擦的滑轮组把重为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的货物匀速提高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所做的总功为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12000 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此时滑轮组的机械效率为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50315" y="2729386"/>
            <a:ext cx="88358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9850316" y="3051602"/>
            <a:ext cx="8835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968498" y="4022726"/>
            <a:ext cx="8012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968499" y="4344942"/>
            <a:ext cx="801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15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534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小叶将掉在地面上的物理书捡起来放在课桌上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他对课本所做功接近于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A.0.02 J	B.0.2 J	C.2 J	D.20 J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用大小相同的力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作用在质量不同的物体上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使它们分别在同一水平面上沿力的方向移动相同的距离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450993"/>
              </p:ext>
            </p:extLst>
          </p:nvPr>
        </p:nvGraphicFramePr>
        <p:xfrm>
          <a:off x="1510553" y="3403040"/>
          <a:ext cx="8826765" cy="1446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文档" r:id="rId3" imgW="3837724" imgH="628841" progId="Word.Document.12">
                  <p:embed/>
                </p:oleObj>
              </mc:Choice>
              <mc:Fallback>
                <p:oleObj name="文档" r:id="rId3" imgW="3837724" imgH="628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0553" y="3403040"/>
                        <a:ext cx="8826765" cy="1446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723634"/>
              </p:ext>
            </p:extLst>
          </p:nvPr>
        </p:nvGraphicFramePr>
        <p:xfrm>
          <a:off x="528918" y="4849374"/>
          <a:ext cx="8826765" cy="890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文档" r:id="rId5" imgW="3837724" imgH="387257" progId="Word.Document.12">
                  <p:embed/>
                </p:oleObj>
              </mc:Choice>
              <mc:Fallback>
                <p:oleObj name="文档" r:id="rId5" imgW="3837724" imgH="3872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8918" y="4849374"/>
                        <a:ext cx="8826765" cy="890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0072737" y="151018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10268178" y="282375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2829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电梯匀速上升过程中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机械能保持不变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动能转化为重力势能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对物理概念的理解是学好物理的关键。关于功、功率和机械效率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通过改进机械的性能可以使机械效率达到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做功多的机械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功率一定大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功率大的机械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做功一定快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做功快的机械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机械效率一定高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8100" y="165846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928737" y="339665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148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023" y="985129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长春中考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用甲、乙滑轮组在相同时间内分别将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物体匀速提升相同高度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已知物体受到的重力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忽略绳重和摩擦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215429"/>
              </p:ext>
            </p:extLst>
          </p:nvPr>
        </p:nvGraphicFramePr>
        <p:xfrm>
          <a:off x="1362635" y="2066177"/>
          <a:ext cx="8826765" cy="2584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文档" r:id="rId3" imgW="3837724" imgH="1123910" progId="Word.Document.12">
                  <p:embed/>
                </p:oleObj>
              </mc:Choice>
              <mc:Fallback>
                <p:oleObj name="文档" r:id="rId3" imgW="3837724" imgH="1123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2635" y="2066177"/>
                        <a:ext cx="8826765" cy="2584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2023" y="465117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两滑轮组绳端移动的距离相等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甲滑轮组的有用功比乙的少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甲滑轮组的总功率比乙的小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甲滑轮组的动滑轮比乙的重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2381" y="197974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5746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8126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两次水平拉动同一物体在同一水平面上做匀速直线运动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两次物体运动的路程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050003"/>
              </p:ext>
            </p:extLst>
          </p:nvPr>
        </p:nvGraphicFramePr>
        <p:xfrm>
          <a:off x="770965" y="1938389"/>
          <a:ext cx="8826765" cy="2068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文档" r:id="rId3" imgW="3837724" imgH="899272" progId="Word.Document.12">
                  <p:embed/>
                </p:oleObj>
              </mc:Choice>
              <mc:Fallback>
                <p:oleObj name="文档" r:id="rId3" imgW="3837724" imgH="8992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0965" y="1938389"/>
                        <a:ext cx="8826765" cy="2068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79082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两次物体运动的速度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两次物体所受的拉力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C.0~6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两次拉力对物体所做的功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D.0~6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两次拉力对物体做功的功率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00456" y="152196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7130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5471" y="93834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三、实验题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长沙中考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小海在研究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物体的动能与哪些因素有关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的小钢球从斜槽的某高度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处由静止释放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钢球运动到水平面时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将水平面上静止的木块撞出一段距离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。小海的部分实验数据和现象记录如下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19ZHWG131.EPS" descr="id:214749258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368013" y="2919471"/>
            <a:ext cx="3903003" cy="830244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927128"/>
              </p:ext>
            </p:extLst>
          </p:nvPr>
        </p:nvGraphicFramePr>
        <p:xfrm>
          <a:off x="3319514" y="2785000"/>
          <a:ext cx="8957555" cy="2206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文档" r:id="rId4" imgW="3894589" imgH="959488" progId="Word.Document.12">
                  <p:embed/>
                </p:oleObj>
              </mc:Choice>
              <mc:Fallback>
                <p:oleObj name="文档" r:id="rId4" imgW="3894589" imgH="959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19514" y="2785000"/>
                        <a:ext cx="8957555" cy="2206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94447" y="479064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次实验钢球滑到斜槽底端时动能最大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上述实验数据表明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当速度一定时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钢球的质量越大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这个结论可用于解释汽车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超载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带来的危害。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7224" y="48794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647224" y="520167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935916" y="533254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8935916" y="5654758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164412" y="5755361"/>
            <a:ext cx="85887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2164413" y="6077577"/>
            <a:ext cx="858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51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11</TotalTime>
  <Words>800</Words>
  <Application>Microsoft Office PowerPoint</Application>
  <PresentationFormat>自定义</PresentationFormat>
  <Paragraphs>48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期末复习专题一　机械功与机械能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期末复习专题一　机械功与机械能</dc:title>
  <dc:creator>微软用户</dc:creator>
  <cp:lastModifiedBy>dreamsummit</cp:lastModifiedBy>
  <cp:revision>14</cp:revision>
  <dcterms:created xsi:type="dcterms:W3CDTF">2019-09-24T09:15:37Z</dcterms:created>
  <dcterms:modified xsi:type="dcterms:W3CDTF">2019-10-03T01:09:55Z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