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355" r:id="rId2"/>
    <p:sldId id="357" r:id="rId3"/>
    <p:sldId id="353" r:id="rId4"/>
    <p:sldId id="356" r:id="rId5"/>
    <p:sldId id="291" r:id="rId6"/>
    <p:sldId id="293" r:id="rId7"/>
    <p:sldId id="294" r:id="rId8"/>
    <p:sldId id="297" r:id="rId9"/>
    <p:sldId id="298" r:id="rId10"/>
    <p:sldId id="300" r:id="rId11"/>
    <p:sldId id="301" r:id="rId12"/>
    <p:sldId id="309" r:id="rId13"/>
    <p:sldId id="342" r:id="rId14"/>
    <p:sldId id="343" r:id="rId15"/>
    <p:sldId id="340" r:id="rId16"/>
    <p:sldId id="347" r:id="rId17"/>
    <p:sldId id="345" r:id="rId18"/>
    <p:sldId id="358" r:id="rId19"/>
    <p:sldId id="311" r:id="rId20"/>
    <p:sldId id="312" r:id="rId21"/>
    <p:sldId id="320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sz="20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sz="20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sz="20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sz="20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sz="20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0000"/>
    <a:srgbClr val="0066CC"/>
    <a:srgbClr val="990033"/>
    <a:srgbClr val="45C7C4"/>
    <a:srgbClr val="CCFF99"/>
    <a:srgbClr val="FF9933"/>
    <a:srgbClr val="CC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5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140" y="-96"/>
      </p:cViewPr>
      <p:guideLst>
        <p:guide orient="horz" pos="803"/>
        <p:guide pos="2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706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06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DA1A7EA-8BAD-4F59-86EF-7BC0965B777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AE163C-856F-47B2-B58E-E054F4887DC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76BAC0-A9AD-4DE6-B32D-81035E80A2D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002F9E-11BB-4C1C-8FF0-5654C3B05D9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4DC187-8539-4CAF-9A53-B95448DBC32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D99B2-5182-4FCF-B801-A383B9C631F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E92D20-AEFF-4EF9-9941-B4ADCFC57F3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79D18A-8B26-454F-9F7A-EBC1F4C639A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3D1E9C-B435-4589-A9D0-FC2A943DFFA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D656C4-4DF9-4B3A-94A0-7D1305D95B1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7FF726-7D15-4D22-ACDC-C79BB86C56B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4C9900-88BE-4EAC-9D39-AF7FEB7E36B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7799F-47AC-446E-960E-63DCCB9B360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CCCD3668-292F-45F4-AD35-2D94F376EF2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  <p:sldLayoutId id="214748366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Administrator\Desktop\16.1%20&#30005;&#21387;\&#27700;&#26524;&#30005;&#27744;.wmv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istrator\Desktop\16.1%20&#30005;&#21387;\&#29992;&#30005;&#21387;&#34920;&#27979;&#24178;&#30005;&#27744;&#30005;&#21387;.wmv" TargetMode="Externa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istrator\Desktop\16.1%20&#30005;&#21387;\&#30005;&#21387;-&#27700;&#21387;.wmv" TargetMode="Externa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水果电池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71600" y="1196752"/>
            <a:ext cx="6840760" cy="5130570"/>
          </a:xfrm>
          <a:prstGeom prst="rect">
            <a:avLst/>
          </a:prstGeom>
        </p:spPr>
      </p:pic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395536" y="0"/>
            <a:ext cx="2789238" cy="920750"/>
            <a:chOff x="0" y="0"/>
            <a:chExt cx="2231" cy="580"/>
          </a:xfrm>
        </p:grpSpPr>
        <p:pic>
          <p:nvPicPr>
            <p:cNvPr id="6" name="圆角矩形 1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 Box 10"/>
            <p:cNvSpPr txBox="1">
              <a:spLocks noChangeArrowheads="1"/>
            </p:cNvSpPr>
            <p:nvPr/>
          </p:nvSpPr>
          <p:spPr bwMode="auto"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3600" b="1" dirty="0" smtClean="0">
                  <a:solidFill>
                    <a:srgbClr val="FFFFFF"/>
                  </a:solidFill>
                  <a:latin typeface="宋体" pitchFamily="2" charset="-122"/>
                </a:rPr>
                <a:t>水果电池</a:t>
              </a:r>
              <a:endParaRPr lang="zh-CN" altLang="en-US" sz="3600" b="1" dirty="0">
                <a:solidFill>
                  <a:srgbClr val="FFFFFF"/>
                </a:solidFill>
                <a:latin typeface="宋体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491880" y="260648"/>
            <a:ext cx="33123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</a:rPr>
              <a:t>是谁在推动电荷发生定向移动呢？</a:t>
            </a:r>
            <a:endParaRPr lang="zh-CN" altLang="en-US" sz="28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457200" y="381000"/>
            <a:ext cx="8153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二、电压的测量</a:t>
            </a:r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——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电压表</a:t>
            </a:r>
          </a:p>
        </p:txBody>
      </p:sp>
      <p:sp>
        <p:nvSpPr>
          <p:cNvPr id="11266" name="Line 4"/>
          <p:cNvSpPr>
            <a:spLocks noChangeShapeType="1"/>
          </p:cNvSpPr>
          <p:nvPr/>
        </p:nvSpPr>
        <p:spPr bwMode="auto">
          <a:xfrm>
            <a:off x="2195513" y="4941888"/>
            <a:ext cx="288925" cy="714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67" name="Text Box 5"/>
          <p:cNvSpPr txBox="1">
            <a:spLocks noChangeArrowheads="1"/>
          </p:cNvSpPr>
          <p:nvPr/>
        </p:nvSpPr>
        <p:spPr bwMode="auto">
          <a:xfrm rot="1306145">
            <a:off x="3132138" y="5013325"/>
            <a:ext cx="5762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bg1"/>
                </a:solidFill>
                <a:latin typeface="Rockwell Extra Bold" pitchFamily="18" charset="0"/>
                <a:ea typeface="黑体" pitchFamily="49" charset="-122"/>
              </a:rPr>
              <a:t>3</a:t>
            </a:r>
          </a:p>
        </p:txBody>
      </p:sp>
      <p:sp>
        <p:nvSpPr>
          <p:cNvPr id="11268" name="Text Box 6"/>
          <p:cNvSpPr txBox="1">
            <a:spLocks noChangeArrowheads="1"/>
          </p:cNvSpPr>
          <p:nvPr/>
        </p:nvSpPr>
        <p:spPr bwMode="auto">
          <a:xfrm rot="1036959">
            <a:off x="4140200" y="5300663"/>
            <a:ext cx="865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bg1"/>
                </a:solidFill>
                <a:latin typeface="Rockwell Extra Bold" pitchFamily="18" charset="0"/>
                <a:ea typeface="黑体" pitchFamily="49" charset="-122"/>
              </a:rPr>
              <a:t>15</a:t>
            </a:r>
          </a:p>
        </p:txBody>
      </p:sp>
      <p:pic>
        <p:nvPicPr>
          <p:cNvPr id="11269" name="Picture 5" descr="13-图片-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268760"/>
            <a:ext cx="3805745" cy="4211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2"/>
          <p:cNvSpPr txBox="1">
            <a:spLocks noChangeArrowheads="1"/>
          </p:cNvSpPr>
          <p:nvPr/>
        </p:nvSpPr>
        <p:spPr bwMode="auto">
          <a:xfrm>
            <a:off x="533400" y="381000"/>
            <a:ext cx="2286000" cy="588963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Times New Roman" pitchFamily="18" charset="0"/>
                <a:ea typeface="黑体" pitchFamily="49" charset="-122"/>
              </a:rPr>
              <a:t>观察电压表</a:t>
            </a:r>
          </a:p>
        </p:txBody>
      </p:sp>
      <p:sp>
        <p:nvSpPr>
          <p:cNvPr id="12290" name="Text Box 3"/>
          <p:cNvSpPr txBox="1">
            <a:spLocks noChangeArrowheads="1"/>
          </p:cNvSpPr>
          <p:nvPr/>
        </p:nvSpPr>
        <p:spPr bwMode="auto">
          <a:xfrm>
            <a:off x="762000" y="2057400"/>
            <a:ext cx="289560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800" b="1">
              <a:solidFill>
                <a:srgbClr val="FFFF00"/>
              </a:solidFill>
              <a:latin typeface="Verdana" pitchFamily="34" charset="0"/>
              <a:ea typeface="黑体" pitchFamily="49" charset="-122"/>
            </a:endParaRPr>
          </a:p>
        </p:txBody>
      </p:sp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609600" y="1752600"/>
            <a:ext cx="2895600" cy="415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800" b="1">
                <a:latin typeface="Verdana" pitchFamily="34" charset="0"/>
                <a:ea typeface="黑体" pitchFamily="49" charset="-122"/>
              </a:rPr>
              <a:t>电压表：</a:t>
            </a:r>
          </a:p>
          <a:p>
            <a:pPr>
              <a:spcBef>
                <a:spcPct val="50000"/>
              </a:spcBef>
            </a:pPr>
            <a:r>
              <a:rPr lang="zh-CN" altLang="en-US" sz="3800" b="1">
                <a:latin typeface="Verdana" pitchFamily="34" charset="0"/>
                <a:ea typeface="黑体" pitchFamily="49" charset="-122"/>
              </a:rPr>
              <a:t>外观</a:t>
            </a:r>
          </a:p>
          <a:p>
            <a:pPr>
              <a:spcBef>
                <a:spcPct val="50000"/>
              </a:spcBef>
            </a:pPr>
            <a:r>
              <a:rPr lang="zh-CN" altLang="en-US" sz="3800" b="1">
                <a:latin typeface="Verdana" pitchFamily="34" charset="0"/>
                <a:ea typeface="黑体" pitchFamily="49" charset="-122"/>
              </a:rPr>
              <a:t>接线柱</a:t>
            </a:r>
          </a:p>
          <a:p>
            <a:pPr>
              <a:spcBef>
                <a:spcPct val="50000"/>
              </a:spcBef>
            </a:pPr>
            <a:r>
              <a:rPr lang="zh-CN" altLang="en-US" sz="3800" b="1">
                <a:latin typeface="Verdana" pitchFamily="34" charset="0"/>
                <a:ea typeface="黑体" pitchFamily="49" charset="-122"/>
              </a:rPr>
              <a:t>量程</a:t>
            </a:r>
          </a:p>
          <a:p>
            <a:pPr>
              <a:spcBef>
                <a:spcPct val="50000"/>
              </a:spcBef>
            </a:pPr>
            <a:r>
              <a:rPr lang="zh-CN" altLang="en-US" sz="3800" b="1">
                <a:latin typeface="Verdana" pitchFamily="34" charset="0"/>
                <a:ea typeface="黑体" pitchFamily="49" charset="-122"/>
              </a:rPr>
              <a:t>分度值</a:t>
            </a:r>
          </a:p>
        </p:txBody>
      </p:sp>
      <p:pic>
        <p:nvPicPr>
          <p:cNvPr id="12292" name="Picture 5" descr="13-图片-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8038" y="728663"/>
            <a:ext cx="5203825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2"/>
          <p:cNvSpPr txBox="1">
            <a:spLocks noChangeArrowheads="1"/>
          </p:cNvSpPr>
          <p:nvPr/>
        </p:nvSpPr>
        <p:spPr bwMode="auto">
          <a:xfrm>
            <a:off x="684213" y="1052513"/>
            <a:ext cx="7958137" cy="448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、电压表的使用：</a:t>
            </a:r>
          </a:p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（１）、电压表必须并联在被测电路两端</a:t>
            </a:r>
          </a:p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（２）、使电流从 </a:t>
            </a:r>
            <a:r>
              <a:rPr lang="zh-CN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楷体_GB2312" pitchFamily="49" charset="-122"/>
              </a:rPr>
              <a:t>“</a:t>
            </a:r>
            <a:r>
              <a:rPr lang="en-US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＋</a:t>
            </a:r>
            <a:r>
              <a:rPr lang="zh-CN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接线柱流入电压表，从</a:t>
            </a:r>
            <a:r>
              <a:rPr lang="zh-CN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－</a:t>
            </a:r>
            <a:r>
              <a:rPr lang="zh-CN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接线柱流出电压表。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（３）、选择合适的量程</a:t>
            </a:r>
            <a:r>
              <a:rPr lang="en-US" altLang="zh-CN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若不能判断，则先用大量程</a:t>
            </a:r>
            <a:r>
              <a:rPr lang="zh-CN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试触</a:t>
            </a:r>
            <a:r>
              <a:rPr lang="zh-CN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，然后再选择合适的量程</a:t>
            </a:r>
            <a:r>
              <a:rPr lang="en-US" altLang="zh-CN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（４）、电压表可以直接接在电源两极，测出电源电压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04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2"/>
          <p:cNvSpPr txBox="1">
            <a:spLocks noChangeArrowheads="1"/>
          </p:cNvSpPr>
          <p:nvPr/>
        </p:nvSpPr>
        <p:spPr bwMode="auto">
          <a:xfrm>
            <a:off x="1331913" y="404813"/>
            <a:ext cx="5976937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00"/>
                </a:solidFill>
                <a:latin typeface="Times New Roman" pitchFamily="18" charset="0"/>
              </a:rPr>
              <a:t>判断下列电压表的连接                    是否正确</a:t>
            </a:r>
          </a:p>
        </p:txBody>
      </p:sp>
      <p:grpSp>
        <p:nvGrpSpPr>
          <p:cNvPr id="14338" name="Group 3"/>
          <p:cNvGrpSpPr>
            <a:grpSpLocks/>
          </p:cNvGrpSpPr>
          <p:nvPr/>
        </p:nvGrpSpPr>
        <p:grpSpPr bwMode="auto">
          <a:xfrm>
            <a:off x="1547813" y="2282825"/>
            <a:ext cx="5851525" cy="3090863"/>
            <a:chOff x="0" y="0"/>
            <a:chExt cx="6720" cy="3840"/>
          </a:xfrm>
        </p:grpSpPr>
        <p:pic>
          <p:nvPicPr>
            <p:cNvPr id="14339" name="xjhsy7" descr="w5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89" y="0"/>
              <a:ext cx="1642" cy="1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0" name="xjhsy8" descr="w7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39" y="293"/>
              <a:ext cx="1347" cy="1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4341" name="Group 6"/>
            <p:cNvGrpSpPr>
              <a:grpSpLocks noChangeAspect="1"/>
            </p:cNvGrpSpPr>
            <p:nvPr/>
          </p:nvGrpSpPr>
          <p:grpSpPr bwMode="auto">
            <a:xfrm>
              <a:off x="0" y="2344"/>
              <a:ext cx="2684" cy="802"/>
              <a:chOff x="0" y="0"/>
              <a:chExt cx="3712" cy="1144"/>
            </a:xfrm>
          </p:grpSpPr>
          <p:grpSp>
            <p:nvGrpSpPr>
              <p:cNvPr id="14342" name="Group 7"/>
              <p:cNvGrpSpPr>
                <a:grpSpLocks noChangeAspect="1"/>
              </p:cNvGrpSpPr>
              <p:nvPr/>
            </p:nvGrpSpPr>
            <p:grpSpPr bwMode="auto">
              <a:xfrm>
                <a:off x="0" y="567"/>
                <a:ext cx="3712" cy="577"/>
                <a:chOff x="0" y="0"/>
                <a:chExt cx="2493" cy="577"/>
              </a:xfrm>
            </p:grpSpPr>
            <p:sp>
              <p:nvSpPr>
                <p:cNvPr id="14343" name="未知" descr="栎木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0" y="464"/>
                  <a:ext cx="2493" cy="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00" y="0"/>
                    </a:cxn>
                    <a:cxn ang="0">
                      <a:pos x="400" y="400"/>
                    </a:cxn>
                    <a:cxn ang="0">
                      <a:pos x="0" y="40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00" h="400">
                      <a:moveTo>
                        <a:pt x="0" y="0"/>
                      </a:moveTo>
                      <a:lnTo>
                        <a:pt x="400" y="0"/>
                      </a:lnTo>
                      <a:lnTo>
                        <a:pt x="400" y="400"/>
                      </a:lnTo>
                      <a:lnTo>
                        <a:pt x="0" y="4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 dpi="0" rotWithShape="0">
                  <a:blip r:embed="rId4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  <a:scene3d>
                  <a:camera prst="legacyObliqueTopRight"/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CC99"/>
                  </a:extrusionClr>
                </a:sp3d>
              </p:spPr>
              <p:txBody>
                <a:bodyPr>
                  <a:flatTx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44" name="AutoShape 9"/>
                <p:cNvSpPr>
                  <a:spLocks noChangeAspect="1" noChangeArrowheads="1"/>
                </p:cNvSpPr>
                <p:nvPr/>
              </p:nvSpPr>
              <p:spPr bwMode="auto">
                <a:xfrm>
                  <a:off x="2200" y="4"/>
                  <a:ext cx="213" cy="369"/>
                </a:xfrm>
                <a:prstGeom prst="flowChartMagneticDisk">
                  <a:avLst/>
                </a:prstGeom>
                <a:solidFill>
                  <a:srgbClr val="969696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45" name="AutoShape 10"/>
                <p:cNvSpPr>
                  <a:spLocks noChangeAspect="1" noChangeArrowheads="1"/>
                </p:cNvSpPr>
                <p:nvPr/>
              </p:nvSpPr>
              <p:spPr bwMode="auto">
                <a:xfrm>
                  <a:off x="420" y="0"/>
                  <a:ext cx="213" cy="369"/>
                </a:xfrm>
                <a:prstGeom prst="flowChartMagneticDisk">
                  <a:avLst/>
                </a:prstGeom>
                <a:solidFill>
                  <a:srgbClr val="969696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346" name="Group 11"/>
              <p:cNvGrpSpPr>
                <a:grpSpLocks noChangeAspect="1"/>
              </p:cNvGrpSpPr>
              <p:nvPr/>
            </p:nvGrpSpPr>
            <p:grpSpPr bwMode="auto">
              <a:xfrm>
                <a:off x="1670" y="0"/>
                <a:ext cx="540" cy="936"/>
                <a:chOff x="0" y="0"/>
                <a:chExt cx="540" cy="936"/>
              </a:xfrm>
            </p:grpSpPr>
            <p:grpSp>
              <p:nvGrpSpPr>
                <p:cNvPr id="14347" name="Group 12"/>
                <p:cNvGrpSpPr>
                  <a:grpSpLocks noChangeAspect="1"/>
                </p:cNvGrpSpPr>
                <p:nvPr/>
              </p:nvGrpSpPr>
              <p:grpSpPr bwMode="auto">
                <a:xfrm>
                  <a:off x="77" y="0"/>
                  <a:ext cx="403" cy="733"/>
                  <a:chOff x="0" y="0"/>
                  <a:chExt cx="2019" cy="3673"/>
                </a:xfrm>
              </p:grpSpPr>
              <p:grpSp>
                <p:nvGrpSpPr>
                  <p:cNvPr id="14348" name="Group 1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550" y="2812"/>
                    <a:ext cx="913" cy="861"/>
                    <a:chOff x="0" y="0"/>
                    <a:chExt cx="913" cy="861"/>
                  </a:xfrm>
                </p:grpSpPr>
                <p:grpSp>
                  <p:nvGrpSpPr>
                    <p:cNvPr id="14349" name="Group 1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0" y="0"/>
                      <a:ext cx="913" cy="861"/>
                      <a:chOff x="0" y="0"/>
                      <a:chExt cx="913" cy="861"/>
                    </a:xfrm>
                  </p:grpSpPr>
                  <p:grpSp>
                    <p:nvGrpSpPr>
                      <p:cNvPr id="14350" name="Group 15"/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229" y="663"/>
                        <a:ext cx="498" cy="198"/>
                        <a:chOff x="0" y="0"/>
                        <a:chExt cx="498" cy="198"/>
                      </a:xfrm>
                    </p:grpSpPr>
                    <p:sp>
                      <p:nvSpPr>
                        <p:cNvPr id="14351" name="未知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498" cy="198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101" y="157"/>
                            </a:cxn>
                            <a:cxn ang="0">
                              <a:pos x="110" y="167"/>
                            </a:cxn>
                            <a:cxn ang="0">
                              <a:pos x="121" y="173"/>
                            </a:cxn>
                            <a:cxn ang="0">
                              <a:pos x="136" y="178"/>
                            </a:cxn>
                            <a:cxn ang="0">
                              <a:pos x="153" y="186"/>
                            </a:cxn>
                            <a:cxn ang="0">
                              <a:pos x="174" y="190"/>
                            </a:cxn>
                            <a:cxn ang="0">
                              <a:pos x="188" y="191"/>
                            </a:cxn>
                            <a:cxn ang="0">
                              <a:pos x="205" y="194"/>
                            </a:cxn>
                            <a:cxn ang="0">
                              <a:pos x="222" y="195"/>
                            </a:cxn>
                            <a:cxn ang="0">
                              <a:pos x="243" y="198"/>
                            </a:cxn>
                            <a:cxn ang="0">
                              <a:pos x="257" y="198"/>
                            </a:cxn>
                            <a:cxn ang="0">
                              <a:pos x="278" y="195"/>
                            </a:cxn>
                            <a:cxn ang="0">
                              <a:pos x="295" y="194"/>
                            </a:cxn>
                            <a:cxn ang="0">
                              <a:pos x="315" y="191"/>
                            </a:cxn>
                            <a:cxn ang="0">
                              <a:pos x="332" y="190"/>
                            </a:cxn>
                            <a:cxn ang="0">
                              <a:pos x="349" y="185"/>
                            </a:cxn>
                            <a:cxn ang="0">
                              <a:pos x="366" y="181"/>
                            </a:cxn>
                            <a:cxn ang="0">
                              <a:pos x="380" y="173"/>
                            </a:cxn>
                            <a:cxn ang="0">
                              <a:pos x="392" y="165"/>
                            </a:cxn>
                            <a:cxn ang="0">
                              <a:pos x="397" y="160"/>
                            </a:cxn>
                            <a:cxn ang="0">
                              <a:pos x="405" y="152"/>
                            </a:cxn>
                            <a:cxn ang="0">
                              <a:pos x="498" y="0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498" h="198">
                              <a:moveTo>
                                <a:pt x="0" y="0"/>
                              </a:moveTo>
                              <a:lnTo>
                                <a:pt x="101" y="157"/>
                              </a:lnTo>
                              <a:lnTo>
                                <a:pt x="110" y="167"/>
                              </a:lnTo>
                              <a:lnTo>
                                <a:pt x="121" y="173"/>
                              </a:lnTo>
                              <a:lnTo>
                                <a:pt x="136" y="178"/>
                              </a:lnTo>
                              <a:lnTo>
                                <a:pt x="153" y="186"/>
                              </a:lnTo>
                              <a:lnTo>
                                <a:pt x="174" y="190"/>
                              </a:lnTo>
                              <a:lnTo>
                                <a:pt x="188" y="191"/>
                              </a:lnTo>
                              <a:lnTo>
                                <a:pt x="205" y="194"/>
                              </a:lnTo>
                              <a:lnTo>
                                <a:pt x="222" y="195"/>
                              </a:lnTo>
                              <a:lnTo>
                                <a:pt x="243" y="198"/>
                              </a:lnTo>
                              <a:lnTo>
                                <a:pt x="257" y="198"/>
                              </a:lnTo>
                              <a:lnTo>
                                <a:pt x="278" y="195"/>
                              </a:lnTo>
                              <a:lnTo>
                                <a:pt x="295" y="194"/>
                              </a:lnTo>
                              <a:lnTo>
                                <a:pt x="315" y="191"/>
                              </a:lnTo>
                              <a:lnTo>
                                <a:pt x="332" y="190"/>
                              </a:lnTo>
                              <a:lnTo>
                                <a:pt x="349" y="185"/>
                              </a:lnTo>
                              <a:lnTo>
                                <a:pt x="366" y="181"/>
                              </a:lnTo>
                              <a:lnTo>
                                <a:pt x="380" y="173"/>
                              </a:lnTo>
                              <a:lnTo>
                                <a:pt x="392" y="165"/>
                              </a:lnTo>
                              <a:lnTo>
                                <a:pt x="397" y="160"/>
                              </a:lnTo>
                              <a:lnTo>
                                <a:pt x="405" y="152"/>
                              </a:lnTo>
                              <a:lnTo>
                                <a:pt x="498" y="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4352" name="未知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78" y="0"/>
                          <a:ext cx="222" cy="198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62" y="178"/>
                            </a:cxn>
                            <a:cxn ang="0">
                              <a:pos x="75" y="186"/>
                            </a:cxn>
                            <a:cxn ang="0">
                              <a:pos x="96" y="190"/>
                            </a:cxn>
                            <a:cxn ang="0">
                              <a:pos x="110" y="191"/>
                            </a:cxn>
                            <a:cxn ang="0">
                              <a:pos x="127" y="194"/>
                            </a:cxn>
                            <a:cxn ang="0">
                              <a:pos x="144" y="195"/>
                            </a:cxn>
                            <a:cxn ang="0">
                              <a:pos x="165" y="198"/>
                            </a:cxn>
                            <a:cxn ang="0">
                              <a:pos x="179" y="198"/>
                            </a:cxn>
                            <a:cxn ang="0">
                              <a:pos x="200" y="195"/>
                            </a:cxn>
                            <a:cxn ang="0">
                              <a:pos x="222" y="0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222" h="198">
                              <a:moveTo>
                                <a:pt x="0" y="0"/>
                              </a:moveTo>
                              <a:lnTo>
                                <a:pt x="62" y="178"/>
                              </a:lnTo>
                              <a:lnTo>
                                <a:pt x="75" y="186"/>
                              </a:lnTo>
                              <a:lnTo>
                                <a:pt x="96" y="190"/>
                              </a:lnTo>
                              <a:lnTo>
                                <a:pt x="110" y="191"/>
                              </a:lnTo>
                              <a:lnTo>
                                <a:pt x="127" y="194"/>
                              </a:lnTo>
                              <a:lnTo>
                                <a:pt x="144" y="195"/>
                              </a:lnTo>
                              <a:lnTo>
                                <a:pt x="165" y="198"/>
                              </a:lnTo>
                              <a:lnTo>
                                <a:pt x="179" y="198"/>
                              </a:lnTo>
                              <a:lnTo>
                                <a:pt x="200" y="195"/>
                              </a:lnTo>
                              <a:lnTo>
                                <a:pt x="222" y="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40404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14353" name="Group 18"/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0" y="0"/>
                        <a:ext cx="913" cy="718"/>
                        <a:chOff x="0" y="0"/>
                        <a:chExt cx="913" cy="718"/>
                      </a:xfrm>
                    </p:grpSpPr>
                    <p:sp>
                      <p:nvSpPr>
                        <p:cNvPr id="14354" name="未知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913" cy="718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21" y="20"/>
                            </a:cxn>
                            <a:cxn ang="0">
                              <a:pos x="25" y="38"/>
                            </a:cxn>
                            <a:cxn ang="0">
                              <a:pos x="23" y="73"/>
                            </a:cxn>
                            <a:cxn ang="0">
                              <a:pos x="12" y="96"/>
                            </a:cxn>
                            <a:cxn ang="0">
                              <a:pos x="6" y="126"/>
                            </a:cxn>
                            <a:cxn ang="0">
                              <a:pos x="17" y="149"/>
                            </a:cxn>
                            <a:cxn ang="0">
                              <a:pos x="34" y="176"/>
                            </a:cxn>
                            <a:cxn ang="0">
                              <a:pos x="30" y="195"/>
                            </a:cxn>
                            <a:cxn ang="0">
                              <a:pos x="13" y="216"/>
                            </a:cxn>
                            <a:cxn ang="0">
                              <a:pos x="6" y="236"/>
                            </a:cxn>
                            <a:cxn ang="0">
                              <a:pos x="19" y="259"/>
                            </a:cxn>
                            <a:cxn ang="0">
                              <a:pos x="30" y="278"/>
                            </a:cxn>
                            <a:cxn ang="0">
                              <a:pos x="30" y="301"/>
                            </a:cxn>
                            <a:cxn ang="0">
                              <a:pos x="12" y="322"/>
                            </a:cxn>
                            <a:cxn ang="0">
                              <a:pos x="0" y="349"/>
                            </a:cxn>
                            <a:cxn ang="0">
                              <a:pos x="13" y="372"/>
                            </a:cxn>
                            <a:cxn ang="0">
                              <a:pos x="33" y="396"/>
                            </a:cxn>
                            <a:cxn ang="0">
                              <a:pos x="33" y="431"/>
                            </a:cxn>
                            <a:cxn ang="0">
                              <a:pos x="19" y="455"/>
                            </a:cxn>
                            <a:cxn ang="0">
                              <a:pos x="21" y="473"/>
                            </a:cxn>
                            <a:cxn ang="0">
                              <a:pos x="42" y="499"/>
                            </a:cxn>
                            <a:cxn ang="0">
                              <a:pos x="107" y="573"/>
                            </a:cxn>
                            <a:cxn ang="0">
                              <a:pos x="166" y="629"/>
                            </a:cxn>
                            <a:cxn ang="0">
                              <a:pos x="217" y="660"/>
                            </a:cxn>
                            <a:cxn ang="0">
                              <a:pos x="313" y="701"/>
                            </a:cxn>
                            <a:cxn ang="0">
                              <a:pos x="401" y="716"/>
                            </a:cxn>
                            <a:cxn ang="0">
                              <a:pos x="523" y="716"/>
                            </a:cxn>
                            <a:cxn ang="0">
                              <a:pos x="625" y="706"/>
                            </a:cxn>
                            <a:cxn ang="0">
                              <a:pos x="697" y="685"/>
                            </a:cxn>
                            <a:cxn ang="0">
                              <a:pos x="744" y="659"/>
                            </a:cxn>
                            <a:cxn ang="0">
                              <a:pos x="778" y="629"/>
                            </a:cxn>
                            <a:cxn ang="0">
                              <a:pos x="874" y="493"/>
                            </a:cxn>
                            <a:cxn ang="0">
                              <a:pos x="894" y="448"/>
                            </a:cxn>
                            <a:cxn ang="0">
                              <a:pos x="895" y="427"/>
                            </a:cxn>
                            <a:cxn ang="0">
                              <a:pos x="882" y="406"/>
                            </a:cxn>
                            <a:cxn ang="0">
                              <a:pos x="882" y="381"/>
                            </a:cxn>
                            <a:cxn ang="0">
                              <a:pos x="894" y="362"/>
                            </a:cxn>
                            <a:cxn ang="0">
                              <a:pos x="908" y="341"/>
                            </a:cxn>
                            <a:cxn ang="0">
                              <a:pos x="912" y="316"/>
                            </a:cxn>
                            <a:cxn ang="0">
                              <a:pos x="900" y="295"/>
                            </a:cxn>
                            <a:cxn ang="0">
                              <a:pos x="886" y="275"/>
                            </a:cxn>
                            <a:cxn ang="0">
                              <a:pos x="886" y="254"/>
                            </a:cxn>
                            <a:cxn ang="0">
                              <a:pos x="904" y="229"/>
                            </a:cxn>
                            <a:cxn ang="0">
                              <a:pos x="908" y="202"/>
                            </a:cxn>
                            <a:cxn ang="0">
                              <a:pos x="894" y="176"/>
                            </a:cxn>
                            <a:cxn ang="0">
                              <a:pos x="886" y="155"/>
                            </a:cxn>
                            <a:cxn ang="0">
                              <a:pos x="895" y="130"/>
                            </a:cxn>
                            <a:cxn ang="0">
                              <a:pos x="908" y="113"/>
                            </a:cxn>
                            <a:cxn ang="0">
                              <a:pos x="913" y="88"/>
                            </a:cxn>
                            <a:cxn ang="0">
                              <a:pos x="903" y="67"/>
                            </a:cxn>
                            <a:cxn ang="0">
                              <a:pos x="890" y="42"/>
                            </a:cxn>
                            <a:cxn ang="0">
                              <a:pos x="894" y="18"/>
                            </a:cxn>
                            <a:cxn ang="0">
                              <a:pos x="26" y="0"/>
                            </a:cxn>
                          </a:cxnLst>
                          <a:rect l="0" t="0" r="r" b="b"/>
                          <a:pathLst>
                            <a:path w="913" h="718">
                              <a:moveTo>
                                <a:pt x="26" y="0"/>
                              </a:moveTo>
                              <a:lnTo>
                                <a:pt x="21" y="20"/>
                              </a:lnTo>
                              <a:lnTo>
                                <a:pt x="23" y="29"/>
                              </a:lnTo>
                              <a:lnTo>
                                <a:pt x="25" y="38"/>
                              </a:lnTo>
                              <a:lnTo>
                                <a:pt x="26" y="59"/>
                              </a:lnTo>
                              <a:lnTo>
                                <a:pt x="23" y="73"/>
                              </a:lnTo>
                              <a:lnTo>
                                <a:pt x="17" y="86"/>
                              </a:lnTo>
                              <a:lnTo>
                                <a:pt x="12" y="96"/>
                              </a:lnTo>
                              <a:lnTo>
                                <a:pt x="6" y="113"/>
                              </a:lnTo>
                              <a:lnTo>
                                <a:pt x="6" y="126"/>
                              </a:lnTo>
                              <a:lnTo>
                                <a:pt x="12" y="138"/>
                              </a:lnTo>
                              <a:lnTo>
                                <a:pt x="17" y="149"/>
                              </a:lnTo>
                              <a:lnTo>
                                <a:pt x="29" y="162"/>
                              </a:lnTo>
                              <a:lnTo>
                                <a:pt x="34" y="176"/>
                              </a:lnTo>
                              <a:lnTo>
                                <a:pt x="34" y="185"/>
                              </a:lnTo>
                              <a:lnTo>
                                <a:pt x="30" y="195"/>
                              </a:lnTo>
                              <a:lnTo>
                                <a:pt x="21" y="204"/>
                              </a:lnTo>
                              <a:lnTo>
                                <a:pt x="13" y="216"/>
                              </a:lnTo>
                              <a:lnTo>
                                <a:pt x="8" y="225"/>
                              </a:lnTo>
                              <a:lnTo>
                                <a:pt x="6" y="236"/>
                              </a:lnTo>
                              <a:lnTo>
                                <a:pt x="12" y="248"/>
                              </a:lnTo>
                              <a:lnTo>
                                <a:pt x="19" y="259"/>
                              </a:lnTo>
                              <a:lnTo>
                                <a:pt x="26" y="269"/>
                              </a:lnTo>
                              <a:lnTo>
                                <a:pt x="30" y="278"/>
                              </a:lnTo>
                              <a:lnTo>
                                <a:pt x="34" y="288"/>
                              </a:lnTo>
                              <a:lnTo>
                                <a:pt x="30" y="301"/>
                              </a:lnTo>
                              <a:lnTo>
                                <a:pt x="21" y="313"/>
                              </a:lnTo>
                              <a:lnTo>
                                <a:pt x="12" y="322"/>
                              </a:lnTo>
                              <a:lnTo>
                                <a:pt x="2" y="337"/>
                              </a:lnTo>
                              <a:lnTo>
                                <a:pt x="0" y="349"/>
                              </a:lnTo>
                              <a:lnTo>
                                <a:pt x="4" y="362"/>
                              </a:lnTo>
                              <a:lnTo>
                                <a:pt x="13" y="372"/>
                              </a:lnTo>
                              <a:lnTo>
                                <a:pt x="23" y="383"/>
                              </a:lnTo>
                              <a:lnTo>
                                <a:pt x="33" y="396"/>
                              </a:lnTo>
                              <a:lnTo>
                                <a:pt x="38" y="414"/>
                              </a:lnTo>
                              <a:lnTo>
                                <a:pt x="33" y="431"/>
                              </a:lnTo>
                              <a:lnTo>
                                <a:pt x="23" y="444"/>
                              </a:lnTo>
                              <a:lnTo>
                                <a:pt x="19" y="455"/>
                              </a:lnTo>
                              <a:lnTo>
                                <a:pt x="19" y="466"/>
                              </a:lnTo>
                              <a:lnTo>
                                <a:pt x="21" y="473"/>
                              </a:lnTo>
                              <a:lnTo>
                                <a:pt x="29" y="484"/>
                              </a:lnTo>
                              <a:lnTo>
                                <a:pt x="42" y="499"/>
                              </a:lnTo>
                              <a:lnTo>
                                <a:pt x="64" y="528"/>
                              </a:lnTo>
                              <a:lnTo>
                                <a:pt x="107" y="573"/>
                              </a:lnTo>
                              <a:lnTo>
                                <a:pt x="144" y="609"/>
                              </a:lnTo>
                              <a:lnTo>
                                <a:pt x="166" y="629"/>
                              </a:lnTo>
                              <a:lnTo>
                                <a:pt x="190" y="643"/>
                              </a:lnTo>
                              <a:lnTo>
                                <a:pt x="217" y="660"/>
                              </a:lnTo>
                              <a:lnTo>
                                <a:pt x="255" y="681"/>
                              </a:lnTo>
                              <a:lnTo>
                                <a:pt x="313" y="701"/>
                              </a:lnTo>
                              <a:lnTo>
                                <a:pt x="356" y="710"/>
                              </a:lnTo>
                              <a:lnTo>
                                <a:pt x="401" y="716"/>
                              </a:lnTo>
                              <a:lnTo>
                                <a:pt x="460" y="718"/>
                              </a:lnTo>
                              <a:lnTo>
                                <a:pt x="523" y="716"/>
                              </a:lnTo>
                              <a:lnTo>
                                <a:pt x="578" y="714"/>
                              </a:lnTo>
                              <a:lnTo>
                                <a:pt x="625" y="706"/>
                              </a:lnTo>
                              <a:lnTo>
                                <a:pt x="667" y="697"/>
                              </a:lnTo>
                              <a:lnTo>
                                <a:pt x="697" y="685"/>
                              </a:lnTo>
                              <a:lnTo>
                                <a:pt x="723" y="672"/>
                              </a:lnTo>
                              <a:lnTo>
                                <a:pt x="744" y="659"/>
                              </a:lnTo>
                              <a:lnTo>
                                <a:pt x="761" y="647"/>
                              </a:lnTo>
                              <a:lnTo>
                                <a:pt x="778" y="629"/>
                              </a:lnTo>
                              <a:lnTo>
                                <a:pt x="832" y="556"/>
                              </a:lnTo>
                              <a:lnTo>
                                <a:pt x="874" y="493"/>
                              </a:lnTo>
                              <a:lnTo>
                                <a:pt x="890" y="461"/>
                              </a:lnTo>
                              <a:lnTo>
                                <a:pt x="894" y="448"/>
                              </a:lnTo>
                              <a:lnTo>
                                <a:pt x="895" y="438"/>
                              </a:lnTo>
                              <a:lnTo>
                                <a:pt x="895" y="427"/>
                              </a:lnTo>
                              <a:lnTo>
                                <a:pt x="887" y="414"/>
                              </a:lnTo>
                              <a:lnTo>
                                <a:pt x="882" y="406"/>
                              </a:lnTo>
                              <a:lnTo>
                                <a:pt x="879" y="394"/>
                              </a:lnTo>
                              <a:lnTo>
                                <a:pt x="882" y="381"/>
                              </a:lnTo>
                              <a:lnTo>
                                <a:pt x="887" y="372"/>
                              </a:lnTo>
                              <a:lnTo>
                                <a:pt x="894" y="362"/>
                              </a:lnTo>
                              <a:lnTo>
                                <a:pt x="900" y="352"/>
                              </a:lnTo>
                              <a:lnTo>
                                <a:pt x="908" y="341"/>
                              </a:lnTo>
                              <a:lnTo>
                                <a:pt x="913" y="330"/>
                              </a:lnTo>
                              <a:lnTo>
                                <a:pt x="912" y="316"/>
                              </a:lnTo>
                              <a:lnTo>
                                <a:pt x="907" y="305"/>
                              </a:lnTo>
                              <a:lnTo>
                                <a:pt x="900" y="295"/>
                              </a:lnTo>
                              <a:lnTo>
                                <a:pt x="894" y="286"/>
                              </a:lnTo>
                              <a:lnTo>
                                <a:pt x="886" y="275"/>
                              </a:lnTo>
                              <a:lnTo>
                                <a:pt x="883" y="263"/>
                              </a:lnTo>
                              <a:lnTo>
                                <a:pt x="886" y="254"/>
                              </a:lnTo>
                              <a:lnTo>
                                <a:pt x="895" y="240"/>
                              </a:lnTo>
                              <a:lnTo>
                                <a:pt x="904" y="229"/>
                              </a:lnTo>
                              <a:lnTo>
                                <a:pt x="908" y="217"/>
                              </a:lnTo>
                              <a:lnTo>
                                <a:pt x="908" y="202"/>
                              </a:lnTo>
                              <a:lnTo>
                                <a:pt x="903" y="187"/>
                              </a:lnTo>
                              <a:lnTo>
                                <a:pt x="894" y="176"/>
                              </a:lnTo>
                              <a:lnTo>
                                <a:pt x="890" y="168"/>
                              </a:lnTo>
                              <a:lnTo>
                                <a:pt x="886" y="155"/>
                              </a:lnTo>
                              <a:lnTo>
                                <a:pt x="887" y="141"/>
                              </a:lnTo>
                              <a:lnTo>
                                <a:pt x="895" y="130"/>
                              </a:lnTo>
                              <a:lnTo>
                                <a:pt x="900" y="122"/>
                              </a:lnTo>
                              <a:lnTo>
                                <a:pt x="908" y="113"/>
                              </a:lnTo>
                              <a:lnTo>
                                <a:pt x="912" y="101"/>
                              </a:lnTo>
                              <a:lnTo>
                                <a:pt x="913" y="88"/>
                              </a:lnTo>
                              <a:lnTo>
                                <a:pt x="911" y="80"/>
                              </a:lnTo>
                              <a:lnTo>
                                <a:pt x="903" y="67"/>
                              </a:lnTo>
                              <a:lnTo>
                                <a:pt x="895" y="56"/>
                              </a:lnTo>
                              <a:lnTo>
                                <a:pt x="890" y="42"/>
                              </a:lnTo>
                              <a:lnTo>
                                <a:pt x="890" y="29"/>
                              </a:lnTo>
                              <a:lnTo>
                                <a:pt x="894" y="18"/>
                              </a:lnTo>
                              <a:lnTo>
                                <a:pt x="891" y="0"/>
                              </a:lnTo>
                              <a:lnTo>
                                <a:pt x="26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C08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4355" name="未知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6" y="96"/>
                          <a:ext cx="113" cy="99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6" y="0"/>
                            </a:cxn>
                            <a:cxn ang="0">
                              <a:pos x="13" y="13"/>
                            </a:cxn>
                            <a:cxn ang="0">
                              <a:pos x="24" y="26"/>
                            </a:cxn>
                            <a:cxn ang="0">
                              <a:pos x="44" y="43"/>
                            </a:cxn>
                            <a:cxn ang="0">
                              <a:pos x="68" y="57"/>
                            </a:cxn>
                            <a:cxn ang="0">
                              <a:pos x="91" y="66"/>
                            </a:cxn>
                            <a:cxn ang="0">
                              <a:pos x="113" y="72"/>
                            </a:cxn>
                            <a:cxn ang="0">
                              <a:pos x="104" y="89"/>
                            </a:cxn>
                            <a:cxn ang="0">
                              <a:pos x="75" y="85"/>
                            </a:cxn>
                            <a:cxn ang="0">
                              <a:pos x="44" y="87"/>
                            </a:cxn>
                            <a:cxn ang="0">
                              <a:pos x="24" y="99"/>
                            </a:cxn>
                            <a:cxn ang="0">
                              <a:pos x="28" y="89"/>
                            </a:cxn>
                            <a:cxn ang="0">
                              <a:pos x="27" y="78"/>
                            </a:cxn>
                            <a:cxn ang="0">
                              <a:pos x="20" y="62"/>
                            </a:cxn>
                            <a:cxn ang="0">
                              <a:pos x="11" y="49"/>
                            </a:cxn>
                            <a:cxn ang="0">
                              <a:pos x="2" y="34"/>
                            </a:cxn>
                            <a:cxn ang="0">
                              <a:pos x="0" y="17"/>
                            </a:cxn>
                            <a:cxn ang="0">
                              <a:pos x="6" y="0"/>
                            </a:cxn>
                          </a:cxnLst>
                          <a:rect l="0" t="0" r="r" b="b"/>
                          <a:pathLst>
                            <a:path w="113" h="99">
                              <a:moveTo>
                                <a:pt x="6" y="0"/>
                              </a:moveTo>
                              <a:lnTo>
                                <a:pt x="13" y="13"/>
                              </a:lnTo>
                              <a:lnTo>
                                <a:pt x="24" y="26"/>
                              </a:lnTo>
                              <a:lnTo>
                                <a:pt x="44" y="43"/>
                              </a:lnTo>
                              <a:lnTo>
                                <a:pt x="68" y="57"/>
                              </a:lnTo>
                              <a:lnTo>
                                <a:pt x="91" y="66"/>
                              </a:lnTo>
                              <a:lnTo>
                                <a:pt x="113" y="72"/>
                              </a:lnTo>
                              <a:lnTo>
                                <a:pt x="104" y="89"/>
                              </a:lnTo>
                              <a:lnTo>
                                <a:pt x="75" y="85"/>
                              </a:lnTo>
                              <a:lnTo>
                                <a:pt x="44" y="87"/>
                              </a:lnTo>
                              <a:lnTo>
                                <a:pt x="24" y="99"/>
                              </a:lnTo>
                              <a:lnTo>
                                <a:pt x="28" y="89"/>
                              </a:lnTo>
                              <a:lnTo>
                                <a:pt x="27" y="78"/>
                              </a:lnTo>
                              <a:lnTo>
                                <a:pt x="20" y="62"/>
                              </a:lnTo>
                              <a:lnTo>
                                <a:pt x="11" y="49"/>
                              </a:lnTo>
                              <a:lnTo>
                                <a:pt x="2" y="34"/>
                              </a:lnTo>
                              <a:lnTo>
                                <a:pt x="0" y="17"/>
                              </a:lnTo>
                              <a:lnTo>
                                <a:pt x="6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4356" name="未知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8" y="219"/>
                          <a:ext cx="149" cy="8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10"/>
                            </a:cxn>
                            <a:cxn ang="0">
                              <a:pos x="4" y="0"/>
                            </a:cxn>
                            <a:cxn ang="0">
                              <a:pos x="9" y="10"/>
                            </a:cxn>
                            <a:cxn ang="0">
                              <a:pos x="21" y="15"/>
                            </a:cxn>
                            <a:cxn ang="0">
                              <a:pos x="42" y="25"/>
                            </a:cxn>
                            <a:cxn ang="0">
                              <a:pos x="64" y="31"/>
                            </a:cxn>
                            <a:cxn ang="0">
                              <a:pos x="98" y="38"/>
                            </a:cxn>
                            <a:cxn ang="0">
                              <a:pos x="137" y="44"/>
                            </a:cxn>
                            <a:cxn ang="0">
                              <a:pos x="149" y="80"/>
                            </a:cxn>
                            <a:cxn ang="0">
                              <a:pos x="106" y="69"/>
                            </a:cxn>
                            <a:cxn ang="0">
                              <a:pos x="72" y="65"/>
                            </a:cxn>
                            <a:cxn ang="0">
                              <a:pos x="45" y="71"/>
                            </a:cxn>
                            <a:cxn ang="0">
                              <a:pos x="25" y="84"/>
                            </a:cxn>
                            <a:cxn ang="0">
                              <a:pos x="25" y="73"/>
                            </a:cxn>
                            <a:cxn ang="0">
                              <a:pos x="25" y="63"/>
                            </a:cxn>
                            <a:cxn ang="0">
                              <a:pos x="21" y="52"/>
                            </a:cxn>
                            <a:cxn ang="0">
                              <a:pos x="9" y="36"/>
                            </a:cxn>
                            <a:cxn ang="0">
                              <a:pos x="0" y="23"/>
                            </a:cxn>
                            <a:cxn ang="0">
                              <a:pos x="0" y="10"/>
                            </a:cxn>
                          </a:cxnLst>
                          <a:rect l="0" t="0" r="r" b="b"/>
                          <a:pathLst>
                            <a:path w="149" h="84">
                              <a:moveTo>
                                <a:pt x="0" y="10"/>
                              </a:moveTo>
                              <a:lnTo>
                                <a:pt x="4" y="0"/>
                              </a:lnTo>
                              <a:lnTo>
                                <a:pt x="9" y="10"/>
                              </a:lnTo>
                              <a:lnTo>
                                <a:pt x="21" y="15"/>
                              </a:lnTo>
                              <a:lnTo>
                                <a:pt x="42" y="25"/>
                              </a:lnTo>
                              <a:lnTo>
                                <a:pt x="64" y="31"/>
                              </a:lnTo>
                              <a:lnTo>
                                <a:pt x="98" y="38"/>
                              </a:lnTo>
                              <a:lnTo>
                                <a:pt x="137" y="44"/>
                              </a:lnTo>
                              <a:lnTo>
                                <a:pt x="149" y="80"/>
                              </a:lnTo>
                              <a:lnTo>
                                <a:pt x="106" y="69"/>
                              </a:lnTo>
                              <a:lnTo>
                                <a:pt x="72" y="65"/>
                              </a:lnTo>
                              <a:lnTo>
                                <a:pt x="45" y="71"/>
                              </a:lnTo>
                              <a:lnTo>
                                <a:pt x="25" y="84"/>
                              </a:lnTo>
                              <a:lnTo>
                                <a:pt x="25" y="73"/>
                              </a:lnTo>
                              <a:lnTo>
                                <a:pt x="25" y="63"/>
                              </a:lnTo>
                              <a:lnTo>
                                <a:pt x="21" y="52"/>
                              </a:lnTo>
                              <a:lnTo>
                                <a:pt x="9" y="36"/>
                              </a:lnTo>
                              <a:lnTo>
                                <a:pt x="0" y="23"/>
                              </a:lnTo>
                              <a:lnTo>
                                <a:pt x="0" y="1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4357" name="未知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2" y="324"/>
                          <a:ext cx="175" cy="10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2" y="13"/>
                            </a:cxn>
                            <a:cxn ang="0">
                              <a:pos x="10" y="0"/>
                            </a:cxn>
                            <a:cxn ang="0">
                              <a:pos x="21" y="17"/>
                            </a:cxn>
                            <a:cxn ang="0">
                              <a:pos x="32" y="25"/>
                            </a:cxn>
                            <a:cxn ang="0">
                              <a:pos x="45" y="34"/>
                            </a:cxn>
                            <a:cxn ang="0">
                              <a:pos x="69" y="42"/>
                            </a:cxn>
                            <a:cxn ang="0">
                              <a:pos x="96" y="49"/>
                            </a:cxn>
                            <a:cxn ang="0">
                              <a:pos x="126" y="59"/>
                            </a:cxn>
                            <a:cxn ang="0">
                              <a:pos x="167" y="72"/>
                            </a:cxn>
                            <a:cxn ang="0">
                              <a:pos x="175" y="104"/>
                            </a:cxn>
                            <a:cxn ang="0">
                              <a:pos x="133" y="87"/>
                            </a:cxn>
                            <a:cxn ang="0">
                              <a:pos x="103" y="76"/>
                            </a:cxn>
                            <a:cxn ang="0">
                              <a:pos x="78" y="72"/>
                            </a:cxn>
                            <a:cxn ang="0">
                              <a:pos x="58" y="72"/>
                            </a:cxn>
                            <a:cxn ang="0">
                              <a:pos x="48" y="80"/>
                            </a:cxn>
                            <a:cxn ang="0">
                              <a:pos x="36" y="91"/>
                            </a:cxn>
                            <a:cxn ang="0">
                              <a:pos x="34" y="78"/>
                            </a:cxn>
                            <a:cxn ang="0">
                              <a:pos x="21" y="59"/>
                            </a:cxn>
                            <a:cxn ang="0">
                              <a:pos x="10" y="45"/>
                            </a:cxn>
                            <a:cxn ang="0">
                              <a:pos x="0" y="31"/>
                            </a:cxn>
                            <a:cxn ang="0">
                              <a:pos x="2" y="13"/>
                            </a:cxn>
                          </a:cxnLst>
                          <a:rect l="0" t="0" r="r" b="b"/>
                          <a:pathLst>
                            <a:path w="175" h="104">
                              <a:moveTo>
                                <a:pt x="2" y="13"/>
                              </a:moveTo>
                              <a:lnTo>
                                <a:pt x="10" y="0"/>
                              </a:lnTo>
                              <a:lnTo>
                                <a:pt x="21" y="17"/>
                              </a:lnTo>
                              <a:lnTo>
                                <a:pt x="32" y="25"/>
                              </a:lnTo>
                              <a:lnTo>
                                <a:pt x="45" y="34"/>
                              </a:lnTo>
                              <a:lnTo>
                                <a:pt x="69" y="42"/>
                              </a:lnTo>
                              <a:lnTo>
                                <a:pt x="96" y="49"/>
                              </a:lnTo>
                              <a:lnTo>
                                <a:pt x="126" y="59"/>
                              </a:lnTo>
                              <a:lnTo>
                                <a:pt x="167" y="72"/>
                              </a:lnTo>
                              <a:lnTo>
                                <a:pt x="175" y="104"/>
                              </a:lnTo>
                              <a:lnTo>
                                <a:pt x="133" y="87"/>
                              </a:lnTo>
                              <a:lnTo>
                                <a:pt x="103" y="76"/>
                              </a:lnTo>
                              <a:lnTo>
                                <a:pt x="78" y="72"/>
                              </a:lnTo>
                              <a:lnTo>
                                <a:pt x="58" y="72"/>
                              </a:lnTo>
                              <a:lnTo>
                                <a:pt x="48" y="80"/>
                              </a:lnTo>
                              <a:lnTo>
                                <a:pt x="36" y="91"/>
                              </a:lnTo>
                              <a:lnTo>
                                <a:pt x="34" y="78"/>
                              </a:lnTo>
                              <a:lnTo>
                                <a:pt x="21" y="59"/>
                              </a:lnTo>
                              <a:lnTo>
                                <a:pt x="10" y="45"/>
                              </a:lnTo>
                              <a:lnTo>
                                <a:pt x="0" y="31"/>
                              </a:lnTo>
                              <a:lnTo>
                                <a:pt x="2" y="1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4358" name="未知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21" y="438"/>
                          <a:ext cx="208" cy="23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2" y="35"/>
                            </a:cxn>
                            <a:cxn ang="0">
                              <a:pos x="0" y="21"/>
                            </a:cxn>
                            <a:cxn ang="0">
                              <a:pos x="0" y="11"/>
                            </a:cxn>
                            <a:cxn ang="0">
                              <a:pos x="8" y="0"/>
                            </a:cxn>
                            <a:cxn ang="0">
                              <a:pos x="22" y="17"/>
                            </a:cxn>
                            <a:cxn ang="0">
                              <a:pos x="47" y="32"/>
                            </a:cxn>
                            <a:cxn ang="0">
                              <a:pos x="72" y="44"/>
                            </a:cxn>
                            <a:cxn ang="0">
                              <a:pos x="106" y="55"/>
                            </a:cxn>
                            <a:cxn ang="0">
                              <a:pos x="156" y="65"/>
                            </a:cxn>
                            <a:cxn ang="0">
                              <a:pos x="166" y="91"/>
                            </a:cxn>
                            <a:cxn ang="0">
                              <a:pos x="140" y="84"/>
                            </a:cxn>
                            <a:cxn ang="0">
                              <a:pos x="114" y="80"/>
                            </a:cxn>
                            <a:cxn ang="0">
                              <a:pos x="101" y="82"/>
                            </a:cxn>
                            <a:cxn ang="0">
                              <a:pos x="97" y="95"/>
                            </a:cxn>
                            <a:cxn ang="0">
                              <a:pos x="105" y="112"/>
                            </a:cxn>
                            <a:cxn ang="0">
                              <a:pos x="115" y="128"/>
                            </a:cxn>
                            <a:cxn ang="0">
                              <a:pos x="136" y="153"/>
                            </a:cxn>
                            <a:cxn ang="0">
                              <a:pos x="166" y="179"/>
                            </a:cxn>
                            <a:cxn ang="0">
                              <a:pos x="208" y="209"/>
                            </a:cxn>
                            <a:cxn ang="0">
                              <a:pos x="208" y="230"/>
                            </a:cxn>
                            <a:cxn ang="0">
                              <a:pos x="190" y="219"/>
                            </a:cxn>
                            <a:cxn ang="0">
                              <a:pos x="166" y="205"/>
                            </a:cxn>
                            <a:cxn ang="0">
                              <a:pos x="132" y="179"/>
                            </a:cxn>
                            <a:cxn ang="0">
                              <a:pos x="105" y="150"/>
                            </a:cxn>
                            <a:cxn ang="0">
                              <a:pos x="80" y="128"/>
                            </a:cxn>
                            <a:cxn ang="0">
                              <a:pos x="56" y="101"/>
                            </a:cxn>
                            <a:cxn ang="0">
                              <a:pos x="36" y="78"/>
                            </a:cxn>
                            <a:cxn ang="0">
                              <a:pos x="15" y="57"/>
                            </a:cxn>
                            <a:cxn ang="0">
                              <a:pos x="2" y="35"/>
                            </a:cxn>
                          </a:cxnLst>
                          <a:rect l="0" t="0" r="r" b="b"/>
                          <a:pathLst>
                            <a:path w="208" h="230">
                              <a:moveTo>
                                <a:pt x="2" y="35"/>
                              </a:moveTo>
                              <a:lnTo>
                                <a:pt x="0" y="21"/>
                              </a:lnTo>
                              <a:lnTo>
                                <a:pt x="0" y="11"/>
                              </a:lnTo>
                              <a:lnTo>
                                <a:pt x="8" y="0"/>
                              </a:lnTo>
                              <a:lnTo>
                                <a:pt x="22" y="17"/>
                              </a:lnTo>
                              <a:lnTo>
                                <a:pt x="47" y="32"/>
                              </a:lnTo>
                              <a:lnTo>
                                <a:pt x="72" y="44"/>
                              </a:lnTo>
                              <a:lnTo>
                                <a:pt x="106" y="55"/>
                              </a:lnTo>
                              <a:lnTo>
                                <a:pt x="156" y="65"/>
                              </a:lnTo>
                              <a:lnTo>
                                <a:pt x="166" y="91"/>
                              </a:lnTo>
                              <a:lnTo>
                                <a:pt x="140" y="84"/>
                              </a:lnTo>
                              <a:lnTo>
                                <a:pt x="114" y="80"/>
                              </a:lnTo>
                              <a:lnTo>
                                <a:pt x="101" y="82"/>
                              </a:lnTo>
                              <a:lnTo>
                                <a:pt x="97" y="95"/>
                              </a:lnTo>
                              <a:lnTo>
                                <a:pt x="105" y="112"/>
                              </a:lnTo>
                              <a:lnTo>
                                <a:pt x="115" y="128"/>
                              </a:lnTo>
                              <a:lnTo>
                                <a:pt x="136" y="153"/>
                              </a:lnTo>
                              <a:lnTo>
                                <a:pt x="166" y="179"/>
                              </a:lnTo>
                              <a:lnTo>
                                <a:pt x="208" y="209"/>
                              </a:lnTo>
                              <a:lnTo>
                                <a:pt x="208" y="230"/>
                              </a:lnTo>
                              <a:lnTo>
                                <a:pt x="190" y="219"/>
                              </a:lnTo>
                              <a:lnTo>
                                <a:pt x="166" y="205"/>
                              </a:lnTo>
                              <a:lnTo>
                                <a:pt x="132" y="179"/>
                              </a:lnTo>
                              <a:lnTo>
                                <a:pt x="105" y="150"/>
                              </a:lnTo>
                              <a:lnTo>
                                <a:pt x="80" y="128"/>
                              </a:lnTo>
                              <a:lnTo>
                                <a:pt x="56" y="101"/>
                              </a:lnTo>
                              <a:lnTo>
                                <a:pt x="36" y="78"/>
                              </a:lnTo>
                              <a:lnTo>
                                <a:pt x="15" y="57"/>
                              </a:lnTo>
                              <a:lnTo>
                                <a:pt x="2" y="3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4359" name="未知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25" y="25"/>
                          <a:ext cx="86" cy="69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11" y="10"/>
                            </a:cxn>
                            <a:cxn ang="0">
                              <a:pos x="25" y="21"/>
                            </a:cxn>
                            <a:cxn ang="0">
                              <a:pos x="42" y="33"/>
                            </a:cxn>
                            <a:cxn ang="0">
                              <a:pos x="60" y="44"/>
                            </a:cxn>
                            <a:cxn ang="0">
                              <a:pos x="77" y="54"/>
                            </a:cxn>
                            <a:cxn ang="0">
                              <a:pos x="86" y="61"/>
                            </a:cxn>
                            <a:cxn ang="0">
                              <a:pos x="65" y="69"/>
                            </a:cxn>
                            <a:cxn ang="0">
                              <a:pos x="42" y="61"/>
                            </a:cxn>
                            <a:cxn ang="0">
                              <a:pos x="18" y="52"/>
                            </a:cxn>
                            <a:cxn ang="0">
                              <a:pos x="0" y="42"/>
                            </a:cxn>
                            <a:cxn ang="0">
                              <a:pos x="1" y="33"/>
                            </a:cxn>
                            <a:cxn ang="0">
                              <a:pos x="4" y="17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86" h="69">
                              <a:moveTo>
                                <a:pt x="0" y="0"/>
                              </a:moveTo>
                              <a:lnTo>
                                <a:pt x="11" y="10"/>
                              </a:lnTo>
                              <a:lnTo>
                                <a:pt x="25" y="21"/>
                              </a:lnTo>
                              <a:lnTo>
                                <a:pt x="42" y="33"/>
                              </a:lnTo>
                              <a:lnTo>
                                <a:pt x="60" y="44"/>
                              </a:lnTo>
                              <a:lnTo>
                                <a:pt x="77" y="54"/>
                              </a:lnTo>
                              <a:lnTo>
                                <a:pt x="86" y="61"/>
                              </a:lnTo>
                              <a:lnTo>
                                <a:pt x="65" y="69"/>
                              </a:lnTo>
                              <a:lnTo>
                                <a:pt x="42" y="61"/>
                              </a:lnTo>
                              <a:lnTo>
                                <a:pt x="18" y="52"/>
                              </a:lnTo>
                              <a:lnTo>
                                <a:pt x="0" y="42"/>
                              </a:lnTo>
                              <a:lnTo>
                                <a:pt x="1" y="33"/>
                              </a:lnTo>
                              <a:lnTo>
                                <a:pt x="4" y="17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4360" name="未知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181" y="8"/>
                          <a:ext cx="732" cy="689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348" y="158"/>
                            </a:cxn>
                            <a:cxn ang="0">
                              <a:pos x="292" y="181"/>
                            </a:cxn>
                            <a:cxn ang="0">
                              <a:pos x="175" y="200"/>
                            </a:cxn>
                            <a:cxn ang="0">
                              <a:pos x="0" y="209"/>
                            </a:cxn>
                            <a:cxn ang="0">
                              <a:pos x="205" y="244"/>
                            </a:cxn>
                            <a:cxn ang="0">
                              <a:pos x="435" y="225"/>
                            </a:cxn>
                            <a:cxn ang="0">
                              <a:pos x="597" y="177"/>
                            </a:cxn>
                            <a:cxn ang="0">
                              <a:pos x="648" y="169"/>
                            </a:cxn>
                            <a:cxn ang="0">
                              <a:pos x="625" y="208"/>
                            </a:cxn>
                            <a:cxn ang="0">
                              <a:pos x="510" y="263"/>
                            </a:cxn>
                            <a:cxn ang="0">
                              <a:pos x="304" y="308"/>
                            </a:cxn>
                            <a:cxn ang="0">
                              <a:pos x="177" y="352"/>
                            </a:cxn>
                            <a:cxn ang="0">
                              <a:pos x="411" y="347"/>
                            </a:cxn>
                            <a:cxn ang="0">
                              <a:pos x="567" y="308"/>
                            </a:cxn>
                            <a:cxn ang="0">
                              <a:pos x="659" y="276"/>
                            </a:cxn>
                            <a:cxn ang="0">
                              <a:pos x="661" y="299"/>
                            </a:cxn>
                            <a:cxn ang="0">
                              <a:pos x="584" y="354"/>
                            </a:cxn>
                            <a:cxn ang="0">
                              <a:pos x="439" y="407"/>
                            </a:cxn>
                            <a:cxn ang="0">
                              <a:pos x="237" y="444"/>
                            </a:cxn>
                            <a:cxn ang="0">
                              <a:pos x="305" y="466"/>
                            </a:cxn>
                            <a:cxn ang="0">
                              <a:pos x="482" y="458"/>
                            </a:cxn>
                            <a:cxn ang="0">
                              <a:pos x="629" y="413"/>
                            </a:cxn>
                            <a:cxn ang="0">
                              <a:pos x="642" y="430"/>
                            </a:cxn>
                            <a:cxn ang="0">
                              <a:pos x="599" y="474"/>
                            </a:cxn>
                            <a:cxn ang="0">
                              <a:pos x="489" y="521"/>
                            </a:cxn>
                            <a:cxn ang="0">
                              <a:pos x="360" y="542"/>
                            </a:cxn>
                            <a:cxn ang="0">
                              <a:pos x="166" y="546"/>
                            </a:cxn>
                            <a:cxn ang="0">
                              <a:pos x="301" y="579"/>
                            </a:cxn>
                            <a:cxn ang="0">
                              <a:pos x="427" y="580"/>
                            </a:cxn>
                            <a:cxn ang="0">
                              <a:pos x="540" y="562"/>
                            </a:cxn>
                            <a:cxn ang="0">
                              <a:pos x="589" y="565"/>
                            </a:cxn>
                            <a:cxn ang="0">
                              <a:pos x="561" y="597"/>
                            </a:cxn>
                            <a:cxn ang="0">
                              <a:pos x="495" y="622"/>
                            </a:cxn>
                            <a:cxn ang="0">
                              <a:pos x="253" y="649"/>
                            </a:cxn>
                            <a:cxn ang="0">
                              <a:pos x="453" y="663"/>
                            </a:cxn>
                            <a:cxn ang="0">
                              <a:pos x="466" y="687"/>
                            </a:cxn>
                            <a:cxn ang="0">
                              <a:pos x="542" y="664"/>
                            </a:cxn>
                            <a:cxn ang="0">
                              <a:pos x="597" y="621"/>
                            </a:cxn>
                            <a:cxn ang="0">
                              <a:pos x="709" y="453"/>
                            </a:cxn>
                            <a:cxn ang="0">
                              <a:pos x="714" y="419"/>
                            </a:cxn>
                            <a:cxn ang="0">
                              <a:pos x="698" y="386"/>
                            </a:cxn>
                            <a:cxn ang="0">
                              <a:pos x="713" y="354"/>
                            </a:cxn>
                            <a:cxn ang="0">
                              <a:pos x="732" y="322"/>
                            </a:cxn>
                            <a:cxn ang="0">
                              <a:pos x="719" y="287"/>
                            </a:cxn>
                            <a:cxn ang="0">
                              <a:pos x="702" y="255"/>
                            </a:cxn>
                            <a:cxn ang="0">
                              <a:pos x="723" y="221"/>
                            </a:cxn>
                            <a:cxn ang="0">
                              <a:pos x="722" y="179"/>
                            </a:cxn>
                            <a:cxn ang="0">
                              <a:pos x="705" y="147"/>
                            </a:cxn>
                            <a:cxn ang="0">
                              <a:pos x="719" y="114"/>
                            </a:cxn>
                            <a:cxn ang="0">
                              <a:pos x="732" y="80"/>
                            </a:cxn>
                            <a:cxn ang="0">
                              <a:pos x="714" y="48"/>
                            </a:cxn>
                            <a:cxn ang="0">
                              <a:pos x="634" y="50"/>
                            </a:cxn>
                            <a:cxn ang="0">
                              <a:pos x="475" y="105"/>
                            </a:cxn>
                            <a:cxn ang="0">
                              <a:pos x="294" y="135"/>
                            </a:cxn>
                          </a:cxnLst>
                          <a:rect l="0" t="0" r="r" b="b"/>
                          <a:pathLst>
                            <a:path w="732" h="689">
                              <a:moveTo>
                                <a:pt x="294" y="135"/>
                              </a:moveTo>
                              <a:lnTo>
                                <a:pt x="186" y="143"/>
                              </a:lnTo>
                              <a:lnTo>
                                <a:pt x="348" y="158"/>
                              </a:lnTo>
                              <a:lnTo>
                                <a:pt x="338" y="166"/>
                              </a:lnTo>
                              <a:lnTo>
                                <a:pt x="318" y="173"/>
                              </a:lnTo>
                              <a:lnTo>
                                <a:pt x="292" y="181"/>
                              </a:lnTo>
                              <a:lnTo>
                                <a:pt x="258" y="190"/>
                              </a:lnTo>
                              <a:lnTo>
                                <a:pt x="222" y="196"/>
                              </a:lnTo>
                              <a:lnTo>
                                <a:pt x="175" y="200"/>
                              </a:lnTo>
                              <a:lnTo>
                                <a:pt x="120" y="206"/>
                              </a:lnTo>
                              <a:lnTo>
                                <a:pt x="61" y="209"/>
                              </a:lnTo>
                              <a:lnTo>
                                <a:pt x="0" y="209"/>
                              </a:lnTo>
                              <a:lnTo>
                                <a:pt x="95" y="232"/>
                              </a:lnTo>
                              <a:lnTo>
                                <a:pt x="154" y="244"/>
                              </a:lnTo>
                              <a:lnTo>
                                <a:pt x="205" y="244"/>
                              </a:lnTo>
                              <a:lnTo>
                                <a:pt x="267" y="244"/>
                              </a:lnTo>
                              <a:lnTo>
                                <a:pt x="359" y="236"/>
                              </a:lnTo>
                              <a:lnTo>
                                <a:pt x="435" y="225"/>
                              </a:lnTo>
                              <a:lnTo>
                                <a:pt x="499" y="209"/>
                              </a:lnTo>
                              <a:lnTo>
                                <a:pt x="567" y="188"/>
                              </a:lnTo>
                              <a:lnTo>
                                <a:pt x="597" y="177"/>
                              </a:lnTo>
                              <a:lnTo>
                                <a:pt x="625" y="168"/>
                              </a:lnTo>
                              <a:lnTo>
                                <a:pt x="640" y="164"/>
                              </a:lnTo>
                              <a:lnTo>
                                <a:pt x="648" y="169"/>
                              </a:lnTo>
                              <a:lnTo>
                                <a:pt x="648" y="181"/>
                              </a:lnTo>
                              <a:lnTo>
                                <a:pt x="642" y="194"/>
                              </a:lnTo>
                              <a:lnTo>
                                <a:pt x="625" y="208"/>
                              </a:lnTo>
                              <a:lnTo>
                                <a:pt x="597" y="226"/>
                              </a:lnTo>
                              <a:lnTo>
                                <a:pt x="557" y="244"/>
                              </a:lnTo>
                              <a:lnTo>
                                <a:pt x="510" y="263"/>
                              </a:lnTo>
                              <a:lnTo>
                                <a:pt x="448" y="282"/>
                              </a:lnTo>
                              <a:lnTo>
                                <a:pt x="376" y="297"/>
                              </a:lnTo>
                              <a:lnTo>
                                <a:pt x="304" y="308"/>
                              </a:lnTo>
                              <a:lnTo>
                                <a:pt x="228" y="320"/>
                              </a:lnTo>
                              <a:lnTo>
                                <a:pt x="95" y="333"/>
                              </a:lnTo>
                              <a:lnTo>
                                <a:pt x="177" y="352"/>
                              </a:lnTo>
                              <a:lnTo>
                                <a:pt x="243" y="360"/>
                              </a:lnTo>
                              <a:lnTo>
                                <a:pt x="326" y="358"/>
                              </a:lnTo>
                              <a:lnTo>
                                <a:pt x="411" y="347"/>
                              </a:lnTo>
                              <a:lnTo>
                                <a:pt x="474" y="333"/>
                              </a:lnTo>
                              <a:lnTo>
                                <a:pt x="525" y="320"/>
                              </a:lnTo>
                              <a:lnTo>
                                <a:pt x="567" y="308"/>
                              </a:lnTo>
                              <a:lnTo>
                                <a:pt x="610" y="293"/>
                              </a:lnTo>
                              <a:lnTo>
                                <a:pt x="644" y="280"/>
                              </a:lnTo>
                              <a:lnTo>
                                <a:pt x="659" y="276"/>
                              </a:lnTo>
                              <a:lnTo>
                                <a:pt x="668" y="276"/>
                              </a:lnTo>
                              <a:lnTo>
                                <a:pt x="667" y="287"/>
                              </a:lnTo>
                              <a:lnTo>
                                <a:pt x="661" y="299"/>
                              </a:lnTo>
                              <a:lnTo>
                                <a:pt x="648" y="314"/>
                              </a:lnTo>
                              <a:lnTo>
                                <a:pt x="617" y="335"/>
                              </a:lnTo>
                              <a:lnTo>
                                <a:pt x="584" y="354"/>
                              </a:lnTo>
                              <a:lnTo>
                                <a:pt x="546" y="371"/>
                              </a:lnTo>
                              <a:lnTo>
                                <a:pt x="496" y="390"/>
                              </a:lnTo>
                              <a:lnTo>
                                <a:pt x="439" y="407"/>
                              </a:lnTo>
                              <a:lnTo>
                                <a:pt x="352" y="426"/>
                              </a:lnTo>
                              <a:lnTo>
                                <a:pt x="294" y="438"/>
                              </a:lnTo>
                              <a:lnTo>
                                <a:pt x="237" y="444"/>
                              </a:lnTo>
                              <a:lnTo>
                                <a:pt x="154" y="449"/>
                              </a:lnTo>
                              <a:lnTo>
                                <a:pt x="239" y="461"/>
                              </a:lnTo>
                              <a:lnTo>
                                <a:pt x="305" y="466"/>
                              </a:lnTo>
                              <a:lnTo>
                                <a:pt x="360" y="468"/>
                              </a:lnTo>
                              <a:lnTo>
                                <a:pt x="423" y="466"/>
                              </a:lnTo>
                              <a:lnTo>
                                <a:pt x="482" y="458"/>
                              </a:lnTo>
                              <a:lnTo>
                                <a:pt x="530" y="447"/>
                              </a:lnTo>
                              <a:lnTo>
                                <a:pt x="568" y="434"/>
                              </a:lnTo>
                              <a:lnTo>
                                <a:pt x="629" y="413"/>
                              </a:lnTo>
                              <a:lnTo>
                                <a:pt x="637" y="413"/>
                              </a:lnTo>
                              <a:lnTo>
                                <a:pt x="644" y="417"/>
                              </a:lnTo>
                              <a:lnTo>
                                <a:pt x="642" y="430"/>
                              </a:lnTo>
                              <a:lnTo>
                                <a:pt x="634" y="444"/>
                              </a:lnTo>
                              <a:lnTo>
                                <a:pt x="620" y="458"/>
                              </a:lnTo>
                              <a:lnTo>
                                <a:pt x="599" y="474"/>
                              </a:lnTo>
                              <a:lnTo>
                                <a:pt x="563" y="493"/>
                              </a:lnTo>
                              <a:lnTo>
                                <a:pt x="525" y="510"/>
                              </a:lnTo>
                              <a:lnTo>
                                <a:pt x="489" y="521"/>
                              </a:lnTo>
                              <a:lnTo>
                                <a:pt x="448" y="531"/>
                              </a:lnTo>
                              <a:lnTo>
                                <a:pt x="410" y="537"/>
                              </a:lnTo>
                              <a:lnTo>
                                <a:pt x="360" y="542"/>
                              </a:lnTo>
                              <a:lnTo>
                                <a:pt x="305" y="545"/>
                              </a:lnTo>
                              <a:lnTo>
                                <a:pt x="250" y="546"/>
                              </a:lnTo>
                              <a:lnTo>
                                <a:pt x="166" y="546"/>
                              </a:lnTo>
                              <a:lnTo>
                                <a:pt x="211" y="562"/>
                              </a:lnTo>
                              <a:lnTo>
                                <a:pt x="253" y="573"/>
                              </a:lnTo>
                              <a:lnTo>
                                <a:pt x="301" y="579"/>
                              </a:lnTo>
                              <a:lnTo>
                                <a:pt x="342" y="580"/>
                              </a:lnTo>
                              <a:lnTo>
                                <a:pt x="384" y="583"/>
                              </a:lnTo>
                              <a:lnTo>
                                <a:pt x="427" y="580"/>
                              </a:lnTo>
                              <a:lnTo>
                                <a:pt x="462" y="579"/>
                              </a:lnTo>
                              <a:lnTo>
                                <a:pt x="495" y="573"/>
                              </a:lnTo>
                              <a:lnTo>
                                <a:pt x="540" y="562"/>
                              </a:lnTo>
                              <a:lnTo>
                                <a:pt x="574" y="554"/>
                              </a:lnTo>
                              <a:lnTo>
                                <a:pt x="587" y="555"/>
                              </a:lnTo>
                              <a:lnTo>
                                <a:pt x="589" y="565"/>
                              </a:lnTo>
                              <a:lnTo>
                                <a:pt x="585" y="575"/>
                              </a:lnTo>
                              <a:lnTo>
                                <a:pt x="576" y="586"/>
                              </a:lnTo>
                              <a:lnTo>
                                <a:pt x="561" y="597"/>
                              </a:lnTo>
                              <a:lnTo>
                                <a:pt x="544" y="605"/>
                              </a:lnTo>
                              <a:lnTo>
                                <a:pt x="525" y="614"/>
                              </a:lnTo>
                              <a:lnTo>
                                <a:pt x="495" y="622"/>
                              </a:lnTo>
                              <a:lnTo>
                                <a:pt x="432" y="631"/>
                              </a:lnTo>
                              <a:lnTo>
                                <a:pt x="372" y="639"/>
                              </a:lnTo>
                              <a:lnTo>
                                <a:pt x="253" y="649"/>
                              </a:lnTo>
                              <a:lnTo>
                                <a:pt x="407" y="656"/>
                              </a:lnTo>
                              <a:lnTo>
                                <a:pt x="439" y="656"/>
                              </a:lnTo>
                              <a:lnTo>
                                <a:pt x="453" y="663"/>
                              </a:lnTo>
                              <a:lnTo>
                                <a:pt x="461" y="670"/>
                              </a:lnTo>
                              <a:lnTo>
                                <a:pt x="458" y="681"/>
                              </a:lnTo>
                              <a:lnTo>
                                <a:pt x="466" y="687"/>
                              </a:lnTo>
                              <a:lnTo>
                                <a:pt x="486" y="689"/>
                              </a:lnTo>
                              <a:lnTo>
                                <a:pt x="516" y="677"/>
                              </a:lnTo>
                              <a:lnTo>
                                <a:pt x="542" y="664"/>
                              </a:lnTo>
                              <a:lnTo>
                                <a:pt x="563" y="651"/>
                              </a:lnTo>
                              <a:lnTo>
                                <a:pt x="580" y="639"/>
                              </a:lnTo>
                              <a:lnTo>
                                <a:pt x="597" y="621"/>
                              </a:lnTo>
                              <a:lnTo>
                                <a:pt x="651" y="548"/>
                              </a:lnTo>
                              <a:lnTo>
                                <a:pt x="693" y="485"/>
                              </a:lnTo>
                              <a:lnTo>
                                <a:pt x="709" y="453"/>
                              </a:lnTo>
                              <a:lnTo>
                                <a:pt x="713" y="440"/>
                              </a:lnTo>
                              <a:lnTo>
                                <a:pt x="714" y="430"/>
                              </a:lnTo>
                              <a:lnTo>
                                <a:pt x="714" y="419"/>
                              </a:lnTo>
                              <a:lnTo>
                                <a:pt x="706" y="406"/>
                              </a:lnTo>
                              <a:lnTo>
                                <a:pt x="701" y="398"/>
                              </a:lnTo>
                              <a:lnTo>
                                <a:pt x="698" y="386"/>
                              </a:lnTo>
                              <a:lnTo>
                                <a:pt x="701" y="373"/>
                              </a:lnTo>
                              <a:lnTo>
                                <a:pt x="706" y="364"/>
                              </a:lnTo>
                              <a:lnTo>
                                <a:pt x="713" y="354"/>
                              </a:lnTo>
                              <a:lnTo>
                                <a:pt x="719" y="344"/>
                              </a:lnTo>
                              <a:lnTo>
                                <a:pt x="727" y="333"/>
                              </a:lnTo>
                              <a:lnTo>
                                <a:pt x="732" y="322"/>
                              </a:lnTo>
                              <a:lnTo>
                                <a:pt x="731" y="308"/>
                              </a:lnTo>
                              <a:lnTo>
                                <a:pt x="726" y="297"/>
                              </a:lnTo>
                              <a:lnTo>
                                <a:pt x="719" y="287"/>
                              </a:lnTo>
                              <a:lnTo>
                                <a:pt x="713" y="278"/>
                              </a:lnTo>
                              <a:lnTo>
                                <a:pt x="705" y="267"/>
                              </a:lnTo>
                              <a:lnTo>
                                <a:pt x="702" y="255"/>
                              </a:lnTo>
                              <a:lnTo>
                                <a:pt x="705" y="246"/>
                              </a:lnTo>
                              <a:lnTo>
                                <a:pt x="714" y="232"/>
                              </a:lnTo>
                              <a:lnTo>
                                <a:pt x="723" y="221"/>
                              </a:lnTo>
                              <a:lnTo>
                                <a:pt x="727" y="209"/>
                              </a:lnTo>
                              <a:lnTo>
                                <a:pt x="727" y="194"/>
                              </a:lnTo>
                              <a:lnTo>
                                <a:pt x="722" y="179"/>
                              </a:lnTo>
                              <a:lnTo>
                                <a:pt x="713" y="168"/>
                              </a:lnTo>
                              <a:lnTo>
                                <a:pt x="709" y="160"/>
                              </a:lnTo>
                              <a:lnTo>
                                <a:pt x="705" y="147"/>
                              </a:lnTo>
                              <a:lnTo>
                                <a:pt x="706" y="133"/>
                              </a:lnTo>
                              <a:lnTo>
                                <a:pt x="714" y="122"/>
                              </a:lnTo>
                              <a:lnTo>
                                <a:pt x="719" y="114"/>
                              </a:lnTo>
                              <a:lnTo>
                                <a:pt x="727" y="105"/>
                              </a:lnTo>
                              <a:lnTo>
                                <a:pt x="731" y="93"/>
                              </a:lnTo>
                              <a:lnTo>
                                <a:pt x="732" y="80"/>
                              </a:lnTo>
                              <a:lnTo>
                                <a:pt x="730" y="72"/>
                              </a:lnTo>
                              <a:lnTo>
                                <a:pt x="722" y="59"/>
                              </a:lnTo>
                              <a:lnTo>
                                <a:pt x="714" y="48"/>
                              </a:lnTo>
                              <a:lnTo>
                                <a:pt x="709" y="34"/>
                              </a:lnTo>
                              <a:lnTo>
                                <a:pt x="709" y="0"/>
                              </a:lnTo>
                              <a:lnTo>
                                <a:pt x="634" y="50"/>
                              </a:lnTo>
                              <a:lnTo>
                                <a:pt x="589" y="69"/>
                              </a:lnTo>
                              <a:lnTo>
                                <a:pt x="536" y="86"/>
                              </a:lnTo>
                              <a:lnTo>
                                <a:pt x="475" y="105"/>
                              </a:lnTo>
                              <a:lnTo>
                                <a:pt x="420" y="116"/>
                              </a:lnTo>
                              <a:lnTo>
                                <a:pt x="365" y="126"/>
                              </a:lnTo>
                              <a:lnTo>
                                <a:pt x="294" y="13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grpSp>
                  <p:nvGrpSpPr>
                    <p:cNvPr id="14361" name="Group 26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609" y="117"/>
                      <a:ext cx="218" cy="436"/>
                      <a:chOff x="0" y="0"/>
                      <a:chExt cx="218" cy="436"/>
                    </a:xfrm>
                  </p:grpSpPr>
                  <p:sp>
                    <p:nvSpPr>
                      <p:cNvPr id="14362" name="未知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2" y="116"/>
                        <a:ext cx="167" cy="7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67" y="13"/>
                          </a:cxn>
                          <a:cxn ang="0">
                            <a:pos x="151" y="0"/>
                          </a:cxn>
                          <a:cxn ang="0">
                            <a:pos x="100" y="26"/>
                          </a:cxn>
                          <a:cxn ang="0">
                            <a:pos x="49" y="45"/>
                          </a:cxn>
                          <a:cxn ang="0">
                            <a:pos x="0" y="59"/>
                          </a:cxn>
                          <a:cxn ang="0">
                            <a:pos x="9" y="70"/>
                          </a:cxn>
                          <a:cxn ang="0">
                            <a:pos x="43" y="70"/>
                          </a:cxn>
                          <a:cxn ang="0">
                            <a:pos x="89" y="60"/>
                          </a:cxn>
                          <a:cxn ang="0">
                            <a:pos x="130" y="40"/>
                          </a:cxn>
                          <a:cxn ang="0">
                            <a:pos x="167" y="13"/>
                          </a:cxn>
                        </a:cxnLst>
                        <a:rect l="0" t="0" r="r" b="b"/>
                        <a:pathLst>
                          <a:path w="167" h="70">
                            <a:moveTo>
                              <a:pt x="167" y="13"/>
                            </a:moveTo>
                            <a:lnTo>
                              <a:pt x="151" y="0"/>
                            </a:lnTo>
                            <a:lnTo>
                              <a:pt x="100" y="26"/>
                            </a:lnTo>
                            <a:lnTo>
                              <a:pt x="49" y="45"/>
                            </a:lnTo>
                            <a:lnTo>
                              <a:pt x="0" y="59"/>
                            </a:lnTo>
                            <a:lnTo>
                              <a:pt x="9" y="70"/>
                            </a:lnTo>
                            <a:lnTo>
                              <a:pt x="43" y="70"/>
                            </a:lnTo>
                            <a:lnTo>
                              <a:pt x="89" y="60"/>
                            </a:lnTo>
                            <a:lnTo>
                              <a:pt x="130" y="40"/>
                            </a:lnTo>
                            <a:lnTo>
                              <a:pt x="167" y="13"/>
                            </a:lnTo>
                            <a:close/>
                          </a:path>
                        </a:pathLst>
                      </a:custGeom>
                      <a:solidFill>
                        <a:srgbClr val="FFE0C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4363" name="未知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72" y="228"/>
                        <a:ext cx="146" cy="7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46" y="15"/>
                          </a:cxn>
                          <a:cxn ang="0">
                            <a:pos x="138" y="0"/>
                          </a:cxn>
                          <a:cxn ang="0">
                            <a:pos x="89" y="34"/>
                          </a:cxn>
                          <a:cxn ang="0">
                            <a:pos x="50" y="51"/>
                          </a:cxn>
                          <a:cxn ang="0">
                            <a:pos x="0" y="66"/>
                          </a:cxn>
                          <a:cxn ang="0">
                            <a:pos x="10" y="78"/>
                          </a:cxn>
                          <a:cxn ang="0">
                            <a:pos x="42" y="78"/>
                          </a:cxn>
                          <a:cxn ang="0">
                            <a:pos x="74" y="69"/>
                          </a:cxn>
                          <a:cxn ang="0">
                            <a:pos x="112" y="45"/>
                          </a:cxn>
                          <a:cxn ang="0">
                            <a:pos x="146" y="15"/>
                          </a:cxn>
                        </a:cxnLst>
                        <a:rect l="0" t="0" r="r" b="b"/>
                        <a:pathLst>
                          <a:path w="146" h="78">
                            <a:moveTo>
                              <a:pt x="146" y="15"/>
                            </a:moveTo>
                            <a:lnTo>
                              <a:pt x="138" y="0"/>
                            </a:lnTo>
                            <a:lnTo>
                              <a:pt x="89" y="34"/>
                            </a:lnTo>
                            <a:lnTo>
                              <a:pt x="50" y="51"/>
                            </a:lnTo>
                            <a:lnTo>
                              <a:pt x="0" y="66"/>
                            </a:lnTo>
                            <a:lnTo>
                              <a:pt x="10" y="78"/>
                            </a:lnTo>
                            <a:lnTo>
                              <a:pt x="42" y="78"/>
                            </a:lnTo>
                            <a:lnTo>
                              <a:pt x="74" y="69"/>
                            </a:lnTo>
                            <a:lnTo>
                              <a:pt x="112" y="45"/>
                            </a:lnTo>
                            <a:lnTo>
                              <a:pt x="146" y="15"/>
                            </a:lnTo>
                            <a:close/>
                          </a:path>
                        </a:pathLst>
                      </a:custGeom>
                      <a:solidFill>
                        <a:srgbClr val="FFE0C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4364" name="未知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63" y="359"/>
                        <a:ext cx="149" cy="7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49" y="11"/>
                          </a:cxn>
                          <a:cxn ang="0">
                            <a:pos x="138" y="0"/>
                          </a:cxn>
                          <a:cxn ang="0">
                            <a:pos x="93" y="31"/>
                          </a:cxn>
                          <a:cxn ang="0">
                            <a:pos x="49" y="49"/>
                          </a:cxn>
                          <a:cxn ang="0">
                            <a:pos x="0" y="63"/>
                          </a:cxn>
                          <a:cxn ang="0">
                            <a:pos x="9" y="77"/>
                          </a:cxn>
                          <a:cxn ang="0">
                            <a:pos x="42" y="74"/>
                          </a:cxn>
                          <a:cxn ang="0">
                            <a:pos x="81" y="65"/>
                          </a:cxn>
                          <a:cxn ang="0">
                            <a:pos x="121" y="40"/>
                          </a:cxn>
                          <a:cxn ang="0">
                            <a:pos x="149" y="11"/>
                          </a:cxn>
                        </a:cxnLst>
                        <a:rect l="0" t="0" r="r" b="b"/>
                        <a:pathLst>
                          <a:path w="149" h="77">
                            <a:moveTo>
                              <a:pt x="149" y="11"/>
                            </a:moveTo>
                            <a:lnTo>
                              <a:pt x="138" y="0"/>
                            </a:lnTo>
                            <a:lnTo>
                              <a:pt x="93" y="31"/>
                            </a:lnTo>
                            <a:lnTo>
                              <a:pt x="49" y="49"/>
                            </a:lnTo>
                            <a:lnTo>
                              <a:pt x="0" y="63"/>
                            </a:lnTo>
                            <a:lnTo>
                              <a:pt x="9" y="77"/>
                            </a:lnTo>
                            <a:lnTo>
                              <a:pt x="42" y="74"/>
                            </a:lnTo>
                            <a:lnTo>
                              <a:pt x="81" y="65"/>
                            </a:lnTo>
                            <a:lnTo>
                              <a:pt x="121" y="40"/>
                            </a:lnTo>
                            <a:lnTo>
                              <a:pt x="149" y="11"/>
                            </a:lnTo>
                            <a:close/>
                          </a:path>
                        </a:pathLst>
                      </a:custGeom>
                      <a:solidFill>
                        <a:srgbClr val="FFE0C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4365" name="未知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0" y="0"/>
                        <a:ext cx="171" cy="6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71" y="13"/>
                          </a:cxn>
                          <a:cxn ang="0">
                            <a:pos x="154" y="0"/>
                          </a:cxn>
                          <a:cxn ang="0">
                            <a:pos x="97" y="26"/>
                          </a:cxn>
                          <a:cxn ang="0">
                            <a:pos x="50" y="41"/>
                          </a:cxn>
                          <a:cxn ang="0">
                            <a:pos x="0" y="55"/>
                          </a:cxn>
                          <a:cxn ang="0">
                            <a:pos x="11" y="68"/>
                          </a:cxn>
                          <a:cxn ang="0">
                            <a:pos x="42" y="66"/>
                          </a:cxn>
                          <a:cxn ang="0">
                            <a:pos x="82" y="57"/>
                          </a:cxn>
                          <a:cxn ang="0">
                            <a:pos x="127" y="40"/>
                          </a:cxn>
                          <a:cxn ang="0">
                            <a:pos x="171" y="13"/>
                          </a:cxn>
                        </a:cxnLst>
                        <a:rect l="0" t="0" r="r" b="b"/>
                        <a:pathLst>
                          <a:path w="171" h="68">
                            <a:moveTo>
                              <a:pt x="171" y="13"/>
                            </a:moveTo>
                            <a:lnTo>
                              <a:pt x="154" y="0"/>
                            </a:lnTo>
                            <a:lnTo>
                              <a:pt x="97" y="26"/>
                            </a:lnTo>
                            <a:lnTo>
                              <a:pt x="50" y="41"/>
                            </a:lnTo>
                            <a:lnTo>
                              <a:pt x="0" y="55"/>
                            </a:lnTo>
                            <a:lnTo>
                              <a:pt x="11" y="68"/>
                            </a:lnTo>
                            <a:lnTo>
                              <a:pt x="42" y="66"/>
                            </a:lnTo>
                            <a:lnTo>
                              <a:pt x="82" y="57"/>
                            </a:lnTo>
                            <a:lnTo>
                              <a:pt x="127" y="40"/>
                            </a:lnTo>
                            <a:lnTo>
                              <a:pt x="171" y="13"/>
                            </a:lnTo>
                            <a:close/>
                          </a:path>
                        </a:pathLst>
                      </a:custGeom>
                      <a:solidFill>
                        <a:srgbClr val="FFE0C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14366" name="未知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0"/>
                    <a:ext cx="2019" cy="2908"/>
                  </a:xfrm>
                  <a:custGeom>
                    <a:avLst/>
                    <a:gdLst/>
                    <a:ahLst/>
                    <a:cxnLst>
                      <a:cxn ang="0">
                        <a:pos x="1445" y="2807"/>
                      </a:cxn>
                      <a:cxn ang="0">
                        <a:pos x="1463" y="2784"/>
                      </a:cxn>
                      <a:cxn ang="0">
                        <a:pos x="1471" y="2765"/>
                      </a:cxn>
                      <a:cxn ang="0">
                        <a:pos x="1484" y="2698"/>
                      </a:cxn>
                      <a:cxn ang="0">
                        <a:pos x="1563" y="2229"/>
                      </a:cxn>
                      <a:cxn ang="0">
                        <a:pos x="1619" y="2062"/>
                      </a:cxn>
                      <a:cxn ang="0">
                        <a:pos x="1672" y="1943"/>
                      </a:cxn>
                      <a:cxn ang="0">
                        <a:pos x="1773" y="1766"/>
                      </a:cxn>
                      <a:cxn ang="0">
                        <a:pos x="1879" y="1590"/>
                      </a:cxn>
                      <a:cxn ang="0">
                        <a:pos x="1952" y="1429"/>
                      </a:cxn>
                      <a:cxn ang="0">
                        <a:pos x="1995" y="1267"/>
                      </a:cxn>
                      <a:cxn ang="0">
                        <a:pos x="2019" y="1062"/>
                      </a:cxn>
                      <a:cxn ang="0">
                        <a:pos x="2003" y="873"/>
                      </a:cxn>
                      <a:cxn ang="0">
                        <a:pos x="1960" y="694"/>
                      </a:cxn>
                      <a:cxn ang="0">
                        <a:pos x="1888" y="529"/>
                      </a:cxn>
                      <a:cxn ang="0">
                        <a:pos x="1765" y="354"/>
                      </a:cxn>
                      <a:cxn ang="0">
                        <a:pos x="1636" y="232"/>
                      </a:cxn>
                      <a:cxn ang="0">
                        <a:pos x="1471" y="120"/>
                      </a:cxn>
                      <a:cxn ang="0">
                        <a:pos x="1277" y="40"/>
                      </a:cxn>
                      <a:cxn ang="0">
                        <a:pos x="1115" y="6"/>
                      </a:cxn>
                      <a:cxn ang="0">
                        <a:pos x="936" y="0"/>
                      </a:cxn>
                      <a:cxn ang="0">
                        <a:pos x="782" y="28"/>
                      </a:cxn>
                      <a:cxn ang="0">
                        <a:pos x="630" y="78"/>
                      </a:cxn>
                      <a:cxn ang="0">
                        <a:pos x="501" y="145"/>
                      </a:cxn>
                      <a:cxn ang="0">
                        <a:pos x="365" y="242"/>
                      </a:cxn>
                      <a:cxn ang="0">
                        <a:pos x="242" y="360"/>
                      </a:cxn>
                      <a:cxn ang="0">
                        <a:pos x="140" y="495"/>
                      </a:cxn>
                      <a:cxn ang="0">
                        <a:pos x="53" y="685"/>
                      </a:cxn>
                      <a:cxn ang="0">
                        <a:pos x="7" y="879"/>
                      </a:cxn>
                      <a:cxn ang="0">
                        <a:pos x="0" y="1052"/>
                      </a:cxn>
                      <a:cxn ang="0">
                        <a:pos x="14" y="1239"/>
                      </a:cxn>
                      <a:cxn ang="0">
                        <a:pos x="62" y="1427"/>
                      </a:cxn>
                      <a:cxn ang="0">
                        <a:pos x="144" y="1602"/>
                      </a:cxn>
                      <a:cxn ang="0">
                        <a:pos x="239" y="1770"/>
                      </a:cxn>
                      <a:cxn ang="0">
                        <a:pos x="370" y="2007"/>
                      </a:cxn>
                      <a:cxn ang="0">
                        <a:pos x="429" y="2138"/>
                      </a:cxn>
                      <a:cxn ang="0">
                        <a:pos x="469" y="2292"/>
                      </a:cxn>
                      <a:cxn ang="0">
                        <a:pos x="501" y="2506"/>
                      </a:cxn>
                      <a:cxn ang="0">
                        <a:pos x="526" y="2693"/>
                      </a:cxn>
                      <a:cxn ang="0">
                        <a:pos x="543" y="2767"/>
                      </a:cxn>
                      <a:cxn ang="0">
                        <a:pos x="552" y="2784"/>
                      </a:cxn>
                      <a:cxn ang="0">
                        <a:pos x="576" y="2812"/>
                      </a:cxn>
                      <a:cxn ang="0">
                        <a:pos x="635" y="2847"/>
                      </a:cxn>
                      <a:cxn ang="0">
                        <a:pos x="703" y="2870"/>
                      </a:cxn>
                      <a:cxn ang="0">
                        <a:pos x="778" y="2889"/>
                      </a:cxn>
                      <a:cxn ang="0">
                        <a:pos x="857" y="2900"/>
                      </a:cxn>
                      <a:cxn ang="0">
                        <a:pos x="934" y="2906"/>
                      </a:cxn>
                      <a:cxn ang="0">
                        <a:pos x="1006" y="2908"/>
                      </a:cxn>
                      <a:cxn ang="0">
                        <a:pos x="1086" y="2906"/>
                      </a:cxn>
                      <a:cxn ang="0">
                        <a:pos x="1166" y="2900"/>
                      </a:cxn>
                      <a:cxn ang="0">
                        <a:pos x="1241" y="2887"/>
                      </a:cxn>
                      <a:cxn ang="0">
                        <a:pos x="1309" y="2871"/>
                      </a:cxn>
                      <a:cxn ang="0">
                        <a:pos x="1375" y="2849"/>
                      </a:cxn>
                    </a:cxnLst>
                    <a:rect l="0" t="0" r="r" b="b"/>
                    <a:pathLst>
                      <a:path w="2019" h="2908">
                        <a:moveTo>
                          <a:pt x="1415" y="2830"/>
                        </a:moveTo>
                        <a:lnTo>
                          <a:pt x="1432" y="2818"/>
                        </a:lnTo>
                        <a:lnTo>
                          <a:pt x="1445" y="2807"/>
                        </a:lnTo>
                        <a:lnTo>
                          <a:pt x="1453" y="2799"/>
                        </a:lnTo>
                        <a:lnTo>
                          <a:pt x="1458" y="2790"/>
                        </a:lnTo>
                        <a:lnTo>
                          <a:pt x="1463" y="2784"/>
                        </a:lnTo>
                        <a:lnTo>
                          <a:pt x="1466" y="2778"/>
                        </a:lnTo>
                        <a:lnTo>
                          <a:pt x="1470" y="2773"/>
                        </a:lnTo>
                        <a:lnTo>
                          <a:pt x="1471" y="2765"/>
                        </a:lnTo>
                        <a:lnTo>
                          <a:pt x="1474" y="2756"/>
                        </a:lnTo>
                        <a:lnTo>
                          <a:pt x="1475" y="2744"/>
                        </a:lnTo>
                        <a:lnTo>
                          <a:pt x="1484" y="2698"/>
                        </a:lnTo>
                        <a:lnTo>
                          <a:pt x="1543" y="2322"/>
                        </a:lnTo>
                        <a:lnTo>
                          <a:pt x="1554" y="2268"/>
                        </a:lnTo>
                        <a:lnTo>
                          <a:pt x="1563" y="2229"/>
                        </a:lnTo>
                        <a:lnTo>
                          <a:pt x="1577" y="2175"/>
                        </a:lnTo>
                        <a:lnTo>
                          <a:pt x="1598" y="2115"/>
                        </a:lnTo>
                        <a:lnTo>
                          <a:pt x="1619" y="2062"/>
                        </a:lnTo>
                        <a:lnTo>
                          <a:pt x="1638" y="2018"/>
                        </a:lnTo>
                        <a:lnTo>
                          <a:pt x="1655" y="1980"/>
                        </a:lnTo>
                        <a:lnTo>
                          <a:pt x="1672" y="1943"/>
                        </a:lnTo>
                        <a:lnTo>
                          <a:pt x="1706" y="1880"/>
                        </a:lnTo>
                        <a:lnTo>
                          <a:pt x="1740" y="1821"/>
                        </a:lnTo>
                        <a:lnTo>
                          <a:pt x="1773" y="1766"/>
                        </a:lnTo>
                        <a:lnTo>
                          <a:pt x="1799" y="1724"/>
                        </a:lnTo>
                        <a:lnTo>
                          <a:pt x="1846" y="1645"/>
                        </a:lnTo>
                        <a:lnTo>
                          <a:pt x="1879" y="1590"/>
                        </a:lnTo>
                        <a:lnTo>
                          <a:pt x="1905" y="1544"/>
                        </a:lnTo>
                        <a:lnTo>
                          <a:pt x="1927" y="1492"/>
                        </a:lnTo>
                        <a:lnTo>
                          <a:pt x="1952" y="1429"/>
                        </a:lnTo>
                        <a:lnTo>
                          <a:pt x="1969" y="1374"/>
                        </a:lnTo>
                        <a:lnTo>
                          <a:pt x="1985" y="1316"/>
                        </a:lnTo>
                        <a:lnTo>
                          <a:pt x="1995" y="1267"/>
                        </a:lnTo>
                        <a:lnTo>
                          <a:pt x="2007" y="1212"/>
                        </a:lnTo>
                        <a:lnTo>
                          <a:pt x="2015" y="1142"/>
                        </a:lnTo>
                        <a:lnTo>
                          <a:pt x="2019" y="1062"/>
                        </a:lnTo>
                        <a:lnTo>
                          <a:pt x="2019" y="987"/>
                        </a:lnTo>
                        <a:lnTo>
                          <a:pt x="2012" y="928"/>
                        </a:lnTo>
                        <a:lnTo>
                          <a:pt x="2003" y="873"/>
                        </a:lnTo>
                        <a:lnTo>
                          <a:pt x="1994" y="824"/>
                        </a:lnTo>
                        <a:lnTo>
                          <a:pt x="1978" y="759"/>
                        </a:lnTo>
                        <a:lnTo>
                          <a:pt x="1960" y="694"/>
                        </a:lnTo>
                        <a:lnTo>
                          <a:pt x="1940" y="634"/>
                        </a:lnTo>
                        <a:lnTo>
                          <a:pt x="1917" y="578"/>
                        </a:lnTo>
                        <a:lnTo>
                          <a:pt x="1888" y="529"/>
                        </a:lnTo>
                        <a:lnTo>
                          <a:pt x="1850" y="466"/>
                        </a:lnTo>
                        <a:lnTo>
                          <a:pt x="1807" y="403"/>
                        </a:lnTo>
                        <a:lnTo>
                          <a:pt x="1765" y="354"/>
                        </a:lnTo>
                        <a:lnTo>
                          <a:pt x="1727" y="312"/>
                        </a:lnTo>
                        <a:lnTo>
                          <a:pt x="1683" y="272"/>
                        </a:lnTo>
                        <a:lnTo>
                          <a:pt x="1636" y="232"/>
                        </a:lnTo>
                        <a:lnTo>
                          <a:pt x="1590" y="196"/>
                        </a:lnTo>
                        <a:lnTo>
                          <a:pt x="1535" y="159"/>
                        </a:lnTo>
                        <a:lnTo>
                          <a:pt x="1471" y="120"/>
                        </a:lnTo>
                        <a:lnTo>
                          <a:pt x="1411" y="90"/>
                        </a:lnTo>
                        <a:lnTo>
                          <a:pt x="1341" y="61"/>
                        </a:lnTo>
                        <a:lnTo>
                          <a:pt x="1277" y="40"/>
                        </a:lnTo>
                        <a:lnTo>
                          <a:pt x="1224" y="27"/>
                        </a:lnTo>
                        <a:lnTo>
                          <a:pt x="1167" y="14"/>
                        </a:lnTo>
                        <a:lnTo>
                          <a:pt x="1115" y="6"/>
                        </a:lnTo>
                        <a:lnTo>
                          <a:pt x="1053" y="0"/>
                        </a:lnTo>
                        <a:lnTo>
                          <a:pt x="997" y="0"/>
                        </a:lnTo>
                        <a:lnTo>
                          <a:pt x="936" y="0"/>
                        </a:lnTo>
                        <a:lnTo>
                          <a:pt x="885" y="6"/>
                        </a:lnTo>
                        <a:lnTo>
                          <a:pt x="826" y="19"/>
                        </a:lnTo>
                        <a:lnTo>
                          <a:pt x="782" y="28"/>
                        </a:lnTo>
                        <a:lnTo>
                          <a:pt x="727" y="44"/>
                        </a:lnTo>
                        <a:lnTo>
                          <a:pt x="676" y="59"/>
                        </a:lnTo>
                        <a:lnTo>
                          <a:pt x="630" y="78"/>
                        </a:lnTo>
                        <a:lnTo>
                          <a:pt x="586" y="97"/>
                        </a:lnTo>
                        <a:lnTo>
                          <a:pt x="541" y="121"/>
                        </a:lnTo>
                        <a:lnTo>
                          <a:pt x="501" y="145"/>
                        </a:lnTo>
                        <a:lnTo>
                          <a:pt x="456" y="175"/>
                        </a:lnTo>
                        <a:lnTo>
                          <a:pt x="408" y="209"/>
                        </a:lnTo>
                        <a:lnTo>
                          <a:pt x="365" y="242"/>
                        </a:lnTo>
                        <a:lnTo>
                          <a:pt x="326" y="277"/>
                        </a:lnTo>
                        <a:lnTo>
                          <a:pt x="284" y="316"/>
                        </a:lnTo>
                        <a:lnTo>
                          <a:pt x="242" y="360"/>
                        </a:lnTo>
                        <a:lnTo>
                          <a:pt x="206" y="402"/>
                        </a:lnTo>
                        <a:lnTo>
                          <a:pt x="175" y="441"/>
                        </a:lnTo>
                        <a:lnTo>
                          <a:pt x="140" y="495"/>
                        </a:lnTo>
                        <a:lnTo>
                          <a:pt x="106" y="554"/>
                        </a:lnTo>
                        <a:lnTo>
                          <a:pt x="75" y="620"/>
                        </a:lnTo>
                        <a:lnTo>
                          <a:pt x="53" y="685"/>
                        </a:lnTo>
                        <a:lnTo>
                          <a:pt x="34" y="752"/>
                        </a:lnTo>
                        <a:lnTo>
                          <a:pt x="17" y="818"/>
                        </a:lnTo>
                        <a:lnTo>
                          <a:pt x="7" y="879"/>
                        </a:lnTo>
                        <a:lnTo>
                          <a:pt x="0" y="940"/>
                        </a:lnTo>
                        <a:lnTo>
                          <a:pt x="0" y="999"/>
                        </a:lnTo>
                        <a:lnTo>
                          <a:pt x="0" y="1052"/>
                        </a:lnTo>
                        <a:lnTo>
                          <a:pt x="0" y="1115"/>
                        </a:lnTo>
                        <a:lnTo>
                          <a:pt x="3" y="1170"/>
                        </a:lnTo>
                        <a:lnTo>
                          <a:pt x="14" y="1239"/>
                        </a:lnTo>
                        <a:lnTo>
                          <a:pt x="24" y="1299"/>
                        </a:lnTo>
                        <a:lnTo>
                          <a:pt x="40" y="1358"/>
                        </a:lnTo>
                        <a:lnTo>
                          <a:pt x="62" y="1427"/>
                        </a:lnTo>
                        <a:lnTo>
                          <a:pt x="87" y="1488"/>
                        </a:lnTo>
                        <a:lnTo>
                          <a:pt x="113" y="1542"/>
                        </a:lnTo>
                        <a:lnTo>
                          <a:pt x="144" y="1602"/>
                        </a:lnTo>
                        <a:lnTo>
                          <a:pt x="178" y="1660"/>
                        </a:lnTo>
                        <a:lnTo>
                          <a:pt x="208" y="1715"/>
                        </a:lnTo>
                        <a:lnTo>
                          <a:pt x="239" y="1770"/>
                        </a:lnTo>
                        <a:lnTo>
                          <a:pt x="272" y="1830"/>
                        </a:lnTo>
                        <a:lnTo>
                          <a:pt x="323" y="1917"/>
                        </a:lnTo>
                        <a:lnTo>
                          <a:pt x="370" y="2007"/>
                        </a:lnTo>
                        <a:lnTo>
                          <a:pt x="398" y="2053"/>
                        </a:lnTo>
                        <a:lnTo>
                          <a:pt x="412" y="2091"/>
                        </a:lnTo>
                        <a:lnTo>
                          <a:pt x="429" y="2138"/>
                        </a:lnTo>
                        <a:lnTo>
                          <a:pt x="445" y="2192"/>
                        </a:lnTo>
                        <a:lnTo>
                          <a:pt x="458" y="2239"/>
                        </a:lnTo>
                        <a:lnTo>
                          <a:pt x="469" y="2292"/>
                        </a:lnTo>
                        <a:lnTo>
                          <a:pt x="479" y="2365"/>
                        </a:lnTo>
                        <a:lnTo>
                          <a:pt x="492" y="2444"/>
                        </a:lnTo>
                        <a:lnTo>
                          <a:pt x="501" y="2506"/>
                        </a:lnTo>
                        <a:lnTo>
                          <a:pt x="511" y="2586"/>
                        </a:lnTo>
                        <a:lnTo>
                          <a:pt x="518" y="2643"/>
                        </a:lnTo>
                        <a:lnTo>
                          <a:pt x="526" y="2693"/>
                        </a:lnTo>
                        <a:lnTo>
                          <a:pt x="537" y="2742"/>
                        </a:lnTo>
                        <a:lnTo>
                          <a:pt x="541" y="2756"/>
                        </a:lnTo>
                        <a:lnTo>
                          <a:pt x="543" y="2767"/>
                        </a:lnTo>
                        <a:lnTo>
                          <a:pt x="545" y="2773"/>
                        </a:lnTo>
                        <a:lnTo>
                          <a:pt x="546" y="2778"/>
                        </a:lnTo>
                        <a:lnTo>
                          <a:pt x="552" y="2784"/>
                        </a:lnTo>
                        <a:lnTo>
                          <a:pt x="558" y="2794"/>
                        </a:lnTo>
                        <a:lnTo>
                          <a:pt x="567" y="2803"/>
                        </a:lnTo>
                        <a:lnTo>
                          <a:pt x="576" y="2812"/>
                        </a:lnTo>
                        <a:lnTo>
                          <a:pt x="592" y="2824"/>
                        </a:lnTo>
                        <a:lnTo>
                          <a:pt x="610" y="2833"/>
                        </a:lnTo>
                        <a:lnTo>
                          <a:pt x="635" y="2847"/>
                        </a:lnTo>
                        <a:lnTo>
                          <a:pt x="657" y="2856"/>
                        </a:lnTo>
                        <a:lnTo>
                          <a:pt x="681" y="2864"/>
                        </a:lnTo>
                        <a:lnTo>
                          <a:pt x="703" y="2870"/>
                        </a:lnTo>
                        <a:lnTo>
                          <a:pt x="723" y="2875"/>
                        </a:lnTo>
                        <a:lnTo>
                          <a:pt x="753" y="2883"/>
                        </a:lnTo>
                        <a:lnTo>
                          <a:pt x="778" y="2889"/>
                        </a:lnTo>
                        <a:lnTo>
                          <a:pt x="802" y="2892"/>
                        </a:lnTo>
                        <a:lnTo>
                          <a:pt x="829" y="2896"/>
                        </a:lnTo>
                        <a:lnTo>
                          <a:pt x="857" y="2900"/>
                        </a:lnTo>
                        <a:lnTo>
                          <a:pt x="883" y="2902"/>
                        </a:lnTo>
                        <a:lnTo>
                          <a:pt x="906" y="2904"/>
                        </a:lnTo>
                        <a:lnTo>
                          <a:pt x="934" y="2906"/>
                        </a:lnTo>
                        <a:lnTo>
                          <a:pt x="959" y="2908"/>
                        </a:lnTo>
                        <a:lnTo>
                          <a:pt x="984" y="2908"/>
                        </a:lnTo>
                        <a:lnTo>
                          <a:pt x="1006" y="2908"/>
                        </a:lnTo>
                        <a:lnTo>
                          <a:pt x="1031" y="2908"/>
                        </a:lnTo>
                        <a:lnTo>
                          <a:pt x="1061" y="2908"/>
                        </a:lnTo>
                        <a:lnTo>
                          <a:pt x="1086" y="2906"/>
                        </a:lnTo>
                        <a:lnTo>
                          <a:pt x="1108" y="2906"/>
                        </a:lnTo>
                        <a:lnTo>
                          <a:pt x="1134" y="2902"/>
                        </a:lnTo>
                        <a:lnTo>
                          <a:pt x="1166" y="2900"/>
                        </a:lnTo>
                        <a:lnTo>
                          <a:pt x="1188" y="2896"/>
                        </a:lnTo>
                        <a:lnTo>
                          <a:pt x="1217" y="2892"/>
                        </a:lnTo>
                        <a:lnTo>
                          <a:pt x="1241" y="2887"/>
                        </a:lnTo>
                        <a:lnTo>
                          <a:pt x="1265" y="2883"/>
                        </a:lnTo>
                        <a:lnTo>
                          <a:pt x="1288" y="2877"/>
                        </a:lnTo>
                        <a:lnTo>
                          <a:pt x="1309" y="2871"/>
                        </a:lnTo>
                        <a:lnTo>
                          <a:pt x="1334" y="2864"/>
                        </a:lnTo>
                        <a:lnTo>
                          <a:pt x="1354" y="2856"/>
                        </a:lnTo>
                        <a:lnTo>
                          <a:pt x="1375" y="2849"/>
                        </a:lnTo>
                        <a:lnTo>
                          <a:pt x="1395" y="2839"/>
                        </a:lnTo>
                        <a:lnTo>
                          <a:pt x="1415" y="2830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67" name="Oval 3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567" y="2579"/>
                    <a:ext cx="886" cy="296"/>
                  </a:xfrm>
                  <a:prstGeom prst="ellipse">
                    <a:avLst/>
                  </a:prstGeom>
                  <a:solidFill>
                    <a:srgbClr val="A0A0A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68" name="未知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491" y="293"/>
                    <a:ext cx="338" cy="43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0" y="46"/>
                      </a:cxn>
                      <a:cxn ang="0">
                        <a:pos x="172" y="97"/>
                      </a:cxn>
                      <a:cxn ang="0">
                        <a:pos x="234" y="148"/>
                      </a:cxn>
                      <a:cxn ang="0">
                        <a:pos x="275" y="203"/>
                      </a:cxn>
                      <a:cxn ang="0">
                        <a:pos x="304" y="259"/>
                      </a:cxn>
                      <a:cxn ang="0">
                        <a:pos x="325" y="308"/>
                      </a:cxn>
                      <a:cxn ang="0">
                        <a:pos x="338" y="358"/>
                      </a:cxn>
                      <a:cxn ang="0">
                        <a:pos x="219" y="432"/>
                      </a:cxn>
                      <a:cxn ang="0">
                        <a:pos x="208" y="362"/>
                      </a:cxn>
                      <a:cxn ang="0">
                        <a:pos x="189" y="287"/>
                      </a:cxn>
                      <a:cxn ang="0">
                        <a:pos x="161" y="209"/>
                      </a:cxn>
                      <a:cxn ang="0">
                        <a:pos x="124" y="144"/>
                      </a:cxn>
                      <a:cxn ang="0">
                        <a:pos x="73" y="78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338" h="432">
                        <a:moveTo>
                          <a:pt x="0" y="0"/>
                        </a:moveTo>
                        <a:lnTo>
                          <a:pt x="90" y="46"/>
                        </a:lnTo>
                        <a:lnTo>
                          <a:pt x="172" y="97"/>
                        </a:lnTo>
                        <a:lnTo>
                          <a:pt x="234" y="148"/>
                        </a:lnTo>
                        <a:lnTo>
                          <a:pt x="275" y="203"/>
                        </a:lnTo>
                        <a:lnTo>
                          <a:pt x="304" y="259"/>
                        </a:lnTo>
                        <a:lnTo>
                          <a:pt x="325" y="308"/>
                        </a:lnTo>
                        <a:lnTo>
                          <a:pt x="338" y="358"/>
                        </a:lnTo>
                        <a:lnTo>
                          <a:pt x="219" y="432"/>
                        </a:lnTo>
                        <a:lnTo>
                          <a:pt x="208" y="362"/>
                        </a:lnTo>
                        <a:lnTo>
                          <a:pt x="189" y="287"/>
                        </a:lnTo>
                        <a:lnTo>
                          <a:pt x="161" y="209"/>
                        </a:lnTo>
                        <a:lnTo>
                          <a:pt x="124" y="144"/>
                        </a:lnTo>
                        <a:lnTo>
                          <a:pt x="73" y="7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4369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728" y="875"/>
                    <a:ext cx="562" cy="1806"/>
                    <a:chOff x="0" y="0"/>
                    <a:chExt cx="562" cy="1806"/>
                  </a:xfrm>
                </p:grpSpPr>
                <p:sp>
                  <p:nvSpPr>
                    <p:cNvPr id="14370" name="未知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06" y="753"/>
                      <a:ext cx="345" cy="10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80"/>
                        </a:cxn>
                        <a:cxn ang="0">
                          <a:pos x="6" y="252"/>
                        </a:cxn>
                        <a:cxn ang="0">
                          <a:pos x="23" y="274"/>
                        </a:cxn>
                        <a:cxn ang="0">
                          <a:pos x="17" y="975"/>
                        </a:cxn>
                        <a:cxn ang="0">
                          <a:pos x="40" y="1053"/>
                        </a:cxn>
                        <a:cxn ang="0">
                          <a:pos x="98" y="1053"/>
                        </a:cxn>
                        <a:cxn ang="0">
                          <a:pos x="146" y="1015"/>
                        </a:cxn>
                        <a:cxn ang="0">
                          <a:pos x="201" y="1015"/>
                        </a:cxn>
                        <a:cxn ang="0">
                          <a:pos x="245" y="1053"/>
                        </a:cxn>
                        <a:cxn ang="0">
                          <a:pos x="307" y="1053"/>
                        </a:cxn>
                        <a:cxn ang="0">
                          <a:pos x="328" y="975"/>
                        </a:cxn>
                        <a:cxn ang="0">
                          <a:pos x="317" y="274"/>
                        </a:cxn>
                        <a:cxn ang="0">
                          <a:pos x="333" y="252"/>
                        </a:cxn>
                        <a:cxn ang="0">
                          <a:pos x="345" y="80"/>
                        </a:cxn>
                        <a:cxn ang="0">
                          <a:pos x="269" y="17"/>
                        </a:cxn>
                        <a:cxn ang="0">
                          <a:pos x="231" y="17"/>
                        </a:cxn>
                        <a:cxn ang="0">
                          <a:pos x="210" y="0"/>
                        </a:cxn>
                        <a:cxn ang="0">
                          <a:pos x="123" y="0"/>
                        </a:cxn>
                        <a:cxn ang="0">
                          <a:pos x="104" y="17"/>
                        </a:cxn>
                        <a:cxn ang="0">
                          <a:pos x="72" y="17"/>
                        </a:cxn>
                        <a:cxn ang="0">
                          <a:pos x="0" y="80"/>
                        </a:cxn>
                      </a:cxnLst>
                      <a:rect l="0" t="0" r="r" b="b"/>
                      <a:pathLst>
                        <a:path w="345" h="1053">
                          <a:moveTo>
                            <a:pt x="0" y="80"/>
                          </a:moveTo>
                          <a:lnTo>
                            <a:pt x="6" y="252"/>
                          </a:lnTo>
                          <a:lnTo>
                            <a:pt x="23" y="274"/>
                          </a:lnTo>
                          <a:lnTo>
                            <a:pt x="17" y="975"/>
                          </a:lnTo>
                          <a:lnTo>
                            <a:pt x="40" y="1053"/>
                          </a:lnTo>
                          <a:lnTo>
                            <a:pt x="98" y="1053"/>
                          </a:lnTo>
                          <a:lnTo>
                            <a:pt x="146" y="1015"/>
                          </a:lnTo>
                          <a:lnTo>
                            <a:pt x="201" y="1015"/>
                          </a:lnTo>
                          <a:lnTo>
                            <a:pt x="245" y="1053"/>
                          </a:lnTo>
                          <a:lnTo>
                            <a:pt x="307" y="1053"/>
                          </a:lnTo>
                          <a:lnTo>
                            <a:pt x="328" y="975"/>
                          </a:lnTo>
                          <a:lnTo>
                            <a:pt x="317" y="274"/>
                          </a:lnTo>
                          <a:lnTo>
                            <a:pt x="333" y="252"/>
                          </a:lnTo>
                          <a:lnTo>
                            <a:pt x="345" y="80"/>
                          </a:lnTo>
                          <a:lnTo>
                            <a:pt x="269" y="17"/>
                          </a:lnTo>
                          <a:lnTo>
                            <a:pt x="231" y="17"/>
                          </a:lnTo>
                          <a:lnTo>
                            <a:pt x="210" y="0"/>
                          </a:lnTo>
                          <a:lnTo>
                            <a:pt x="123" y="0"/>
                          </a:lnTo>
                          <a:lnTo>
                            <a:pt x="104" y="17"/>
                          </a:lnTo>
                          <a:lnTo>
                            <a:pt x="72" y="17"/>
                          </a:lnTo>
                          <a:lnTo>
                            <a:pt x="0" y="80"/>
                          </a:lnTo>
                          <a:close/>
                        </a:path>
                      </a:pathLst>
                    </a:custGeom>
                    <a:solidFill>
                      <a:srgbClr val="C0C0C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371" name="Oval 3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283" y="786"/>
                      <a:ext cx="45" cy="72"/>
                    </a:xfrm>
                    <a:prstGeom prst="ellipse">
                      <a:avLst/>
                    </a:prstGeom>
                    <a:solidFill>
                      <a:srgbClr val="E0E0E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4372" name="Group 3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0" y="0"/>
                      <a:ext cx="562" cy="828"/>
                      <a:chOff x="0" y="0"/>
                      <a:chExt cx="562" cy="828"/>
                    </a:xfrm>
                  </p:grpSpPr>
                  <p:sp>
                    <p:nvSpPr>
                      <p:cNvPr id="14373" name="Oval 3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3" y="0"/>
                        <a:ext cx="514" cy="282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4374" name="未知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0" y="129"/>
                        <a:ext cx="562" cy="69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58" y="699"/>
                          </a:cxn>
                          <a:cxn ang="0">
                            <a:pos x="562" y="69"/>
                          </a:cxn>
                          <a:cxn ang="0">
                            <a:pos x="526" y="56"/>
                          </a:cxn>
                          <a:cxn ang="0">
                            <a:pos x="485" y="38"/>
                          </a:cxn>
                          <a:cxn ang="0">
                            <a:pos x="431" y="24"/>
                          </a:cxn>
                          <a:cxn ang="0">
                            <a:pos x="384" y="12"/>
                          </a:cxn>
                          <a:cxn ang="0">
                            <a:pos x="342" y="4"/>
                          </a:cxn>
                          <a:cxn ang="0">
                            <a:pos x="297" y="0"/>
                          </a:cxn>
                          <a:cxn ang="0">
                            <a:pos x="248" y="3"/>
                          </a:cxn>
                          <a:cxn ang="0">
                            <a:pos x="185" y="10"/>
                          </a:cxn>
                          <a:cxn ang="0">
                            <a:pos x="132" y="24"/>
                          </a:cxn>
                          <a:cxn ang="0">
                            <a:pos x="80" y="38"/>
                          </a:cxn>
                          <a:cxn ang="0">
                            <a:pos x="34" y="58"/>
                          </a:cxn>
                          <a:cxn ang="0">
                            <a:pos x="0" y="76"/>
                          </a:cxn>
                          <a:cxn ang="0">
                            <a:pos x="197" y="699"/>
                          </a:cxn>
                        </a:cxnLst>
                        <a:rect l="0" t="0" r="r" b="b"/>
                        <a:pathLst>
                          <a:path w="562" h="699">
                            <a:moveTo>
                              <a:pt x="358" y="699"/>
                            </a:moveTo>
                            <a:lnTo>
                              <a:pt x="562" y="69"/>
                            </a:lnTo>
                            <a:lnTo>
                              <a:pt x="526" y="56"/>
                            </a:lnTo>
                            <a:lnTo>
                              <a:pt x="485" y="38"/>
                            </a:lnTo>
                            <a:lnTo>
                              <a:pt x="431" y="24"/>
                            </a:lnTo>
                            <a:lnTo>
                              <a:pt x="384" y="12"/>
                            </a:lnTo>
                            <a:lnTo>
                              <a:pt x="342" y="4"/>
                            </a:lnTo>
                            <a:lnTo>
                              <a:pt x="297" y="0"/>
                            </a:lnTo>
                            <a:lnTo>
                              <a:pt x="248" y="3"/>
                            </a:lnTo>
                            <a:lnTo>
                              <a:pt x="185" y="10"/>
                            </a:lnTo>
                            <a:lnTo>
                              <a:pt x="132" y="24"/>
                            </a:lnTo>
                            <a:lnTo>
                              <a:pt x="80" y="38"/>
                            </a:lnTo>
                            <a:lnTo>
                              <a:pt x="34" y="58"/>
                            </a:lnTo>
                            <a:lnTo>
                              <a:pt x="0" y="76"/>
                            </a:lnTo>
                            <a:lnTo>
                              <a:pt x="197" y="699"/>
                            </a:lnTo>
                          </a:path>
                        </a:pathLst>
                      </a:cu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4375" name="Group 4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178" y="904"/>
                      <a:ext cx="193" cy="804"/>
                      <a:chOff x="0" y="0"/>
                      <a:chExt cx="193" cy="804"/>
                    </a:xfrm>
                  </p:grpSpPr>
                  <p:sp>
                    <p:nvSpPr>
                      <p:cNvPr id="14376" name="Line 41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32" y="21"/>
                        <a:ext cx="1" cy="783"/>
                      </a:xfrm>
                      <a:prstGeom prst="line">
                        <a:avLst/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4377" name="Line 42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V="1">
                        <a:off x="160" y="21"/>
                        <a:ext cx="4" cy="779"/>
                      </a:xfrm>
                      <a:prstGeom prst="line">
                        <a:avLst/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4378" name="Line 43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V="1">
                        <a:off x="190" y="0"/>
                        <a:ext cx="3" cy="780"/>
                      </a:xfrm>
                      <a:prstGeom prst="line">
                        <a:avLst/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4379" name="Line 44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 flipV="1">
                        <a:off x="0" y="0"/>
                        <a:ext cx="2" cy="780"/>
                      </a:xfrm>
                      <a:prstGeom prst="line">
                        <a:avLst/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14380" name="未知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70" y="2160"/>
                    <a:ext cx="546" cy="681"/>
                  </a:xfrm>
                  <a:custGeom>
                    <a:avLst/>
                    <a:gdLst/>
                    <a:ahLst/>
                    <a:cxnLst>
                      <a:cxn ang="0">
                        <a:pos x="546" y="0"/>
                      </a:cxn>
                      <a:cxn ang="0">
                        <a:pos x="523" y="20"/>
                      </a:cxn>
                      <a:cxn ang="0">
                        <a:pos x="432" y="441"/>
                      </a:cxn>
                      <a:cxn ang="0">
                        <a:pos x="415" y="483"/>
                      </a:cxn>
                      <a:cxn ang="0">
                        <a:pos x="388" y="518"/>
                      </a:cxn>
                      <a:cxn ang="0">
                        <a:pos x="347" y="550"/>
                      </a:cxn>
                      <a:cxn ang="0">
                        <a:pos x="307" y="575"/>
                      </a:cxn>
                      <a:cxn ang="0">
                        <a:pos x="262" y="598"/>
                      </a:cxn>
                      <a:cxn ang="0">
                        <a:pos x="215" y="618"/>
                      </a:cxn>
                      <a:cxn ang="0">
                        <a:pos x="163" y="637"/>
                      </a:cxn>
                      <a:cxn ang="0">
                        <a:pos x="119" y="647"/>
                      </a:cxn>
                      <a:cxn ang="0">
                        <a:pos x="65" y="656"/>
                      </a:cxn>
                      <a:cxn ang="0">
                        <a:pos x="0" y="652"/>
                      </a:cxn>
                      <a:cxn ang="0">
                        <a:pos x="10" y="677"/>
                      </a:cxn>
                      <a:cxn ang="0">
                        <a:pos x="55" y="681"/>
                      </a:cxn>
                      <a:cxn ang="0">
                        <a:pos x="86" y="681"/>
                      </a:cxn>
                      <a:cxn ang="0">
                        <a:pos x="134" y="677"/>
                      </a:cxn>
                      <a:cxn ang="0">
                        <a:pos x="173" y="674"/>
                      </a:cxn>
                      <a:cxn ang="0">
                        <a:pos x="227" y="665"/>
                      </a:cxn>
                      <a:cxn ang="0">
                        <a:pos x="269" y="657"/>
                      </a:cxn>
                      <a:cxn ang="0">
                        <a:pos x="316" y="643"/>
                      </a:cxn>
                      <a:cxn ang="0">
                        <a:pos x="343" y="635"/>
                      </a:cxn>
                      <a:cxn ang="0">
                        <a:pos x="384" y="618"/>
                      </a:cxn>
                      <a:cxn ang="0">
                        <a:pos x="427" y="590"/>
                      </a:cxn>
                      <a:cxn ang="0">
                        <a:pos x="440" y="575"/>
                      </a:cxn>
                      <a:cxn ang="0">
                        <a:pos x="452" y="554"/>
                      </a:cxn>
                      <a:cxn ang="0">
                        <a:pos x="462" y="512"/>
                      </a:cxn>
                      <a:cxn ang="0">
                        <a:pos x="471" y="470"/>
                      </a:cxn>
                      <a:cxn ang="0">
                        <a:pos x="546" y="0"/>
                      </a:cxn>
                    </a:cxnLst>
                    <a:rect l="0" t="0" r="r" b="b"/>
                    <a:pathLst>
                      <a:path w="546" h="681">
                        <a:moveTo>
                          <a:pt x="546" y="0"/>
                        </a:moveTo>
                        <a:lnTo>
                          <a:pt x="523" y="20"/>
                        </a:lnTo>
                        <a:lnTo>
                          <a:pt x="432" y="441"/>
                        </a:lnTo>
                        <a:lnTo>
                          <a:pt x="415" y="483"/>
                        </a:lnTo>
                        <a:lnTo>
                          <a:pt x="388" y="518"/>
                        </a:lnTo>
                        <a:lnTo>
                          <a:pt x="347" y="550"/>
                        </a:lnTo>
                        <a:lnTo>
                          <a:pt x="307" y="575"/>
                        </a:lnTo>
                        <a:lnTo>
                          <a:pt x="262" y="598"/>
                        </a:lnTo>
                        <a:lnTo>
                          <a:pt x="215" y="618"/>
                        </a:lnTo>
                        <a:lnTo>
                          <a:pt x="163" y="637"/>
                        </a:lnTo>
                        <a:lnTo>
                          <a:pt x="119" y="647"/>
                        </a:lnTo>
                        <a:lnTo>
                          <a:pt x="65" y="656"/>
                        </a:lnTo>
                        <a:lnTo>
                          <a:pt x="0" y="652"/>
                        </a:lnTo>
                        <a:lnTo>
                          <a:pt x="10" y="677"/>
                        </a:lnTo>
                        <a:lnTo>
                          <a:pt x="55" y="681"/>
                        </a:lnTo>
                        <a:lnTo>
                          <a:pt x="86" y="681"/>
                        </a:lnTo>
                        <a:lnTo>
                          <a:pt x="134" y="677"/>
                        </a:lnTo>
                        <a:lnTo>
                          <a:pt x="173" y="674"/>
                        </a:lnTo>
                        <a:lnTo>
                          <a:pt x="227" y="665"/>
                        </a:lnTo>
                        <a:lnTo>
                          <a:pt x="269" y="657"/>
                        </a:lnTo>
                        <a:lnTo>
                          <a:pt x="316" y="643"/>
                        </a:lnTo>
                        <a:lnTo>
                          <a:pt x="343" y="635"/>
                        </a:lnTo>
                        <a:lnTo>
                          <a:pt x="384" y="618"/>
                        </a:lnTo>
                        <a:lnTo>
                          <a:pt x="427" y="590"/>
                        </a:lnTo>
                        <a:lnTo>
                          <a:pt x="440" y="575"/>
                        </a:lnTo>
                        <a:lnTo>
                          <a:pt x="452" y="554"/>
                        </a:lnTo>
                        <a:lnTo>
                          <a:pt x="462" y="512"/>
                        </a:lnTo>
                        <a:lnTo>
                          <a:pt x="471" y="470"/>
                        </a:lnTo>
                        <a:lnTo>
                          <a:pt x="546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4381" name="Rectangle 46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621"/>
                  <a:ext cx="540" cy="315"/>
                </a:xfrm>
                <a:prstGeom prst="rect">
                  <a:avLst/>
                </a:prstGeom>
                <a:gradFill rotWithShape="0">
                  <a:gsLst>
                    <a:gs pos="0">
                      <a:srgbClr val="808080"/>
                    </a:gs>
                    <a:gs pos="50000">
                      <a:srgbClr val="C0C0C0"/>
                    </a:gs>
                    <a:gs pos="100000">
                      <a:srgbClr val="808080"/>
                    </a:gs>
                  </a:gsLst>
                  <a:lin ang="0" scaled="1"/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14382" name="xjhsy4" descr="w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44" y="2344"/>
              <a:ext cx="2509" cy="1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83" name="未知"/>
            <p:cNvSpPr>
              <a:spLocks noChangeArrowheads="1"/>
            </p:cNvSpPr>
            <p:nvPr/>
          </p:nvSpPr>
          <p:spPr bwMode="auto">
            <a:xfrm>
              <a:off x="5478" y="859"/>
              <a:ext cx="1242" cy="2330"/>
            </a:xfrm>
            <a:custGeom>
              <a:avLst/>
              <a:gdLst/>
              <a:ahLst/>
              <a:cxnLst>
                <a:cxn ang="0">
                  <a:pos x="120" y="2251"/>
                </a:cxn>
                <a:cxn ang="0">
                  <a:pos x="930" y="2236"/>
                </a:cxn>
                <a:cxn ang="0">
                  <a:pos x="975" y="2191"/>
                </a:cxn>
                <a:cxn ang="0">
                  <a:pos x="1020" y="2161"/>
                </a:cxn>
                <a:cxn ang="0">
                  <a:pos x="1125" y="2041"/>
                </a:cxn>
                <a:cxn ang="0">
                  <a:pos x="1200" y="1801"/>
                </a:cxn>
                <a:cxn ang="0">
                  <a:pos x="1140" y="826"/>
                </a:cxn>
                <a:cxn ang="0">
                  <a:pos x="1125" y="736"/>
                </a:cxn>
                <a:cxn ang="0">
                  <a:pos x="1020" y="541"/>
                </a:cxn>
                <a:cxn ang="0">
                  <a:pos x="795" y="226"/>
                </a:cxn>
                <a:cxn ang="0">
                  <a:pos x="690" y="106"/>
                </a:cxn>
                <a:cxn ang="0">
                  <a:pos x="495" y="46"/>
                </a:cxn>
                <a:cxn ang="0">
                  <a:pos x="405" y="16"/>
                </a:cxn>
                <a:cxn ang="0">
                  <a:pos x="45" y="31"/>
                </a:cxn>
                <a:cxn ang="0">
                  <a:pos x="15" y="121"/>
                </a:cxn>
                <a:cxn ang="0">
                  <a:pos x="0" y="136"/>
                </a:cxn>
              </a:cxnLst>
              <a:rect l="0" t="0" r="r" b="b"/>
              <a:pathLst>
                <a:path w="1200" h="2322">
                  <a:moveTo>
                    <a:pt x="120" y="2251"/>
                  </a:moveTo>
                  <a:cubicBezTo>
                    <a:pt x="387" y="2284"/>
                    <a:pt x="672" y="2322"/>
                    <a:pt x="930" y="2236"/>
                  </a:cubicBezTo>
                  <a:cubicBezTo>
                    <a:pt x="945" y="2221"/>
                    <a:pt x="959" y="2205"/>
                    <a:pt x="975" y="2191"/>
                  </a:cubicBezTo>
                  <a:cubicBezTo>
                    <a:pt x="989" y="2179"/>
                    <a:pt x="1008" y="2175"/>
                    <a:pt x="1020" y="2161"/>
                  </a:cubicBezTo>
                  <a:cubicBezTo>
                    <a:pt x="1142" y="2021"/>
                    <a:pt x="1024" y="2108"/>
                    <a:pt x="1125" y="2041"/>
                  </a:cubicBezTo>
                  <a:cubicBezTo>
                    <a:pt x="1152" y="1961"/>
                    <a:pt x="1173" y="1881"/>
                    <a:pt x="1200" y="1801"/>
                  </a:cubicBezTo>
                  <a:cubicBezTo>
                    <a:pt x="1191" y="1412"/>
                    <a:pt x="1198" y="1171"/>
                    <a:pt x="1140" y="826"/>
                  </a:cubicBezTo>
                  <a:cubicBezTo>
                    <a:pt x="1135" y="796"/>
                    <a:pt x="1139" y="763"/>
                    <a:pt x="1125" y="736"/>
                  </a:cubicBezTo>
                  <a:cubicBezTo>
                    <a:pt x="1092" y="670"/>
                    <a:pt x="1055" y="604"/>
                    <a:pt x="1020" y="541"/>
                  </a:cubicBezTo>
                  <a:cubicBezTo>
                    <a:pt x="957" y="428"/>
                    <a:pt x="873" y="327"/>
                    <a:pt x="795" y="226"/>
                  </a:cubicBezTo>
                  <a:cubicBezTo>
                    <a:pt x="738" y="152"/>
                    <a:pt x="759" y="140"/>
                    <a:pt x="690" y="106"/>
                  </a:cubicBezTo>
                  <a:cubicBezTo>
                    <a:pt x="625" y="74"/>
                    <a:pt x="565" y="63"/>
                    <a:pt x="495" y="46"/>
                  </a:cubicBezTo>
                  <a:cubicBezTo>
                    <a:pt x="464" y="38"/>
                    <a:pt x="405" y="16"/>
                    <a:pt x="405" y="16"/>
                  </a:cubicBezTo>
                  <a:cubicBezTo>
                    <a:pt x="285" y="21"/>
                    <a:pt x="161" y="0"/>
                    <a:pt x="45" y="31"/>
                  </a:cubicBezTo>
                  <a:cubicBezTo>
                    <a:pt x="14" y="39"/>
                    <a:pt x="37" y="99"/>
                    <a:pt x="15" y="121"/>
                  </a:cubicBezTo>
                  <a:cubicBezTo>
                    <a:pt x="10" y="126"/>
                    <a:pt x="5" y="131"/>
                    <a:pt x="0" y="136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未知"/>
            <p:cNvSpPr>
              <a:spLocks noChangeArrowheads="1"/>
            </p:cNvSpPr>
            <p:nvPr/>
          </p:nvSpPr>
          <p:spPr bwMode="auto">
            <a:xfrm>
              <a:off x="2543" y="1025"/>
              <a:ext cx="2070" cy="1776"/>
            </a:xfrm>
            <a:custGeom>
              <a:avLst/>
              <a:gdLst/>
              <a:ahLst/>
              <a:cxnLst>
                <a:cxn ang="0">
                  <a:pos x="1995" y="0"/>
                </a:cxn>
                <a:cxn ang="0">
                  <a:pos x="1980" y="75"/>
                </a:cxn>
                <a:cxn ang="0">
                  <a:pos x="1770" y="120"/>
                </a:cxn>
                <a:cxn ang="0">
                  <a:pos x="1635" y="240"/>
                </a:cxn>
                <a:cxn ang="0">
                  <a:pos x="1590" y="270"/>
                </a:cxn>
                <a:cxn ang="0">
                  <a:pos x="1500" y="360"/>
                </a:cxn>
                <a:cxn ang="0">
                  <a:pos x="1440" y="390"/>
                </a:cxn>
                <a:cxn ang="0">
                  <a:pos x="1395" y="435"/>
                </a:cxn>
                <a:cxn ang="0">
                  <a:pos x="1350" y="465"/>
                </a:cxn>
                <a:cxn ang="0">
                  <a:pos x="1245" y="585"/>
                </a:cxn>
                <a:cxn ang="0">
                  <a:pos x="1050" y="705"/>
                </a:cxn>
                <a:cxn ang="0">
                  <a:pos x="870" y="885"/>
                </a:cxn>
                <a:cxn ang="0">
                  <a:pos x="765" y="1005"/>
                </a:cxn>
                <a:cxn ang="0">
                  <a:pos x="375" y="1425"/>
                </a:cxn>
                <a:cxn ang="0">
                  <a:pos x="330" y="1455"/>
                </a:cxn>
                <a:cxn ang="0">
                  <a:pos x="285" y="1515"/>
                </a:cxn>
                <a:cxn ang="0">
                  <a:pos x="225" y="1545"/>
                </a:cxn>
                <a:cxn ang="0">
                  <a:pos x="135" y="1605"/>
                </a:cxn>
                <a:cxn ang="0">
                  <a:pos x="0" y="1770"/>
                </a:cxn>
              </a:cxnLst>
              <a:rect l="0" t="0" r="r" b="b"/>
              <a:pathLst>
                <a:path w="2000" h="1770">
                  <a:moveTo>
                    <a:pt x="1995" y="0"/>
                  </a:moveTo>
                  <a:cubicBezTo>
                    <a:pt x="1990" y="25"/>
                    <a:pt x="2000" y="59"/>
                    <a:pt x="1980" y="75"/>
                  </a:cubicBezTo>
                  <a:cubicBezTo>
                    <a:pt x="1960" y="91"/>
                    <a:pt x="1805" y="114"/>
                    <a:pt x="1770" y="120"/>
                  </a:cubicBezTo>
                  <a:cubicBezTo>
                    <a:pt x="1563" y="258"/>
                    <a:pt x="1768" y="107"/>
                    <a:pt x="1635" y="240"/>
                  </a:cubicBezTo>
                  <a:cubicBezTo>
                    <a:pt x="1622" y="253"/>
                    <a:pt x="1603" y="258"/>
                    <a:pt x="1590" y="270"/>
                  </a:cubicBezTo>
                  <a:cubicBezTo>
                    <a:pt x="1558" y="298"/>
                    <a:pt x="1533" y="333"/>
                    <a:pt x="1500" y="360"/>
                  </a:cubicBezTo>
                  <a:cubicBezTo>
                    <a:pt x="1483" y="374"/>
                    <a:pt x="1458" y="377"/>
                    <a:pt x="1440" y="390"/>
                  </a:cubicBezTo>
                  <a:cubicBezTo>
                    <a:pt x="1423" y="402"/>
                    <a:pt x="1411" y="421"/>
                    <a:pt x="1395" y="435"/>
                  </a:cubicBezTo>
                  <a:cubicBezTo>
                    <a:pt x="1381" y="447"/>
                    <a:pt x="1365" y="455"/>
                    <a:pt x="1350" y="465"/>
                  </a:cubicBezTo>
                  <a:cubicBezTo>
                    <a:pt x="1280" y="570"/>
                    <a:pt x="1320" y="535"/>
                    <a:pt x="1245" y="585"/>
                  </a:cubicBezTo>
                  <a:cubicBezTo>
                    <a:pt x="1174" y="692"/>
                    <a:pt x="1154" y="601"/>
                    <a:pt x="1050" y="705"/>
                  </a:cubicBezTo>
                  <a:cubicBezTo>
                    <a:pt x="1002" y="753"/>
                    <a:pt x="911" y="824"/>
                    <a:pt x="870" y="885"/>
                  </a:cubicBezTo>
                  <a:cubicBezTo>
                    <a:pt x="800" y="990"/>
                    <a:pt x="840" y="955"/>
                    <a:pt x="765" y="1005"/>
                  </a:cubicBezTo>
                  <a:cubicBezTo>
                    <a:pt x="700" y="1201"/>
                    <a:pt x="523" y="1301"/>
                    <a:pt x="375" y="1425"/>
                  </a:cubicBezTo>
                  <a:cubicBezTo>
                    <a:pt x="361" y="1437"/>
                    <a:pt x="343" y="1442"/>
                    <a:pt x="330" y="1455"/>
                  </a:cubicBezTo>
                  <a:cubicBezTo>
                    <a:pt x="312" y="1473"/>
                    <a:pt x="304" y="1499"/>
                    <a:pt x="285" y="1515"/>
                  </a:cubicBezTo>
                  <a:cubicBezTo>
                    <a:pt x="268" y="1530"/>
                    <a:pt x="244" y="1533"/>
                    <a:pt x="225" y="1545"/>
                  </a:cubicBezTo>
                  <a:cubicBezTo>
                    <a:pt x="194" y="1564"/>
                    <a:pt x="135" y="1605"/>
                    <a:pt x="135" y="1605"/>
                  </a:cubicBezTo>
                  <a:cubicBezTo>
                    <a:pt x="89" y="1674"/>
                    <a:pt x="57" y="1713"/>
                    <a:pt x="0" y="1770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未知"/>
            <p:cNvSpPr>
              <a:spLocks noChangeArrowheads="1"/>
            </p:cNvSpPr>
            <p:nvPr/>
          </p:nvSpPr>
          <p:spPr bwMode="auto">
            <a:xfrm>
              <a:off x="84" y="2801"/>
              <a:ext cx="4245" cy="1039"/>
            </a:xfrm>
            <a:custGeom>
              <a:avLst/>
              <a:gdLst/>
              <a:ahLst/>
              <a:cxnLst>
                <a:cxn ang="0">
                  <a:pos x="410" y="0"/>
                </a:cxn>
                <a:cxn ang="0">
                  <a:pos x="65" y="30"/>
                </a:cxn>
                <a:cxn ang="0">
                  <a:pos x="35" y="75"/>
                </a:cxn>
                <a:cxn ang="0">
                  <a:pos x="65" y="510"/>
                </a:cxn>
                <a:cxn ang="0">
                  <a:pos x="140" y="615"/>
                </a:cxn>
                <a:cxn ang="0">
                  <a:pos x="230" y="675"/>
                </a:cxn>
                <a:cxn ang="0">
                  <a:pos x="545" y="825"/>
                </a:cxn>
                <a:cxn ang="0">
                  <a:pos x="725" y="870"/>
                </a:cxn>
                <a:cxn ang="0">
                  <a:pos x="875" y="930"/>
                </a:cxn>
                <a:cxn ang="0">
                  <a:pos x="935" y="960"/>
                </a:cxn>
                <a:cxn ang="0">
                  <a:pos x="1100" y="990"/>
                </a:cxn>
                <a:cxn ang="0">
                  <a:pos x="1190" y="1005"/>
                </a:cxn>
                <a:cxn ang="0">
                  <a:pos x="1310" y="1035"/>
                </a:cxn>
                <a:cxn ang="0">
                  <a:pos x="2795" y="1020"/>
                </a:cxn>
                <a:cxn ang="0">
                  <a:pos x="3125" y="975"/>
                </a:cxn>
                <a:cxn ang="0">
                  <a:pos x="3425" y="930"/>
                </a:cxn>
                <a:cxn ang="0">
                  <a:pos x="3665" y="870"/>
                </a:cxn>
                <a:cxn ang="0">
                  <a:pos x="3755" y="735"/>
                </a:cxn>
                <a:cxn ang="0">
                  <a:pos x="3800" y="645"/>
                </a:cxn>
                <a:cxn ang="0">
                  <a:pos x="3845" y="600"/>
                </a:cxn>
                <a:cxn ang="0">
                  <a:pos x="4040" y="405"/>
                </a:cxn>
                <a:cxn ang="0">
                  <a:pos x="4100" y="330"/>
                </a:cxn>
              </a:cxnLst>
              <a:rect l="0" t="0" r="r" b="b"/>
              <a:pathLst>
                <a:path w="4100" h="1035">
                  <a:moveTo>
                    <a:pt x="410" y="0"/>
                  </a:moveTo>
                  <a:cubicBezTo>
                    <a:pt x="295" y="13"/>
                    <a:pt x="177" y="2"/>
                    <a:pt x="65" y="30"/>
                  </a:cubicBezTo>
                  <a:cubicBezTo>
                    <a:pt x="48" y="34"/>
                    <a:pt x="45" y="60"/>
                    <a:pt x="35" y="75"/>
                  </a:cubicBezTo>
                  <a:cubicBezTo>
                    <a:pt x="41" y="220"/>
                    <a:pt x="0" y="380"/>
                    <a:pt x="65" y="510"/>
                  </a:cubicBezTo>
                  <a:cubicBezTo>
                    <a:pt x="73" y="526"/>
                    <a:pt x="134" y="610"/>
                    <a:pt x="140" y="615"/>
                  </a:cubicBezTo>
                  <a:cubicBezTo>
                    <a:pt x="167" y="639"/>
                    <a:pt x="230" y="675"/>
                    <a:pt x="230" y="675"/>
                  </a:cubicBezTo>
                  <a:cubicBezTo>
                    <a:pt x="295" y="773"/>
                    <a:pt x="437" y="794"/>
                    <a:pt x="545" y="825"/>
                  </a:cubicBezTo>
                  <a:cubicBezTo>
                    <a:pt x="711" y="873"/>
                    <a:pt x="558" y="842"/>
                    <a:pt x="725" y="870"/>
                  </a:cubicBezTo>
                  <a:cubicBezTo>
                    <a:pt x="773" y="894"/>
                    <a:pt x="827" y="906"/>
                    <a:pt x="875" y="930"/>
                  </a:cubicBezTo>
                  <a:cubicBezTo>
                    <a:pt x="895" y="940"/>
                    <a:pt x="913" y="954"/>
                    <a:pt x="935" y="960"/>
                  </a:cubicBezTo>
                  <a:cubicBezTo>
                    <a:pt x="989" y="975"/>
                    <a:pt x="1045" y="979"/>
                    <a:pt x="1100" y="990"/>
                  </a:cubicBezTo>
                  <a:cubicBezTo>
                    <a:pt x="1130" y="996"/>
                    <a:pt x="1160" y="999"/>
                    <a:pt x="1190" y="1005"/>
                  </a:cubicBezTo>
                  <a:cubicBezTo>
                    <a:pt x="1230" y="1014"/>
                    <a:pt x="1310" y="1035"/>
                    <a:pt x="1310" y="1035"/>
                  </a:cubicBezTo>
                  <a:cubicBezTo>
                    <a:pt x="1805" y="1030"/>
                    <a:pt x="2300" y="1034"/>
                    <a:pt x="2795" y="1020"/>
                  </a:cubicBezTo>
                  <a:cubicBezTo>
                    <a:pt x="2906" y="1017"/>
                    <a:pt x="3014" y="983"/>
                    <a:pt x="3125" y="975"/>
                  </a:cubicBezTo>
                  <a:cubicBezTo>
                    <a:pt x="3224" y="958"/>
                    <a:pt x="3327" y="952"/>
                    <a:pt x="3425" y="930"/>
                  </a:cubicBezTo>
                  <a:cubicBezTo>
                    <a:pt x="3505" y="912"/>
                    <a:pt x="3665" y="870"/>
                    <a:pt x="3665" y="870"/>
                  </a:cubicBezTo>
                  <a:cubicBezTo>
                    <a:pt x="3695" y="825"/>
                    <a:pt x="3725" y="780"/>
                    <a:pt x="3755" y="735"/>
                  </a:cubicBezTo>
                  <a:cubicBezTo>
                    <a:pt x="3845" y="600"/>
                    <a:pt x="3682" y="787"/>
                    <a:pt x="3800" y="645"/>
                  </a:cubicBezTo>
                  <a:cubicBezTo>
                    <a:pt x="3814" y="629"/>
                    <a:pt x="3832" y="617"/>
                    <a:pt x="3845" y="600"/>
                  </a:cubicBezTo>
                  <a:cubicBezTo>
                    <a:pt x="3905" y="523"/>
                    <a:pt x="3940" y="438"/>
                    <a:pt x="4040" y="405"/>
                  </a:cubicBezTo>
                  <a:cubicBezTo>
                    <a:pt x="4093" y="352"/>
                    <a:pt x="4076" y="379"/>
                    <a:pt x="4100" y="330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未知"/>
            <p:cNvSpPr>
              <a:spLocks noChangeArrowheads="1"/>
            </p:cNvSpPr>
            <p:nvPr/>
          </p:nvSpPr>
          <p:spPr bwMode="auto">
            <a:xfrm>
              <a:off x="1440" y="845"/>
              <a:ext cx="1041" cy="19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0" y="225"/>
                </a:cxn>
                <a:cxn ang="0">
                  <a:pos x="165" y="270"/>
                </a:cxn>
                <a:cxn ang="0">
                  <a:pos x="240" y="420"/>
                </a:cxn>
                <a:cxn ang="0">
                  <a:pos x="360" y="555"/>
                </a:cxn>
                <a:cxn ang="0">
                  <a:pos x="420" y="645"/>
                </a:cxn>
                <a:cxn ang="0">
                  <a:pos x="555" y="840"/>
                </a:cxn>
                <a:cxn ang="0">
                  <a:pos x="585" y="900"/>
                </a:cxn>
                <a:cxn ang="0">
                  <a:pos x="750" y="1080"/>
                </a:cxn>
                <a:cxn ang="0">
                  <a:pos x="840" y="1275"/>
                </a:cxn>
                <a:cxn ang="0">
                  <a:pos x="930" y="1455"/>
                </a:cxn>
                <a:cxn ang="0">
                  <a:pos x="1005" y="1950"/>
                </a:cxn>
              </a:cxnLst>
              <a:rect l="0" t="0" r="r" b="b"/>
              <a:pathLst>
                <a:path w="1005" h="1950">
                  <a:moveTo>
                    <a:pt x="0" y="0"/>
                  </a:moveTo>
                  <a:cubicBezTo>
                    <a:pt x="50" y="75"/>
                    <a:pt x="100" y="150"/>
                    <a:pt x="150" y="225"/>
                  </a:cubicBezTo>
                  <a:cubicBezTo>
                    <a:pt x="159" y="238"/>
                    <a:pt x="158" y="256"/>
                    <a:pt x="165" y="270"/>
                  </a:cubicBezTo>
                  <a:cubicBezTo>
                    <a:pt x="189" y="319"/>
                    <a:pt x="213" y="372"/>
                    <a:pt x="240" y="420"/>
                  </a:cubicBezTo>
                  <a:cubicBezTo>
                    <a:pt x="276" y="482"/>
                    <a:pt x="299" y="494"/>
                    <a:pt x="360" y="555"/>
                  </a:cubicBezTo>
                  <a:cubicBezTo>
                    <a:pt x="385" y="580"/>
                    <a:pt x="400" y="615"/>
                    <a:pt x="420" y="645"/>
                  </a:cubicBezTo>
                  <a:cubicBezTo>
                    <a:pt x="463" y="710"/>
                    <a:pt x="514" y="774"/>
                    <a:pt x="555" y="840"/>
                  </a:cubicBezTo>
                  <a:cubicBezTo>
                    <a:pt x="567" y="859"/>
                    <a:pt x="571" y="883"/>
                    <a:pt x="585" y="900"/>
                  </a:cubicBezTo>
                  <a:cubicBezTo>
                    <a:pt x="607" y="927"/>
                    <a:pt x="717" y="1047"/>
                    <a:pt x="750" y="1080"/>
                  </a:cubicBezTo>
                  <a:cubicBezTo>
                    <a:pt x="768" y="1153"/>
                    <a:pt x="807" y="1209"/>
                    <a:pt x="840" y="1275"/>
                  </a:cubicBezTo>
                  <a:cubicBezTo>
                    <a:pt x="870" y="1335"/>
                    <a:pt x="892" y="1398"/>
                    <a:pt x="930" y="1455"/>
                  </a:cubicBezTo>
                  <a:cubicBezTo>
                    <a:pt x="972" y="1624"/>
                    <a:pt x="1005" y="1775"/>
                    <a:pt x="1005" y="1950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7" name="未知"/>
            <p:cNvSpPr>
              <a:spLocks noChangeArrowheads="1"/>
            </p:cNvSpPr>
            <p:nvPr/>
          </p:nvSpPr>
          <p:spPr bwMode="auto">
            <a:xfrm>
              <a:off x="282" y="744"/>
              <a:ext cx="907" cy="2115"/>
            </a:xfrm>
            <a:custGeom>
              <a:avLst/>
              <a:gdLst/>
              <a:ahLst/>
              <a:cxnLst>
                <a:cxn ang="0">
                  <a:pos x="907" y="75"/>
                </a:cxn>
                <a:cxn ang="0">
                  <a:pos x="817" y="30"/>
                </a:cxn>
                <a:cxn ang="0">
                  <a:pos x="697" y="0"/>
                </a:cxn>
                <a:cxn ang="0">
                  <a:pos x="352" y="135"/>
                </a:cxn>
                <a:cxn ang="0">
                  <a:pos x="262" y="225"/>
                </a:cxn>
                <a:cxn ang="0">
                  <a:pos x="202" y="330"/>
                </a:cxn>
                <a:cxn ang="0">
                  <a:pos x="172" y="420"/>
                </a:cxn>
                <a:cxn ang="0">
                  <a:pos x="142" y="465"/>
                </a:cxn>
                <a:cxn ang="0">
                  <a:pos x="52" y="750"/>
                </a:cxn>
                <a:cxn ang="0">
                  <a:pos x="82" y="1755"/>
                </a:cxn>
                <a:cxn ang="0">
                  <a:pos x="157" y="1845"/>
                </a:cxn>
                <a:cxn ang="0">
                  <a:pos x="232" y="1980"/>
                </a:cxn>
                <a:cxn ang="0">
                  <a:pos x="307" y="2115"/>
                </a:cxn>
              </a:cxnLst>
              <a:rect l="0" t="0" r="r" b="b"/>
              <a:pathLst>
                <a:path w="907" h="2115">
                  <a:moveTo>
                    <a:pt x="907" y="75"/>
                  </a:moveTo>
                  <a:cubicBezTo>
                    <a:pt x="860" y="43"/>
                    <a:pt x="870" y="44"/>
                    <a:pt x="817" y="30"/>
                  </a:cubicBezTo>
                  <a:cubicBezTo>
                    <a:pt x="777" y="19"/>
                    <a:pt x="697" y="0"/>
                    <a:pt x="697" y="0"/>
                  </a:cubicBezTo>
                  <a:cubicBezTo>
                    <a:pt x="579" y="17"/>
                    <a:pt x="441" y="46"/>
                    <a:pt x="352" y="135"/>
                  </a:cubicBezTo>
                  <a:cubicBezTo>
                    <a:pt x="322" y="165"/>
                    <a:pt x="262" y="225"/>
                    <a:pt x="262" y="225"/>
                  </a:cubicBezTo>
                  <a:cubicBezTo>
                    <a:pt x="216" y="363"/>
                    <a:pt x="293" y="148"/>
                    <a:pt x="202" y="330"/>
                  </a:cubicBezTo>
                  <a:cubicBezTo>
                    <a:pt x="188" y="358"/>
                    <a:pt x="182" y="390"/>
                    <a:pt x="172" y="420"/>
                  </a:cubicBezTo>
                  <a:cubicBezTo>
                    <a:pt x="166" y="437"/>
                    <a:pt x="149" y="449"/>
                    <a:pt x="142" y="465"/>
                  </a:cubicBezTo>
                  <a:cubicBezTo>
                    <a:pt x="103" y="553"/>
                    <a:pt x="76" y="656"/>
                    <a:pt x="52" y="750"/>
                  </a:cubicBezTo>
                  <a:cubicBezTo>
                    <a:pt x="22" y="1085"/>
                    <a:pt x="0" y="1428"/>
                    <a:pt x="82" y="1755"/>
                  </a:cubicBezTo>
                  <a:cubicBezTo>
                    <a:pt x="101" y="1831"/>
                    <a:pt x="90" y="1778"/>
                    <a:pt x="157" y="1845"/>
                  </a:cubicBezTo>
                  <a:cubicBezTo>
                    <a:pt x="188" y="1876"/>
                    <a:pt x="213" y="1942"/>
                    <a:pt x="232" y="1980"/>
                  </a:cubicBezTo>
                  <a:cubicBezTo>
                    <a:pt x="255" y="2026"/>
                    <a:pt x="307" y="2115"/>
                    <a:pt x="307" y="2115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53"/>
          <p:cNvGrpSpPr>
            <a:grpSpLocks/>
          </p:cNvGrpSpPr>
          <p:nvPr/>
        </p:nvGrpSpPr>
        <p:grpSpPr bwMode="auto">
          <a:xfrm>
            <a:off x="7235825" y="3573463"/>
            <a:ext cx="215900" cy="215900"/>
            <a:chOff x="0" y="0"/>
            <a:chExt cx="136" cy="136"/>
          </a:xfrm>
        </p:grpSpPr>
        <p:sp>
          <p:nvSpPr>
            <p:cNvPr id="14389" name="Line 54"/>
            <p:cNvSpPr>
              <a:spLocks noChangeShapeType="1"/>
            </p:cNvSpPr>
            <p:nvPr/>
          </p:nvSpPr>
          <p:spPr bwMode="auto">
            <a:xfrm flipH="1">
              <a:off x="0" y="0"/>
              <a:ext cx="46" cy="13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0" name="Line 55"/>
            <p:cNvSpPr>
              <a:spLocks noChangeShapeType="1"/>
            </p:cNvSpPr>
            <p:nvPr/>
          </p:nvSpPr>
          <p:spPr bwMode="auto">
            <a:xfrm rot="5400000" flipH="1">
              <a:off x="41" y="1"/>
              <a:ext cx="91" cy="9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Group 56"/>
          <p:cNvGrpSpPr>
            <a:grpSpLocks/>
          </p:cNvGrpSpPr>
          <p:nvPr/>
        </p:nvGrpSpPr>
        <p:grpSpPr bwMode="auto">
          <a:xfrm rot="-7980000">
            <a:off x="4427538" y="3716338"/>
            <a:ext cx="215900" cy="215900"/>
            <a:chOff x="0" y="0"/>
            <a:chExt cx="136" cy="136"/>
          </a:xfrm>
        </p:grpSpPr>
        <p:sp>
          <p:nvSpPr>
            <p:cNvPr id="14392" name="Line 57"/>
            <p:cNvSpPr>
              <a:spLocks noChangeShapeType="1"/>
            </p:cNvSpPr>
            <p:nvPr/>
          </p:nvSpPr>
          <p:spPr bwMode="auto">
            <a:xfrm flipH="1">
              <a:off x="0" y="0"/>
              <a:ext cx="46" cy="13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3" name="Line 58"/>
            <p:cNvSpPr>
              <a:spLocks noChangeShapeType="1"/>
            </p:cNvSpPr>
            <p:nvPr/>
          </p:nvSpPr>
          <p:spPr bwMode="auto">
            <a:xfrm rot="5400000" flipH="1">
              <a:off x="41" y="1"/>
              <a:ext cx="91" cy="9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Group 59"/>
          <p:cNvGrpSpPr>
            <a:grpSpLocks/>
          </p:cNvGrpSpPr>
          <p:nvPr/>
        </p:nvGrpSpPr>
        <p:grpSpPr bwMode="auto">
          <a:xfrm rot="6600000">
            <a:off x="2700338" y="5300663"/>
            <a:ext cx="215900" cy="215900"/>
            <a:chOff x="0" y="0"/>
            <a:chExt cx="136" cy="136"/>
          </a:xfrm>
        </p:grpSpPr>
        <p:sp>
          <p:nvSpPr>
            <p:cNvPr id="14395" name="Line 60"/>
            <p:cNvSpPr>
              <a:spLocks noChangeShapeType="1"/>
            </p:cNvSpPr>
            <p:nvPr/>
          </p:nvSpPr>
          <p:spPr bwMode="auto">
            <a:xfrm flipH="1">
              <a:off x="0" y="0"/>
              <a:ext cx="46" cy="13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6" name="Line 61"/>
            <p:cNvSpPr>
              <a:spLocks noChangeShapeType="1"/>
            </p:cNvSpPr>
            <p:nvPr/>
          </p:nvSpPr>
          <p:spPr bwMode="auto">
            <a:xfrm rot="5400000" flipH="1">
              <a:off x="41" y="1"/>
              <a:ext cx="91" cy="9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638" name="Line 62"/>
          <p:cNvSpPr>
            <a:spLocks noChangeShapeType="1"/>
          </p:cNvSpPr>
          <p:nvPr/>
        </p:nvSpPr>
        <p:spPr bwMode="auto">
          <a:xfrm>
            <a:off x="1979613" y="5013325"/>
            <a:ext cx="287337" cy="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Group 63"/>
          <p:cNvGrpSpPr>
            <a:grpSpLocks/>
          </p:cNvGrpSpPr>
          <p:nvPr/>
        </p:nvGrpSpPr>
        <p:grpSpPr bwMode="auto">
          <a:xfrm>
            <a:off x="3636963" y="4870450"/>
            <a:ext cx="287337" cy="287338"/>
            <a:chOff x="0" y="0"/>
            <a:chExt cx="181" cy="181"/>
          </a:xfrm>
        </p:grpSpPr>
        <p:sp>
          <p:nvSpPr>
            <p:cNvPr id="14399" name="Line 64"/>
            <p:cNvSpPr>
              <a:spLocks noChangeShapeType="1"/>
            </p:cNvSpPr>
            <p:nvPr/>
          </p:nvSpPr>
          <p:spPr bwMode="auto">
            <a:xfrm>
              <a:off x="0" y="91"/>
              <a:ext cx="181" cy="0"/>
            </a:xfrm>
            <a:prstGeom prst="line">
              <a:avLst/>
            </a:prstGeom>
            <a:noFill/>
            <a:ln w="38100">
              <a:solidFill>
                <a:srgbClr val="0033CC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0" name="Line 65"/>
            <p:cNvSpPr>
              <a:spLocks noChangeShapeType="1"/>
            </p:cNvSpPr>
            <p:nvPr/>
          </p:nvSpPr>
          <p:spPr bwMode="auto">
            <a:xfrm rot="5400000">
              <a:off x="-1" y="91"/>
              <a:ext cx="181" cy="0"/>
            </a:xfrm>
            <a:prstGeom prst="line">
              <a:avLst/>
            </a:prstGeom>
            <a:noFill/>
            <a:ln w="38100">
              <a:solidFill>
                <a:srgbClr val="0033CC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4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3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1476375" y="404813"/>
            <a:ext cx="60483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latin typeface="Times New Roman" pitchFamily="18" charset="0"/>
              </a:rPr>
              <a:t>判断下列电压表分别测的</a:t>
            </a:r>
          </a:p>
          <a:p>
            <a:r>
              <a:rPr lang="zh-CN" altLang="en-US" sz="4000" b="1">
                <a:solidFill>
                  <a:srgbClr val="000000"/>
                </a:solidFill>
                <a:latin typeface="Times New Roman" pitchFamily="18" charset="0"/>
              </a:rPr>
              <a:t>是哪里的电压？</a:t>
            </a:r>
          </a:p>
        </p:txBody>
      </p:sp>
      <p:grpSp>
        <p:nvGrpSpPr>
          <p:cNvPr id="15362" name="Group 3"/>
          <p:cNvGrpSpPr>
            <a:grpSpLocks/>
          </p:cNvGrpSpPr>
          <p:nvPr/>
        </p:nvGrpSpPr>
        <p:grpSpPr bwMode="auto">
          <a:xfrm>
            <a:off x="1116013" y="2205038"/>
            <a:ext cx="6624637" cy="3960812"/>
            <a:chOff x="0" y="0"/>
            <a:chExt cx="6023" cy="3146"/>
          </a:xfrm>
        </p:grpSpPr>
        <p:pic>
          <p:nvPicPr>
            <p:cNvPr id="15363" name="xjhsy7" descr="w5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1" y="0"/>
              <a:ext cx="1642" cy="1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4" name="xjhsy8" descr="w7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94" y="0"/>
              <a:ext cx="1091" cy="9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5365" name="Group 6"/>
            <p:cNvGrpSpPr>
              <a:grpSpLocks noChangeAspect="1"/>
            </p:cNvGrpSpPr>
            <p:nvPr/>
          </p:nvGrpSpPr>
          <p:grpSpPr bwMode="auto">
            <a:xfrm>
              <a:off x="0" y="1752"/>
              <a:ext cx="1905" cy="518"/>
              <a:chOff x="0" y="0"/>
              <a:chExt cx="3712" cy="1144"/>
            </a:xfrm>
          </p:grpSpPr>
          <p:grpSp>
            <p:nvGrpSpPr>
              <p:cNvPr id="15366" name="Group 7"/>
              <p:cNvGrpSpPr>
                <a:grpSpLocks noChangeAspect="1"/>
              </p:cNvGrpSpPr>
              <p:nvPr/>
            </p:nvGrpSpPr>
            <p:grpSpPr bwMode="auto">
              <a:xfrm>
                <a:off x="0" y="567"/>
                <a:ext cx="3712" cy="577"/>
                <a:chOff x="0" y="0"/>
                <a:chExt cx="2493" cy="577"/>
              </a:xfrm>
            </p:grpSpPr>
            <p:sp>
              <p:nvSpPr>
                <p:cNvPr id="15367" name="未知" descr="栎木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0" y="464"/>
                  <a:ext cx="2493" cy="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00" y="0"/>
                    </a:cxn>
                    <a:cxn ang="0">
                      <a:pos x="400" y="400"/>
                    </a:cxn>
                    <a:cxn ang="0">
                      <a:pos x="0" y="40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00" h="400">
                      <a:moveTo>
                        <a:pt x="0" y="0"/>
                      </a:moveTo>
                      <a:lnTo>
                        <a:pt x="400" y="0"/>
                      </a:lnTo>
                      <a:lnTo>
                        <a:pt x="400" y="400"/>
                      </a:lnTo>
                      <a:lnTo>
                        <a:pt x="0" y="4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 dpi="0" rotWithShape="0">
                  <a:blip r:embed="rId4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  <a:scene3d>
                  <a:camera prst="legacyObliqueTopRight"/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CC99"/>
                  </a:extrusionClr>
                </a:sp3d>
              </p:spPr>
              <p:txBody>
                <a:bodyPr>
                  <a:flatTx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68" name="AutoShape 9"/>
                <p:cNvSpPr>
                  <a:spLocks noChangeAspect="1" noChangeArrowheads="1"/>
                </p:cNvSpPr>
                <p:nvPr/>
              </p:nvSpPr>
              <p:spPr bwMode="auto">
                <a:xfrm>
                  <a:off x="2200" y="4"/>
                  <a:ext cx="213" cy="369"/>
                </a:xfrm>
                <a:prstGeom prst="flowChartMagneticDisk">
                  <a:avLst/>
                </a:prstGeom>
                <a:solidFill>
                  <a:srgbClr val="969696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369" name="AutoShape 10"/>
                <p:cNvSpPr>
                  <a:spLocks noChangeAspect="1" noChangeArrowheads="1"/>
                </p:cNvSpPr>
                <p:nvPr/>
              </p:nvSpPr>
              <p:spPr bwMode="auto">
                <a:xfrm>
                  <a:off x="420" y="0"/>
                  <a:ext cx="213" cy="369"/>
                </a:xfrm>
                <a:prstGeom prst="flowChartMagneticDisk">
                  <a:avLst/>
                </a:prstGeom>
                <a:solidFill>
                  <a:srgbClr val="969696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370" name="Group 11"/>
              <p:cNvGrpSpPr>
                <a:grpSpLocks noChangeAspect="1"/>
              </p:cNvGrpSpPr>
              <p:nvPr/>
            </p:nvGrpSpPr>
            <p:grpSpPr bwMode="auto">
              <a:xfrm>
                <a:off x="1670" y="0"/>
                <a:ext cx="540" cy="936"/>
                <a:chOff x="0" y="0"/>
                <a:chExt cx="540" cy="936"/>
              </a:xfrm>
            </p:grpSpPr>
            <p:grpSp>
              <p:nvGrpSpPr>
                <p:cNvPr id="15371" name="Group 12"/>
                <p:cNvGrpSpPr>
                  <a:grpSpLocks noChangeAspect="1"/>
                </p:cNvGrpSpPr>
                <p:nvPr/>
              </p:nvGrpSpPr>
              <p:grpSpPr bwMode="auto">
                <a:xfrm>
                  <a:off x="77" y="0"/>
                  <a:ext cx="403" cy="733"/>
                  <a:chOff x="0" y="0"/>
                  <a:chExt cx="2019" cy="3673"/>
                </a:xfrm>
              </p:grpSpPr>
              <p:grpSp>
                <p:nvGrpSpPr>
                  <p:cNvPr id="15372" name="Group 1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550" y="2812"/>
                    <a:ext cx="913" cy="861"/>
                    <a:chOff x="0" y="0"/>
                    <a:chExt cx="913" cy="861"/>
                  </a:xfrm>
                </p:grpSpPr>
                <p:grpSp>
                  <p:nvGrpSpPr>
                    <p:cNvPr id="15373" name="Group 1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0" y="0"/>
                      <a:ext cx="913" cy="861"/>
                      <a:chOff x="0" y="0"/>
                      <a:chExt cx="913" cy="861"/>
                    </a:xfrm>
                  </p:grpSpPr>
                  <p:grpSp>
                    <p:nvGrpSpPr>
                      <p:cNvPr id="15374" name="Group 15"/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229" y="663"/>
                        <a:ext cx="498" cy="198"/>
                        <a:chOff x="0" y="0"/>
                        <a:chExt cx="498" cy="198"/>
                      </a:xfrm>
                    </p:grpSpPr>
                    <p:sp>
                      <p:nvSpPr>
                        <p:cNvPr id="15375" name="未知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498" cy="198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101" y="157"/>
                            </a:cxn>
                            <a:cxn ang="0">
                              <a:pos x="110" y="167"/>
                            </a:cxn>
                            <a:cxn ang="0">
                              <a:pos x="121" y="173"/>
                            </a:cxn>
                            <a:cxn ang="0">
                              <a:pos x="136" y="178"/>
                            </a:cxn>
                            <a:cxn ang="0">
                              <a:pos x="153" y="186"/>
                            </a:cxn>
                            <a:cxn ang="0">
                              <a:pos x="174" y="190"/>
                            </a:cxn>
                            <a:cxn ang="0">
                              <a:pos x="188" y="191"/>
                            </a:cxn>
                            <a:cxn ang="0">
                              <a:pos x="205" y="194"/>
                            </a:cxn>
                            <a:cxn ang="0">
                              <a:pos x="222" y="195"/>
                            </a:cxn>
                            <a:cxn ang="0">
                              <a:pos x="243" y="198"/>
                            </a:cxn>
                            <a:cxn ang="0">
                              <a:pos x="257" y="198"/>
                            </a:cxn>
                            <a:cxn ang="0">
                              <a:pos x="278" y="195"/>
                            </a:cxn>
                            <a:cxn ang="0">
                              <a:pos x="295" y="194"/>
                            </a:cxn>
                            <a:cxn ang="0">
                              <a:pos x="315" y="191"/>
                            </a:cxn>
                            <a:cxn ang="0">
                              <a:pos x="332" y="190"/>
                            </a:cxn>
                            <a:cxn ang="0">
                              <a:pos x="349" y="185"/>
                            </a:cxn>
                            <a:cxn ang="0">
                              <a:pos x="366" y="181"/>
                            </a:cxn>
                            <a:cxn ang="0">
                              <a:pos x="380" y="173"/>
                            </a:cxn>
                            <a:cxn ang="0">
                              <a:pos x="392" y="165"/>
                            </a:cxn>
                            <a:cxn ang="0">
                              <a:pos x="397" y="160"/>
                            </a:cxn>
                            <a:cxn ang="0">
                              <a:pos x="405" y="152"/>
                            </a:cxn>
                            <a:cxn ang="0">
                              <a:pos x="498" y="0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498" h="198">
                              <a:moveTo>
                                <a:pt x="0" y="0"/>
                              </a:moveTo>
                              <a:lnTo>
                                <a:pt x="101" y="157"/>
                              </a:lnTo>
                              <a:lnTo>
                                <a:pt x="110" y="167"/>
                              </a:lnTo>
                              <a:lnTo>
                                <a:pt x="121" y="173"/>
                              </a:lnTo>
                              <a:lnTo>
                                <a:pt x="136" y="178"/>
                              </a:lnTo>
                              <a:lnTo>
                                <a:pt x="153" y="186"/>
                              </a:lnTo>
                              <a:lnTo>
                                <a:pt x="174" y="190"/>
                              </a:lnTo>
                              <a:lnTo>
                                <a:pt x="188" y="191"/>
                              </a:lnTo>
                              <a:lnTo>
                                <a:pt x="205" y="194"/>
                              </a:lnTo>
                              <a:lnTo>
                                <a:pt x="222" y="195"/>
                              </a:lnTo>
                              <a:lnTo>
                                <a:pt x="243" y="198"/>
                              </a:lnTo>
                              <a:lnTo>
                                <a:pt x="257" y="198"/>
                              </a:lnTo>
                              <a:lnTo>
                                <a:pt x="278" y="195"/>
                              </a:lnTo>
                              <a:lnTo>
                                <a:pt x="295" y="194"/>
                              </a:lnTo>
                              <a:lnTo>
                                <a:pt x="315" y="191"/>
                              </a:lnTo>
                              <a:lnTo>
                                <a:pt x="332" y="190"/>
                              </a:lnTo>
                              <a:lnTo>
                                <a:pt x="349" y="185"/>
                              </a:lnTo>
                              <a:lnTo>
                                <a:pt x="366" y="181"/>
                              </a:lnTo>
                              <a:lnTo>
                                <a:pt x="380" y="173"/>
                              </a:lnTo>
                              <a:lnTo>
                                <a:pt x="392" y="165"/>
                              </a:lnTo>
                              <a:lnTo>
                                <a:pt x="397" y="160"/>
                              </a:lnTo>
                              <a:lnTo>
                                <a:pt x="405" y="152"/>
                              </a:lnTo>
                              <a:lnTo>
                                <a:pt x="498" y="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5376" name="未知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78" y="0"/>
                          <a:ext cx="222" cy="198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62" y="178"/>
                            </a:cxn>
                            <a:cxn ang="0">
                              <a:pos x="75" y="186"/>
                            </a:cxn>
                            <a:cxn ang="0">
                              <a:pos x="96" y="190"/>
                            </a:cxn>
                            <a:cxn ang="0">
                              <a:pos x="110" y="191"/>
                            </a:cxn>
                            <a:cxn ang="0">
                              <a:pos x="127" y="194"/>
                            </a:cxn>
                            <a:cxn ang="0">
                              <a:pos x="144" y="195"/>
                            </a:cxn>
                            <a:cxn ang="0">
                              <a:pos x="165" y="198"/>
                            </a:cxn>
                            <a:cxn ang="0">
                              <a:pos x="179" y="198"/>
                            </a:cxn>
                            <a:cxn ang="0">
                              <a:pos x="200" y="195"/>
                            </a:cxn>
                            <a:cxn ang="0">
                              <a:pos x="222" y="0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222" h="198">
                              <a:moveTo>
                                <a:pt x="0" y="0"/>
                              </a:moveTo>
                              <a:lnTo>
                                <a:pt x="62" y="178"/>
                              </a:lnTo>
                              <a:lnTo>
                                <a:pt x="75" y="186"/>
                              </a:lnTo>
                              <a:lnTo>
                                <a:pt x="96" y="190"/>
                              </a:lnTo>
                              <a:lnTo>
                                <a:pt x="110" y="191"/>
                              </a:lnTo>
                              <a:lnTo>
                                <a:pt x="127" y="194"/>
                              </a:lnTo>
                              <a:lnTo>
                                <a:pt x="144" y="195"/>
                              </a:lnTo>
                              <a:lnTo>
                                <a:pt x="165" y="198"/>
                              </a:lnTo>
                              <a:lnTo>
                                <a:pt x="179" y="198"/>
                              </a:lnTo>
                              <a:lnTo>
                                <a:pt x="200" y="195"/>
                              </a:lnTo>
                              <a:lnTo>
                                <a:pt x="222" y="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40404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15377" name="Group 18"/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0" y="0"/>
                        <a:ext cx="913" cy="718"/>
                        <a:chOff x="0" y="0"/>
                        <a:chExt cx="913" cy="718"/>
                      </a:xfrm>
                    </p:grpSpPr>
                    <p:sp>
                      <p:nvSpPr>
                        <p:cNvPr id="15378" name="未知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913" cy="718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21" y="20"/>
                            </a:cxn>
                            <a:cxn ang="0">
                              <a:pos x="25" y="38"/>
                            </a:cxn>
                            <a:cxn ang="0">
                              <a:pos x="23" y="73"/>
                            </a:cxn>
                            <a:cxn ang="0">
                              <a:pos x="12" y="96"/>
                            </a:cxn>
                            <a:cxn ang="0">
                              <a:pos x="6" y="126"/>
                            </a:cxn>
                            <a:cxn ang="0">
                              <a:pos x="17" y="149"/>
                            </a:cxn>
                            <a:cxn ang="0">
                              <a:pos x="34" y="176"/>
                            </a:cxn>
                            <a:cxn ang="0">
                              <a:pos x="30" y="195"/>
                            </a:cxn>
                            <a:cxn ang="0">
                              <a:pos x="13" y="216"/>
                            </a:cxn>
                            <a:cxn ang="0">
                              <a:pos x="6" y="236"/>
                            </a:cxn>
                            <a:cxn ang="0">
                              <a:pos x="19" y="259"/>
                            </a:cxn>
                            <a:cxn ang="0">
                              <a:pos x="30" y="278"/>
                            </a:cxn>
                            <a:cxn ang="0">
                              <a:pos x="30" y="301"/>
                            </a:cxn>
                            <a:cxn ang="0">
                              <a:pos x="12" y="322"/>
                            </a:cxn>
                            <a:cxn ang="0">
                              <a:pos x="0" y="349"/>
                            </a:cxn>
                            <a:cxn ang="0">
                              <a:pos x="13" y="372"/>
                            </a:cxn>
                            <a:cxn ang="0">
                              <a:pos x="33" y="396"/>
                            </a:cxn>
                            <a:cxn ang="0">
                              <a:pos x="33" y="431"/>
                            </a:cxn>
                            <a:cxn ang="0">
                              <a:pos x="19" y="455"/>
                            </a:cxn>
                            <a:cxn ang="0">
                              <a:pos x="21" y="473"/>
                            </a:cxn>
                            <a:cxn ang="0">
                              <a:pos x="42" y="499"/>
                            </a:cxn>
                            <a:cxn ang="0">
                              <a:pos x="107" y="573"/>
                            </a:cxn>
                            <a:cxn ang="0">
                              <a:pos x="166" y="629"/>
                            </a:cxn>
                            <a:cxn ang="0">
                              <a:pos x="217" y="660"/>
                            </a:cxn>
                            <a:cxn ang="0">
                              <a:pos x="313" y="701"/>
                            </a:cxn>
                            <a:cxn ang="0">
                              <a:pos x="401" y="716"/>
                            </a:cxn>
                            <a:cxn ang="0">
                              <a:pos x="523" y="716"/>
                            </a:cxn>
                            <a:cxn ang="0">
                              <a:pos x="625" y="706"/>
                            </a:cxn>
                            <a:cxn ang="0">
                              <a:pos x="697" y="685"/>
                            </a:cxn>
                            <a:cxn ang="0">
                              <a:pos x="744" y="659"/>
                            </a:cxn>
                            <a:cxn ang="0">
                              <a:pos x="778" y="629"/>
                            </a:cxn>
                            <a:cxn ang="0">
                              <a:pos x="874" y="493"/>
                            </a:cxn>
                            <a:cxn ang="0">
                              <a:pos x="894" y="448"/>
                            </a:cxn>
                            <a:cxn ang="0">
                              <a:pos x="895" y="427"/>
                            </a:cxn>
                            <a:cxn ang="0">
                              <a:pos x="882" y="406"/>
                            </a:cxn>
                            <a:cxn ang="0">
                              <a:pos x="882" y="381"/>
                            </a:cxn>
                            <a:cxn ang="0">
                              <a:pos x="894" y="362"/>
                            </a:cxn>
                            <a:cxn ang="0">
                              <a:pos x="908" y="341"/>
                            </a:cxn>
                            <a:cxn ang="0">
                              <a:pos x="912" y="316"/>
                            </a:cxn>
                            <a:cxn ang="0">
                              <a:pos x="900" y="295"/>
                            </a:cxn>
                            <a:cxn ang="0">
                              <a:pos x="886" y="275"/>
                            </a:cxn>
                            <a:cxn ang="0">
                              <a:pos x="886" y="254"/>
                            </a:cxn>
                            <a:cxn ang="0">
                              <a:pos x="904" y="229"/>
                            </a:cxn>
                            <a:cxn ang="0">
                              <a:pos x="908" y="202"/>
                            </a:cxn>
                            <a:cxn ang="0">
                              <a:pos x="894" y="176"/>
                            </a:cxn>
                            <a:cxn ang="0">
                              <a:pos x="886" y="155"/>
                            </a:cxn>
                            <a:cxn ang="0">
                              <a:pos x="895" y="130"/>
                            </a:cxn>
                            <a:cxn ang="0">
                              <a:pos x="908" y="113"/>
                            </a:cxn>
                            <a:cxn ang="0">
                              <a:pos x="913" y="88"/>
                            </a:cxn>
                            <a:cxn ang="0">
                              <a:pos x="903" y="67"/>
                            </a:cxn>
                            <a:cxn ang="0">
                              <a:pos x="890" y="42"/>
                            </a:cxn>
                            <a:cxn ang="0">
                              <a:pos x="894" y="18"/>
                            </a:cxn>
                            <a:cxn ang="0">
                              <a:pos x="26" y="0"/>
                            </a:cxn>
                          </a:cxnLst>
                          <a:rect l="0" t="0" r="r" b="b"/>
                          <a:pathLst>
                            <a:path w="913" h="718">
                              <a:moveTo>
                                <a:pt x="26" y="0"/>
                              </a:moveTo>
                              <a:lnTo>
                                <a:pt x="21" y="20"/>
                              </a:lnTo>
                              <a:lnTo>
                                <a:pt x="23" y="29"/>
                              </a:lnTo>
                              <a:lnTo>
                                <a:pt x="25" y="38"/>
                              </a:lnTo>
                              <a:lnTo>
                                <a:pt x="26" y="59"/>
                              </a:lnTo>
                              <a:lnTo>
                                <a:pt x="23" y="73"/>
                              </a:lnTo>
                              <a:lnTo>
                                <a:pt x="17" y="86"/>
                              </a:lnTo>
                              <a:lnTo>
                                <a:pt x="12" y="96"/>
                              </a:lnTo>
                              <a:lnTo>
                                <a:pt x="6" y="113"/>
                              </a:lnTo>
                              <a:lnTo>
                                <a:pt x="6" y="126"/>
                              </a:lnTo>
                              <a:lnTo>
                                <a:pt x="12" y="138"/>
                              </a:lnTo>
                              <a:lnTo>
                                <a:pt x="17" y="149"/>
                              </a:lnTo>
                              <a:lnTo>
                                <a:pt x="29" y="162"/>
                              </a:lnTo>
                              <a:lnTo>
                                <a:pt x="34" y="176"/>
                              </a:lnTo>
                              <a:lnTo>
                                <a:pt x="34" y="185"/>
                              </a:lnTo>
                              <a:lnTo>
                                <a:pt x="30" y="195"/>
                              </a:lnTo>
                              <a:lnTo>
                                <a:pt x="21" y="204"/>
                              </a:lnTo>
                              <a:lnTo>
                                <a:pt x="13" y="216"/>
                              </a:lnTo>
                              <a:lnTo>
                                <a:pt x="8" y="225"/>
                              </a:lnTo>
                              <a:lnTo>
                                <a:pt x="6" y="236"/>
                              </a:lnTo>
                              <a:lnTo>
                                <a:pt x="12" y="248"/>
                              </a:lnTo>
                              <a:lnTo>
                                <a:pt x="19" y="259"/>
                              </a:lnTo>
                              <a:lnTo>
                                <a:pt x="26" y="269"/>
                              </a:lnTo>
                              <a:lnTo>
                                <a:pt x="30" y="278"/>
                              </a:lnTo>
                              <a:lnTo>
                                <a:pt x="34" y="288"/>
                              </a:lnTo>
                              <a:lnTo>
                                <a:pt x="30" y="301"/>
                              </a:lnTo>
                              <a:lnTo>
                                <a:pt x="21" y="313"/>
                              </a:lnTo>
                              <a:lnTo>
                                <a:pt x="12" y="322"/>
                              </a:lnTo>
                              <a:lnTo>
                                <a:pt x="2" y="337"/>
                              </a:lnTo>
                              <a:lnTo>
                                <a:pt x="0" y="349"/>
                              </a:lnTo>
                              <a:lnTo>
                                <a:pt x="4" y="362"/>
                              </a:lnTo>
                              <a:lnTo>
                                <a:pt x="13" y="372"/>
                              </a:lnTo>
                              <a:lnTo>
                                <a:pt x="23" y="383"/>
                              </a:lnTo>
                              <a:lnTo>
                                <a:pt x="33" y="396"/>
                              </a:lnTo>
                              <a:lnTo>
                                <a:pt x="38" y="414"/>
                              </a:lnTo>
                              <a:lnTo>
                                <a:pt x="33" y="431"/>
                              </a:lnTo>
                              <a:lnTo>
                                <a:pt x="23" y="444"/>
                              </a:lnTo>
                              <a:lnTo>
                                <a:pt x="19" y="455"/>
                              </a:lnTo>
                              <a:lnTo>
                                <a:pt x="19" y="466"/>
                              </a:lnTo>
                              <a:lnTo>
                                <a:pt x="21" y="473"/>
                              </a:lnTo>
                              <a:lnTo>
                                <a:pt x="29" y="484"/>
                              </a:lnTo>
                              <a:lnTo>
                                <a:pt x="42" y="499"/>
                              </a:lnTo>
                              <a:lnTo>
                                <a:pt x="64" y="528"/>
                              </a:lnTo>
                              <a:lnTo>
                                <a:pt x="107" y="573"/>
                              </a:lnTo>
                              <a:lnTo>
                                <a:pt x="144" y="609"/>
                              </a:lnTo>
                              <a:lnTo>
                                <a:pt x="166" y="629"/>
                              </a:lnTo>
                              <a:lnTo>
                                <a:pt x="190" y="643"/>
                              </a:lnTo>
                              <a:lnTo>
                                <a:pt x="217" y="660"/>
                              </a:lnTo>
                              <a:lnTo>
                                <a:pt x="255" y="681"/>
                              </a:lnTo>
                              <a:lnTo>
                                <a:pt x="313" y="701"/>
                              </a:lnTo>
                              <a:lnTo>
                                <a:pt x="356" y="710"/>
                              </a:lnTo>
                              <a:lnTo>
                                <a:pt x="401" y="716"/>
                              </a:lnTo>
                              <a:lnTo>
                                <a:pt x="460" y="718"/>
                              </a:lnTo>
                              <a:lnTo>
                                <a:pt x="523" y="716"/>
                              </a:lnTo>
                              <a:lnTo>
                                <a:pt x="578" y="714"/>
                              </a:lnTo>
                              <a:lnTo>
                                <a:pt x="625" y="706"/>
                              </a:lnTo>
                              <a:lnTo>
                                <a:pt x="667" y="697"/>
                              </a:lnTo>
                              <a:lnTo>
                                <a:pt x="697" y="685"/>
                              </a:lnTo>
                              <a:lnTo>
                                <a:pt x="723" y="672"/>
                              </a:lnTo>
                              <a:lnTo>
                                <a:pt x="744" y="659"/>
                              </a:lnTo>
                              <a:lnTo>
                                <a:pt x="761" y="647"/>
                              </a:lnTo>
                              <a:lnTo>
                                <a:pt x="778" y="629"/>
                              </a:lnTo>
                              <a:lnTo>
                                <a:pt x="832" y="556"/>
                              </a:lnTo>
                              <a:lnTo>
                                <a:pt x="874" y="493"/>
                              </a:lnTo>
                              <a:lnTo>
                                <a:pt x="890" y="461"/>
                              </a:lnTo>
                              <a:lnTo>
                                <a:pt x="894" y="448"/>
                              </a:lnTo>
                              <a:lnTo>
                                <a:pt x="895" y="438"/>
                              </a:lnTo>
                              <a:lnTo>
                                <a:pt x="895" y="427"/>
                              </a:lnTo>
                              <a:lnTo>
                                <a:pt x="887" y="414"/>
                              </a:lnTo>
                              <a:lnTo>
                                <a:pt x="882" y="406"/>
                              </a:lnTo>
                              <a:lnTo>
                                <a:pt x="879" y="394"/>
                              </a:lnTo>
                              <a:lnTo>
                                <a:pt x="882" y="381"/>
                              </a:lnTo>
                              <a:lnTo>
                                <a:pt x="887" y="372"/>
                              </a:lnTo>
                              <a:lnTo>
                                <a:pt x="894" y="362"/>
                              </a:lnTo>
                              <a:lnTo>
                                <a:pt x="900" y="352"/>
                              </a:lnTo>
                              <a:lnTo>
                                <a:pt x="908" y="341"/>
                              </a:lnTo>
                              <a:lnTo>
                                <a:pt x="913" y="330"/>
                              </a:lnTo>
                              <a:lnTo>
                                <a:pt x="912" y="316"/>
                              </a:lnTo>
                              <a:lnTo>
                                <a:pt x="907" y="305"/>
                              </a:lnTo>
                              <a:lnTo>
                                <a:pt x="900" y="295"/>
                              </a:lnTo>
                              <a:lnTo>
                                <a:pt x="894" y="286"/>
                              </a:lnTo>
                              <a:lnTo>
                                <a:pt x="886" y="275"/>
                              </a:lnTo>
                              <a:lnTo>
                                <a:pt x="883" y="263"/>
                              </a:lnTo>
                              <a:lnTo>
                                <a:pt x="886" y="254"/>
                              </a:lnTo>
                              <a:lnTo>
                                <a:pt x="895" y="240"/>
                              </a:lnTo>
                              <a:lnTo>
                                <a:pt x="904" y="229"/>
                              </a:lnTo>
                              <a:lnTo>
                                <a:pt x="908" y="217"/>
                              </a:lnTo>
                              <a:lnTo>
                                <a:pt x="908" y="202"/>
                              </a:lnTo>
                              <a:lnTo>
                                <a:pt x="903" y="187"/>
                              </a:lnTo>
                              <a:lnTo>
                                <a:pt x="894" y="176"/>
                              </a:lnTo>
                              <a:lnTo>
                                <a:pt x="890" y="168"/>
                              </a:lnTo>
                              <a:lnTo>
                                <a:pt x="886" y="155"/>
                              </a:lnTo>
                              <a:lnTo>
                                <a:pt x="887" y="141"/>
                              </a:lnTo>
                              <a:lnTo>
                                <a:pt x="895" y="130"/>
                              </a:lnTo>
                              <a:lnTo>
                                <a:pt x="900" y="122"/>
                              </a:lnTo>
                              <a:lnTo>
                                <a:pt x="908" y="113"/>
                              </a:lnTo>
                              <a:lnTo>
                                <a:pt x="912" y="101"/>
                              </a:lnTo>
                              <a:lnTo>
                                <a:pt x="913" y="88"/>
                              </a:lnTo>
                              <a:lnTo>
                                <a:pt x="911" y="80"/>
                              </a:lnTo>
                              <a:lnTo>
                                <a:pt x="903" y="67"/>
                              </a:lnTo>
                              <a:lnTo>
                                <a:pt x="895" y="56"/>
                              </a:lnTo>
                              <a:lnTo>
                                <a:pt x="890" y="42"/>
                              </a:lnTo>
                              <a:lnTo>
                                <a:pt x="890" y="29"/>
                              </a:lnTo>
                              <a:lnTo>
                                <a:pt x="894" y="18"/>
                              </a:lnTo>
                              <a:lnTo>
                                <a:pt x="891" y="0"/>
                              </a:lnTo>
                              <a:lnTo>
                                <a:pt x="26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C08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5379" name="未知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6" y="96"/>
                          <a:ext cx="113" cy="99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6" y="0"/>
                            </a:cxn>
                            <a:cxn ang="0">
                              <a:pos x="13" y="13"/>
                            </a:cxn>
                            <a:cxn ang="0">
                              <a:pos x="24" y="26"/>
                            </a:cxn>
                            <a:cxn ang="0">
                              <a:pos x="44" y="43"/>
                            </a:cxn>
                            <a:cxn ang="0">
                              <a:pos x="68" y="57"/>
                            </a:cxn>
                            <a:cxn ang="0">
                              <a:pos x="91" y="66"/>
                            </a:cxn>
                            <a:cxn ang="0">
                              <a:pos x="113" y="72"/>
                            </a:cxn>
                            <a:cxn ang="0">
                              <a:pos x="104" y="89"/>
                            </a:cxn>
                            <a:cxn ang="0">
                              <a:pos x="75" y="85"/>
                            </a:cxn>
                            <a:cxn ang="0">
                              <a:pos x="44" y="87"/>
                            </a:cxn>
                            <a:cxn ang="0">
                              <a:pos x="24" y="99"/>
                            </a:cxn>
                            <a:cxn ang="0">
                              <a:pos x="28" y="89"/>
                            </a:cxn>
                            <a:cxn ang="0">
                              <a:pos x="27" y="78"/>
                            </a:cxn>
                            <a:cxn ang="0">
                              <a:pos x="20" y="62"/>
                            </a:cxn>
                            <a:cxn ang="0">
                              <a:pos x="11" y="49"/>
                            </a:cxn>
                            <a:cxn ang="0">
                              <a:pos x="2" y="34"/>
                            </a:cxn>
                            <a:cxn ang="0">
                              <a:pos x="0" y="17"/>
                            </a:cxn>
                            <a:cxn ang="0">
                              <a:pos x="6" y="0"/>
                            </a:cxn>
                          </a:cxnLst>
                          <a:rect l="0" t="0" r="r" b="b"/>
                          <a:pathLst>
                            <a:path w="113" h="99">
                              <a:moveTo>
                                <a:pt x="6" y="0"/>
                              </a:moveTo>
                              <a:lnTo>
                                <a:pt x="13" y="13"/>
                              </a:lnTo>
                              <a:lnTo>
                                <a:pt x="24" y="26"/>
                              </a:lnTo>
                              <a:lnTo>
                                <a:pt x="44" y="43"/>
                              </a:lnTo>
                              <a:lnTo>
                                <a:pt x="68" y="57"/>
                              </a:lnTo>
                              <a:lnTo>
                                <a:pt x="91" y="66"/>
                              </a:lnTo>
                              <a:lnTo>
                                <a:pt x="113" y="72"/>
                              </a:lnTo>
                              <a:lnTo>
                                <a:pt x="104" y="89"/>
                              </a:lnTo>
                              <a:lnTo>
                                <a:pt x="75" y="85"/>
                              </a:lnTo>
                              <a:lnTo>
                                <a:pt x="44" y="87"/>
                              </a:lnTo>
                              <a:lnTo>
                                <a:pt x="24" y="99"/>
                              </a:lnTo>
                              <a:lnTo>
                                <a:pt x="28" y="89"/>
                              </a:lnTo>
                              <a:lnTo>
                                <a:pt x="27" y="78"/>
                              </a:lnTo>
                              <a:lnTo>
                                <a:pt x="20" y="62"/>
                              </a:lnTo>
                              <a:lnTo>
                                <a:pt x="11" y="49"/>
                              </a:lnTo>
                              <a:lnTo>
                                <a:pt x="2" y="34"/>
                              </a:lnTo>
                              <a:lnTo>
                                <a:pt x="0" y="17"/>
                              </a:lnTo>
                              <a:lnTo>
                                <a:pt x="6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5380" name="未知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8" y="219"/>
                          <a:ext cx="149" cy="8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10"/>
                            </a:cxn>
                            <a:cxn ang="0">
                              <a:pos x="4" y="0"/>
                            </a:cxn>
                            <a:cxn ang="0">
                              <a:pos x="9" y="10"/>
                            </a:cxn>
                            <a:cxn ang="0">
                              <a:pos x="21" y="15"/>
                            </a:cxn>
                            <a:cxn ang="0">
                              <a:pos x="42" y="25"/>
                            </a:cxn>
                            <a:cxn ang="0">
                              <a:pos x="64" y="31"/>
                            </a:cxn>
                            <a:cxn ang="0">
                              <a:pos x="98" y="38"/>
                            </a:cxn>
                            <a:cxn ang="0">
                              <a:pos x="137" y="44"/>
                            </a:cxn>
                            <a:cxn ang="0">
                              <a:pos x="149" y="80"/>
                            </a:cxn>
                            <a:cxn ang="0">
                              <a:pos x="106" y="69"/>
                            </a:cxn>
                            <a:cxn ang="0">
                              <a:pos x="72" y="65"/>
                            </a:cxn>
                            <a:cxn ang="0">
                              <a:pos x="45" y="71"/>
                            </a:cxn>
                            <a:cxn ang="0">
                              <a:pos x="25" y="84"/>
                            </a:cxn>
                            <a:cxn ang="0">
                              <a:pos x="25" y="73"/>
                            </a:cxn>
                            <a:cxn ang="0">
                              <a:pos x="25" y="63"/>
                            </a:cxn>
                            <a:cxn ang="0">
                              <a:pos x="21" y="52"/>
                            </a:cxn>
                            <a:cxn ang="0">
                              <a:pos x="9" y="36"/>
                            </a:cxn>
                            <a:cxn ang="0">
                              <a:pos x="0" y="23"/>
                            </a:cxn>
                            <a:cxn ang="0">
                              <a:pos x="0" y="10"/>
                            </a:cxn>
                          </a:cxnLst>
                          <a:rect l="0" t="0" r="r" b="b"/>
                          <a:pathLst>
                            <a:path w="149" h="84">
                              <a:moveTo>
                                <a:pt x="0" y="10"/>
                              </a:moveTo>
                              <a:lnTo>
                                <a:pt x="4" y="0"/>
                              </a:lnTo>
                              <a:lnTo>
                                <a:pt x="9" y="10"/>
                              </a:lnTo>
                              <a:lnTo>
                                <a:pt x="21" y="15"/>
                              </a:lnTo>
                              <a:lnTo>
                                <a:pt x="42" y="25"/>
                              </a:lnTo>
                              <a:lnTo>
                                <a:pt x="64" y="31"/>
                              </a:lnTo>
                              <a:lnTo>
                                <a:pt x="98" y="38"/>
                              </a:lnTo>
                              <a:lnTo>
                                <a:pt x="137" y="44"/>
                              </a:lnTo>
                              <a:lnTo>
                                <a:pt x="149" y="80"/>
                              </a:lnTo>
                              <a:lnTo>
                                <a:pt x="106" y="69"/>
                              </a:lnTo>
                              <a:lnTo>
                                <a:pt x="72" y="65"/>
                              </a:lnTo>
                              <a:lnTo>
                                <a:pt x="45" y="71"/>
                              </a:lnTo>
                              <a:lnTo>
                                <a:pt x="25" y="84"/>
                              </a:lnTo>
                              <a:lnTo>
                                <a:pt x="25" y="73"/>
                              </a:lnTo>
                              <a:lnTo>
                                <a:pt x="25" y="63"/>
                              </a:lnTo>
                              <a:lnTo>
                                <a:pt x="21" y="52"/>
                              </a:lnTo>
                              <a:lnTo>
                                <a:pt x="9" y="36"/>
                              </a:lnTo>
                              <a:lnTo>
                                <a:pt x="0" y="23"/>
                              </a:lnTo>
                              <a:lnTo>
                                <a:pt x="0" y="1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5381" name="未知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2" y="324"/>
                          <a:ext cx="175" cy="10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2" y="13"/>
                            </a:cxn>
                            <a:cxn ang="0">
                              <a:pos x="10" y="0"/>
                            </a:cxn>
                            <a:cxn ang="0">
                              <a:pos x="21" y="17"/>
                            </a:cxn>
                            <a:cxn ang="0">
                              <a:pos x="32" y="25"/>
                            </a:cxn>
                            <a:cxn ang="0">
                              <a:pos x="45" y="34"/>
                            </a:cxn>
                            <a:cxn ang="0">
                              <a:pos x="69" y="42"/>
                            </a:cxn>
                            <a:cxn ang="0">
                              <a:pos x="96" y="49"/>
                            </a:cxn>
                            <a:cxn ang="0">
                              <a:pos x="126" y="59"/>
                            </a:cxn>
                            <a:cxn ang="0">
                              <a:pos x="167" y="72"/>
                            </a:cxn>
                            <a:cxn ang="0">
                              <a:pos x="175" y="104"/>
                            </a:cxn>
                            <a:cxn ang="0">
                              <a:pos x="133" y="87"/>
                            </a:cxn>
                            <a:cxn ang="0">
                              <a:pos x="103" y="76"/>
                            </a:cxn>
                            <a:cxn ang="0">
                              <a:pos x="78" y="72"/>
                            </a:cxn>
                            <a:cxn ang="0">
                              <a:pos x="58" y="72"/>
                            </a:cxn>
                            <a:cxn ang="0">
                              <a:pos x="48" y="80"/>
                            </a:cxn>
                            <a:cxn ang="0">
                              <a:pos x="36" y="91"/>
                            </a:cxn>
                            <a:cxn ang="0">
                              <a:pos x="34" y="78"/>
                            </a:cxn>
                            <a:cxn ang="0">
                              <a:pos x="21" y="59"/>
                            </a:cxn>
                            <a:cxn ang="0">
                              <a:pos x="10" y="45"/>
                            </a:cxn>
                            <a:cxn ang="0">
                              <a:pos x="0" y="31"/>
                            </a:cxn>
                            <a:cxn ang="0">
                              <a:pos x="2" y="13"/>
                            </a:cxn>
                          </a:cxnLst>
                          <a:rect l="0" t="0" r="r" b="b"/>
                          <a:pathLst>
                            <a:path w="175" h="104">
                              <a:moveTo>
                                <a:pt x="2" y="13"/>
                              </a:moveTo>
                              <a:lnTo>
                                <a:pt x="10" y="0"/>
                              </a:lnTo>
                              <a:lnTo>
                                <a:pt x="21" y="17"/>
                              </a:lnTo>
                              <a:lnTo>
                                <a:pt x="32" y="25"/>
                              </a:lnTo>
                              <a:lnTo>
                                <a:pt x="45" y="34"/>
                              </a:lnTo>
                              <a:lnTo>
                                <a:pt x="69" y="42"/>
                              </a:lnTo>
                              <a:lnTo>
                                <a:pt x="96" y="49"/>
                              </a:lnTo>
                              <a:lnTo>
                                <a:pt x="126" y="59"/>
                              </a:lnTo>
                              <a:lnTo>
                                <a:pt x="167" y="72"/>
                              </a:lnTo>
                              <a:lnTo>
                                <a:pt x="175" y="104"/>
                              </a:lnTo>
                              <a:lnTo>
                                <a:pt x="133" y="87"/>
                              </a:lnTo>
                              <a:lnTo>
                                <a:pt x="103" y="76"/>
                              </a:lnTo>
                              <a:lnTo>
                                <a:pt x="78" y="72"/>
                              </a:lnTo>
                              <a:lnTo>
                                <a:pt x="58" y="72"/>
                              </a:lnTo>
                              <a:lnTo>
                                <a:pt x="48" y="80"/>
                              </a:lnTo>
                              <a:lnTo>
                                <a:pt x="36" y="91"/>
                              </a:lnTo>
                              <a:lnTo>
                                <a:pt x="34" y="78"/>
                              </a:lnTo>
                              <a:lnTo>
                                <a:pt x="21" y="59"/>
                              </a:lnTo>
                              <a:lnTo>
                                <a:pt x="10" y="45"/>
                              </a:lnTo>
                              <a:lnTo>
                                <a:pt x="0" y="31"/>
                              </a:lnTo>
                              <a:lnTo>
                                <a:pt x="2" y="1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5382" name="未知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21" y="438"/>
                          <a:ext cx="208" cy="23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2" y="35"/>
                            </a:cxn>
                            <a:cxn ang="0">
                              <a:pos x="0" y="21"/>
                            </a:cxn>
                            <a:cxn ang="0">
                              <a:pos x="0" y="11"/>
                            </a:cxn>
                            <a:cxn ang="0">
                              <a:pos x="8" y="0"/>
                            </a:cxn>
                            <a:cxn ang="0">
                              <a:pos x="22" y="17"/>
                            </a:cxn>
                            <a:cxn ang="0">
                              <a:pos x="47" y="32"/>
                            </a:cxn>
                            <a:cxn ang="0">
                              <a:pos x="72" y="44"/>
                            </a:cxn>
                            <a:cxn ang="0">
                              <a:pos x="106" y="55"/>
                            </a:cxn>
                            <a:cxn ang="0">
                              <a:pos x="156" y="65"/>
                            </a:cxn>
                            <a:cxn ang="0">
                              <a:pos x="166" y="91"/>
                            </a:cxn>
                            <a:cxn ang="0">
                              <a:pos x="140" y="84"/>
                            </a:cxn>
                            <a:cxn ang="0">
                              <a:pos x="114" y="80"/>
                            </a:cxn>
                            <a:cxn ang="0">
                              <a:pos x="101" y="82"/>
                            </a:cxn>
                            <a:cxn ang="0">
                              <a:pos x="97" y="95"/>
                            </a:cxn>
                            <a:cxn ang="0">
                              <a:pos x="105" y="112"/>
                            </a:cxn>
                            <a:cxn ang="0">
                              <a:pos x="115" y="128"/>
                            </a:cxn>
                            <a:cxn ang="0">
                              <a:pos x="136" y="153"/>
                            </a:cxn>
                            <a:cxn ang="0">
                              <a:pos x="166" y="179"/>
                            </a:cxn>
                            <a:cxn ang="0">
                              <a:pos x="208" y="209"/>
                            </a:cxn>
                            <a:cxn ang="0">
                              <a:pos x="208" y="230"/>
                            </a:cxn>
                            <a:cxn ang="0">
                              <a:pos x="190" y="219"/>
                            </a:cxn>
                            <a:cxn ang="0">
                              <a:pos x="166" y="205"/>
                            </a:cxn>
                            <a:cxn ang="0">
                              <a:pos x="132" y="179"/>
                            </a:cxn>
                            <a:cxn ang="0">
                              <a:pos x="105" y="150"/>
                            </a:cxn>
                            <a:cxn ang="0">
                              <a:pos x="80" y="128"/>
                            </a:cxn>
                            <a:cxn ang="0">
                              <a:pos x="56" y="101"/>
                            </a:cxn>
                            <a:cxn ang="0">
                              <a:pos x="36" y="78"/>
                            </a:cxn>
                            <a:cxn ang="0">
                              <a:pos x="15" y="57"/>
                            </a:cxn>
                            <a:cxn ang="0">
                              <a:pos x="2" y="35"/>
                            </a:cxn>
                          </a:cxnLst>
                          <a:rect l="0" t="0" r="r" b="b"/>
                          <a:pathLst>
                            <a:path w="208" h="230">
                              <a:moveTo>
                                <a:pt x="2" y="35"/>
                              </a:moveTo>
                              <a:lnTo>
                                <a:pt x="0" y="21"/>
                              </a:lnTo>
                              <a:lnTo>
                                <a:pt x="0" y="11"/>
                              </a:lnTo>
                              <a:lnTo>
                                <a:pt x="8" y="0"/>
                              </a:lnTo>
                              <a:lnTo>
                                <a:pt x="22" y="17"/>
                              </a:lnTo>
                              <a:lnTo>
                                <a:pt x="47" y="32"/>
                              </a:lnTo>
                              <a:lnTo>
                                <a:pt x="72" y="44"/>
                              </a:lnTo>
                              <a:lnTo>
                                <a:pt x="106" y="55"/>
                              </a:lnTo>
                              <a:lnTo>
                                <a:pt x="156" y="65"/>
                              </a:lnTo>
                              <a:lnTo>
                                <a:pt x="166" y="91"/>
                              </a:lnTo>
                              <a:lnTo>
                                <a:pt x="140" y="84"/>
                              </a:lnTo>
                              <a:lnTo>
                                <a:pt x="114" y="80"/>
                              </a:lnTo>
                              <a:lnTo>
                                <a:pt x="101" y="82"/>
                              </a:lnTo>
                              <a:lnTo>
                                <a:pt x="97" y="95"/>
                              </a:lnTo>
                              <a:lnTo>
                                <a:pt x="105" y="112"/>
                              </a:lnTo>
                              <a:lnTo>
                                <a:pt x="115" y="128"/>
                              </a:lnTo>
                              <a:lnTo>
                                <a:pt x="136" y="153"/>
                              </a:lnTo>
                              <a:lnTo>
                                <a:pt x="166" y="179"/>
                              </a:lnTo>
                              <a:lnTo>
                                <a:pt x="208" y="209"/>
                              </a:lnTo>
                              <a:lnTo>
                                <a:pt x="208" y="230"/>
                              </a:lnTo>
                              <a:lnTo>
                                <a:pt x="190" y="219"/>
                              </a:lnTo>
                              <a:lnTo>
                                <a:pt x="166" y="205"/>
                              </a:lnTo>
                              <a:lnTo>
                                <a:pt x="132" y="179"/>
                              </a:lnTo>
                              <a:lnTo>
                                <a:pt x="105" y="150"/>
                              </a:lnTo>
                              <a:lnTo>
                                <a:pt x="80" y="128"/>
                              </a:lnTo>
                              <a:lnTo>
                                <a:pt x="56" y="101"/>
                              </a:lnTo>
                              <a:lnTo>
                                <a:pt x="36" y="78"/>
                              </a:lnTo>
                              <a:lnTo>
                                <a:pt x="15" y="57"/>
                              </a:lnTo>
                              <a:lnTo>
                                <a:pt x="2" y="3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5383" name="未知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25" y="25"/>
                          <a:ext cx="86" cy="69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11" y="10"/>
                            </a:cxn>
                            <a:cxn ang="0">
                              <a:pos x="25" y="21"/>
                            </a:cxn>
                            <a:cxn ang="0">
                              <a:pos x="42" y="33"/>
                            </a:cxn>
                            <a:cxn ang="0">
                              <a:pos x="60" y="44"/>
                            </a:cxn>
                            <a:cxn ang="0">
                              <a:pos x="77" y="54"/>
                            </a:cxn>
                            <a:cxn ang="0">
                              <a:pos x="86" y="61"/>
                            </a:cxn>
                            <a:cxn ang="0">
                              <a:pos x="65" y="69"/>
                            </a:cxn>
                            <a:cxn ang="0">
                              <a:pos x="42" y="61"/>
                            </a:cxn>
                            <a:cxn ang="0">
                              <a:pos x="18" y="52"/>
                            </a:cxn>
                            <a:cxn ang="0">
                              <a:pos x="0" y="42"/>
                            </a:cxn>
                            <a:cxn ang="0">
                              <a:pos x="1" y="33"/>
                            </a:cxn>
                            <a:cxn ang="0">
                              <a:pos x="4" y="17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86" h="69">
                              <a:moveTo>
                                <a:pt x="0" y="0"/>
                              </a:moveTo>
                              <a:lnTo>
                                <a:pt x="11" y="10"/>
                              </a:lnTo>
                              <a:lnTo>
                                <a:pt x="25" y="21"/>
                              </a:lnTo>
                              <a:lnTo>
                                <a:pt x="42" y="33"/>
                              </a:lnTo>
                              <a:lnTo>
                                <a:pt x="60" y="44"/>
                              </a:lnTo>
                              <a:lnTo>
                                <a:pt x="77" y="54"/>
                              </a:lnTo>
                              <a:lnTo>
                                <a:pt x="86" y="61"/>
                              </a:lnTo>
                              <a:lnTo>
                                <a:pt x="65" y="69"/>
                              </a:lnTo>
                              <a:lnTo>
                                <a:pt x="42" y="61"/>
                              </a:lnTo>
                              <a:lnTo>
                                <a:pt x="18" y="52"/>
                              </a:lnTo>
                              <a:lnTo>
                                <a:pt x="0" y="42"/>
                              </a:lnTo>
                              <a:lnTo>
                                <a:pt x="1" y="33"/>
                              </a:lnTo>
                              <a:lnTo>
                                <a:pt x="4" y="17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5384" name="未知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181" y="8"/>
                          <a:ext cx="732" cy="689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348" y="158"/>
                            </a:cxn>
                            <a:cxn ang="0">
                              <a:pos x="292" y="181"/>
                            </a:cxn>
                            <a:cxn ang="0">
                              <a:pos x="175" y="200"/>
                            </a:cxn>
                            <a:cxn ang="0">
                              <a:pos x="0" y="209"/>
                            </a:cxn>
                            <a:cxn ang="0">
                              <a:pos x="205" y="244"/>
                            </a:cxn>
                            <a:cxn ang="0">
                              <a:pos x="435" y="225"/>
                            </a:cxn>
                            <a:cxn ang="0">
                              <a:pos x="597" y="177"/>
                            </a:cxn>
                            <a:cxn ang="0">
                              <a:pos x="648" y="169"/>
                            </a:cxn>
                            <a:cxn ang="0">
                              <a:pos x="625" y="208"/>
                            </a:cxn>
                            <a:cxn ang="0">
                              <a:pos x="510" y="263"/>
                            </a:cxn>
                            <a:cxn ang="0">
                              <a:pos x="304" y="308"/>
                            </a:cxn>
                            <a:cxn ang="0">
                              <a:pos x="177" y="352"/>
                            </a:cxn>
                            <a:cxn ang="0">
                              <a:pos x="411" y="347"/>
                            </a:cxn>
                            <a:cxn ang="0">
                              <a:pos x="567" y="308"/>
                            </a:cxn>
                            <a:cxn ang="0">
                              <a:pos x="659" y="276"/>
                            </a:cxn>
                            <a:cxn ang="0">
                              <a:pos x="661" y="299"/>
                            </a:cxn>
                            <a:cxn ang="0">
                              <a:pos x="584" y="354"/>
                            </a:cxn>
                            <a:cxn ang="0">
                              <a:pos x="439" y="407"/>
                            </a:cxn>
                            <a:cxn ang="0">
                              <a:pos x="237" y="444"/>
                            </a:cxn>
                            <a:cxn ang="0">
                              <a:pos x="305" y="466"/>
                            </a:cxn>
                            <a:cxn ang="0">
                              <a:pos x="482" y="458"/>
                            </a:cxn>
                            <a:cxn ang="0">
                              <a:pos x="629" y="413"/>
                            </a:cxn>
                            <a:cxn ang="0">
                              <a:pos x="642" y="430"/>
                            </a:cxn>
                            <a:cxn ang="0">
                              <a:pos x="599" y="474"/>
                            </a:cxn>
                            <a:cxn ang="0">
                              <a:pos x="489" y="521"/>
                            </a:cxn>
                            <a:cxn ang="0">
                              <a:pos x="360" y="542"/>
                            </a:cxn>
                            <a:cxn ang="0">
                              <a:pos x="166" y="546"/>
                            </a:cxn>
                            <a:cxn ang="0">
                              <a:pos x="301" y="579"/>
                            </a:cxn>
                            <a:cxn ang="0">
                              <a:pos x="427" y="580"/>
                            </a:cxn>
                            <a:cxn ang="0">
                              <a:pos x="540" y="562"/>
                            </a:cxn>
                            <a:cxn ang="0">
                              <a:pos x="589" y="565"/>
                            </a:cxn>
                            <a:cxn ang="0">
                              <a:pos x="561" y="597"/>
                            </a:cxn>
                            <a:cxn ang="0">
                              <a:pos x="495" y="622"/>
                            </a:cxn>
                            <a:cxn ang="0">
                              <a:pos x="253" y="649"/>
                            </a:cxn>
                            <a:cxn ang="0">
                              <a:pos x="453" y="663"/>
                            </a:cxn>
                            <a:cxn ang="0">
                              <a:pos x="466" y="687"/>
                            </a:cxn>
                            <a:cxn ang="0">
                              <a:pos x="542" y="664"/>
                            </a:cxn>
                            <a:cxn ang="0">
                              <a:pos x="597" y="621"/>
                            </a:cxn>
                            <a:cxn ang="0">
                              <a:pos x="709" y="453"/>
                            </a:cxn>
                            <a:cxn ang="0">
                              <a:pos x="714" y="419"/>
                            </a:cxn>
                            <a:cxn ang="0">
                              <a:pos x="698" y="386"/>
                            </a:cxn>
                            <a:cxn ang="0">
                              <a:pos x="713" y="354"/>
                            </a:cxn>
                            <a:cxn ang="0">
                              <a:pos x="732" y="322"/>
                            </a:cxn>
                            <a:cxn ang="0">
                              <a:pos x="719" y="287"/>
                            </a:cxn>
                            <a:cxn ang="0">
                              <a:pos x="702" y="255"/>
                            </a:cxn>
                            <a:cxn ang="0">
                              <a:pos x="723" y="221"/>
                            </a:cxn>
                            <a:cxn ang="0">
                              <a:pos x="722" y="179"/>
                            </a:cxn>
                            <a:cxn ang="0">
                              <a:pos x="705" y="147"/>
                            </a:cxn>
                            <a:cxn ang="0">
                              <a:pos x="719" y="114"/>
                            </a:cxn>
                            <a:cxn ang="0">
                              <a:pos x="732" y="80"/>
                            </a:cxn>
                            <a:cxn ang="0">
                              <a:pos x="714" y="48"/>
                            </a:cxn>
                            <a:cxn ang="0">
                              <a:pos x="634" y="50"/>
                            </a:cxn>
                            <a:cxn ang="0">
                              <a:pos x="475" y="105"/>
                            </a:cxn>
                            <a:cxn ang="0">
                              <a:pos x="294" y="135"/>
                            </a:cxn>
                          </a:cxnLst>
                          <a:rect l="0" t="0" r="r" b="b"/>
                          <a:pathLst>
                            <a:path w="732" h="689">
                              <a:moveTo>
                                <a:pt x="294" y="135"/>
                              </a:moveTo>
                              <a:lnTo>
                                <a:pt x="186" y="143"/>
                              </a:lnTo>
                              <a:lnTo>
                                <a:pt x="348" y="158"/>
                              </a:lnTo>
                              <a:lnTo>
                                <a:pt x="338" y="166"/>
                              </a:lnTo>
                              <a:lnTo>
                                <a:pt x="318" y="173"/>
                              </a:lnTo>
                              <a:lnTo>
                                <a:pt x="292" y="181"/>
                              </a:lnTo>
                              <a:lnTo>
                                <a:pt x="258" y="190"/>
                              </a:lnTo>
                              <a:lnTo>
                                <a:pt x="222" y="196"/>
                              </a:lnTo>
                              <a:lnTo>
                                <a:pt x="175" y="200"/>
                              </a:lnTo>
                              <a:lnTo>
                                <a:pt x="120" y="206"/>
                              </a:lnTo>
                              <a:lnTo>
                                <a:pt x="61" y="209"/>
                              </a:lnTo>
                              <a:lnTo>
                                <a:pt x="0" y="209"/>
                              </a:lnTo>
                              <a:lnTo>
                                <a:pt x="95" y="232"/>
                              </a:lnTo>
                              <a:lnTo>
                                <a:pt x="154" y="244"/>
                              </a:lnTo>
                              <a:lnTo>
                                <a:pt x="205" y="244"/>
                              </a:lnTo>
                              <a:lnTo>
                                <a:pt x="267" y="244"/>
                              </a:lnTo>
                              <a:lnTo>
                                <a:pt x="359" y="236"/>
                              </a:lnTo>
                              <a:lnTo>
                                <a:pt x="435" y="225"/>
                              </a:lnTo>
                              <a:lnTo>
                                <a:pt x="499" y="209"/>
                              </a:lnTo>
                              <a:lnTo>
                                <a:pt x="567" y="188"/>
                              </a:lnTo>
                              <a:lnTo>
                                <a:pt x="597" y="177"/>
                              </a:lnTo>
                              <a:lnTo>
                                <a:pt x="625" y="168"/>
                              </a:lnTo>
                              <a:lnTo>
                                <a:pt x="640" y="164"/>
                              </a:lnTo>
                              <a:lnTo>
                                <a:pt x="648" y="169"/>
                              </a:lnTo>
                              <a:lnTo>
                                <a:pt x="648" y="181"/>
                              </a:lnTo>
                              <a:lnTo>
                                <a:pt x="642" y="194"/>
                              </a:lnTo>
                              <a:lnTo>
                                <a:pt x="625" y="208"/>
                              </a:lnTo>
                              <a:lnTo>
                                <a:pt x="597" y="226"/>
                              </a:lnTo>
                              <a:lnTo>
                                <a:pt x="557" y="244"/>
                              </a:lnTo>
                              <a:lnTo>
                                <a:pt x="510" y="263"/>
                              </a:lnTo>
                              <a:lnTo>
                                <a:pt x="448" y="282"/>
                              </a:lnTo>
                              <a:lnTo>
                                <a:pt x="376" y="297"/>
                              </a:lnTo>
                              <a:lnTo>
                                <a:pt x="304" y="308"/>
                              </a:lnTo>
                              <a:lnTo>
                                <a:pt x="228" y="320"/>
                              </a:lnTo>
                              <a:lnTo>
                                <a:pt x="95" y="333"/>
                              </a:lnTo>
                              <a:lnTo>
                                <a:pt x="177" y="352"/>
                              </a:lnTo>
                              <a:lnTo>
                                <a:pt x="243" y="360"/>
                              </a:lnTo>
                              <a:lnTo>
                                <a:pt x="326" y="358"/>
                              </a:lnTo>
                              <a:lnTo>
                                <a:pt x="411" y="347"/>
                              </a:lnTo>
                              <a:lnTo>
                                <a:pt x="474" y="333"/>
                              </a:lnTo>
                              <a:lnTo>
                                <a:pt x="525" y="320"/>
                              </a:lnTo>
                              <a:lnTo>
                                <a:pt x="567" y="308"/>
                              </a:lnTo>
                              <a:lnTo>
                                <a:pt x="610" y="293"/>
                              </a:lnTo>
                              <a:lnTo>
                                <a:pt x="644" y="280"/>
                              </a:lnTo>
                              <a:lnTo>
                                <a:pt x="659" y="276"/>
                              </a:lnTo>
                              <a:lnTo>
                                <a:pt x="668" y="276"/>
                              </a:lnTo>
                              <a:lnTo>
                                <a:pt x="667" y="287"/>
                              </a:lnTo>
                              <a:lnTo>
                                <a:pt x="661" y="299"/>
                              </a:lnTo>
                              <a:lnTo>
                                <a:pt x="648" y="314"/>
                              </a:lnTo>
                              <a:lnTo>
                                <a:pt x="617" y="335"/>
                              </a:lnTo>
                              <a:lnTo>
                                <a:pt x="584" y="354"/>
                              </a:lnTo>
                              <a:lnTo>
                                <a:pt x="546" y="371"/>
                              </a:lnTo>
                              <a:lnTo>
                                <a:pt x="496" y="390"/>
                              </a:lnTo>
                              <a:lnTo>
                                <a:pt x="439" y="407"/>
                              </a:lnTo>
                              <a:lnTo>
                                <a:pt x="352" y="426"/>
                              </a:lnTo>
                              <a:lnTo>
                                <a:pt x="294" y="438"/>
                              </a:lnTo>
                              <a:lnTo>
                                <a:pt x="237" y="444"/>
                              </a:lnTo>
                              <a:lnTo>
                                <a:pt x="154" y="449"/>
                              </a:lnTo>
                              <a:lnTo>
                                <a:pt x="239" y="461"/>
                              </a:lnTo>
                              <a:lnTo>
                                <a:pt x="305" y="466"/>
                              </a:lnTo>
                              <a:lnTo>
                                <a:pt x="360" y="468"/>
                              </a:lnTo>
                              <a:lnTo>
                                <a:pt x="423" y="466"/>
                              </a:lnTo>
                              <a:lnTo>
                                <a:pt x="482" y="458"/>
                              </a:lnTo>
                              <a:lnTo>
                                <a:pt x="530" y="447"/>
                              </a:lnTo>
                              <a:lnTo>
                                <a:pt x="568" y="434"/>
                              </a:lnTo>
                              <a:lnTo>
                                <a:pt x="629" y="413"/>
                              </a:lnTo>
                              <a:lnTo>
                                <a:pt x="637" y="413"/>
                              </a:lnTo>
                              <a:lnTo>
                                <a:pt x="644" y="417"/>
                              </a:lnTo>
                              <a:lnTo>
                                <a:pt x="642" y="430"/>
                              </a:lnTo>
                              <a:lnTo>
                                <a:pt x="634" y="444"/>
                              </a:lnTo>
                              <a:lnTo>
                                <a:pt x="620" y="458"/>
                              </a:lnTo>
                              <a:lnTo>
                                <a:pt x="599" y="474"/>
                              </a:lnTo>
                              <a:lnTo>
                                <a:pt x="563" y="493"/>
                              </a:lnTo>
                              <a:lnTo>
                                <a:pt x="525" y="510"/>
                              </a:lnTo>
                              <a:lnTo>
                                <a:pt x="489" y="521"/>
                              </a:lnTo>
                              <a:lnTo>
                                <a:pt x="448" y="531"/>
                              </a:lnTo>
                              <a:lnTo>
                                <a:pt x="410" y="537"/>
                              </a:lnTo>
                              <a:lnTo>
                                <a:pt x="360" y="542"/>
                              </a:lnTo>
                              <a:lnTo>
                                <a:pt x="305" y="545"/>
                              </a:lnTo>
                              <a:lnTo>
                                <a:pt x="250" y="546"/>
                              </a:lnTo>
                              <a:lnTo>
                                <a:pt x="166" y="546"/>
                              </a:lnTo>
                              <a:lnTo>
                                <a:pt x="211" y="562"/>
                              </a:lnTo>
                              <a:lnTo>
                                <a:pt x="253" y="573"/>
                              </a:lnTo>
                              <a:lnTo>
                                <a:pt x="301" y="579"/>
                              </a:lnTo>
                              <a:lnTo>
                                <a:pt x="342" y="580"/>
                              </a:lnTo>
                              <a:lnTo>
                                <a:pt x="384" y="583"/>
                              </a:lnTo>
                              <a:lnTo>
                                <a:pt x="427" y="580"/>
                              </a:lnTo>
                              <a:lnTo>
                                <a:pt x="462" y="579"/>
                              </a:lnTo>
                              <a:lnTo>
                                <a:pt x="495" y="573"/>
                              </a:lnTo>
                              <a:lnTo>
                                <a:pt x="540" y="562"/>
                              </a:lnTo>
                              <a:lnTo>
                                <a:pt x="574" y="554"/>
                              </a:lnTo>
                              <a:lnTo>
                                <a:pt x="587" y="555"/>
                              </a:lnTo>
                              <a:lnTo>
                                <a:pt x="589" y="565"/>
                              </a:lnTo>
                              <a:lnTo>
                                <a:pt x="585" y="575"/>
                              </a:lnTo>
                              <a:lnTo>
                                <a:pt x="576" y="586"/>
                              </a:lnTo>
                              <a:lnTo>
                                <a:pt x="561" y="597"/>
                              </a:lnTo>
                              <a:lnTo>
                                <a:pt x="544" y="605"/>
                              </a:lnTo>
                              <a:lnTo>
                                <a:pt x="525" y="614"/>
                              </a:lnTo>
                              <a:lnTo>
                                <a:pt x="495" y="622"/>
                              </a:lnTo>
                              <a:lnTo>
                                <a:pt x="432" y="631"/>
                              </a:lnTo>
                              <a:lnTo>
                                <a:pt x="372" y="639"/>
                              </a:lnTo>
                              <a:lnTo>
                                <a:pt x="253" y="649"/>
                              </a:lnTo>
                              <a:lnTo>
                                <a:pt x="407" y="656"/>
                              </a:lnTo>
                              <a:lnTo>
                                <a:pt x="439" y="656"/>
                              </a:lnTo>
                              <a:lnTo>
                                <a:pt x="453" y="663"/>
                              </a:lnTo>
                              <a:lnTo>
                                <a:pt x="461" y="670"/>
                              </a:lnTo>
                              <a:lnTo>
                                <a:pt x="458" y="681"/>
                              </a:lnTo>
                              <a:lnTo>
                                <a:pt x="466" y="687"/>
                              </a:lnTo>
                              <a:lnTo>
                                <a:pt x="486" y="689"/>
                              </a:lnTo>
                              <a:lnTo>
                                <a:pt x="516" y="677"/>
                              </a:lnTo>
                              <a:lnTo>
                                <a:pt x="542" y="664"/>
                              </a:lnTo>
                              <a:lnTo>
                                <a:pt x="563" y="651"/>
                              </a:lnTo>
                              <a:lnTo>
                                <a:pt x="580" y="639"/>
                              </a:lnTo>
                              <a:lnTo>
                                <a:pt x="597" y="621"/>
                              </a:lnTo>
                              <a:lnTo>
                                <a:pt x="651" y="548"/>
                              </a:lnTo>
                              <a:lnTo>
                                <a:pt x="693" y="485"/>
                              </a:lnTo>
                              <a:lnTo>
                                <a:pt x="709" y="453"/>
                              </a:lnTo>
                              <a:lnTo>
                                <a:pt x="713" y="440"/>
                              </a:lnTo>
                              <a:lnTo>
                                <a:pt x="714" y="430"/>
                              </a:lnTo>
                              <a:lnTo>
                                <a:pt x="714" y="419"/>
                              </a:lnTo>
                              <a:lnTo>
                                <a:pt x="706" y="406"/>
                              </a:lnTo>
                              <a:lnTo>
                                <a:pt x="701" y="398"/>
                              </a:lnTo>
                              <a:lnTo>
                                <a:pt x="698" y="386"/>
                              </a:lnTo>
                              <a:lnTo>
                                <a:pt x="701" y="373"/>
                              </a:lnTo>
                              <a:lnTo>
                                <a:pt x="706" y="364"/>
                              </a:lnTo>
                              <a:lnTo>
                                <a:pt x="713" y="354"/>
                              </a:lnTo>
                              <a:lnTo>
                                <a:pt x="719" y="344"/>
                              </a:lnTo>
                              <a:lnTo>
                                <a:pt x="727" y="333"/>
                              </a:lnTo>
                              <a:lnTo>
                                <a:pt x="732" y="322"/>
                              </a:lnTo>
                              <a:lnTo>
                                <a:pt x="731" y="308"/>
                              </a:lnTo>
                              <a:lnTo>
                                <a:pt x="726" y="297"/>
                              </a:lnTo>
                              <a:lnTo>
                                <a:pt x="719" y="287"/>
                              </a:lnTo>
                              <a:lnTo>
                                <a:pt x="713" y="278"/>
                              </a:lnTo>
                              <a:lnTo>
                                <a:pt x="705" y="267"/>
                              </a:lnTo>
                              <a:lnTo>
                                <a:pt x="702" y="255"/>
                              </a:lnTo>
                              <a:lnTo>
                                <a:pt x="705" y="246"/>
                              </a:lnTo>
                              <a:lnTo>
                                <a:pt x="714" y="232"/>
                              </a:lnTo>
                              <a:lnTo>
                                <a:pt x="723" y="221"/>
                              </a:lnTo>
                              <a:lnTo>
                                <a:pt x="727" y="209"/>
                              </a:lnTo>
                              <a:lnTo>
                                <a:pt x="727" y="194"/>
                              </a:lnTo>
                              <a:lnTo>
                                <a:pt x="722" y="179"/>
                              </a:lnTo>
                              <a:lnTo>
                                <a:pt x="713" y="168"/>
                              </a:lnTo>
                              <a:lnTo>
                                <a:pt x="709" y="160"/>
                              </a:lnTo>
                              <a:lnTo>
                                <a:pt x="705" y="147"/>
                              </a:lnTo>
                              <a:lnTo>
                                <a:pt x="706" y="133"/>
                              </a:lnTo>
                              <a:lnTo>
                                <a:pt x="714" y="122"/>
                              </a:lnTo>
                              <a:lnTo>
                                <a:pt x="719" y="114"/>
                              </a:lnTo>
                              <a:lnTo>
                                <a:pt x="727" y="105"/>
                              </a:lnTo>
                              <a:lnTo>
                                <a:pt x="731" y="93"/>
                              </a:lnTo>
                              <a:lnTo>
                                <a:pt x="732" y="80"/>
                              </a:lnTo>
                              <a:lnTo>
                                <a:pt x="730" y="72"/>
                              </a:lnTo>
                              <a:lnTo>
                                <a:pt x="722" y="59"/>
                              </a:lnTo>
                              <a:lnTo>
                                <a:pt x="714" y="48"/>
                              </a:lnTo>
                              <a:lnTo>
                                <a:pt x="709" y="34"/>
                              </a:lnTo>
                              <a:lnTo>
                                <a:pt x="709" y="0"/>
                              </a:lnTo>
                              <a:lnTo>
                                <a:pt x="634" y="50"/>
                              </a:lnTo>
                              <a:lnTo>
                                <a:pt x="589" y="69"/>
                              </a:lnTo>
                              <a:lnTo>
                                <a:pt x="536" y="86"/>
                              </a:lnTo>
                              <a:lnTo>
                                <a:pt x="475" y="105"/>
                              </a:lnTo>
                              <a:lnTo>
                                <a:pt x="420" y="116"/>
                              </a:lnTo>
                              <a:lnTo>
                                <a:pt x="365" y="126"/>
                              </a:lnTo>
                              <a:lnTo>
                                <a:pt x="294" y="13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grpSp>
                  <p:nvGrpSpPr>
                    <p:cNvPr id="15385" name="Group 26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609" y="117"/>
                      <a:ext cx="218" cy="436"/>
                      <a:chOff x="0" y="0"/>
                      <a:chExt cx="218" cy="436"/>
                    </a:xfrm>
                  </p:grpSpPr>
                  <p:sp>
                    <p:nvSpPr>
                      <p:cNvPr id="15386" name="未知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2" y="116"/>
                        <a:ext cx="167" cy="7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67" y="13"/>
                          </a:cxn>
                          <a:cxn ang="0">
                            <a:pos x="151" y="0"/>
                          </a:cxn>
                          <a:cxn ang="0">
                            <a:pos x="100" y="26"/>
                          </a:cxn>
                          <a:cxn ang="0">
                            <a:pos x="49" y="45"/>
                          </a:cxn>
                          <a:cxn ang="0">
                            <a:pos x="0" y="59"/>
                          </a:cxn>
                          <a:cxn ang="0">
                            <a:pos x="9" y="70"/>
                          </a:cxn>
                          <a:cxn ang="0">
                            <a:pos x="43" y="70"/>
                          </a:cxn>
                          <a:cxn ang="0">
                            <a:pos x="89" y="60"/>
                          </a:cxn>
                          <a:cxn ang="0">
                            <a:pos x="130" y="40"/>
                          </a:cxn>
                          <a:cxn ang="0">
                            <a:pos x="167" y="13"/>
                          </a:cxn>
                        </a:cxnLst>
                        <a:rect l="0" t="0" r="r" b="b"/>
                        <a:pathLst>
                          <a:path w="167" h="70">
                            <a:moveTo>
                              <a:pt x="167" y="13"/>
                            </a:moveTo>
                            <a:lnTo>
                              <a:pt x="151" y="0"/>
                            </a:lnTo>
                            <a:lnTo>
                              <a:pt x="100" y="26"/>
                            </a:lnTo>
                            <a:lnTo>
                              <a:pt x="49" y="45"/>
                            </a:lnTo>
                            <a:lnTo>
                              <a:pt x="0" y="59"/>
                            </a:lnTo>
                            <a:lnTo>
                              <a:pt x="9" y="70"/>
                            </a:lnTo>
                            <a:lnTo>
                              <a:pt x="43" y="70"/>
                            </a:lnTo>
                            <a:lnTo>
                              <a:pt x="89" y="60"/>
                            </a:lnTo>
                            <a:lnTo>
                              <a:pt x="130" y="40"/>
                            </a:lnTo>
                            <a:lnTo>
                              <a:pt x="167" y="13"/>
                            </a:lnTo>
                            <a:close/>
                          </a:path>
                        </a:pathLst>
                      </a:custGeom>
                      <a:solidFill>
                        <a:srgbClr val="FFE0C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5387" name="未知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72" y="228"/>
                        <a:ext cx="146" cy="7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46" y="15"/>
                          </a:cxn>
                          <a:cxn ang="0">
                            <a:pos x="138" y="0"/>
                          </a:cxn>
                          <a:cxn ang="0">
                            <a:pos x="89" y="34"/>
                          </a:cxn>
                          <a:cxn ang="0">
                            <a:pos x="50" y="51"/>
                          </a:cxn>
                          <a:cxn ang="0">
                            <a:pos x="0" y="66"/>
                          </a:cxn>
                          <a:cxn ang="0">
                            <a:pos x="10" y="78"/>
                          </a:cxn>
                          <a:cxn ang="0">
                            <a:pos x="42" y="78"/>
                          </a:cxn>
                          <a:cxn ang="0">
                            <a:pos x="74" y="69"/>
                          </a:cxn>
                          <a:cxn ang="0">
                            <a:pos x="112" y="45"/>
                          </a:cxn>
                          <a:cxn ang="0">
                            <a:pos x="146" y="15"/>
                          </a:cxn>
                        </a:cxnLst>
                        <a:rect l="0" t="0" r="r" b="b"/>
                        <a:pathLst>
                          <a:path w="146" h="78">
                            <a:moveTo>
                              <a:pt x="146" y="15"/>
                            </a:moveTo>
                            <a:lnTo>
                              <a:pt x="138" y="0"/>
                            </a:lnTo>
                            <a:lnTo>
                              <a:pt x="89" y="34"/>
                            </a:lnTo>
                            <a:lnTo>
                              <a:pt x="50" y="51"/>
                            </a:lnTo>
                            <a:lnTo>
                              <a:pt x="0" y="66"/>
                            </a:lnTo>
                            <a:lnTo>
                              <a:pt x="10" y="78"/>
                            </a:lnTo>
                            <a:lnTo>
                              <a:pt x="42" y="78"/>
                            </a:lnTo>
                            <a:lnTo>
                              <a:pt x="74" y="69"/>
                            </a:lnTo>
                            <a:lnTo>
                              <a:pt x="112" y="45"/>
                            </a:lnTo>
                            <a:lnTo>
                              <a:pt x="146" y="15"/>
                            </a:lnTo>
                            <a:close/>
                          </a:path>
                        </a:pathLst>
                      </a:custGeom>
                      <a:solidFill>
                        <a:srgbClr val="FFE0C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5388" name="未知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63" y="359"/>
                        <a:ext cx="149" cy="7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49" y="11"/>
                          </a:cxn>
                          <a:cxn ang="0">
                            <a:pos x="138" y="0"/>
                          </a:cxn>
                          <a:cxn ang="0">
                            <a:pos x="93" y="31"/>
                          </a:cxn>
                          <a:cxn ang="0">
                            <a:pos x="49" y="49"/>
                          </a:cxn>
                          <a:cxn ang="0">
                            <a:pos x="0" y="63"/>
                          </a:cxn>
                          <a:cxn ang="0">
                            <a:pos x="9" y="77"/>
                          </a:cxn>
                          <a:cxn ang="0">
                            <a:pos x="42" y="74"/>
                          </a:cxn>
                          <a:cxn ang="0">
                            <a:pos x="81" y="65"/>
                          </a:cxn>
                          <a:cxn ang="0">
                            <a:pos x="121" y="40"/>
                          </a:cxn>
                          <a:cxn ang="0">
                            <a:pos x="149" y="11"/>
                          </a:cxn>
                        </a:cxnLst>
                        <a:rect l="0" t="0" r="r" b="b"/>
                        <a:pathLst>
                          <a:path w="149" h="77">
                            <a:moveTo>
                              <a:pt x="149" y="11"/>
                            </a:moveTo>
                            <a:lnTo>
                              <a:pt x="138" y="0"/>
                            </a:lnTo>
                            <a:lnTo>
                              <a:pt x="93" y="31"/>
                            </a:lnTo>
                            <a:lnTo>
                              <a:pt x="49" y="49"/>
                            </a:lnTo>
                            <a:lnTo>
                              <a:pt x="0" y="63"/>
                            </a:lnTo>
                            <a:lnTo>
                              <a:pt x="9" y="77"/>
                            </a:lnTo>
                            <a:lnTo>
                              <a:pt x="42" y="74"/>
                            </a:lnTo>
                            <a:lnTo>
                              <a:pt x="81" y="65"/>
                            </a:lnTo>
                            <a:lnTo>
                              <a:pt x="121" y="40"/>
                            </a:lnTo>
                            <a:lnTo>
                              <a:pt x="149" y="11"/>
                            </a:lnTo>
                            <a:close/>
                          </a:path>
                        </a:pathLst>
                      </a:custGeom>
                      <a:solidFill>
                        <a:srgbClr val="FFE0C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5389" name="未知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0" y="0"/>
                        <a:ext cx="171" cy="6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71" y="13"/>
                          </a:cxn>
                          <a:cxn ang="0">
                            <a:pos x="154" y="0"/>
                          </a:cxn>
                          <a:cxn ang="0">
                            <a:pos x="97" y="26"/>
                          </a:cxn>
                          <a:cxn ang="0">
                            <a:pos x="50" y="41"/>
                          </a:cxn>
                          <a:cxn ang="0">
                            <a:pos x="0" y="55"/>
                          </a:cxn>
                          <a:cxn ang="0">
                            <a:pos x="11" y="68"/>
                          </a:cxn>
                          <a:cxn ang="0">
                            <a:pos x="42" y="66"/>
                          </a:cxn>
                          <a:cxn ang="0">
                            <a:pos x="82" y="57"/>
                          </a:cxn>
                          <a:cxn ang="0">
                            <a:pos x="127" y="40"/>
                          </a:cxn>
                          <a:cxn ang="0">
                            <a:pos x="171" y="13"/>
                          </a:cxn>
                        </a:cxnLst>
                        <a:rect l="0" t="0" r="r" b="b"/>
                        <a:pathLst>
                          <a:path w="171" h="68">
                            <a:moveTo>
                              <a:pt x="171" y="13"/>
                            </a:moveTo>
                            <a:lnTo>
                              <a:pt x="154" y="0"/>
                            </a:lnTo>
                            <a:lnTo>
                              <a:pt x="97" y="26"/>
                            </a:lnTo>
                            <a:lnTo>
                              <a:pt x="50" y="41"/>
                            </a:lnTo>
                            <a:lnTo>
                              <a:pt x="0" y="55"/>
                            </a:lnTo>
                            <a:lnTo>
                              <a:pt x="11" y="68"/>
                            </a:lnTo>
                            <a:lnTo>
                              <a:pt x="42" y="66"/>
                            </a:lnTo>
                            <a:lnTo>
                              <a:pt x="82" y="57"/>
                            </a:lnTo>
                            <a:lnTo>
                              <a:pt x="127" y="40"/>
                            </a:lnTo>
                            <a:lnTo>
                              <a:pt x="171" y="13"/>
                            </a:lnTo>
                            <a:close/>
                          </a:path>
                        </a:pathLst>
                      </a:custGeom>
                      <a:solidFill>
                        <a:srgbClr val="FFE0C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15390" name="未知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0"/>
                    <a:ext cx="2019" cy="2908"/>
                  </a:xfrm>
                  <a:custGeom>
                    <a:avLst/>
                    <a:gdLst/>
                    <a:ahLst/>
                    <a:cxnLst>
                      <a:cxn ang="0">
                        <a:pos x="1445" y="2807"/>
                      </a:cxn>
                      <a:cxn ang="0">
                        <a:pos x="1463" y="2784"/>
                      </a:cxn>
                      <a:cxn ang="0">
                        <a:pos x="1471" y="2765"/>
                      </a:cxn>
                      <a:cxn ang="0">
                        <a:pos x="1484" y="2698"/>
                      </a:cxn>
                      <a:cxn ang="0">
                        <a:pos x="1563" y="2229"/>
                      </a:cxn>
                      <a:cxn ang="0">
                        <a:pos x="1619" y="2062"/>
                      </a:cxn>
                      <a:cxn ang="0">
                        <a:pos x="1672" y="1943"/>
                      </a:cxn>
                      <a:cxn ang="0">
                        <a:pos x="1773" y="1766"/>
                      </a:cxn>
                      <a:cxn ang="0">
                        <a:pos x="1879" y="1590"/>
                      </a:cxn>
                      <a:cxn ang="0">
                        <a:pos x="1952" y="1429"/>
                      </a:cxn>
                      <a:cxn ang="0">
                        <a:pos x="1995" y="1267"/>
                      </a:cxn>
                      <a:cxn ang="0">
                        <a:pos x="2019" y="1062"/>
                      </a:cxn>
                      <a:cxn ang="0">
                        <a:pos x="2003" y="873"/>
                      </a:cxn>
                      <a:cxn ang="0">
                        <a:pos x="1960" y="694"/>
                      </a:cxn>
                      <a:cxn ang="0">
                        <a:pos x="1888" y="529"/>
                      </a:cxn>
                      <a:cxn ang="0">
                        <a:pos x="1765" y="354"/>
                      </a:cxn>
                      <a:cxn ang="0">
                        <a:pos x="1636" y="232"/>
                      </a:cxn>
                      <a:cxn ang="0">
                        <a:pos x="1471" y="120"/>
                      </a:cxn>
                      <a:cxn ang="0">
                        <a:pos x="1277" y="40"/>
                      </a:cxn>
                      <a:cxn ang="0">
                        <a:pos x="1115" y="6"/>
                      </a:cxn>
                      <a:cxn ang="0">
                        <a:pos x="936" y="0"/>
                      </a:cxn>
                      <a:cxn ang="0">
                        <a:pos x="782" y="28"/>
                      </a:cxn>
                      <a:cxn ang="0">
                        <a:pos x="630" y="78"/>
                      </a:cxn>
                      <a:cxn ang="0">
                        <a:pos x="501" y="145"/>
                      </a:cxn>
                      <a:cxn ang="0">
                        <a:pos x="365" y="242"/>
                      </a:cxn>
                      <a:cxn ang="0">
                        <a:pos x="242" y="360"/>
                      </a:cxn>
                      <a:cxn ang="0">
                        <a:pos x="140" y="495"/>
                      </a:cxn>
                      <a:cxn ang="0">
                        <a:pos x="53" y="685"/>
                      </a:cxn>
                      <a:cxn ang="0">
                        <a:pos x="7" y="879"/>
                      </a:cxn>
                      <a:cxn ang="0">
                        <a:pos x="0" y="1052"/>
                      </a:cxn>
                      <a:cxn ang="0">
                        <a:pos x="14" y="1239"/>
                      </a:cxn>
                      <a:cxn ang="0">
                        <a:pos x="62" y="1427"/>
                      </a:cxn>
                      <a:cxn ang="0">
                        <a:pos x="144" y="1602"/>
                      </a:cxn>
                      <a:cxn ang="0">
                        <a:pos x="239" y="1770"/>
                      </a:cxn>
                      <a:cxn ang="0">
                        <a:pos x="370" y="2007"/>
                      </a:cxn>
                      <a:cxn ang="0">
                        <a:pos x="429" y="2138"/>
                      </a:cxn>
                      <a:cxn ang="0">
                        <a:pos x="469" y="2292"/>
                      </a:cxn>
                      <a:cxn ang="0">
                        <a:pos x="501" y="2506"/>
                      </a:cxn>
                      <a:cxn ang="0">
                        <a:pos x="526" y="2693"/>
                      </a:cxn>
                      <a:cxn ang="0">
                        <a:pos x="543" y="2767"/>
                      </a:cxn>
                      <a:cxn ang="0">
                        <a:pos x="552" y="2784"/>
                      </a:cxn>
                      <a:cxn ang="0">
                        <a:pos x="576" y="2812"/>
                      </a:cxn>
                      <a:cxn ang="0">
                        <a:pos x="635" y="2847"/>
                      </a:cxn>
                      <a:cxn ang="0">
                        <a:pos x="703" y="2870"/>
                      </a:cxn>
                      <a:cxn ang="0">
                        <a:pos x="778" y="2889"/>
                      </a:cxn>
                      <a:cxn ang="0">
                        <a:pos x="857" y="2900"/>
                      </a:cxn>
                      <a:cxn ang="0">
                        <a:pos x="934" y="2906"/>
                      </a:cxn>
                      <a:cxn ang="0">
                        <a:pos x="1006" y="2908"/>
                      </a:cxn>
                      <a:cxn ang="0">
                        <a:pos x="1086" y="2906"/>
                      </a:cxn>
                      <a:cxn ang="0">
                        <a:pos x="1166" y="2900"/>
                      </a:cxn>
                      <a:cxn ang="0">
                        <a:pos x="1241" y="2887"/>
                      </a:cxn>
                      <a:cxn ang="0">
                        <a:pos x="1309" y="2871"/>
                      </a:cxn>
                      <a:cxn ang="0">
                        <a:pos x="1375" y="2849"/>
                      </a:cxn>
                    </a:cxnLst>
                    <a:rect l="0" t="0" r="r" b="b"/>
                    <a:pathLst>
                      <a:path w="2019" h="2908">
                        <a:moveTo>
                          <a:pt x="1415" y="2830"/>
                        </a:moveTo>
                        <a:lnTo>
                          <a:pt x="1432" y="2818"/>
                        </a:lnTo>
                        <a:lnTo>
                          <a:pt x="1445" y="2807"/>
                        </a:lnTo>
                        <a:lnTo>
                          <a:pt x="1453" y="2799"/>
                        </a:lnTo>
                        <a:lnTo>
                          <a:pt x="1458" y="2790"/>
                        </a:lnTo>
                        <a:lnTo>
                          <a:pt x="1463" y="2784"/>
                        </a:lnTo>
                        <a:lnTo>
                          <a:pt x="1466" y="2778"/>
                        </a:lnTo>
                        <a:lnTo>
                          <a:pt x="1470" y="2773"/>
                        </a:lnTo>
                        <a:lnTo>
                          <a:pt x="1471" y="2765"/>
                        </a:lnTo>
                        <a:lnTo>
                          <a:pt x="1474" y="2756"/>
                        </a:lnTo>
                        <a:lnTo>
                          <a:pt x="1475" y="2744"/>
                        </a:lnTo>
                        <a:lnTo>
                          <a:pt x="1484" y="2698"/>
                        </a:lnTo>
                        <a:lnTo>
                          <a:pt x="1543" y="2322"/>
                        </a:lnTo>
                        <a:lnTo>
                          <a:pt x="1554" y="2268"/>
                        </a:lnTo>
                        <a:lnTo>
                          <a:pt x="1563" y="2229"/>
                        </a:lnTo>
                        <a:lnTo>
                          <a:pt x="1577" y="2175"/>
                        </a:lnTo>
                        <a:lnTo>
                          <a:pt x="1598" y="2115"/>
                        </a:lnTo>
                        <a:lnTo>
                          <a:pt x="1619" y="2062"/>
                        </a:lnTo>
                        <a:lnTo>
                          <a:pt x="1638" y="2018"/>
                        </a:lnTo>
                        <a:lnTo>
                          <a:pt x="1655" y="1980"/>
                        </a:lnTo>
                        <a:lnTo>
                          <a:pt x="1672" y="1943"/>
                        </a:lnTo>
                        <a:lnTo>
                          <a:pt x="1706" y="1880"/>
                        </a:lnTo>
                        <a:lnTo>
                          <a:pt x="1740" y="1821"/>
                        </a:lnTo>
                        <a:lnTo>
                          <a:pt x="1773" y="1766"/>
                        </a:lnTo>
                        <a:lnTo>
                          <a:pt x="1799" y="1724"/>
                        </a:lnTo>
                        <a:lnTo>
                          <a:pt x="1846" y="1645"/>
                        </a:lnTo>
                        <a:lnTo>
                          <a:pt x="1879" y="1590"/>
                        </a:lnTo>
                        <a:lnTo>
                          <a:pt x="1905" y="1544"/>
                        </a:lnTo>
                        <a:lnTo>
                          <a:pt x="1927" y="1492"/>
                        </a:lnTo>
                        <a:lnTo>
                          <a:pt x="1952" y="1429"/>
                        </a:lnTo>
                        <a:lnTo>
                          <a:pt x="1969" y="1374"/>
                        </a:lnTo>
                        <a:lnTo>
                          <a:pt x="1985" y="1316"/>
                        </a:lnTo>
                        <a:lnTo>
                          <a:pt x="1995" y="1267"/>
                        </a:lnTo>
                        <a:lnTo>
                          <a:pt x="2007" y="1212"/>
                        </a:lnTo>
                        <a:lnTo>
                          <a:pt x="2015" y="1142"/>
                        </a:lnTo>
                        <a:lnTo>
                          <a:pt x="2019" y="1062"/>
                        </a:lnTo>
                        <a:lnTo>
                          <a:pt x="2019" y="987"/>
                        </a:lnTo>
                        <a:lnTo>
                          <a:pt x="2012" y="928"/>
                        </a:lnTo>
                        <a:lnTo>
                          <a:pt x="2003" y="873"/>
                        </a:lnTo>
                        <a:lnTo>
                          <a:pt x="1994" y="824"/>
                        </a:lnTo>
                        <a:lnTo>
                          <a:pt x="1978" y="759"/>
                        </a:lnTo>
                        <a:lnTo>
                          <a:pt x="1960" y="694"/>
                        </a:lnTo>
                        <a:lnTo>
                          <a:pt x="1940" y="634"/>
                        </a:lnTo>
                        <a:lnTo>
                          <a:pt x="1917" y="578"/>
                        </a:lnTo>
                        <a:lnTo>
                          <a:pt x="1888" y="529"/>
                        </a:lnTo>
                        <a:lnTo>
                          <a:pt x="1850" y="466"/>
                        </a:lnTo>
                        <a:lnTo>
                          <a:pt x="1807" y="403"/>
                        </a:lnTo>
                        <a:lnTo>
                          <a:pt x="1765" y="354"/>
                        </a:lnTo>
                        <a:lnTo>
                          <a:pt x="1727" y="312"/>
                        </a:lnTo>
                        <a:lnTo>
                          <a:pt x="1683" y="272"/>
                        </a:lnTo>
                        <a:lnTo>
                          <a:pt x="1636" y="232"/>
                        </a:lnTo>
                        <a:lnTo>
                          <a:pt x="1590" y="196"/>
                        </a:lnTo>
                        <a:lnTo>
                          <a:pt x="1535" y="159"/>
                        </a:lnTo>
                        <a:lnTo>
                          <a:pt x="1471" y="120"/>
                        </a:lnTo>
                        <a:lnTo>
                          <a:pt x="1411" y="90"/>
                        </a:lnTo>
                        <a:lnTo>
                          <a:pt x="1341" y="61"/>
                        </a:lnTo>
                        <a:lnTo>
                          <a:pt x="1277" y="40"/>
                        </a:lnTo>
                        <a:lnTo>
                          <a:pt x="1224" y="27"/>
                        </a:lnTo>
                        <a:lnTo>
                          <a:pt x="1167" y="14"/>
                        </a:lnTo>
                        <a:lnTo>
                          <a:pt x="1115" y="6"/>
                        </a:lnTo>
                        <a:lnTo>
                          <a:pt x="1053" y="0"/>
                        </a:lnTo>
                        <a:lnTo>
                          <a:pt x="997" y="0"/>
                        </a:lnTo>
                        <a:lnTo>
                          <a:pt x="936" y="0"/>
                        </a:lnTo>
                        <a:lnTo>
                          <a:pt x="885" y="6"/>
                        </a:lnTo>
                        <a:lnTo>
                          <a:pt x="826" y="19"/>
                        </a:lnTo>
                        <a:lnTo>
                          <a:pt x="782" y="28"/>
                        </a:lnTo>
                        <a:lnTo>
                          <a:pt x="727" y="44"/>
                        </a:lnTo>
                        <a:lnTo>
                          <a:pt x="676" y="59"/>
                        </a:lnTo>
                        <a:lnTo>
                          <a:pt x="630" y="78"/>
                        </a:lnTo>
                        <a:lnTo>
                          <a:pt x="586" y="97"/>
                        </a:lnTo>
                        <a:lnTo>
                          <a:pt x="541" y="121"/>
                        </a:lnTo>
                        <a:lnTo>
                          <a:pt x="501" y="145"/>
                        </a:lnTo>
                        <a:lnTo>
                          <a:pt x="456" y="175"/>
                        </a:lnTo>
                        <a:lnTo>
                          <a:pt x="408" y="209"/>
                        </a:lnTo>
                        <a:lnTo>
                          <a:pt x="365" y="242"/>
                        </a:lnTo>
                        <a:lnTo>
                          <a:pt x="326" y="277"/>
                        </a:lnTo>
                        <a:lnTo>
                          <a:pt x="284" y="316"/>
                        </a:lnTo>
                        <a:lnTo>
                          <a:pt x="242" y="360"/>
                        </a:lnTo>
                        <a:lnTo>
                          <a:pt x="206" y="402"/>
                        </a:lnTo>
                        <a:lnTo>
                          <a:pt x="175" y="441"/>
                        </a:lnTo>
                        <a:lnTo>
                          <a:pt x="140" y="495"/>
                        </a:lnTo>
                        <a:lnTo>
                          <a:pt x="106" y="554"/>
                        </a:lnTo>
                        <a:lnTo>
                          <a:pt x="75" y="620"/>
                        </a:lnTo>
                        <a:lnTo>
                          <a:pt x="53" y="685"/>
                        </a:lnTo>
                        <a:lnTo>
                          <a:pt x="34" y="752"/>
                        </a:lnTo>
                        <a:lnTo>
                          <a:pt x="17" y="818"/>
                        </a:lnTo>
                        <a:lnTo>
                          <a:pt x="7" y="879"/>
                        </a:lnTo>
                        <a:lnTo>
                          <a:pt x="0" y="940"/>
                        </a:lnTo>
                        <a:lnTo>
                          <a:pt x="0" y="999"/>
                        </a:lnTo>
                        <a:lnTo>
                          <a:pt x="0" y="1052"/>
                        </a:lnTo>
                        <a:lnTo>
                          <a:pt x="0" y="1115"/>
                        </a:lnTo>
                        <a:lnTo>
                          <a:pt x="3" y="1170"/>
                        </a:lnTo>
                        <a:lnTo>
                          <a:pt x="14" y="1239"/>
                        </a:lnTo>
                        <a:lnTo>
                          <a:pt x="24" y="1299"/>
                        </a:lnTo>
                        <a:lnTo>
                          <a:pt x="40" y="1358"/>
                        </a:lnTo>
                        <a:lnTo>
                          <a:pt x="62" y="1427"/>
                        </a:lnTo>
                        <a:lnTo>
                          <a:pt x="87" y="1488"/>
                        </a:lnTo>
                        <a:lnTo>
                          <a:pt x="113" y="1542"/>
                        </a:lnTo>
                        <a:lnTo>
                          <a:pt x="144" y="1602"/>
                        </a:lnTo>
                        <a:lnTo>
                          <a:pt x="178" y="1660"/>
                        </a:lnTo>
                        <a:lnTo>
                          <a:pt x="208" y="1715"/>
                        </a:lnTo>
                        <a:lnTo>
                          <a:pt x="239" y="1770"/>
                        </a:lnTo>
                        <a:lnTo>
                          <a:pt x="272" y="1830"/>
                        </a:lnTo>
                        <a:lnTo>
                          <a:pt x="323" y="1917"/>
                        </a:lnTo>
                        <a:lnTo>
                          <a:pt x="370" y="2007"/>
                        </a:lnTo>
                        <a:lnTo>
                          <a:pt x="398" y="2053"/>
                        </a:lnTo>
                        <a:lnTo>
                          <a:pt x="412" y="2091"/>
                        </a:lnTo>
                        <a:lnTo>
                          <a:pt x="429" y="2138"/>
                        </a:lnTo>
                        <a:lnTo>
                          <a:pt x="445" y="2192"/>
                        </a:lnTo>
                        <a:lnTo>
                          <a:pt x="458" y="2239"/>
                        </a:lnTo>
                        <a:lnTo>
                          <a:pt x="469" y="2292"/>
                        </a:lnTo>
                        <a:lnTo>
                          <a:pt x="479" y="2365"/>
                        </a:lnTo>
                        <a:lnTo>
                          <a:pt x="492" y="2444"/>
                        </a:lnTo>
                        <a:lnTo>
                          <a:pt x="501" y="2506"/>
                        </a:lnTo>
                        <a:lnTo>
                          <a:pt x="511" y="2586"/>
                        </a:lnTo>
                        <a:lnTo>
                          <a:pt x="518" y="2643"/>
                        </a:lnTo>
                        <a:lnTo>
                          <a:pt x="526" y="2693"/>
                        </a:lnTo>
                        <a:lnTo>
                          <a:pt x="537" y="2742"/>
                        </a:lnTo>
                        <a:lnTo>
                          <a:pt x="541" y="2756"/>
                        </a:lnTo>
                        <a:lnTo>
                          <a:pt x="543" y="2767"/>
                        </a:lnTo>
                        <a:lnTo>
                          <a:pt x="545" y="2773"/>
                        </a:lnTo>
                        <a:lnTo>
                          <a:pt x="546" y="2778"/>
                        </a:lnTo>
                        <a:lnTo>
                          <a:pt x="552" y="2784"/>
                        </a:lnTo>
                        <a:lnTo>
                          <a:pt x="558" y="2794"/>
                        </a:lnTo>
                        <a:lnTo>
                          <a:pt x="567" y="2803"/>
                        </a:lnTo>
                        <a:lnTo>
                          <a:pt x="576" y="2812"/>
                        </a:lnTo>
                        <a:lnTo>
                          <a:pt x="592" y="2824"/>
                        </a:lnTo>
                        <a:lnTo>
                          <a:pt x="610" y="2833"/>
                        </a:lnTo>
                        <a:lnTo>
                          <a:pt x="635" y="2847"/>
                        </a:lnTo>
                        <a:lnTo>
                          <a:pt x="657" y="2856"/>
                        </a:lnTo>
                        <a:lnTo>
                          <a:pt x="681" y="2864"/>
                        </a:lnTo>
                        <a:lnTo>
                          <a:pt x="703" y="2870"/>
                        </a:lnTo>
                        <a:lnTo>
                          <a:pt x="723" y="2875"/>
                        </a:lnTo>
                        <a:lnTo>
                          <a:pt x="753" y="2883"/>
                        </a:lnTo>
                        <a:lnTo>
                          <a:pt x="778" y="2889"/>
                        </a:lnTo>
                        <a:lnTo>
                          <a:pt x="802" y="2892"/>
                        </a:lnTo>
                        <a:lnTo>
                          <a:pt x="829" y="2896"/>
                        </a:lnTo>
                        <a:lnTo>
                          <a:pt x="857" y="2900"/>
                        </a:lnTo>
                        <a:lnTo>
                          <a:pt x="883" y="2902"/>
                        </a:lnTo>
                        <a:lnTo>
                          <a:pt x="906" y="2904"/>
                        </a:lnTo>
                        <a:lnTo>
                          <a:pt x="934" y="2906"/>
                        </a:lnTo>
                        <a:lnTo>
                          <a:pt x="959" y="2908"/>
                        </a:lnTo>
                        <a:lnTo>
                          <a:pt x="984" y="2908"/>
                        </a:lnTo>
                        <a:lnTo>
                          <a:pt x="1006" y="2908"/>
                        </a:lnTo>
                        <a:lnTo>
                          <a:pt x="1031" y="2908"/>
                        </a:lnTo>
                        <a:lnTo>
                          <a:pt x="1061" y="2908"/>
                        </a:lnTo>
                        <a:lnTo>
                          <a:pt x="1086" y="2906"/>
                        </a:lnTo>
                        <a:lnTo>
                          <a:pt x="1108" y="2906"/>
                        </a:lnTo>
                        <a:lnTo>
                          <a:pt x="1134" y="2902"/>
                        </a:lnTo>
                        <a:lnTo>
                          <a:pt x="1166" y="2900"/>
                        </a:lnTo>
                        <a:lnTo>
                          <a:pt x="1188" y="2896"/>
                        </a:lnTo>
                        <a:lnTo>
                          <a:pt x="1217" y="2892"/>
                        </a:lnTo>
                        <a:lnTo>
                          <a:pt x="1241" y="2887"/>
                        </a:lnTo>
                        <a:lnTo>
                          <a:pt x="1265" y="2883"/>
                        </a:lnTo>
                        <a:lnTo>
                          <a:pt x="1288" y="2877"/>
                        </a:lnTo>
                        <a:lnTo>
                          <a:pt x="1309" y="2871"/>
                        </a:lnTo>
                        <a:lnTo>
                          <a:pt x="1334" y="2864"/>
                        </a:lnTo>
                        <a:lnTo>
                          <a:pt x="1354" y="2856"/>
                        </a:lnTo>
                        <a:lnTo>
                          <a:pt x="1375" y="2849"/>
                        </a:lnTo>
                        <a:lnTo>
                          <a:pt x="1395" y="2839"/>
                        </a:lnTo>
                        <a:lnTo>
                          <a:pt x="1415" y="2830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91" name="Oval 3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567" y="2579"/>
                    <a:ext cx="886" cy="296"/>
                  </a:xfrm>
                  <a:prstGeom prst="ellipse">
                    <a:avLst/>
                  </a:prstGeom>
                  <a:solidFill>
                    <a:srgbClr val="A0A0A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92" name="未知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491" y="293"/>
                    <a:ext cx="338" cy="43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0" y="46"/>
                      </a:cxn>
                      <a:cxn ang="0">
                        <a:pos x="172" y="97"/>
                      </a:cxn>
                      <a:cxn ang="0">
                        <a:pos x="234" y="148"/>
                      </a:cxn>
                      <a:cxn ang="0">
                        <a:pos x="275" y="203"/>
                      </a:cxn>
                      <a:cxn ang="0">
                        <a:pos x="304" y="259"/>
                      </a:cxn>
                      <a:cxn ang="0">
                        <a:pos x="325" y="308"/>
                      </a:cxn>
                      <a:cxn ang="0">
                        <a:pos x="338" y="358"/>
                      </a:cxn>
                      <a:cxn ang="0">
                        <a:pos x="219" y="432"/>
                      </a:cxn>
                      <a:cxn ang="0">
                        <a:pos x="208" y="362"/>
                      </a:cxn>
                      <a:cxn ang="0">
                        <a:pos x="189" y="287"/>
                      </a:cxn>
                      <a:cxn ang="0">
                        <a:pos x="161" y="209"/>
                      </a:cxn>
                      <a:cxn ang="0">
                        <a:pos x="124" y="144"/>
                      </a:cxn>
                      <a:cxn ang="0">
                        <a:pos x="73" y="78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338" h="432">
                        <a:moveTo>
                          <a:pt x="0" y="0"/>
                        </a:moveTo>
                        <a:lnTo>
                          <a:pt x="90" y="46"/>
                        </a:lnTo>
                        <a:lnTo>
                          <a:pt x="172" y="97"/>
                        </a:lnTo>
                        <a:lnTo>
                          <a:pt x="234" y="148"/>
                        </a:lnTo>
                        <a:lnTo>
                          <a:pt x="275" y="203"/>
                        </a:lnTo>
                        <a:lnTo>
                          <a:pt x="304" y="259"/>
                        </a:lnTo>
                        <a:lnTo>
                          <a:pt x="325" y="308"/>
                        </a:lnTo>
                        <a:lnTo>
                          <a:pt x="338" y="358"/>
                        </a:lnTo>
                        <a:lnTo>
                          <a:pt x="219" y="432"/>
                        </a:lnTo>
                        <a:lnTo>
                          <a:pt x="208" y="362"/>
                        </a:lnTo>
                        <a:lnTo>
                          <a:pt x="189" y="287"/>
                        </a:lnTo>
                        <a:lnTo>
                          <a:pt x="161" y="209"/>
                        </a:lnTo>
                        <a:lnTo>
                          <a:pt x="124" y="144"/>
                        </a:lnTo>
                        <a:lnTo>
                          <a:pt x="73" y="7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5393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728" y="875"/>
                    <a:ext cx="562" cy="1806"/>
                    <a:chOff x="0" y="0"/>
                    <a:chExt cx="562" cy="1806"/>
                  </a:xfrm>
                </p:grpSpPr>
                <p:sp>
                  <p:nvSpPr>
                    <p:cNvPr id="15394" name="未知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06" y="753"/>
                      <a:ext cx="345" cy="10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80"/>
                        </a:cxn>
                        <a:cxn ang="0">
                          <a:pos x="6" y="252"/>
                        </a:cxn>
                        <a:cxn ang="0">
                          <a:pos x="23" y="274"/>
                        </a:cxn>
                        <a:cxn ang="0">
                          <a:pos x="17" y="975"/>
                        </a:cxn>
                        <a:cxn ang="0">
                          <a:pos x="40" y="1053"/>
                        </a:cxn>
                        <a:cxn ang="0">
                          <a:pos x="98" y="1053"/>
                        </a:cxn>
                        <a:cxn ang="0">
                          <a:pos x="146" y="1015"/>
                        </a:cxn>
                        <a:cxn ang="0">
                          <a:pos x="201" y="1015"/>
                        </a:cxn>
                        <a:cxn ang="0">
                          <a:pos x="245" y="1053"/>
                        </a:cxn>
                        <a:cxn ang="0">
                          <a:pos x="307" y="1053"/>
                        </a:cxn>
                        <a:cxn ang="0">
                          <a:pos x="328" y="975"/>
                        </a:cxn>
                        <a:cxn ang="0">
                          <a:pos x="317" y="274"/>
                        </a:cxn>
                        <a:cxn ang="0">
                          <a:pos x="333" y="252"/>
                        </a:cxn>
                        <a:cxn ang="0">
                          <a:pos x="345" y="80"/>
                        </a:cxn>
                        <a:cxn ang="0">
                          <a:pos x="269" y="17"/>
                        </a:cxn>
                        <a:cxn ang="0">
                          <a:pos x="231" y="17"/>
                        </a:cxn>
                        <a:cxn ang="0">
                          <a:pos x="210" y="0"/>
                        </a:cxn>
                        <a:cxn ang="0">
                          <a:pos x="123" y="0"/>
                        </a:cxn>
                        <a:cxn ang="0">
                          <a:pos x="104" y="17"/>
                        </a:cxn>
                        <a:cxn ang="0">
                          <a:pos x="72" y="17"/>
                        </a:cxn>
                        <a:cxn ang="0">
                          <a:pos x="0" y="80"/>
                        </a:cxn>
                      </a:cxnLst>
                      <a:rect l="0" t="0" r="r" b="b"/>
                      <a:pathLst>
                        <a:path w="345" h="1053">
                          <a:moveTo>
                            <a:pt x="0" y="80"/>
                          </a:moveTo>
                          <a:lnTo>
                            <a:pt x="6" y="252"/>
                          </a:lnTo>
                          <a:lnTo>
                            <a:pt x="23" y="274"/>
                          </a:lnTo>
                          <a:lnTo>
                            <a:pt x="17" y="975"/>
                          </a:lnTo>
                          <a:lnTo>
                            <a:pt x="40" y="1053"/>
                          </a:lnTo>
                          <a:lnTo>
                            <a:pt x="98" y="1053"/>
                          </a:lnTo>
                          <a:lnTo>
                            <a:pt x="146" y="1015"/>
                          </a:lnTo>
                          <a:lnTo>
                            <a:pt x="201" y="1015"/>
                          </a:lnTo>
                          <a:lnTo>
                            <a:pt x="245" y="1053"/>
                          </a:lnTo>
                          <a:lnTo>
                            <a:pt x="307" y="1053"/>
                          </a:lnTo>
                          <a:lnTo>
                            <a:pt x="328" y="975"/>
                          </a:lnTo>
                          <a:lnTo>
                            <a:pt x="317" y="274"/>
                          </a:lnTo>
                          <a:lnTo>
                            <a:pt x="333" y="252"/>
                          </a:lnTo>
                          <a:lnTo>
                            <a:pt x="345" y="80"/>
                          </a:lnTo>
                          <a:lnTo>
                            <a:pt x="269" y="17"/>
                          </a:lnTo>
                          <a:lnTo>
                            <a:pt x="231" y="17"/>
                          </a:lnTo>
                          <a:lnTo>
                            <a:pt x="210" y="0"/>
                          </a:lnTo>
                          <a:lnTo>
                            <a:pt x="123" y="0"/>
                          </a:lnTo>
                          <a:lnTo>
                            <a:pt x="104" y="17"/>
                          </a:lnTo>
                          <a:lnTo>
                            <a:pt x="72" y="17"/>
                          </a:lnTo>
                          <a:lnTo>
                            <a:pt x="0" y="80"/>
                          </a:lnTo>
                          <a:close/>
                        </a:path>
                      </a:pathLst>
                    </a:custGeom>
                    <a:solidFill>
                      <a:srgbClr val="C0C0C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395" name="Oval 3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283" y="786"/>
                      <a:ext cx="45" cy="72"/>
                    </a:xfrm>
                    <a:prstGeom prst="ellipse">
                      <a:avLst/>
                    </a:prstGeom>
                    <a:solidFill>
                      <a:srgbClr val="E0E0E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5396" name="Group 3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0" y="0"/>
                      <a:ext cx="562" cy="828"/>
                      <a:chOff x="0" y="0"/>
                      <a:chExt cx="562" cy="828"/>
                    </a:xfrm>
                  </p:grpSpPr>
                  <p:sp>
                    <p:nvSpPr>
                      <p:cNvPr id="15397" name="Oval 3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3" y="0"/>
                        <a:ext cx="514" cy="282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5398" name="未知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0" y="129"/>
                        <a:ext cx="562" cy="69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58" y="699"/>
                          </a:cxn>
                          <a:cxn ang="0">
                            <a:pos x="562" y="69"/>
                          </a:cxn>
                          <a:cxn ang="0">
                            <a:pos x="526" y="56"/>
                          </a:cxn>
                          <a:cxn ang="0">
                            <a:pos x="485" y="38"/>
                          </a:cxn>
                          <a:cxn ang="0">
                            <a:pos x="431" y="24"/>
                          </a:cxn>
                          <a:cxn ang="0">
                            <a:pos x="384" y="12"/>
                          </a:cxn>
                          <a:cxn ang="0">
                            <a:pos x="342" y="4"/>
                          </a:cxn>
                          <a:cxn ang="0">
                            <a:pos x="297" y="0"/>
                          </a:cxn>
                          <a:cxn ang="0">
                            <a:pos x="248" y="3"/>
                          </a:cxn>
                          <a:cxn ang="0">
                            <a:pos x="185" y="10"/>
                          </a:cxn>
                          <a:cxn ang="0">
                            <a:pos x="132" y="24"/>
                          </a:cxn>
                          <a:cxn ang="0">
                            <a:pos x="80" y="38"/>
                          </a:cxn>
                          <a:cxn ang="0">
                            <a:pos x="34" y="58"/>
                          </a:cxn>
                          <a:cxn ang="0">
                            <a:pos x="0" y="76"/>
                          </a:cxn>
                          <a:cxn ang="0">
                            <a:pos x="197" y="699"/>
                          </a:cxn>
                        </a:cxnLst>
                        <a:rect l="0" t="0" r="r" b="b"/>
                        <a:pathLst>
                          <a:path w="562" h="699">
                            <a:moveTo>
                              <a:pt x="358" y="699"/>
                            </a:moveTo>
                            <a:lnTo>
                              <a:pt x="562" y="69"/>
                            </a:lnTo>
                            <a:lnTo>
                              <a:pt x="526" y="56"/>
                            </a:lnTo>
                            <a:lnTo>
                              <a:pt x="485" y="38"/>
                            </a:lnTo>
                            <a:lnTo>
                              <a:pt x="431" y="24"/>
                            </a:lnTo>
                            <a:lnTo>
                              <a:pt x="384" y="12"/>
                            </a:lnTo>
                            <a:lnTo>
                              <a:pt x="342" y="4"/>
                            </a:lnTo>
                            <a:lnTo>
                              <a:pt x="297" y="0"/>
                            </a:lnTo>
                            <a:lnTo>
                              <a:pt x="248" y="3"/>
                            </a:lnTo>
                            <a:lnTo>
                              <a:pt x="185" y="10"/>
                            </a:lnTo>
                            <a:lnTo>
                              <a:pt x="132" y="24"/>
                            </a:lnTo>
                            <a:lnTo>
                              <a:pt x="80" y="38"/>
                            </a:lnTo>
                            <a:lnTo>
                              <a:pt x="34" y="58"/>
                            </a:lnTo>
                            <a:lnTo>
                              <a:pt x="0" y="76"/>
                            </a:lnTo>
                            <a:lnTo>
                              <a:pt x="197" y="699"/>
                            </a:lnTo>
                          </a:path>
                        </a:pathLst>
                      </a:cu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5399" name="Group 4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178" y="904"/>
                      <a:ext cx="193" cy="804"/>
                      <a:chOff x="0" y="0"/>
                      <a:chExt cx="193" cy="804"/>
                    </a:xfrm>
                  </p:grpSpPr>
                  <p:sp>
                    <p:nvSpPr>
                      <p:cNvPr id="15400" name="Line 41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32" y="21"/>
                        <a:ext cx="1" cy="783"/>
                      </a:xfrm>
                      <a:prstGeom prst="line">
                        <a:avLst/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5401" name="Line 42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V="1">
                        <a:off x="160" y="21"/>
                        <a:ext cx="4" cy="779"/>
                      </a:xfrm>
                      <a:prstGeom prst="line">
                        <a:avLst/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5402" name="Line 43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V="1">
                        <a:off x="190" y="0"/>
                        <a:ext cx="3" cy="780"/>
                      </a:xfrm>
                      <a:prstGeom prst="line">
                        <a:avLst/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5403" name="Line 44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 flipV="1">
                        <a:off x="0" y="0"/>
                        <a:ext cx="2" cy="780"/>
                      </a:xfrm>
                      <a:prstGeom prst="line">
                        <a:avLst/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15404" name="未知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70" y="2160"/>
                    <a:ext cx="546" cy="681"/>
                  </a:xfrm>
                  <a:custGeom>
                    <a:avLst/>
                    <a:gdLst/>
                    <a:ahLst/>
                    <a:cxnLst>
                      <a:cxn ang="0">
                        <a:pos x="546" y="0"/>
                      </a:cxn>
                      <a:cxn ang="0">
                        <a:pos x="523" y="20"/>
                      </a:cxn>
                      <a:cxn ang="0">
                        <a:pos x="432" y="441"/>
                      </a:cxn>
                      <a:cxn ang="0">
                        <a:pos x="415" y="483"/>
                      </a:cxn>
                      <a:cxn ang="0">
                        <a:pos x="388" y="518"/>
                      </a:cxn>
                      <a:cxn ang="0">
                        <a:pos x="347" y="550"/>
                      </a:cxn>
                      <a:cxn ang="0">
                        <a:pos x="307" y="575"/>
                      </a:cxn>
                      <a:cxn ang="0">
                        <a:pos x="262" y="598"/>
                      </a:cxn>
                      <a:cxn ang="0">
                        <a:pos x="215" y="618"/>
                      </a:cxn>
                      <a:cxn ang="0">
                        <a:pos x="163" y="637"/>
                      </a:cxn>
                      <a:cxn ang="0">
                        <a:pos x="119" y="647"/>
                      </a:cxn>
                      <a:cxn ang="0">
                        <a:pos x="65" y="656"/>
                      </a:cxn>
                      <a:cxn ang="0">
                        <a:pos x="0" y="652"/>
                      </a:cxn>
                      <a:cxn ang="0">
                        <a:pos x="10" y="677"/>
                      </a:cxn>
                      <a:cxn ang="0">
                        <a:pos x="55" y="681"/>
                      </a:cxn>
                      <a:cxn ang="0">
                        <a:pos x="86" y="681"/>
                      </a:cxn>
                      <a:cxn ang="0">
                        <a:pos x="134" y="677"/>
                      </a:cxn>
                      <a:cxn ang="0">
                        <a:pos x="173" y="674"/>
                      </a:cxn>
                      <a:cxn ang="0">
                        <a:pos x="227" y="665"/>
                      </a:cxn>
                      <a:cxn ang="0">
                        <a:pos x="269" y="657"/>
                      </a:cxn>
                      <a:cxn ang="0">
                        <a:pos x="316" y="643"/>
                      </a:cxn>
                      <a:cxn ang="0">
                        <a:pos x="343" y="635"/>
                      </a:cxn>
                      <a:cxn ang="0">
                        <a:pos x="384" y="618"/>
                      </a:cxn>
                      <a:cxn ang="0">
                        <a:pos x="427" y="590"/>
                      </a:cxn>
                      <a:cxn ang="0">
                        <a:pos x="440" y="575"/>
                      </a:cxn>
                      <a:cxn ang="0">
                        <a:pos x="452" y="554"/>
                      </a:cxn>
                      <a:cxn ang="0">
                        <a:pos x="462" y="512"/>
                      </a:cxn>
                      <a:cxn ang="0">
                        <a:pos x="471" y="470"/>
                      </a:cxn>
                      <a:cxn ang="0">
                        <a:pos x="546" y="0"/>
                      </a:cxn>
                    </a:cxnLst>
                    <a:rect l="0" t="0" r="r" b="b"/>
                    <a:pathLst>
                      <a:path w="546" h="681">
                        <a:moveTo>
                          <a:pt x="546" y="0"/>
                        </a:moveTo>
                        <a:lnTo>
                          <a:pt x="523" y="20"/>
                        </a:lnTo>
                        <a:lnTo>
                          <a:pt x="432" y="441"/>
                        </a:lnTo>
                        <a:lnTo>
                          <a:pt x="415" y="483"/>
                        </a:lnTo>
                        <a:lnTo>
                          <a:pt x="388" y="518"/>
                        </a:lnTo>
                        <a:lnTo>
                          <a:pt x="347" y="550"/>
                        </a:lnTo>
                        <a:lnTo>
                          <a:pt x="307" y="575"/>
                        </a:lnTo>
                        <a:lnTo>
                          <a:pt x="262" y="598"/>
                        </a:lnTo>
                        <a:lnTo>
                          <a:pt x="215" y="618"/>
                        </a:lnTo>
                        <a:lnTo>
                          <a:pt x="163" y="637"/>
                        </a:lnTo>
                        <a:lnTo>
                          <a:pt x="119" y="647"/>
                        </a:lnTo>
                        <a:lnTo>
                          <a:pt x="65" y="656"/>
                        </a:lnTo>
                        <a:lnTo>
                          <a:pt x="0" y="652"/>
                        </a:lnTo>
                        <a:lnTo>
                          <a:pt x="10" y="677"/>
                        </a:lnTo>
                        <a:lnTo>
                          <a:pt x="55" y="681"/>
                        </a:lnTo>
                        <a:lnTo>
                          <a:pt x="86" y="681"/>
                        </a:lnTo>
                        <a:lnTo>
                          <a:pt x="134" y="677"/>
                        </a:lnTo>
                        <a:lnTo>
                          <a:pt x="173" y="674"/>
                        </a:lnTo>
                        <a:lnTo>
                          <a:pt x="227" y="665"/>
                        </a:lnTo>
                        <a:lnTo>
                          <a:pt x="269" y="657"/>
                        </a:lnTo>
                        <a:lnTo>
                          <a:pt x="316" y="643"/>
                        </a:lnTo>
                        <a:lnTo>
                          <a:pt x="343" y="635"/>
                        </a:lnTo>
                        <a:lnTo>
                          <a:pt x="384" y="618"/>
                        </a:lnTo>
                        <a:lnTo>
                          <a:pt x="427" y="590"/>
                        </a:lnTo>
                        <a:lnTo>
                          <a:pt x="440" y="575"/>
                        </a:lnTo>
                        <a:lnTo>
                          <a:pt x="452" y="554"/>
                        </a:lnTo>
                        <a:lnTo>
                          <a:pt x="462" y="512"/>
                        </a:lnTo>
                        <a:lnTo>
                          <a:pt x="471" y="470"/>
                        </a:lnTo>
                        <a:lnTo>
                          <a:pt x="546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5405" name="Rectangle 46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621"/>
                  <a:ext cx="540" cy="315"/>
                </a:xfrm>
                <a:prstGeom prst="rect">
                  <a:avLst/>
                </a:prstGeom>
                <a:gradFill rotWithShape="0">
                  <a:gsLst>
                    <a:gs pos="0">
                      <a:srgbClr val="808080"/>
                    </a:gs>
                    <a:gs pos="50000">
                      <a:srgbClr val="C0C0C0"/>
                    </a:gs>
                    <a:gs pos="100000">
                      <a:srgbClr val="808080"/>
                    </a:gs>
                  </a:gsLst>
                  <a:lin ang="0" scaled="1"/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15406" name="xjhsy4" descr="w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18" y="1168"/>
              <a:ext cx="1499" cy="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5407" name="Group 48"/>
            <p:cNvGrpSpPr>
              <a:grpSpLocks noChangeAspect="1"/>
            </p:cNvGrpSpPr>
            <p:nvPr/>
          </p:nvGrpSpPr>
          <p:grpSpPr bwMode="auto">
            <a:xfrm>
              <a:off x="2413" y="2628"/>
              <a:ext cx="1905" cy="518"/>
              <a:chOff x="0" y="0"/>
              <a:chExt cx="3712" cy="1144"/>
            </a:xfrm>
          </p:grpSpPr>
          <p:grpSp>
            <p:nvGrpSpPr>
              <p:cNvPr id="15408" name="Group 49"/>
              <p:cNvGrpSpPr>
                <a:grpSpLocks noChangeAspect="1"/>
              </p:cNvGrpSpPr>
              <p:nvPr/>
            </p:nvGrpSpPr>
            <p:grpSpPr bwMode="auto">
              <a:xfrm>
                <a:off x="0" y="567"/>
                <a:ext cx="3712" cy="577"/>
                <a:chOff x="0" y="0"/>
                <a:chExt cx="2493" cy="577"/>
              </a:xfrm>
            </p:grpSpPr>
            <p:sp>
              <p:nvSpPr>
                <p:cNvPr id="15409" name="未知" descr="栎木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0" y="464"/>
                  <a:ext cx="2493" cy="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00" y="0"/>
                    </a:cxn>
                    <a:cxn ang="0">
                      <a:pos x="400" y="400"/>
                    </a:cxn>
                    <a:cxn ang="0">
                      <a:pos x="0" y="40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00" h="400">
                      <a:moveTo>
                        <a:pt x="0" y="0"/>
                      </a:moveTo>
                      <a:lnTo>
                        <a:pt x="400" y="0"/>
                      </a:lnTo>
                      <a:lnTo>
                        <a:pt x="400" y="400"/>
                      </a:lnTo>
                      <a:lnTo>
                        <a:pt x="0" y="4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 dpi="0" rotWithShape="0">
                  <a:blip r:embed="rId4" cstate="print"/>
                  <a:srcRect/>
                  <a:tile tx="0" ty="0" sx="100000" sy="100000" flip="none" algn="tl"/>
                </a:blipFill>
                <a:ln w="9525">
                  <a:noFill/>
                  <a:round/>
                  <a:headEnd/>
                  <a:tailEnd/>
                </a:ln>
                <a:scene3d>
                  <a:camera prst="legacyObliqueTopRight"/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CC99"/>
                  </a:extrusionClr>
                </a:sp3d>
              </p:spPr>
              <p:txBody>
                <a:bodyPr>
                  <a:flatTx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10" name="AutoShape 51"/>
                <p:cNvSpPr>
                  <a:spLocks noChangeAspect="1" noChangeArrowheads="1"/>
                </p:cNvSpPr>
                <p:nvPr/>
              </p:nvSpPr>
              <p:spPr bwMode="auto">
                <a:xfrm>
                  <a:off x="2200" y="4"/>
                  <a:ext cx="213" cy="369"/>
                </a:xfrm>
                <a:prstGeom prst="flowChartMagneticDisk">
                  <a:avLst/>
                </a:prstGeom>
                <a:solidFill>
                  <a:srgbClr val="969696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411" name="AutoShape 52"/>
                <p:cNvSpPr>
                  <a:spLocks noChangeAspect="1" noChangeArrowheads="1"/>
                </p:cNvSpPr>
                <p:nvPr/>
              </p:nvSpPr>
              <p:spPr bwMode="auto">
                <a:xfrm>
                  <a:off x="420" y="0"/>
                  <a:ext cx="213" cy="369"/>
                </a:xfrm>
                <a:prstGeom prst="flowChartMagneticDisk">
                  <a:avLst/>
                </a:prstGeom>
                <a:solidFill>
                  <a:srgbClr val="969696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412" name="Group 53"/>
              <p:cNvGrpSpPr>
                <a:grpSpLocks noChangeAspect="1"/>
              </p:cNvGrpSpPr>
              <p:nvPr/>
            </p:nvGrpSpPr>
            <p:grpSpPr bwMode="auto">
              <a:xfrm>
                <a:off x="1670" y="0"/>
                <a:ext cx="540" cy="936"/>
                <a:chOff x="0" y="0"/>
                <a:chExt cx="540" cy="936"/>
              </a:xfrm>
            </p:grpSpPr>
            <p:grpSp>
              <p:nvGrpSpPr>
                <p:cNvPr id="15413" name="Group 54"/>
                <p:cNvGrpSpPr>
                  <a:grpSpLocks noChangeAspect="1"/>
                </p:cNvGrpSpPr>
                <p:nvPr/>
              </p:nvGrpSpPr>
              <p:grpSpPr bwMode="auto">
                <a:xfrm>
                  <a:off x="77" y="0"/>
                  <a:ext cx="403" cy="733"/>
                  <a:chOff x="0" y="0"/>
                  <a:chExt cx="2019" cy="3673"/>
                </a:xfrm>
              </p:grpSpPr>
              <p:grpSp>
                <p:nvGrpSpPr>
                  <p:cNvPr id="15414" name="Group 5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550" y="2812"/>
                    <a:ext cx="913" cy="861"/>
                    <a:chOff x="0" y="0"/>
                    <a:chExt cx="913" cy="861"/>
                  </a:xfrm>
                </p:grpSpPr>
                <p:grpSp>
                  <p:nvGrpSpPr>
                    <p:cNvPr id="15415" name="Group 56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0" y="0"/>
                      <a:ext cx="913" cy="861"/>
                      <a:chOff x="0" y="0"/>
                      <a:chExt cx="913" cy="861"/>
                    </a:xfrm>
                  </p:grpSpPr>
                  <p:grpSp>
                    <p:nvGrpSpPr>
                      <p:cNvPr id="15416" name="Group 57"/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229" y="663"/>
                        <a:ext cx="498" cy="198"/>
                        <a:chOff x="0" y="0"/>
                        <a:chExt cx="498" cy="198"/>
                      </a:xfrm>
                    </p:grpSpPr>
                    <p:sp>
                      <p:nvSpPr>
                        <p:cNvPr id="15417" name="未知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498" cy="198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101" y="157"/>
                            </a:cxn>
                            <a:cxn ang="0">
                              <a:pos x="110" y="167"/>
                            </a:cxn>
                            <a:cxn ang="0">
                              <a:pos x="121" y="173"/>
                            </a:cxn>
                            <a:cxn ang="0">
                              <a:pos x="136" y="178"/>
                            </a:cxn>
                            <a:cxn ang="0">
                              <a:pos x="153" y="186"/>
                            </a:cxn>
                            <a:cxn ang="0">
                              <a:pos x="174" y="190"/>
                            </a:cxn>
                            <a:cxn ang="0">
                              <a:pos x="188" y="191"/>
                            </a:cxn>
                            <a:cxn ang="0">
                              <a:pos x="205" y="194"/>
                            </a:cxn>
                            <a:cxn ang="0">
                              <a:pos x="222" y="195"/>
                            </a:cxn>
                            <a:cxn ang="0">
                              <a:pos x="243" y="198"/>
                            </a:cxn>
                            <a:cxn ang="0">
                              <a:pos x="257" y="198"/>
                            </a:cxn>
                            <a:cxn ang="0">
                              <a:pos x="278" y="195"/>
                            </a:cxn>
                            <a:cxn ang="0">
                              <a:pos x="295" y="194"/>
                            </a:cxn>
                            <a:cxn ang="0">
                              <a:pos x="315" y="191"/>
                            </a:cxn>
                            <a:cxn ang="0">
                              <a:pos x="332" y="190"/>
                            </a:cxn>
                            <a:cxn ang="0">
                              <a:pos x="349" y="185"/>
                            </a:cxn>
                            <a:cxn ang="0">
                              <a:pos x="366" y="181"/>
                            </a:cxn>
                            <a:cxn ang="0">
                              <a:pos x="380" y="173"/>
                            </a:cxn>
                            <a:cxn ang="0">
                              <a:pos x="392" y="165"/>
                            </a:cxn>
                            <a:cxn ang="0">
                              <a:pos x="397" y="160"/>
                            </a:cxn>
                            <a:cxn ang="0">
                              <a:pos x="405" y="152"/>
                            </a:cxn>
                            <a:cxn ang="0">
                              <a:pos x="498" y="0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498" h="198">
                              <a:moveTo>
                                <a:pt x="0" y="0"/>
                              </a:moveTo>
                              <a:lnTo>
                                <a:pt x="101" y="157"/>
                              </a:lnTo>
                              <a:lnTo>
                                <a:pt x="110" y="167"/>
                              </a:lnTo>
                              <a:lnTo>
                                <a:pt x="121" y="173"/>
                              </a:lnTo>
                              <a:lnTo>
                                <a:pt x="136" y="178"/>
                              </a:lnTo>
                              <a:lnTo>
                                <a:pt x="153" y="186"/>
                              </a:lnTo>
                              <a:lnTo>
                                <a:pt x="174" y="190"/>
                              </a:lnTo>
                              <a:lnTo>
                                <a:pt x="188" y="191"/>
                              </a:lnTo>
                              <a:lnTo>
                                <a:pt x="205" y="194"/>
                              </a:lnTo>
                              <a:lnTo>
                                <a:pt x="222" y="195"/>
                              </a:lnTo>
                              <a:lnTo>
                                <a:pt x="243" y="198"/>
                              </a:lnTo>
                              <a:lnTo>
                                <a:pt x="257" y="198"/>
                              </a:lnTo>
                              <a:lnTo>
                                <a:pt x="278" y="195"/>
                              </a:lnTo>
                              <a:lnTo>
                                <a:pt x="295" y="194"/>
                              </a:lnTo>
                              <a:lnTo>
                                <a:pt x="315" y="191"/>
                              </a:lnTo>
                              <a:lnTo>
                                <a:pt x="332" y="190"/>
                              </a:lnTo>
                              <a:lnTo>
                                <a:pt x="349" y="185"/>
                              </a:lnTo>
                              <a:lnTo>
                                <a:pt x="366" y="181"/>
                              </a:lnTo>
                              <a:lnTo>
                                <a:pt x="380" y="173"/>
                              </a:lnTo>
                              <a:lnTo>
                                <a:pt x="392" y="165"/>
                              </a:lnTo>
                              <a:lnTo>
                                <a:pt x="397" y="160"/>
                              </a:lnTo>
                              <a:lnTo>
                                <a:pt x="405" y="152"/>
                              </a:lnTo>
                              <a:lnTo>
                                <a:pt x="498" y="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5418" name="未知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78" y="0"/>
                          <a:ext cx="222" cy="198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62" y="178"/>
                            </a:cxn>
                            <a:cxn ang="0">
                              <a:pos x="75" y="186"/>
                            </a:cxn>
                            <a:cxn ang="0">
                              <a:pos x="96" y="190"/>
                            </a:cxn>
                            <a:cxn ang="0">
                              <a:pos x="110" y="191"/>
                            </a:cxn>
                            <a:cxn ang="0">
                              <a:pos x="127" y="194"/>
                            </a:cxn>
                            <a:cxn ang="0">
                              <a:pos x="144" y="195"/>
                            </a:cxn>
                            <a:cxn ang="0">
                              <a:pos x="165" y="198"/>
                            </a:cxn>
                            <a:cxn ang="0">
                              <a:pos x="179" y="198"/>
                            </a:cxn>
                            <a:cxn ang="0">
                              <a:pos x="200" y="195"/>
                            </a:cxn>
                            <a:cxn ang="0">
                              <a:pos x="222" y="0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222" h="198">
                              <a:moveTo>
                                <a:pt x="0" y="0"/>
                              </a:moveTo>
                              <a:lnTo>
                                <a:pt x="62" y="178"/>
                              </a:lnTo>
                              <a:lnTo>
                                <a:pt x="75" y="186"/>
                              </a:lnTo>
                              <a:lnTo>
                                <a:pt x="96" y="190"/>
                              </a:lnTo>
                              <a:lnTo>
                                <a:pt x="110" y="191"/>
                              </a:lnTo>
                              <a:lnTo>
                                <a:pt x="127" y="194"/>
                              </a:lnTo>
                              <a:lnTo>
                                <a:pt x="144" y="195"/>
                              </a:lnTo>
                              <a:lnTo>
                                <a:pt x="165" y="198"/>
                              </a:lnTo>
                              <a:lnTo>
                                <a:pt x="179" y="198"/>
                              </a:lnTo>
                              <a:lnTo>
                                <a:pt x="200" y="195"/>
                              </a:lnTo>
                              <a:lnTo>
                                <a:pt x="222" y="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40404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15419" name="Group 60"/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0" y="0"/>
                        <a:ext cx="913" cy="718"/>
                        <a:chOff x="0" y="0"/>
                        <a:chExt cx="913" cy="718"/>
                      </a:xfrm>
                    </p:grpSpPr>
                    <p:sp>
                      <p:nvSpPr>
                        <p:cNvPr id="15420" name="未知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913" cy="718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21" y="20"/>
                            </a:cxn>
                            <a:cxn ang="0">
                              <a:pos x="25" y="38"/>
                            </a:cxn>
                            <a:cxn ang="0">
                              <a:pos x="23" y="73"/>
                            </a:cxn>
                            <a:cxn ang="0">
                              <a:pos x="12" y="96"/>
                            </a:cxn>
                            <a:cxn ang="0">
                              <a:pos x="6" y="126"/>
                            </a:cxn>
                            <a:cxn ang="0">
                              <a:pos x="17" y="149"/>
                            </a:cxn>
                            <a:cxn ang="0">
                              <a:pos x="34" y="176"/>
                            </a:cxn>
                            <a:cxn ang="0">
                              <a:pos x="30" y="195"/>
                            </a:cxn>
                            <a:cxn ang="0">
                              <a:pos x="13" y="216"/>
                            </a:cxn>
                            <a:cxn ang="0">
                              <a:pos x="6" y="236"/>
                            </a:cxn>
                            <a:cxn ang="0">
                              <a:pos x="19" y="259"/>
                            </a:cxn>
                            <a:cxn ang="0">
                              <a:pos x="30" y="278"/>
                            </a:cxn>
                            <a:cxn ang="0">
                              <a:pos x="30" y="301"/>
                            </a:cxn>
                            <a:cxn ang="0">
                              <a:pos x="12" y="322"/>
                            </a:cxn>
                            <a:cxn ang="0">
                              <a:pos x="0" y="349"/>
                            </a:cxn>
                            <a:cxn ang="0">
                              <a:pos x="13" y="372"/>
                            </a:cxn>
                            <a:cxn ang="0">
                              <a:pos x="33" y="396"/>
                            </a:cxn>
                            <a:cxn ang="0">
                              <a:pos x="33" y="431"/>
                            </a:cxn>
                            <a:cxn ang="0">
                              <a:pos x="19" y="455"/>
                            </a:cxn>
                            <a:cxn ang="0">
                              <a:pos x="21" y="473"/>
                            </a:cxn>
                            <a:cxn ang="0">
                              <a:pos x="42" y="499"/>
                            </a:cxn>
                            <a:cxn ang="0">
                              <a:pos x="107" y="573"/>
                            </a:cxn>
                            <a:cxn ang="0">
                              <a:pos x="166" y="629"/>
                            </a:cxn>
                            <a:cxn ang="0">
                              <a:pos x="217" y="660"/>
                            </a:cxn>
                            <a:cxn ang="0">
                              <a:pos x="313" y="701"/>
                            </a:cxn>
                            <a:cxn ang="0">
                              <a:pos x="401" y="716"/>
                            </a:cxn>
                            <a:cxn ang="0">
                              <a:pos x="523" y="716"/>
                            </a:cxn>
                            <a:cxn ang="0">
                              <a:pos x="625" y="706"/>
                            </a:cxn>
                            <a:cxn ang="0">
                              <a:pos x="697" y="685"/>
                            </a:cxn>
                            <a:cxn ang="0">
                              <a:pos x="744" y="659"/>
                            </a:cxn>
                            <a:cxn ang="0">
                              <a:pos x="778" y="629"/>
                            </a:cxn>
                            <a:cxn ang="0">
                              <a:pos x="874" y="493"/>
                            </a:cxn>
                            <a:cxn ang="0">
                              <a:pos x="894" y="448"/>
                            </a:cxn>
                            <a:cxn ang="0">
                              <a:pos x="895" y="427"/>
                            </a:cxn>
                            <a:cxn ang="0">
                              <a:pos x="882" y="406"/>
                            </a:cxn>
                            <a:cxn ang="0">
                              <a:pos x="882" y="381"/>
                            </a:cxn>
                            <a:cxn ang="0">
                              <a:pos x="894" y="362"/>
                            </a:cxn>
                            <a:cxn ang="0">
                              <a:pos x="908" y="341"/>
                            </a:cxn>
                            <a:cxn ang="0">
                              <a:pos x="912" y="316"/>
                            </a:cxn>
                            <a:cxn ang="0">
                              <a:pos x="900" y="295"/>
                            </a:cxn>
                            <a:cxn ang="0">
                              <a:pos x="886" y="275"/>
                            </a:cxn>
                            <a:cxn ang="0">
                              <a:pos x="886" y="254"/>
                            </a:cxn>
                            <a:cxn ang="0">
                              <a:pos x="904" y="229"/>
                            </a:cxn>
                            <a:cxn ang="0">
                              <a:pos x="908" y="202"/>
                            </a:cxn>
                            <a:cxn ang="0">
                              <a:pos x="894" y="176"/>
                            </a:cxn>
                            <a:cxn ang="0">
                              <a:pos x="886" y="155"/>
                            </a:cxn>
                            <a:cxn ang="0">
                              <a:pos x="895" y="130"/>
                            </a:cxn>
                            <a:cxn ang="0">
                              <a:pos x="908" y="113"/>
                            </a:cxn>
                            <a:cxn ang="0">
                              <a:pos x="913" y="88"/>
                            </a:cxn>
                            <a:cxn ang="0">
                              <a:pos x="903" y="67"/>
                            </a:cxn>
                            <a:cxn ang="0">
                              <a:pos x="890" y="42"/>
                            </a:cxn>
                            <a:cxn ang="0">
                              <a:pos x="894" y="18"/>
                            </a:cxn>
                            <a:cxn ang="0">
                              <a:pos x="26" y="0"/>
                            </a:cxn>
                          </a:cxnLst>
                          <a:rect l="0" t="0" r="r" b="b"/>
                          <a:pathLst>
                            <a:path w="913" h="718">
                              <a:moveTo>
                                <a:pt x="26" y="0"/>
                              </a:moveTo>
                              <a:lnTo>
                                <a:pt x="21" y="20"/>
                              </a:lnTo>
                              <a:lnTo>
                                <a:pt x="23" y="29"/>
                              </a:lnTo>
                              <a:lnTo>
                                <a:pt x="25" y="38"/>
                              </a:lnTo>
                              <a:lnTo>
                                <a:pt x="26" y="59"/>
                              </a:lnTo>
                              <a:lnTo>
                                <a:pt x="23" y="73"/>
                              </a:lnTo>
                              <a:lnTo>
                                <a:pt x="17" y="86"/>
                              </a:lnTo>
                              <a:lnTo>
                                <a:pt x="12" y="96"/>
                              </a:lnTo>
                              <a:lnTo>
                                <a:pt x="6" y="113"/>
                              </a:lnTo>
                              <a:lnTo>
                                <a:pt x="6" y="126"/>
                              </a:lnTo>
                              <a:lnTo>
                                <a:pt x="12" y="138"/>
                              </a:lnTo>
                              <a:lnTo>
                                <a:pt x="17" y="149"/>
                              </a:lnTo>
                              <a:lnTo>
                                <a:pt x="29" y="162"/>
                              </a:lnTo>
                              <a:lnTo>
                                <a:pt x="34" y="176"/>
                              </a:lnTo>
                              <a:lnTo>
                                <a:pt x="34" y="185"/>
                              </a:lnTo>
                              <a:lnTo>
                                <a:pt x="30" y="195"/>
                              </a:lnTo>
                              <a:lnTo>
                                <a:pt x="21" y="204"/>
                              </a:lnTo>
                              <a:lnTo>
                                <a:pt x="13" y="216"/>
                              </a:lnTo>
                              <a:lnTo>
                                <a:pt x="8" y="225"/>
                              </a:lnTo>
                              <a:lnTo>
                                <a:pt x="6" y="236"/>
                              </a:lnTo>
                              <a:lnTo>
                                <a:pt x="12" y="248"/>
                              </a:lnTo>
                              <a:lnTo>
                                <a:pt x="19" y="259"/>
                              </a:lnTo>
                              <a:lnTo>
                                <a:pt x="26" y="269"/>
                              </a:lnTo>
                              <a:lnTo>
                                <a:pt x="30" y="278"/>
                              </a:lnTo>
                              <a:lnTo>
                                <a:pt x="34" y="288"/>
                              </a:lnTo>
                              <a:lnTo>
                                <a:pt x="30" y="301"/>
                              </a:lnTo>
                              <a:lnTo>
                                <a:pt x="21" y="313"/>
                              </a:lnTo>
                              <a:lnTo>
                                <a:pt x="12" y="322"/>
                              </a:lnTo>
                              <a:lnTo>
                                <a:pt x="2" y="337"/>
                              </a:lnTo>
                              <a:lnTo>
                                <a:pt x="0" y="349"/>
                              </a:lnTo>
                              <a:lnTo>
                                <a:pt x="4" y="362"/>
                              </a:lnTo>
                              <a:lnTo>
                                <a:pt x="13" y="372"/>
                              </a:lnTo>
                              <a:lnTo>
                                <a:pt x="23" y="383"/>
                              </a:lnTo>
                              <a:lnTo>
                                <a:pt x="33" y="396"/>
                              </a:lnTo>
                              <a:lnTo>
                                <a:pt x="38" y="414"/>
                              </a:lnTo>
                              <a:lnTo>
                                <a:pt x="33" y="431"/>
                              </a:lnTo>
                              <a:lnTo>
                                <a:pt x="23" y="444"/>
                              </a:lnTo>
                              <a:lnTo>
                                <a:pt x="19" y="455"/>
                              </a:lnTo>
                              <a:lnTo>
                                <a:pt x="19" y="466"/>
                              </a:lnTo>
                              <a:lnTo>
                                <a:pt x="21" y="473"/>
                              </a:lnTo>
                              <a:lnTo>
                                <a:pt x="29" y="484"/>
                              </a:lnTo>
                              <a:lnTo>
                                <a:pt x="42" y="499"/>
                              </a:lnTo>
                              <a:lnTo>
                                <a:pt x="64" y="528"/>
                              </a:lnTo>
                              <a:lnTo>
                                <a:pt x="107" y="573"/>
                              </a:lnTo>
                              <a:lnTo>
                                <a:pt x="144" y="609"/>
                              </a:lnTo>
                              <a:lnTo>
                                <a:pt x="166" y="629"/>
                              </a:lnTo>
                              <a:lnTo>
                                <a:pt x="190" y="643"/>
                              </a:lnTo>
                              <a:lnTo>
                                <a:pt x="217" y="660"/>
                              </a:lnTo>
                              <a:lnTo>
                                <a:pt x="255" y="681"/>
                              </a:lnTo>
                              <a:lnTo>
                                <a:pt x="313" y="701"/>
                              </a:lnTo>
                              <a:lnTo>
                                <a:pt x="356" y="710"/>
                              </a:lnTo>
                              <a:lnTo>
                                <a:pt x="401" y="716"/>
                              </a:lnTo>
                              <a:lnTo>
                                <a:pt x="460" y="718"/>
                              </a:lnTo>
                              <a:lnTo>
                                <a:pt x="523" y="716"/>
                              </a:lnTo>
                              <a:lnTo>
                                <a:pt x="578" y="714"/>
                              </a:lnTo>
                              <a:lnTo>
                                <a:pt x="625" y="706"/>
                              </a:lnTo>
                              <a:lnTo>
                                <a:pt x="667" y="697"/>
                              </a:lnTo>
                              <a:lnTo>
                                <a:pt x="697" y="685"/>
                              </a:lnTo>
                              <a:lnTo>
                                <a:pt x="723" y="672"/>
                              </a:lnTo>
                              <a:lnTo>
                                <a:pt x="744" y="659"/>
                              </a:lnTo>
                              <a:lnTo>
                                <a:pt x="761" y="647"/>
                              </a:lnTo>
                              <a:lnTo>
                                <a:pt x="778" y="629"/>
                              </a:lnTo>
                              <a:lnTo>
                                <a:pt x="832" y="556"/>
                              </a:lnTo>
                              <a:lnTo>
                                <a:pt x="874" y="493"/>
                              </a:lnTo>
                              <a:lnTo>
                                <a:pt x="890" y="461"/>
                              </a:lnTo>
                              <a:lnTo>
                                <a:pt x="894" y="448"/>
                              </a:lnTo>
                              <a:lnTo>
                                <a:pt x="895" y="438"/>
                              </a:lnTo>
                              <a:lnTo>
                                <a:pt x="895" y="427"/>
                              </a:lnTo>
                              <a:lnTo>
                                <a:pt x="887" y="414"/>
                              </a:lnTo>
                              <a:lnTo>
                                <a:pt x="882" y="406"/>
                              </a:lnTo>
                              <a:lnTo>
                                <a:pt x="879" y="394"/>
                              </a:lnTo>
                              <a:lnTo>
                                <a:pt x="882" y="381"/>
                              </a:lnTo>
                              <a:lnTo>
                                <a:pt x="887" y="372"/>
                              </a:lnTo>
                              <a:lnTo>
                                <a:pt x="894" y="362"/>
                              </a:lnTo>
                              <a:lnTo>
                                <a:pt x="900" y="352"/>
                              </a:lnTo>
                              <a:lnTo>
                                <a:pt x="908" y="341"/>
                              </a:lnTo>
                              <a:lnTo>
                                <a:pt x="913" y="330"/>
                              </a:lnTo>
                              <a:lnTo>
                                <a:pt x="912" y="316"/>
                              </a:lnTo>
                              <a:lnTo>
                                <a:pt x="907" y="305"/>
                              </a:lnTo>
                              <a:lnTo>
                                <a:pt x="900" y="295"/>
                              </a:lnTo>
                              <a:lnTo>
                                <a:pt x="894" y="286"/>
                              </a:lnTo>
                              <a:lnTo>
                                <a:pt x="886" y="275"/>
                              </a:lnTo>
                              <a:lnTo>
                                <a:pt x="883" y="263"/>
                              </a:lnTo>
                              <a:lnTo>
                                <a:pt x="886" y="254"/>
                              </a:lnTo>
                              <a:lnTo>
                                <a:pt x="895" y="240"/>
                              </a:lnTo>
                              <a:lnTo>
                                <a:pt x="904" y="229"/>
                              </a:lnTo>
                              <a:lnTo>
                                <a:pt x="908" y="217"/>
                              </a:lnTo>
                              <a:lnTo>
                                <a:pt x="908" y="202"/>
                              </a:lnTo>
                              <a:lnTo>
                                <a:pt x="903" y="187"/>
                              </a:lnTo>
                              <a:lnTo>
                                <a:pt x="894" y="176"/>
                              </a:lnTo>
                              <a:lnTo>
                                <a:pt x="890" y="168"/>
                              </a:lnTo>
                              <a:lnTo>
                                <a:pt x="886" y="155"/>
                              </a:lnTo>
                              <a:lnTo>
                                <a:pt x="887" y="141"/>
                              </a:lnTo>
                              <a:lnTo>
                                <a:pt x="895" y="130"/>
                              </a:lnTo>
                              <a:lnTo>
                                <a:pt x="900" y="122"/>
                              </a:lnTo>
                              <a:lnTo>
                                <a:pt x="908" y="113"/>
                              </a:lnTo>
                              <a:lnTo>
                                <a:pt x="912" y="101"/>
                              </a:lnTo>
                              <a:lnTo>
                                <a:pt x="913" y="88"/>
                              </a:lnTo>
                              <a:lnTo>
                                <a:pt x="911" y="80"/>
                              </a:lnTo>
                              <a:lnTo>
                                <a:pt x="903" y="67"/>
                              </a:lnTo>
                              <a:lnTo>
                                <a:pt x="895" y="56"/>
                              </a:lnTo>
                              <a:lnTo>
                                <a:pt x="890" y="42"/>
                              </a:lnTo>
                              <a:lnTo>
                                <a:pt x="890" y="29"/>
                              </a:lnTo>
                              <a:lnTo>
                                <a:pt x="894" y="18"/>
                              </a:lnTo>
                              <a:lnTo>
                                <a:pt x="891" y="0"/>
                              </a:lnTo>
                              <a:lnTo>
                                <a:pt x="26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C08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5421" name="未知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6" y="96"/>
                          <a:ext cx="113" cy="99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6" y="0"/>
                            </a:cxn>
                            <a:cxn ang="0">
                              <a:pos x="13" y="13"/>
                            </a:cxn>
                            <a:cxn ang="0">
                              <a:pos x="24" y="26"/>
                            </a:cxn>
                            <a:cxn ang="0">
                              <a:pos x="44" y="43"/>
                            </a:cxn>
                            <a:cxn ang="0">
                              <a:pos x="68" y="57"/>
                            </a:cxn>
                            <a:cxn ang="0">
                              <a:pos x="91" y="66"/>
                            </a:cxn>
                            <a:cxn ang="0">
                              <a:pos x="113" y="72"/>
                            </a:cxn>
                            <a:cxn ang="0">
                              <a:pos x="104" y="89"/>
                            </a:cxn>
                            <a:cxn ang="0">
                              <a:pos x="75" y="85"/>
                            </a:cxn>
                            <a:cxn ang="0">
                              <a:pos x="44" y="87"/>
                            </a:cxn>
                            <a:cxn ang="0">
                              <a:pos x="24" y="99"/>
                            </a:cxn>
                            <a:cxn ang="0">
                              <a:pos x="28" y="89"/>
                            </a:cxn>
                            <a:cxn ang="0">
                              <a:pos x="27" y="78"/>
                            </a:cxn>
                            <a:cxn ang="0">
                              <a:pos x="20" y="62"/>
                            </a:cxn>
                            <a:cxn ang="0">
                              <a:pos x="11" y="49"/>
                            </a:cxn>
                            <a:cxn ang="0">
                              <a:pos x="2" y="34"/>
                            </a:cxn>
                            <a:cxn ang="0">
                              <a:pos x="0" y="17"/>
                            </a:cxn>
                            <a:cxn ang="0">
                              <a:pos x="6" y="0"/>
                            </a:cxn>
                          </a:cxnLst>
                          <a:rect l="0" t="0" r="r" b="b"/>
                          <a:pathLst>
                            <a:path w="113" h="99">
                              <a:moveTo>
                                <a:pt x="6" y="0"/>
                              </a:moveTo>
                              <a:lnTo>
                                <a:pt x="13" y="13"/>
                              </a:lnTo>
                              <a:lnTo>
                                <a:pt x="24" y="26"/>
                              </a:lnTo>
                              <a:lnTo>
                                <a:pt x="44" y="43"/>
                              </a:lnTo>
                              <a:lnTo>
                                <a:pt x="68" y="57"/>
                              </a:lnTo>
                              <a:lnTo>
                                <a:pt x="91" y="66"/>
                              </a:lnTo>
                              <a:lnTo>
                                <a:pt x="113" y="72"/>
                              </a:lnTo>
                              <a:lnTo>
                                <a:pt x="104" y="89"/>
                              </a:lnTo>
                              <a:lnTo>
                                <a:pt x="75" y="85"/>
                              </a:lnTo>
                              <a:lnTo>
                                <a:pt x="44" y="87"/>
                              </a:lnTo>
                              <a:lnTo>
                                <a:pt x="24" y="99"/>
                              </a:lnTo>
                              <a:lnTo>
                                <a:pt x="28" y="89"/>
                              </a:lnTo>
                              <a:lnTo>
                                <a:pt x="27" y="78"/>
                              </a:lnTo>
                              <a:lnTo>
                                <a:pt x="20" y="62"/>
                              </a:lnTo>
                              <a:lnTo>
                                <a:pt x="11" y="49"/>
                              </a:lnTo>
                              <a:lnTo>
                                <a:pt x="2" y="34"/>
                              </a:lnTo>
                              <a:lnTo>
                                <a:pt x="0" y="17"/>
                              </a:lnTo>
                              <a:lnTo>
                                <a:pt x="6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5422" name="未知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8" y="219"/>
                          <a:ext cx="149" cy="8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10"/>
                            </a:cxn>
                            <a:cxn ang="0">
                              <a:pos x="4" y="0"/>
                            </a:cxn>
                            <a:cxn ang="0">
                              <a:pos x="9" y="10"/>
                            </a:cxn>
                            <a:cxn ang="0">
                              <a:pos x="21" y="15"/>
                            </a:cxn>
                            <a:cxn ang="0">
                              <a:pos x="42" y="25"/>
                            </a:cxn>
                            <a:cxn ang="0">
                              <a:pos x="64" y="31"/>
                            </a:cxn>
                            <a:cxn ang="0">
                              <a:pos x="98" y="38"/>
                            </a:cxn>
                            <a:cxn ang="0">
                              <a:pos x="137" y="44"/>
                            </a:cxn>
                            <a:cxn ang="0">
                              <a:pos x="149" y="80"/>
                            </a:cxn>
                            <a:cxn ang="0">
                              <a:pos x="106" y="69"/>
                            </a:cxn>
                            <a:cxn ang="0">
                              <a:pos x="72" y="65"/>
                            </a:cxn>
                            <a:cxn ang="0">
                              <a:pos x="45" y="71"/>
                            </a:cxn>
                            <a:cxn ang="0">
                              <a:pos x="25" y="84"/>
                            </a:cxn>
                            <a:cxn ang="0">
                              <a:pos x="25" y="73"/>
                            </a:cxn>
                            <a:cxn ang="0">
                              <a:pos x="25" y="63"/>
                            </a:cxn>
                            <a:cxn ang="0">
                              <a:pos x="21" y="52"/>
                            </a:cxn>
                            <a:cxn ang="0">
                              <a:pos x="9" y="36"/>
                            </a:cxn>
                            <a:cxn ang="0">
                              <a:pos x="0" y="23"/>
                            </a:cxn>
                            <a:cxn ang="0">
                              <a:pos x="0" y="10"/>
                            </a:cxn>
                          </a:cxnLst>
                          <a:rect l="0" t="0" r="r" b="b"/>
                          <a:pathLst>
                            <a:path w="149" h="84">
                              <a:moveTo>
                                <a:pt x="0" y="10"/>
                              </a:moveTo>
                              <a:lnTo>
                                <a:pt x="4" y="0"/>
                              </a:lnTo>
                              <a:lnTo>
                                <a:pt x="9" y="10"/>
                              </a:lnTo>
                              <a:lnTo>
                                <a:pt x="21" y="15"/>
                              </a:lnTo>
                              <a:lnTo>
                                <a:pt x="42" y="25"/>
                              </a:lnTo>
                              <a:lnTo>
                                <a:pt x="64" y="31"/>
                              </a:lnTo>
                              <a:lnTo>
                                <a:pt x="98" y="38"/>
                              </a:lnTo>
                              <a:lnTo>
                                <a:pt x="137" y="44"/>
                              </a:lnTo>
                              <a:lnTo>
                                <a:pt x="149" y="80"/>
                              </a:lnTo>
                              <a:lnTo>
                                <a:pt x="106" y="69"/>
                              </a:lnTo>
                              <a:lnTo>
                                <a:pt x="72" y="65"/>
                              </a:lnTo>
                              <a:lnTo>
                                <a:pt x="45" y="71"/>
                              </a:lnTo>
                              <a:lnTo>
                                <a:pt x="25" y="84"/>
                              </a:lnTo>
                              <a:lnTo>
                                <a:pt x="25" y="73"/>
                              </a:lnTo>
                              <a:lnTo>
                                <a:pt x="25" y="63"/>
                              </a:lnTo>
                              <a:lnTo>
                                <a:pt x="21" y="52"/>
                              </a:lnTo>
                              <a:lnTo>
                                <a:pt x="9" y="36"/>
                              </a:lnTo>
                              <a:lnTo>
                                <a:pt x="0" y="23"/>
                              </a:lnTo>
                              <a:lnTo>
                                <a:pt x="0" y="1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5423" name="未知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2" y="324"/>
                          <a:ext cx="175" cy="10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2" y="13"/>
                            </a:cxn>
                            <a:cxn ang="0">
                              <a:pos x="10" y="0"/>
                            </a:cxn>
                            <a:cxn ang="0">
                              <a:pos x="21" y="17"/>
                            </a:cxn>
                            <a:cxn ang="0">
                              <a:pos x="32" y="25"/>
                            </a:cxn>
                            <a:cxn ang="0">
                              <a:pos x="45" y="34"/>
                            </a:cxn>
                            <a:cxn ang="0">
                              <a:pos x="69" y="42"/>
                            </a:cxn>
                            <a:cxn ang="0">
                              <a:pos x="96" y="49"/>
                            </a:cxn>
                            <a:cxn ang="0">
                              <a:pos x="126" y="59"/>
                            </a:cxn>
                            <a:cxn ang="0">
                              <a:pos x="167" y="72"/>
                            </a:cxn>
                            <a:cxn ang="0">
                              <a:pos x="175" y="104"/>
                            </a:cxn>
                            <a:cxn ang="0">
                              <a:pos x="133" y="87"/>
                            </a:cxn>
                            <a:cxn ang="0">
                              <a:pos x="103" y="76"/>
                            </a:cxn>
                            <a:cxn ang="0">
                              <a:pos x="78" y="72"/>
                            </a:cxn>
                            <a:cxn ang="0">
                              <a:pos x="58" y="72"/>
                            </a:cxn>
                            <a:cxn ang="0">
                              <a:pos x="48" y="80"/>
                            </a:cxn>
                            <a:cxn ang="0">
                              <a:pos x="36" y="91"/>
                            </a:cxn>
                            <a:cxn ang="0">
                              <a:pos x="34" y="78"/>
                            </a:cxn>
                            <a:cxn ang="0">
                              <a:pos x="21" y="59"/>
                            </a:cxn>
                            <a:cxn ang="0">
                              <a:pos x="10" y="45"/>
                            </a:cxn>
                            <a:cxn ang="0">
                              <a:pos x="0" y="31"/>
                            </a:cxn>
                            <a:cxn ang="0">
                              <a:pos x="2" y="13"/>
                            </a:cxn>
                          </a:cxnLst>
                          <a:rect l="0" t="0" r="r" b="b"/>
                          <a:pathLst>
                            <a:path w="175" h="104">
                              <a:moveTo>
                                <a:pt x="2" y="13"/>
                              </a:moveTo>
                              <a:lnTo>
                                <a:pt x="10" y="0"/>
                              </a:lnTo>
                              <a:lnTo>
                                <a:pt x="21" y="17"/>
                              </a:lnTo>
                              <a:lnTo>
                                <a:pt x="32" y="25"/>
                              </a:lnTo>
                              <a:lnTo>
                                <a:pt x="45" y="34"/>
                              </a:lnTo>
                              <a:lnTo>
                                <a:pt x="69" y="42"/>
                              </a:lnTo>
                              <a:lnTo>
                                <a:pt x="96" y="49"/>
                              </a:lnTo>
                              <a:lnTo>
                                <a:pt x="126" y="59"/>
                              </a:lnTo>
                              <a:lnTo>
                                <a:pt x="167" y="72"/>
                              </a:lnTo>
                              <a:lnTo>
                                <a:pt x="175" y="104"/>
                              </a:lnTo>
                              <a:lnTo>
                                <a:pt x="133" y="87"/>
                              </a:lnTo>
                              <a:lnTo>
                                <a:pt x="103" y="76"/>
                              </a:lnTo>
                              <a:lnTo>
                                <a:pt x="78" y="72"/>
                              </a:lnTo>
                              <a:lnTo>
                                <a:pt x="58" y="72"/>
                              </a:lnTo>
                              <a:lnTo>
                                <a:pt x="48" y="80"/>
                              </a:lnTo>
                              <a:lnTo>
                                <a:pt x="36" y="91"/>
                              </a:lnTo>
                              <a:lnTo>
                                <a:pt x="34" y="78"/>
                              </a:lnTo>
                              <a:lnTo>
                                <a:pt x="21" y="59"/>
                              </a:lnTo>
                              <a:lnTo>
                                <a:pt x="10" y="45"/>
                              </a:lnTo>
                              <a:lnTo>
                                <a:pt x="0" y="31"/>
                              </a:lnTo>
                              <a:lnTo>
                                <a:pt x="2" y="1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5424" name="未知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21" y="438"/>
                          <a:ext cx="208" cy="23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2" y="35"/>
                            </a:cxn>
                            <a:cxn ang="0">
                              <a:pos x="0" y="21"/>
                            </a:cxn>
                            <a:cxn ang="0">
                              <a:pos x="0" y="11"/>
                            </a:cxn>
                            <a:cxn ang="0">
                              <a:pos x="8" y="0"/>
                            </a:cxn>
                            <a:cxn ang="0">
                              <a:pos x="22" y="17"/>
                            </a:cxn>
                            <a:cxn ang="0">
                              <a:pos x="47" y="32"/>
                            </a:cxn>
                            <a:cxn ang="0">
                              <a:pos x="72" y="44"/>
                            </a:cxn>
                            <a:cxn ang="0">
                              <a:pos x="106" y="55"/>
                            </a:cxn>
                            <a:cxn ang="0">
                              <a:pos x="156" y="65"/>
                            </a:cxn>
                            <a:cxn ang="0">
                              <a:pos x="166" y="91"/>
                            </a:cxn>
                            <a:cxn ang="0">
                              <a:pos x="140" y="84"/>
                            </a:cxn>
                            <a:cxn ang="0">
                              <a:pos x="114" y="80"/>
                            </a:cxn>
                            <a:cxn ang="0">
                              <a:pos x="101" y="82"/>
                            </a:cxn>
                            <a:cxn ang="0">
                              <a:pos x="97" y="95"/>
                            </a:cxn>
                            <a:cxn ang="0">
                              <a:pos x="105" y="112"/>
                            </a:cxn>
                            <a:cxn ang="0">
                              <a:pos x="115" y="128"/>
                            </a:cxn>
                            <a:cxn ang="0">
                              <a:pos x="136" y="153"/>
                            </a:cxn>
                            <a:cxn ang="0">
                              <a:pos x="166" y="179"/>
                            </a:cxn>
                            <a:cxn ang="0">
                              <a:pos x="208" y="209"/>
                            </a:cxn>
                            <a:cxn ang="0">
                              <a:pos x="208" y="230"/>
                            </a:cxn>
                            <a:cxn ang="0">
                              <a:pos x="190" y="219"/>
                            </a:cxn>
                            <a:cxn ang="0">
                              <a:pos x="166" y="205"/>
                            </a:cxn>
                            <a:cxn ang="0">
                              <a:pos x="132" y="179"/>
                            </a:cxn>
                            <a:cxn ang="0">
                              <a:pos x="105" y="150"/>
                            </a:cxn>
                            <a:cxn ang="0">
                              <a:pos x="80" y="128"/>
                            </a:cxn>
                            <a:cxn ang="0">
                              <a:pos x="56" y="101"/>
                            </a:cxn>
                            <a:cxn ang="0">
                              <a:pos x="36" y="78"/>
                            </a:cxn>
                            <a:cxn ang="0">
                              <a:pos x="15" y="57"/>
                            </a:cxn>
                            <a:cxn ang="0">
                              <a:pos x="2" y="35"/>
                            </a:cxn>
                          </a:cxnLst>
                          <a:rect l="0" t="0" r="r" b="b"/>
                          <a:pathLst>
                            <a:path w="208" h="230">
                              <a:moveTo>
                                <a:pt x="2" y="35"/>
                              </a:moveTo>
                              <a:lnTo>
                                <a:pt x="0" y="21"/>
                              </a:lnTo>
                              <a:lnTo>
                                <a:pt x="0" y="11"/>
                              </a:lnTo>
                              <a:lnTo>
                                <a:pt x="8" y="0"/>
                              </a:lnTo>
                              <a:lnTo>
                                <a:pt x="22" y="17"/>
                              </a:lnTo>
                              <a:lnTo>
                                <a:pt x="47" y="32"/>
                              </a:lnTo>
                              <a:lnTo>
                                <a:pt x="72" y="44"/>
                              </a:lnTo>
                              <a:lnTo>
                                <a:pt x="106" y="55"/>
                              </a:lnTo>
                              <a:lnTo>
                                <a:pt x="156" y="65"/>
                              </a:lnTo>
                              <a:lnTo>
                                <a:pt x="166" y="91"/>
                              </a:lnTo>
                              <a:lnTo>
                                <a:pt x="140" y="84"/>
                              </a:lnTo>
                              <a:lnTo>
                                <a:pt x="114" y="80"/>
                              </a:lnTo>
                              <a:lnTo>
                                <a:pt x="101" y="82"/>
                              </a:lnTo>
                              <a:lnTo>
                                <a:pt x="97" y="95"/>
                              </a:lnTo>
                              <a:lnTo>
                                <a:pt x="105" y="112"/>
                              </a:lnTo>
                              <a:lnTo>
                                <a:pt x="115" y="128"/>
                              </a:lnTo>
                              <a:lnTo>
                                <a:pt x="136" y="153"/>
                              </a:lnTo>
                              <a:lnTo>
                                <a:pt x="166" y="179"/>
                              </a:lnTo>
                              <a:lnTo>
                                <a:pt x="208" y="209"/>
                              </a:lnTo>
                              <a:lnTo>
                                <a:pt x="208" y="230"/>
                              </a:lnTo>
                              <a:lnTo>
                                <a:pt x="190" y="219"/>
                              </a:lnTo>
                              <a:lnTo>
                                <a:pt x="166" y="205"/>
                              </a:lnTo>
                              <a:lnTo>
                                <a:pt x="132" y="179"/>
                              </a:lnTo>
                              <a:lnTo>
                                <a:pt x="105" y="150"/>
                              </a:lnTo>
                              <a:lnTo>
                                <a:pt x="80" y="128"/>
                              </a:lnTo>
                              <a:lnTo>
                                <a:pt x="56" y="101"/>
                              </a:lnTo>
                              <a:lnTo>
                                <a:pt x="36" y="78"/>
                              </a:lnTo>
                              <a:lnTo>
                                <a:pt x="15" y="57"/>
                              </a:lnTo>
                              <a:lnTo>
                                <a:pt x="2" y="3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5425" name="未知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25" y="25"/>
                          <a:ext cx="86" cy="69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11" y="10"/>
                            </a:cxn>
                            <a:cxn ang="0">
                              <a:pos x="25" y="21"/>
                            </a:cxn>
                            <a:cxn ang="0">
                              <a:pos x="42" y="33"/>
                            </a:cxn>
                            <a:cxn ang="0">
                              <a:pos x="60" y="44"/>
                            </a:cxn>
                            <a:cxn ang="0">
                              <a:pos x="77" y="54"/>
                            </a:cxn>
                            <a:cxn ang="0">
                              <a:pos x="86" y="61"/>
                            </a:cxn>
                            <a:cxn ang="0">
                              <a:pos x="65" y="69"/>
                            </a:cxn>
                            <a:cxn ang="0">
                              <a:pos x="42" y="61"/>
                            </a:cxn>
                            <a:cxn ang="0">
                              <a:pos x="18" y="52"/>
                            </a:cxn>
                            <a:cxn ang="0">
                              <a:pos x="0" y="42"/>
                            </a:cxn>
                            <a:cxn ang="0">
                              <a:pos x="1" y="33"/>
                            </a:cxn>
                            <a:cxn ang="0">
                              <a:pos x="4" y="17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86" h="69">
                              <a:moveTo>
                                <a:pt x="0" y="0"/>
                              </a:moveTo>
                              <a:lnTo>
                                <a:pt x="11" y="10"/>
                              </a:lnTo>
                              <a:lnTo>
                                <a:pt x="25" y="21"/>
                              </a:lnTo>
                              <a:lnTo>
                                <a:pt x="42" y="33"/>
                              </a:lnTo>
                              <a:lnTo>
                                <a:pt x="60" y="44"/>
                              </a:lnTo>
                              <a:lnTo>
                                <a:pt x="77" y="54"/>
                              </a:lnTo>
                              <a:lnTo>
                                <a:pt x="86" y="61"/>
                              </a:lnTo>
                              <a:lnTo>
                                <a:pt x="65" y="69"/>
                              </a:lnTo>
                              <a:lnTo>
                                <a:pt x="42" y="61"/>
                              </a:lnTo>
                              <a:lnTo>
                                <a:pt x="18" y="52"/>
                              </a:lnTo>
                              <a:lnTo>
                                <a:pt x="0" y="42"/>
                              </a:lnTo>
                              <a:lnTo>
                                <a:pt x="1" y="33"/>
                              </a:lnTo>
                              <a:lnTo>
                                <a:pt x="4" y="17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5426" name="未知"/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181" y="8"/>
                          <a:ext cx="732" cy="689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348" y="158"/>
                            </a:cxn>
                            <a:cxn ang="0">
                              <a:pos x="292" y="181"/>
                            </a:cxn>
                            <a:cxn ang="0">
                              <a:pos x="175" y="200"/>
                            </a:cxn>
                            <a:cxn ang="0">
                              <a:pos x="0" y="209"/>
                            </a:cxn>
                            <a:cxn ang="0">
                              <a:pos x="205" y="244"/>
                            </a:cxn>
                            <a:cxn ang="0">
                              <a:pos x="435" y="225"/>
                            </a:cxn>
                            <a:cxn ang="0">
                              <a:pos x="597" y="177"/>
                            </a:cxn>
                            <a:cxn ang="0">
                              <a:pos x="648" y="169"/>
                            </a:cxn>
                            <a:cxn ang="0">
                              <a:pos x="625" y="208"/>
                            </a:cxn>
                            <a:cxn ang="0">
                              <a:pos x="510" y="263"/>
                            </a:cxn>
                            <a:cxn ang="0">
                              <a:pos x="304" y="308"/>
                            </a:cxn>
                            <a:cxn ang="0">
                              <a:pos x="177" y="352"/>
                            </a:cxn>
                            <a:cxn ang="0">
                              <a:pos x="411" y="347"/>
                            </a:cxn>
                            <a:cxn ang="0">
                              <a:pos x="567" y="308"/>
                            </a:cxn>
                            <a:cxn ang="0">
                              <a:pos x="659" y="276"/>
                            </a:cxn>
                            <a:cxn ang="0">
                              <a:pos x="661" y="299"/>
                            </a:cxn>
                            <a:cxn ang="0">
                              <a:pos x="584" y="354"/>
                            </a:cxn>
                            <a:cxn ang="0">
                              <a:pos x="439" y="407"/>
                            </a:cxn>
                            <a:cxn ang="0">
                              <a:pos x="237" y="444"/>
                            </a:cxn>
                            <a:cxn ang="0">
                              <a:pos x="305" y="466"/>
                            </a:cxn>
                            <a:cxn ang="0">
                              <a:pos x="482" y="458"/>
                            </a:cxn>
                            <a:cxn ang="0">
                              <a:pos x="629" y="413"/>
                            </a:cxn>
                            <a:cxn ang="0">
                              <a:pos x="642" y="430"/>
                            </a:cxn>
                            <a:cxn ang="0">
                              <a:pos x="599" y="474"/>
                            </a:cxn>
                            <a:cxn ang="0">
                              <a:pos x="489" y="521"/>
                            </a:cxn>
                            <a:cxn ang="0">
                              <a:pos x="360" y="542"/>
                            </a:cxn>
                            <a:cxn ang="0">
                              <a:pos x="166" y="546"/>
                            </a:cxn>
                            <a:cxn ang="0">
                              <a:pos x="301" y="579"/>
                            </a:cxn>
                            <a:cxn ang="0">
                              <a:pos x="427" y="580"/>
                            </a:cxn>
                            <a:cxn ang="0">
                              <a:pos x="540" y="562"/>
                            </a:cxn>
                            <a:cxn ang="0">
                              <a:pos x="589" y="565"/>
                            </a:cxn>
                            <a:cxn ang="0">
                              <a:pos x="561" y="597"/>
                            </a:cxn>
                            <a:cxn ang="0">
                              <a:pos x="495" y="622"/>
                            </a:cxn>
                            <a:cxn ang="0">
                              <a:pos x="253" y="649"/>
                            </a:cxn>
                            <a:cxn ang="0">
                              <a:pos x="453" y="663"/>
                            </a:cxn>
                            <a:cxn ang="0">
                              <a:pos x="466" y="687"/>
                            </a:cxn>
                            <a:cxn ang="0">
                              <a:pos x="542" y="664"/>
                            </a:cxn>
                            <a:cxn ang="0">
                              <a:pos x="597" y="621"/>
                            </a:cxn>
                            <a:cxn ang="0">
                              <a:pos x="709" y="453"/>
                            </a:cxn>
                            <a:cxn ang="0">
                              <a:pos x="714" y="419"/>
                            </a:cxn>
                            <a:cxn ang="0">
                              <a:pos x="698" y="386"/>
                            </a:cxn>
                            <a:cxn ang="0">
                              <a:pos x="713" y="354"/>
                            </a:cxn>
                            <a:cxn ang="0">
                              <a:pos x="732" y="322"/>
                            </a:cxn>
                            <a:cxn ang="0">
                              <a:pos x="719" y="287"/>
                            </a:cxn>
                            <a:cxn ang="0">
                              <a:pos x="702" y="255"/>
                            </a:cxn>
                            <a:cxn ang="0">
                              <a:pos x="723" y="221"/>
                            </a:cxn>
                            <a:cxn ang="0">
                              <a:pos x="722" y="179"/>
                            </a:cxn>
                            <a:cxn ang="0">
                              <a:pos x="705" y="147"/>
                            </a:cxn>
                            <a:cxn ang="0">
                              <a:pos x="719" y="114"/>
                            </a:cxn>
                            <a:cxn ang="0">
                              <a:pos x="732" y="80"/>
                            </a:cxn>
                            <a:cxn ang="0">
                              <a:pos x="714" y="48"/>
                            </a:cxn>
                            <a:cxn ang="0">
                              <a:pos x="634" y="50"/>
                            </a:cxn>
                            <a:cxn ang="0">
                              <a:pos x="475" y="105"/>
                            </a:cxn>
                            <a:cxn ang="0">
                              <a:pos x="294" y="135"/>
                            </a:cxn>
                          </a:cxnLst>
                          <a:rect l="0" t="0" r="r" b="b"/>
                          <a:pathLst>
                            <a:path w="732" h="689">
                              <a:moveTo>
                                <a:pt x="294" y="135"/>
                              </a:moveTo>
                              <a:lnTo>
                                <a:pt x="186" y="143"/>
                              </a:lnTo>
                              <a:lnTo>
                                <a:pt x="348" y="158"/>
                              </a:lnTo>
                              <a:lnTo>
                                <a:pt x="338" y="166"/>
                              </a:lnTo>
                              <a:lnTo>
                                <a:pt x="318" y="173"/>
                              </a:lnTo>
                              <a:lnTo>
                                <a:pt x="292" y="181"/>
                              </a:lnTo>
                              <a:lnTo>
                                <a:pt x="258" y="190"/>
                              </a:lnTo>
                              <a:lnTo>
                                <a:pt x="222" y="196"/>
                              </a:lnTo>
                              <a:lnTo>
                                <a:pt x="175" y="200"/>
                              </a:lnTo>
                              <a:lnTo>
                                <a:pt x="120" y="206"/>
                              </a:lnTo>
                              <a:lnTo>
                                <a:pt x="61" y="209"/>
                              </a:lnTo>
                              <a:lnTo>
                                <a:pt x="0" y="209"/>
                              </a:lnTo>
                              <a:lnTo>
                                <a:pt x="95" y="232"/>
                              </a:lnTo>
                              <a:lnTo>
                                <a:pt x="154" y="244"/>
                              </a:lnTo>
                              <a:lnTo>
                                <a:pt x="205" y="244"/>
                              </a:lnTo>
                              <a:lnTo>
                                <a:pt x="267" y="244"/>
                              </a:lnTo>
                              <a:lnTo>
                                <a:pt x="359" y="236"/>
                              </a:lnTo>
                              <a:lnTo>
                                <a:pt x="435" y="225"/>
                              </a:lnTo>
                              <a:lnTo>
                                <a:pt x="499" y="209"/>
                              </a:lnTo>
                              <a:lnTo>
                                <a:pt x="567" y="188"/>
                              </a:lnTo>
                              <a:lnTo>
                                <a:pt x="597" y="177"/>
                              </a:lnTo>
                              <a:lnTo>
                                <a:pt x="625" y="168"/>
                              </a:lnTo>
                              <a:lnTo>
                                <a:pt x="640" y="164"/>
                              </a:lnTo>
                              <a:lnTo>
                                <a:pt x="648" y="169"/>
                              </a:lnTo>
                              <a:lnTo>
                                <a:pt x="648" y="181"/>
                              </a:lnTo>
                              <a:lnTo>
                                <a:pt x="642" y="194"/>
                              </a:lnTo>
                              <a:lnTo>
                                <a:pt x="625" y="208"/>
                              </a:lnTo>
                              <a:lnTo>
                                <a:pt x="597" y="226"/>
                              </a:lnTo>
                              <a:lnTo>
                                <a:pt x="557" y="244"/>
                              </a:lnTo>
                              <a:lnTo>
                                <a:pt x="510" y="263"/>
                              </a:lnTo>
                              <a:lnTo>
                                <a:pt x="448" y="282"/>
                              </a:lnTo>
                              <a:lnTo>
                                <a:pt x="376" y="297"/>
                              </a:lnTo>
                              <a:lnTo>
                                <a:pt x="304" y="308"/>
                              </a:lnTo>
                              <a:lnTo>
                                <a:pt x="228" y="320"/>
                              </a:lnTo>
                              <a:lnTo>
                                <a:pt x="95" y="333"/>
                              </a:lnTo>
                              <a:lnTo>
                                <a:pt x="177" y="352"/>
                              </a:lnTo>
                              <a:lnTo>
                                <a:pt x="243" y="360"/>
                              </a:lnTo>
                              <a:lnTo>
                                <a:pt x="326" y="358"/>
                              </a:lnTo>
                              <a:lnTo>
                                <a:pt x="411" y="347"/>
                              </a:lnTo>
                              <a:lnTo>
                                <a:pt x="474" y="333"/>
                              </a:lnTo>
                              <a:lnTo>
                                <a:pt x="525" y="320"/>
                              </a:lnTo>
                              <a:lnTo>
                                <a:pt x="567" y="308"/>
                              </a:lnTo>
                              <a:lnTo>
                                <a:pt x="610" y="293"/>
                              </a:lnTo>
                              <a:lnTo>
                                <a:pt x="644" y="280"/>
                              </a:lnTo>
                              <a:lnTo>
                                <a:pt x="659" y="276"/>
                              </a:lnTo>
                              <a:lnTo>
                                <a:pt x="668" y="276"/>
                              </a:lnTo>
                              <a:lnTo>
                                <a:pt x="667" y="287"/>
                              </a:lnTo>
                              <a:lnTo>
                                <a:pt x="661" y="299"/>
                              </a:lnTo>
                              <a:lnTo>
                                <a:pt x="648" y="314"/>
                              </a:lnTo>
                              <a:lnTo>
                                <a:pt x="617" y="335"/>
                              </a:lnTo>
                              <a:lnTo>
                                <a:pt x="584" y="354"/>
                              </a:lnTo>
                              <a:lnTo>
                                <a:pt x="546" y="371"/>
                              </a:lnTo>
                              <a:lnTo>
                                <a:pt x="496" y="390"/>
                              </a:lnTo>
                              <a:lnTo>
                                <a:pt x="439" y="407"/>
                              </a:lnTo>
                              <a:lnTo>
                                <a:pt x="352" y="426"/>
                              </a:lnTo>
                              <a:lnTo>
                                <a:pt x="294" y="438"/>
                              </a:lnTo>
                              <a:lnTo>
                                <a:pt x="237" y="444"/>
                              </a:lnTo>
                              <a:lnTo>
                                <a:pt x="154" y="449"/>
                              </a:lnTo>
                              <a:lnTo>
                                <a:pt x="239" y="461"/>
                              </a:lnTo>
                              <a:lnTo>
                                <a:pt x="305" y="466"/>
                              </a:lnTo>
                              <a:lnTo>
                                <a:pt x="360" y="468"/>
                              </a:lnTo>
                              <a:lnTo>
                                <a:pt x="423" y="466"/>
                              </a:lnTo>
                              <a:lnTo>
                                <a:pt x="482" y="458"/>
                              </a:lnTo>
                              <a:lnTo>
                                <a:pt x="530" y="447"/>
                              </a:lnTo>
                              <a:lnTo>
                                <a:pt x="568" y="434"/>
                              </a:lnTo>
                              <a:lnTo>
                                <a:pt x="629" y="413"/>
                              </a:lnTo>
                              <a:lnTo>
                                <a:pt x="637" y="413"/>
                              </a:lnTo>
                              <a:lnTo>
                                <a:pt x="644" y="417"/>
                              </a:lnTo>
                              <a:lnTo>
                                <a:pt x="642" y="430"/>
                              </a:lnTo>
                              <a:lnTo>
                                <a:pt x="634" y="444"/>
                              </a:lnTo>
                              <a:lnTo>
                                <a:pt x="620" y="458"/>
                              </a:lnTo>
                              <a:lnTo>
                                <a:pt x="599" y="474"/>
                              </a:lnTo>
                              <a:lnTo>
                                <a:pt x="563" y="493"/>
                              </a:lnTo>
                              <a:lnTo>
                                <a:pt x="525" y="510"/>
                              </a:lnTo>
                              <a:lnTo>
                                <a:pt x="489" y="521"/>
                              </a:lnTo>
                              <a:lnTo>
                                <a:pt x="448" y="531"/>
                              </a:lnTo>
                              <a:lnTo>
                                <a:pt x="410" y="537"/>
                              </a:lnTo>
                              <a:lnTo>
                                <a:pt x="360" y="542"/>
                              </a:lnTo>
                              <a:lnTo>
                                <a:pt x="305" y="545"/>
                              </a:lnTo>
                              <a:lnTo>
                                <a:pt x="250" y="546"/>
                              </a:lnTo>
                              <a:lnTo>
                                <a:pt x="166" y="546"/>
                              </a:lnTo>
                              <a:lnTo>
                                <a:pt x="211" y="562"/>
                              </a:lnTo>
                              <a:lnTo>
                                <a:pt x="253" y="573"/>
                              </a:lnTo>
                              <a:lnTo>
                                <a:pt x="301" y="579"/>
                              </a:lnTo>
                              <a:lnTo>
                                <a:pt x="342" y="580"/>
                              </a:lnTo>
                              <a:lnTo>
                                <a:pt x="384" y="583"/>
                              </a:lnTo>
                              <a:lnTo>
                                <a:pt x="427" y="580"/>
                              </a:lnTo>
                              <a:lnTo>
                                <a:pt x="462" y="579"/>
                              </a:lnTo>
                              <a:lnTo>
                                <a:pt x="495" y="573"/>
                              </a:lnTo>
                              <a:lnTo>
                                <a:pt x="540" y="562"/>
                              </a:lnTo>
                              <a:lnTo>
                                <a:pt x="574" y="554"/>
                              </a:lnTo>
                              <a:lnTo>
                                <a:pt x="587" y="555"/>
                              </a:lnTo>
                              <a:lnTo>
                                <a:pt x="589" y="565"/>
                              </a:lnTo>
                              <a:lnTo>
                                <a:pt x="585" y="575"/>
                              </a:lnTo>
                              <a:lnTo>
                                <a:pt x="576" y="586"/>
                              </a:lnTo>
                              <a:lnTo>
                                <a:pt x="561" y="597"/>
                              </a:lnTo>
                              <a:lnTo>
                                <a:pt x="544" y="605"/>
                              </a:lnTo>
                              <a:lnTo>
                                <a:pt x="525" y="614"/>
                              </a:lnTo>
                              <a:lnTo>
                                <a:pt x="495" y="622"/>
                              </a:lnTo>
                              <a:lnTo>
                                <a:pt x="432" y="631"/>
                              </a:lnTo>
                              <a:lnTo>
                                <a:pt x="372" y="639"/>
                              </a:lnTo>
                              <a:lnTo>
                                <a:pt x="253" y="649"/>
                              </a:lnTo>
                              <a:lnTo>
                                <a:pt x="407" y="656"/>
                              </a:lnTo>
                              <a:lnTo>
                                <a:pt x="439" y="656"/>
                              </a:lnTo>
                              <a:lnTo>
                                <a:pt x="453" y="663"/>
                              </a:lnTo>
                              <a:lnTo>
                                <a:pt x="461" y="670"/>
                              </a:lnTo>
                              <a:lnTo>
                                <a:pt x="458" y="681"/>
                              </a:lnTo>
                              <a:lnTo>
                                <a:pt x="466" y="687"/>
                              </a:lnTo>
                              <a:lnTo>
                                <a:pt x="486" y="689"/>
                              </a:lnTo>
                              <a:lnTo>
                                <a:pt x="516" y="677"/>
                              </a:lnTo>
                              <a:lnTo>
                                <a:pt x="542" y="664"/>
                              </a:lnTo>
                              <a:lnTo>
                                <a:pt x="563" y="651"/>
                              </a:lnTo>
                              <a:lnTo>
                                <a:pt x="580" y="639"/>
                              </a:lnTo>
                              <a:lnTo>
                                <a:pt x="597" y="621"/>
                              </a:lnTo>
                              <a:lnTo>
                                <a:pt x="651" y="548"/>
                              </a:lnTo>
                              <a:lnTo>
                                <a:pt x="693" y="485"/>
                              </a:lnTo>
                              <a:lnTo>
                                <a:pt x="709" y="453"/>
                              </a:lnTo>
                              <a:lnTo>
                                <a:pt x="713" y="440"/>
                              </a:lnTo>
                              <a:lnTo>
                                <a:pt x="714" y="430"/>
                              </a:lnTo>
                              <a:lnTo>
                                <a:pt x="714" y="419"/>
                              </a:lnTo>
                              <a:lnTo>
                                <a:pt x="706" y="406"/>
                              </a:lnTo>
                              <a:lnTo>
                                <a:pt x="701" y="398"/>
                              </a:lnTo>
                              <a:lnTo>
                                <a:pt x="698" y="386"/>
                              </a:lnTo>
                              <a:lnTo>
                                <a:pt x="701" y="373"/>
                              </a:lnTo>
                              <a:lnTo>
                                <a:pt x="706" y="364"/>
                              </a:lnTo>
                              <a:lnTo>
                                <a:pt x="713" y="354"/>
                              </a:lnTo>
                              <a:lnTo>
                                <a:pt x="719" y="344"/>
                              </a:lnTo>
                              <a:lnTo>
                                <a:pt x="727" y="333"/>
                              </a:lnTo>
                              <a:lnTo>
                                <a:pt x="732" y="322"/>
                              </a:lnTo>
                              <a:lnTo>
                                <a:pt x="731" y="308"/>
                              </a:lnTo>
                              <a:lnTo>
                                <a:pt x="726" y="297"/>
                              </a:lnTo>
                              <a:lnTo>
                                <a:pt x="719" y="287"/>
                              </a:lnTo>
                              <a:lnTo>
                                <a:pt x="713" y="278"/>
                              </a:lnTo>
                              <a:lnTo>
                                <a:pt x="705" y="267"/>
                              </a:lnTo>
                              <a:lnTo>
                                <a:pt x="702" y="255"/>
                              </a:lnTo>
                              <a:lnTo>
                                <a:pt x="705" y="246"/>
                              </a:lnTo>
                              <a:lnTo>
                                <a:pt x="714" y="232"/>
                              </a:lnTo>
                              <a:lnTo>
                                <a:pt x="723" y="221"/>
                              </a:lnTo>
                              <a:lnTo>
                                <a:pt x="727" y="209"/>
                              </a:lnTo>
                              <a:lnTo>
                                <a:pt x="727" y="194"/>
                              </a:lnTo>
                              <a:lnTo>
                                <a:pt x="722" y="179"/>
                              </a:lnTo>
                              <a:lnTo>
                                <a:pt x="713" y="168"/>
                              </a:lnTo>
                              <a:lnTo>
                                <a:pt x="709" y="160"/>
                              </a:lnTo>
                              <a:lnTo>
                                <a:pt x="705" y="147"/>
                              </a:lnTo>
                              <a:lnTo>
                                <a:pt x="706" y="133"/>
                              </a:lnTo>
                              <a:lnTo>
                                <a:pt x="714" y="122"/>
                              </a:lnTo>
                              <a:lnTo>
                                <a:pt x="719" y="114"/>
                              </a:lnTo>
                              <a:lnTo>
                                <a:pt x="727" y="105"/>
                              </a:lnTo>
                              <a:lnTo>
                                <a:pt x="731" y="93"/>
                              </a:lnTo>
                              <a:lnTo>
                                <a:pt x="732" y="80"/>
                              </a:lnTo>
                              <a:lnTo>
                                <a:pt x="730" y="72"/>
                              </a:lnTo>
                              <a:lnTo>
                                <a:pt x="722" y="59"/>
                              </a:lnTo>
                              <a:lnTo>
                                <a:pt x="714" y="48"/>
                              </a:lnTo>
                              <a:lnTo>
                                <a:pt x="709" y="34"/>
                              </a:lnTo>
                              <a:lnTo>
                                <a:pt x="709" y="0"/>
                              </a:lnTo>
                              <a:lnTo>
                                <a:pt x="634" y="50"/>
                              </a:lnTo>
                              <a:lnTo>
                                <a:pt x="589" y="69"/>
                              </a:lnTo>
                              <a:lnTo>
                                <a:pt x="536" y="86"/>
                              </a:lnTo>
                              <a:lnTo>
                                <a:pt x="475" y="105"/>
                              </a:lnTo>
                              <a:lnTo>
                                <a:pt x="420" y="116"/>
                              </a:lnTo>
                              <a:lnTo>
                                <a:pt x="365" y="126"/>
                              </a:lnTo>
                              <a:lnTo>
                                <a:pt x="294" y="13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grpSp>
                  <p:nvGrpSpPr>
                    <p:cNvPr id="15427" name="Group 68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609" y="117"/>
                      <a:ext cx="218" cy="436"/>
                      <a:chOff x="0" y="0"/>
                      <a:chExt cx="218" cy="436"/>
                    </a:xfrm>
                  </p:grpSpPr>
                  <p:sp>
                    <p:nvSpPr>
                      <p:cNvPr id="15428" name="未知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2" y="116"/>
                        <a:ext cx="167" cy="7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67" y="13"/>
                          </a:cxn>
                          <a:cxn ang="0">
                            <a:pos x="151" y="0"/>
                          </a:cxn>
                          <a:cxn ang="0">
                            <a:pos x="100" y="26"/>
                          </a:cxn>
                          <a:cxn ang="0">
                            <a:pos x="49" y="45"/>
                          </a:cxn>
                          <a:cxn ang="0">
                            <a:pos x="0" y="59"/>
                          </a:cxn>
                          <a:cxn ang="0">
                            <a:pos x="9" y="70"/>
                          </a:cxn>
                          <a:cxn ang="0">
                            <a:pos x="43" y="70"/>
                          </a:cxn>
                          <a:cxn ang="0">
                            <a:pos x="89" y="60"/>
                          </a:cxn>
                          <a:cxn ang="0">
                            <a:pos x="130" y="40"/>
                          </a:cxn>
                          <a:cxn ang="0">
                            <a:pos x="167" y="13"/>
                          </a:cxn>
                        </a:cxnLst>
                        <a:rect l="0" t="0" r="r" b="b"/>
                        <a:pathLst>
                          <a:path w="167" h="70">
                            <a:moveTo>
                              <a:pt x="167" y="13"/>
                            </a:moveTo>
                            <a:lnTo>
                              <a:pt x="151" y="0"/>
                            </a:lnTo>
                            <a:lnTo>
                              <a:pt x="100" y="26"/>
                            </a:lnTo>
                            <a:lnTo>
                              <a:pt x="49" y="45"/>
                            </a:lnTo>
                            <a:lnTo>
                              <a:pt x="0" y="59"/>
                            </a:lnTo>
                            <a:lnTo>
                              <a:pt x="9" y="70"/>
                            </a:lnTo>
                            <a:lnTo>
                              <a:pt x="43" y="70"/>
                            </a:lnTo>
                            <a:lnTo>
                              <a:pt x="89" y="60"/>
                            </a:lnTo>
                            <a:lnTo>
                              <a:pt x="130" y="40"/>
                            </a:lnTo>
                            <a:lnTo>
                              <a:pt x="167" y="13"/>
                            </a:lnTo>
                            <a:close/>
                          </a:path>
                        </a:pathLst>
                      </a:custGeom>
                      <a:solidFill>
                        <a:srgbClr val="FFE0C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5429" name="未知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72" y="228"/>
                        <a:ext cx="146" cy="7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46" y="15"/>
                          </a:cxn>
                          <a:cxn ang="0">
                            <a:pos x="138" y="0"/>
                          </a:cxn>
                          <a:cxn ang="0">
                            <a:pos x="89" y="34"/>
                          </a:cxn>
                          <a:cxn ang="0">
                            <a:pos x="50" y="51"/>
                          </a:cxn>
                          <a:cxn ang="0">
                            <a:pos x="0" y="66"/>
                          </a:cxn>
                          <a:cxn ang="0">
                            <a:pos x="10" y="78"/>
                          </a:cxn>
                          <a:cxn ang="0">
                            <a:pos x="42" y="78"/>
                          </a:cxn>
                          <a:cxn ang="0">
                            <a:pos x="74" y="69"/>
                          </a:cxn>
                          <a:cxn ang="0">
                            <a:pos x="112" y="45"/>
                          </a:cxn>
                          <a:cxn ang="0">
                            <a:pos x="146" y="15"/>
                          </a:cxn>
                        </a:cxnLst>
                        <a:rect l="0" t="0" r="r" b="b"/>
                        <a:pathLst>
                          <a:path w="146" h="78">
                            <a:moveTo>
                              <a:pt x="146" y="15"/>
                            </a:moveTo>
                            <a:lnTo>
                              <a:pt x="138" y="0"/>
                            </a:lnTo>
                            <a:lnTo>
                              <a:pt x="89" y="34"/>
                            </a:lnTo>
                            <a:lnTo>
                              <a:pt x="50" y="51"/>
                            </a:lnTo>
                            <a:lnTo>
                              <a:pt x="0" y="66"/>
                            </a:lnTo>
                            <a:lnTo>
                              <a:pt x="10" y="78"/>
                            </a:lnTo>
                            <a:lnTo>
                              <a:pt x="42" y="78"/>
                            </a:lnTo>
                            <a:lnTo>
                              <a:pt x="74" y="69"/>
                            </a:lnTo>
                            <a:lnTo>
                              <a:pt x="112" y="45"/>
                            </a:lnTo>
                            <a:lnTo>
                              <a:pt x="146" y="15"/>
                            </a:lnTo>
                            <a:close/>
                          </a:path>
                        </a:pathLst>
                      </a:custGeom>
                      <a:solidFill>
                        <a:srgbClr val="FFE0C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5430" name="未知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63" y="359"/>
                        <a:ext cx="149" cy="7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49" y="11"/>
                          </a:cxn>
                          <a:cxn ang="0">
                            <a:pos x="138" y="0"/>
                          </a:cxn>
                          <a:cxn ang="0">
                            <a:pos x="93" y="31"/>
                          </a:cxn>
                          <a:cxn ang="0">
                            <a:pos x="49" y="49"/>
                          </a:cxn>
                          <a:cxn ang="0">
                            <a:pos x="0" y="63"/>
                          </a:cxn>
                          <a:cxn ang="0">
                            <a:pos x="9" y="77"/>
                          </a:cxn>
                          <a:cxn ang="0">
                            <a:pos x="42" y="74"/>
                          </a:cxn>
                          <a:cxn ang="0">
                            <a:pos x="81" y="65"/>
                          </a:cxn>
                          <a:cxn ang="0">
                            <a:pos x="121" y="40"/>
                          </a:cxn>
                          <a:cxn ang="0">
                            <a:pos x="149" y="11"/>
                          </a:cxn>
                        </a:cxnLst>
                        <a:rect l="0" t="0" r="r" b="b"/>
                        <a:pathLst>
                          <a:path w="149" h="77">
                            <a:moveTo>
                              <a:pt x="149" y="11"/>
                            </a:moveTo>
                            <a:lnTo>
                              <a:pt x="138" y="0"/>
                            </a:lnTo>
                            <a:lnTo>
                              <a:pt x="93" y="31"/>
                            </a:lnTo>
                            <a:lnTo>
                              <a:pt x="49" y="49"/>
                            </a:lnTo>
                            <a:lnTo>
                              <a:pt x="0" y="63"/>
                            </a:lnTo>
                            <a:lnTo>
                              <a:pt x="9" y="77"/>
                            </a:lnTo>
                            <a:lnTo>
                              <a:pt x="42" y="74"/>
                            </a:lnTo>
                            <a:lnTo>
                              <a:pt x="81" y="65"/>
                            </a:lnTo>
                            <a:lnTo>
                              <a:pt x="121" y="40"/>
                            </a:lnTo>
                            <a:lnTo>
                              <a:pt x="149" y="11"/>
                            </a:lnTo>
                            <a:close/>
                          </a:path>
                        </a:pathLst>
                      </a:custGeom>
                      <a:solidFill>
                        <a:srgbClr val="FFE0C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5431" name="未知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0" y="0"/>
                        <a:ext cx="171" cy="6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71" y="13"/>
                          </a:cxn>
                          <a:cxn ang="0">
                            <a:pos x="154" y="0"/>
                          </a:cxn>
                          <a:cxn ang="0">
                            <a:pos x="97" y="26"/>
                          </a:cxn>
                          <a:cxn ang="0">
                            <a:pos x="50" y="41"/>
                          </a:cxn>
                          <a:cxn ang="0">
                            <a:pos x="0" y="55"/>
                          </a:cxn>
                          <a:cxn ang="0">
                            <a:pos x="11" y="68"/>
                          </a:cxn>
                          <a:cxn ang="0">
                            <a:pos x="42" y="66"/>
                          </a:cxn>
                          <a:cxn ang="0">
                            <a:pos x="82" y="57"/>
                          </a:cxn>
                          <a:cxn ang="0">
                            <a:pos x="127" y="40"/>
                          </a:cxn>
                          <a:cxn ang="0">
                            <a:pos x="171" y="13"/>
                          </a:cxn>
                        </a:cxnLst>
                        <a:rect l="0" t="0" r="r" b="b"/>
                        <a:pathLst>
                          <a:path w="171" h="68">
                            <a:moveTo>
                              <a:pt x="171" y="13"/>
                            </a:moveTo>
                            <a:lnTo>
                              <a:pt x="154" y="0"/>
                            </a:lnTo>
                            <a:lnTo>
                              <a:pt x="97" y="26"/>
                            </a:lnTo>
                            <a:lnTo>
                              <a:pt x="50" y="41"/>
                            </a:lnTo>
                            <a:lnTo>
                              <a:pt x="0" y="55"/>
                            </a:lnTo>
                            <a:lnTo>
                              <a:pt x="11" y="68"/>
                            </a:lnTo>
                            <a:lnTo>
                              <a:pt x="42" y="66"/>
                            </a:lnTo>
                            <a:lnTo>
                              <a:pt x="82" y="57"/>
                            </a:lnTo>
                            <a:lnTo>
                              <a:pt x="127" y="40"/>
                            </a:lnTo>
                            <a:lnTo>
                              <a:pt x="171" y="13"/>
                            </a:lnTo>
                            <a:close/>
                          </a:path>
                        </a:pathLst>
                      </a:custGeom>
                      <a:solidFill>
                        <a:srgbClr val="FFE0C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15432" name="未知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0"/>
                    <a:ext cx="2019" cy="2908"/>
                  </a:xfrm>
                  <a:custGeom>
                    <a:avLst/>
                    <a:gdLst/>
                    <a:ahLst/>
                    <a:cxnLst>
                      <a:cxn ang="0">
                        <a:pos x="1445" y="2807"/>
                      </a:cxn>
                      <a:cxn ang="0">
                        <a:pos x="1463" y="2784"/>
                      </a:cxn>
                      <a:cxn ang="0">
                        <a:pos x="1471" y="2765"/>
                      </a:cxn>
                      <a:cxn ang="0">
                        <a:pos x="1484" y="2698"/>
                      </a:cxn>
                      <a:cxn ang="0">
                        <a:pos x="1563" y="2229"/>
                      </a:cxn>
                      <a:cxn ang="0">
                        <a:pos x="1619" y="2062"/>
                      </a:cxn>
                      <a:cxn ang="0">
                        <a:pos x="1672" y="1943"/>
                      </a:cxn>
                      <a:cxn ang="0">
                        <a:pos x="1773" y="1766"/>
                      </a:cxn>
                      <a:cxn ang="0">
                        <a:pos x="1879" y="1590"/>
                      </a:cxn>
                      <a:cxn ang="0">
                        <a:pos x="1952" y="1429"/>
                      </a:cxn>
                      <a:cxn ang="0">
                        <a:pos x="1995" y="1267"/>
                      </a:cxn>
                      <a:cxn ang="0">
                        <a:pos x="2019" y="1062"/>
                      </a:cxn>
                      <a:cxn ang="0">
                        <a:pos x="2003" y="873"/>
                      </a:cxn>
                      <a:cxn ang="0">
                        <a:pos x="1960" y="694"/>
                      </a:cxn>
                      <a:cxn ang="0">
                        <a:pos x="1888" y="529"/>
                      </a:cxn>
                      <a:cxn ang="0">
                        <a:pos x="1765" y="354"/>
                      </a:cxn>
                      <a:cxn ang="0">
                        <a:pos x="1636" y="232"/>
                      </a:cxn>
                      <a:cxn ang="0">
                        <a:pos x="1471" y="120"/>
                      </a:cxn>
                      <a:cxn ang="0">
                        <a:pos x="1277" y="40"/>
                      </a:cxn>
                      <a:cxn ang="0">
                        <a:pos x="1115" y="6"/>
                      </a:cxn>
                      <a:cxn ang="0">
                        <a:pos x="936" y="0"/>
                      </a:cxn>
                      <a:cxn ang="0">
                        <a:pos x="782" y="28"/>
                      </a:cxn>
                      <a:cxn ang="0">
                        <a:pos x="630" y="78"/>
                      </a:cxn>
                      <a:cxn ang="0">
                        <a:pos x="501" y="145"/>
                      </a:cxn>
                      <a:cxn ang="0">
                        <a:pos x="365" y="242"/>
                      </a:cxn>
                      <a:cxn ang="0">
                        <a:pos x="242" y="360"/>
                      </a:cxn>
                      <a:cxn ang="0">
                        <a:pos x="140" y="495"/>
                      </a:cxn>
                      <a:cxn ang="0">
                        <a:pos x="53" y="685"/>
                      </a:cxn>
                      <a:cxn ang="0">
                        <a:pos x="7" y="879"/>
                      </a:cxn>
                      <a:cxn ang="0">
                        <a:pos x="0" y="1052"/>
                      </a:cxn>
                      <a:cxn ang="0">
                        <a:pos x="14" y="1239"/>
                      </a:cxn>
                      <a:cxn ang="0">
                        <a:pos x="62" y="1427"/>
                      </a:cxn>
                      <a:cxn ang="0">
                        <a:pos x="144" y="1602"/>
                      </a:cxn>
                      <a:cxn ang="0">
                        <a:pos x="239" y="1770"/>
                      </a:cxn>
                      <a:cxn ang="0">
                        <a:pos x="370" y="2007"/>
                      </a:cxn>
                      <a:cxn ang="0">
                        <a:pos x="429" y="2138"/>
                      </a:cxn>
                      <a:cxn ang="0">
                        <a:pos x="469" y="2292"/>
                      </a:cxn>
                      <a:cxn ang="0">
                        <a:pos x="501" y="2506"/>
                      </a:cxn>
                      <a:cxn ang="0">
                        <a:pos x="526" y="2693"/>
                      </a:cxn>
                      <a:cxn ang="0">
                        <a:pos x="543" y="2767"/>
                      </a:cxn>
                      <a:cxn ang="0">
                        <a:pos x="552" y="2784"/>
                      </a:cxn>
                      <a:cxn ang="0">
                        <a:pos x="576" y="2812"/>
                      </a:cxn>
                      <a:cxn ang="0">
                        <a:pos x="635" y="2847"/>
                      </a:cxn>
                      <a:cxn ang="0">
                        <a:pos x="703" y="2870"/>
                      </a:cxn>
                      <a:cxn ang="0">
                        <a:pos x="778" y="2889"/>
                      </a:cxn>
                      <a:cxn ang="0">
                        <a:pos x="857" y="2900"/>
                      </a:cxn>
                      <a:cxn ang="0">
                        <a:pos x="934" y="2906"/>
                      </a:cxn>
                      <a:cxn ang="0">
                        <a:pos x="1006" y="2908"/>
                      </a:cxn>
                      <a:cxn ang="0">
                        <a:pos x="1086" y="2906"/>
                      </a:cxn>
                      <a:cxn ang="0">
                        <a:pos x="1166" y="2900"/>
                      </a:cxn>
                      <a:cxn ang="0">
                        <a:pos x="1241" y="2887"/>
                      </a:cxn>
                      <a:cxn ang="0">
                        <a:pos x="1309" y="2871"/>
                      </a:cxn>
                      <a:cxn ang="0">
                        <a:pos x="1375" y="2849"/>
                      </a:cxn>
                    </a:cxnLst>
                    <a:rect l="0" t="0" r="r" b="b"/>
                    <a:pathLst>
                      <a:path w="2019" h="2908">
                        <a:moveTo>
                          <a:pt x="1415" y="2830"/>
                        </a:moveTo>
                        <a:lnTo>
                          <a:pt x="1432" y="2818"/>
                        </a:lnTo>
                        <a:lnTo>
                          <a:pt x="1445" y="2807"/>
                        </a:lnTo>
                        <a:lnTo>
                          <a:pt x="1453" y="2799"/>
                        </a:lnTo>
                        <a:lnTo>
                          <a:pt x="1458" y="2790"/>
                        </a:lnTo>
                        <a:lnTo>
                          <a:pt x="1463" y="2784"/>
                        </a:lnTo>
                        <a:lnTo>
                          <a:pt x="1466" y="2778"/>
                        </a:lnTo>
                        <a:lnTo>
                          <a:pt x="1470" y="2773"/>
                        </a:lnTo>
                        <a:lnTo>
                          <a:pt x="1471" y="2765"/>
                        </a:lnTo>
                        <a:lnTo>
                          <a:pt x="1474" y="2756"/>
                        </a:lnTo>
                        <a:lnTo>
                          <a:pt x="1475" y="2744"/>
                        </a:lnTo>
                        <a:lnTo>
                          <a:pt x="1484" y="2698"/>
                        </a:lnTo>
                        <a:lnTo>
                          <a:pt x="1543" y="2322"/>
                        </a:lnTo>
                        <a:lnTo>
                          <a:pt x="1554" y="2268"/>
                        </a:lnTo>
                        <a:lnTo>
                          <a:pt x="1563" y="2229"/>
                        </a:lnTo>
                        <a:lnTo>
                          <a:pt x="1577" y="2175"/>
                        </a:lnTo>
                        <a:lnTo>
                          <a:pt x="1598" y="2115"/>
                        </a:lnTo>
                        <a:lnTo>
                          <a:pt x="1619" y="2062"/>
                        </a:lnTo>
                        <a:lnTo>
                          <a:pt x="1638" y="2018"/>
                        </a:lnTo>
                        <a:lnTo>
                          <a:pt x="1655" y="1980"/>
                        </a:lnTo>
                        <a:lnTo>
                          <a:pt x="1672" y="1943"/>
                        </a:lnTo>
                        <a:lnTo>
                          <a:pt x="1706" y="1880"/>
                        </a:lnTo>
                        <a:lnTo>
                          <a:pt x="1740" y="1821"/>
                        </a:lnTo>
                        <a:lnTo>
                          <a:pt x="1773" y="1766"/>
                        </a:lnTo>
                        <a:lnTo>
                          <a:pt x="1799" y="1724"/>
                        </a:lnTo>
                        <a:lnTo>
                          <a:pt x="1846" y="1645"/>
                        </a:lnTo>
                        <a:lnTo>
                          <a:pt x="1879" y="1590"/>
                        </a:lnTo>
                        <a:lnTo>
                          <a:pt x="1905" y="1544"/>
                        </a:lnTo>
                        <a:lnTo>
                          <a:pt x="1927" y="1492"/>
                        </a:lnTo>
                        <a:lnTo>
                          <a:pt x="1952" y="1429"/>
                        </a:lnTo>
                        <a:lnTo>
                          <a:pt x="1969" y="1374"/>
                        </a:lnTo>
                        <a:lnTo>
                          <a:pt x="1985" y="1316"/>
                        </a:lnTo>
                        <a:lnTo>
                          <a:pt x="1995" y="1267"/>
                        </a:lnTo>
                        <a:lnTo>
                          <a:pt x="2007" y="1212"/>
                        </a:lnTo>
                        <a:lnTo>
                          <a:pt x="2015" y="1142"/>
                        </a:lnTo>
                        <a:lnTo>
                          <a:pt x="2019" y="1062"/>
                        </a:lnTo>
                        <a:lnTo>
                          <a:pt x="2019" y="987"/>
                        </a:lnTo>
                        <a:lnTo>
                          <a:pt x="2012" y="928"/>
                        </a:lnTo>
                        <a:lnTo>
                          <a:pt x="2003" y="873"/>
                        </a:lnTo>
                        <a:lnTo>
                          <a:pt x="1994" y="824"/>
                        </a:lnTo>
                        <a:lnTo>
                          <a:pt x="1978" y="759"/>
                        </a:lnTo>
                        <a:lnTo>
                          <a:pt x="1960" y="694"/>
                        </a:lnTo>
                        <a:lnTo>
                          <a:pt x="1940" y="634"/>
                        </a:lnTo>
                        <a:lnTo>
                          <a:pt x="1917" y="578"/>
                        </a:lnTo>
                        <a:lnTo>
                          <a:pt x="1888" y="529"/>
                        </a:lnTo>
                        <a:lnTo>
                          <a:pt x="1850" y="466"/>
                        </a:lnTo>
                        <a:lnTo>
                          <a:pt x="1807" y="403"/>
                        </a:lnTo>
                        <a:lnTo>
                          <a:pt x="1765" y="354"/>
                        </a:lnTo>
                        <a:lnTo>
                          <a:pt x="1727" y="312"/>
                        </a:lnTo>
                        <a:lnTo>
                          <a:pt x="1683" y="272"/>
                        </a:lnTo>
                        <a:lnTo>
                          <a:pt x="1636" y="232"/>
                        </a:lnTo>
                        <a:lnTo>
                          <a:pt x="1590" y="196"/>
                        </a:lnTo>
                        <a:lnTo>
                          <a:pt x="1535" y="159"/>
                        </a:lnTo>
                        <a:lnTo>
                          <a:pt x="1471" y="120"/>
                        </a:lnTo>
                        <a:lnTo>
                          <a:pt x="1411" y="90"/>
                        </a:lnTo>
                        <a:lnTo>
                          <a:pt x="1341" y="61"/>
                        </a:lnTo>
                        <a:lnTo>
                          <a:pt x="1277" y="40"/>
                        </a:lnTo>
                        <a:lnTo>
                          <a:pt x="1224" y="27"/>
                        </a:lnTo>
                        <a:lnTo>
                          <a:pt x="1167" y="14"/>
                        </a:lnTo>
                        <a:lnTo>
                          <a:pt x="1115" y="6"/>
                        </a:lnTo>
                        <a:lnTo>
                          <a:pt x="1053" y="0"/>
                        </a:lnTo>
                        <a:lnTo>
                          <a:pt x="997" y="0"/>
                        </a:lnTo>
                        <a:lnTo>
                          <a:pt x="936" y="0"/>
                        </a:lnTo>
                        <a:lnTo>
                          <a:pt x="885" y="6"/>
                        </a:lnTo>
                        <a:lnTo>
                          <a:pt x="826" y="19"/>
                        </a:lnTo>
                        <a:lnTo>
                          <a:pt x="782" y="28"/>
                        </a:lnTo>
                        <a:lnTo>
                          <a:pt x="727" y="44"/>
                        </a:lnTo>
                        <a:lnTo>
                          <a:pt x="676" y="59"/>
                        </a:lnTo>
                        <a:lnTo>
                          <a:pt x="630" y="78"/>
                        </a:lnTo>
                        <a:lnTo>
                          <a:pt x="586" y="97"/>
                        </a:lnTo>
                        <a:lnTo>
                          <a:pt x="541" y="121"/>
                        </a:lnTo>
                        <a:lnTo>
                          <a:pt x="501" y="145"/>
                        </a:lnTo>
                        <a:lnTo>
                          <a:pt x="456" y="175"/>
                        </a:lnTo>
                        <a:lnTo>
                          <a:pt x="408" y="209"/>
                        </a:lnTo>
                        <a:lnTo>
                          <a:pt x="365" y="242"/>
                        </a:lnTo>
                        <a:lnTo>
                          <a:pt x="326" y="277"/>
                        </a:lnTo>
                        <a:lnTo>
                          <a:pt x="284" y="316"/>
                        </a:lnTo>
                        <a:lnTo>
                          <a:pt x="242" y="360"/>
                        </a:lnTo>
                        <a:lnTo>
                          <a:pt x="206" y="402"/>
                        </a:lnTo>
                        <a:lnTo>
                          <a:pt x="175" y="441"/>
                        </a:lnTo>
                        <a:lnTo>
                          <a:pt x="140" y="495"/>
                        </a:lnTo>
                        <a:lnTo>
                          <a:pt x="106" y="554"/>
                        </a:lnTo>
                        <a:lnTo>
                          <a:pt x="75" y="620"/>
                        </a:lnTo>
                        <a:lnTo>
                          <a:pt x="53" y="685"/>
                        </a:lnTo>
                        <a:lnTo>
                          <a:pt x="34" y="752"/>
                        </a:lnTo>
                        <a:lnTo>
                          <a:pt x="17" y="818"/>
                        </a:lnTo>
                        <a:lnTo>
                          <a:pt x="7" y="879"/>
                        </a:lnTo>
                        <a:lnTo>
                          <a:pt x="0" y="940"/>
                        </a:lnTo>
                        <a:lnTo>
                          <a:pt x="0" y="999"/>
                        </a:lnTo>
                        <a:lnTo>
                          <a:pt x="0" y="1052"/>
                        </a:lnTo>
                        <a:lnTo>
                          <a:pt x="0" y="1115"/>
                        </a:lnTo>
                        <a:lnTo>
                          <a:pt x="3" y="1170"/>
                        </a:lnTo>
                        <a:lnTo>
                          <a:pt x="14" y="1239"/>
                        </a:lnTo>
                        <a:lnTo>
                          <a:pt x="24" y="1299"/>
                        </a:lnTo>
                        <a:lnTo>
                          <a:pt x="40" y="1358"/>
                        </a:lnTo>
                        <a:lnTo>
                          <a:pt x="62" y="1427"/>
                        </a:lnTo>
                        <a:lnTo>
                          <a:pt x="87" y="1488"/>
                        </a:lnTo>
                        <a:lnTo>
                          <a:pt x="113" y="1542"/>
                        </a:lnTo>
                        <a:lnTo>
                          <a:pt x="144" y="1602"/>
                        </a:lnTo>
                        <a:lnTo>
                          <a:pt x="178" y="1660"/>
                        </a:lnTo>
                        <a:lnTo>
                          <a:pt x="208" y="1715"/>
                        </a:lnTo>
                        <a:lnTo>
                          <a:pt x="239" y="1770"/>
                        </a:lnTo>
                        <a:lnTo>
                          <a:pt x="272" y="1830"/>
                        </a:lnTo>
                        <a:lnTo>
                          <a:pt x="323" y="1917"/>
                        </a:lnTo>
                        <a:lnTo>
                          <a:pt x="370" y="2007"/>
                        </a:lnTo>
                        <a:lnTo>
                          <a:pt x="398" y="2053"/>
                        </a:lnTo>
                        <a:lnTo>
                          <a:pt x="412" y="2091"/>
                        </a:lnTo>
                        <a:lnTo>
                          <a:pt x="429" y="2138"/>
                        </a:lnTo>
                        <a:lnTo>
                          <a:pt x="445" y="2192"/>
                        </a:lnTo>
                        <a:lnTo>
                          <a:pt x="458" y="2239"/>
                        </a:lnTo>
                        <a:lnTo>
                          <a:pt x="469" y="2292"/>
                        </a:lnTo>
                        <a:lnTo>
                          <a:pt x="479" y="2365"/>
                        </a:lnTo>
                        <a:lnTo>
                          <a:pt x="492" y="2444"/>
                        </a:lnTo>
                        <a:lnTo>
                          <a:pt x="501" y="2506"/>
                        </a:lnTo>
                        <a:lnTo>
                          <a:pt x="511" y="2586"/>
                        </a:lnTo>
                        <a:lnTo>
                          <a:pt x="518" y="2643"/>
                        </a:lnTo>
                        <a:lnTo>
                          <a:pt x="526" y="2693"/>
                        </a:lnTo>
                        <a:lnTo>
                          <a:pt x="537" y="2742"/>
                        </a:lnTo>
                        <a:lnTo>
                          <a:pt x="541" y="2756"/>
                        </a:lnTo>
                        <a:lnTo>
                          <a:pt x="543" y="2767"/>
                        </a:lnTo>
                        <a:lnTo>
                          <a:pt x="545" y="2773"/>
                        </a:lnTo>
                        <a:lnTo>
                          <a:pt x="546" y="2778"/>
                        </a:lnTo>
                        <a:lnTo>
                          <a:pt x="552" y="2784"/>
                        </a:lnTo>
                        <a:lnTo>
                          <a:pt x="558" y="2794"/>
                        </a:lnTo>
                        <a:lnTo>
                          <a:pt x="567" y="2803"/>
                        </a:lnTo>
                        <a:lnTo>
                          <a:pt x="576" y="2812"/>
                        </a:lnTo>
                        <a:lnTo>
                          <a:pt x="592" y="2824"/>
                        </a:lnTo>
                        <a:lnTo>
                          <a:pt x="610" y="2833"/>
                        </a:lnTo>
                        <a:lnTo>
                          <a:pt x="635" y="2847"/>
                        </a:lnTo>
                        <a:lnTo>
                          <a:pt x="657" y="2856"/>
                        </a:lnTo>
                        <a:lnTo>
                          <a:pt x="681" y="2864"/>
                        </a:lnTo>
                        <a:lnTo>
                          <a:pt x="703" y="2870"/>
                        </a:lnTo>
                        <a:lnTo>
                          <a:pt x="723" y="2875"/>
                        </a:lnTo>
                        <a:lnTo>
                          <a:pt x="753" y="2883"/>
                        </a:lnTo>
                        <a:lnTo>
                          <a:pt x="778" y="2889"/>
                        </a:lnTo>
                        <a:lnTo>
                          <a:pt x="802" y="2892"/>
                        </a:lnTo>
                        <a:lnTo>
                          <a:pt x="829" y="2896"/>
                        </a:lnTo>
                        <a:lnTo>
                          <a:pt x="857" y="2900"/>
                        </a:lnTo>
                        <a:lnTo>
                          <a:pt x="883" y="2902"/>
                        </a:lnTo>
                        <a:lnTo>
                          <a:pt x="906" y="2904"/>
                        </a:lnTo>
                        <a:lnTo>
                          <a:pt x="934" y="2906"/>
                        </a:lnTo>
                        <a:lnTo>
                          <a:pt x="959" y="2908"/>
                        </a:lnTo>
                        <a:lnTo>
                          <a:pt x="984" y="2908"/>
                        </a:lnTo>
                        <a:lnTo>
                          <a:pt x="1006" y="2908"/>
                        </a:lnTo>
                        <a:lnTo>
                          <a:pt x="1031" y="2908"/>
                        </a:lnTo>
                        <a:lnTo>
                          <a:pt x="1061" y="2908"/>
                        </a:lnTo>
                        <a:lnTo>
                          <a:pt x="1086" y="2906"/>
                        </a:lnTo>
                        <a:lnTo>
                          <a:pt x="1108" y="2906"/>
                        </a:lnTo>
                        <a:lnTo>
                          <a:pt x="1134" y="2902"/>
                        </a:lnTo>
                        <a:lnTo>
                          <a:pt x="1166" y="2900"/>
                        </a:lnTo>
                        <a:lnTo>
                          <a:pt x="1188" y="2896"/>
                        </a:lnTo>
                        <a:lnTo>
                          <a:pt x="1217" y="2892"/>
                        </a:lnTo>
                        <a:lnTo>
                          <a:pt x="1241" y="2887"/>
                        </a:lnTo>
                        <a:lnTo>
                          <a:pt x="1265" y="2883"/>
                        </a:lnTo>
                        <a:lnTo>
                          <a:pt x="1288" y="2877"/>
                        </a:lnTo>
                        <a:lnTo>
                          <a:pt x="1309" y="2871"/>
                        </a:lnTo>
                        <a:lnTo>
                          <a:pt x="1334" y="2864"/>
                        </a:lnTo>
                        <a:lnTo>
                          <a:pt x="1354" y="2856"/>
                        </a:lnTo>
                        <a:lnTo>
                          <a:pt x="1375" y="2849"/>
                        </a:lnTo>
                        <a:lnTo>
                          <a:pt x="1395" y="2839"/>
                        </a:lnTo>
                        <a:lnTo>
                          <a:pt x="1415" y="2830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33" name="Oval 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567" y="2579"/>
                    <a:ext cx="886" cy="296"/>
                  </a:xfrm>
                  <a:prstGeom prst="ellipse">
                    <a:avLst/>
                  </a:prstGeom>
                  <a:solidFill>
                    <a:srgbClr val="A0A0A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34" name="未知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491" y="293"/>
                    <a:ext cx="338" cy="43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90" y="46"/>
                      </a:cxn>
                      <a:cxn ang="0">
                        <a:pos x="172" y="97"/>
                      </a:cxn>
                      <a:cxn ang="0">
                        <a:pos x="234" y="148"/>
                      </a:cxn>
                      <a:cxn ang="0">
                        <a:pos x="275" y="203"/>
                      </a:cxn>
                      <a:cxn ang="0">
                        <a:pos x="304" y="259"/>
                      </a:cxn>
                      <a:cxn ang="0">
                        <a:pos x="325" y="308"/>
                      </a:cxn>
                      <a:cxn ang="0">
                        <a:pos x="338" y="358"/>
                      </a:cxn>
                      <a:cxn ang="0">
                        <a:pos x="219" y="432"/>
                      </a:cxn>
                      <a:cxn ang="0">
                        <a:pos x="208" y="362"/>
                      </a:cxn>
                      <a:cxn ang="0">
                        <a:pos x="189" y="287"/>
                      </a:cxn>
                      <a:cxn ang="0">
                        <a:pos x="161" y="209"/>
                      </a:cxn>
                      <a:cxn ang="0">
                        <a:pos x="124" y="144"/>
                      </a:cxn>
                      <a:cxn ang="0">
                        <a:pos x="73" y="78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338" h="432">
                        <a:moveTo>
                          <a:pt x="0" y="0"/>
                        </a:moveTo>
                        <a:lnTo>
                          <a:pt x="90" y="46"/>
                        </a:lnTo>
                        <a:lnTo>
                          <a:pt x="172" y="97"/>
                        </a:lnTo>
                        <a:lnTo>
                          <a:pt x="234" y="148"/>
                        </a:lnTo>
                        <a:lnTo>
                          <a:pt x="275" y="203"/>
                        </a:lnTo>
                        <a:lnTo>
                          <a:pt x="304" y="259"/>
                        </a:lnTo>
                        <a:lnTo>
                          <a:pt x="325" y="308"/>
                        </a:lnTo>
                        <a:lnTo>
                          <a:pt x="338" y="358"/>
                        </a:lnTo>
                        <a:lnTo>
                          <a:pt x="219" y="432"/>
                        </a:lnTo>
                        <a:lnTo>
                          <a:pt x="208" y="362"/>
                        </a:lnTo>
                        <a:lnTo>
                          <a:pt x="189" y="287"/>
                        </a:lnTo>
                        <a:lnTo>
                          <a:pt x="161" y="209"/>
                        </a:lnTo>
                        <a:lnTo>
                          <a:pt x="124" y="144"/>
                        </a:lnTo>
                        <a:lnTo>
                          <a:pt x="73" y="7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5435" name="Group 7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728" y="875"/>
                    <a:ext cx="562" cy="1806"/>
                    <a:chOff x="0" y="0"/>
                    <a:chExt cx="562" cy="1806"/>
                  </a:xfrm>
                </p:grpSpPr>
                <p:sp>
                  <p:nvSpPr>
                    <p:cNvPr id="15436" name="未知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06" y="753"/>
                      <a:ext cx="345" cy="10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80"/>
                        </a:cxn>
                        <a:cxn ang="0">
                          <a:pos x="6" y="252"/>
                        </a:cxn>
                        <a:cxn ang="0">
                          <a:pos x="23" y="274"/>
                        </a:cxn>
                        <a:cxn ang="0">
                          <a:pos x="17" y="975"/>
                        </a:cxn>
                        <a:cxn ang="0">
                          <a:pos x="40" y="1053"/>
                        </a:cxn>
                        <a:cxn ang="0">
                          <a:pos x="98" y="1053"/>
                        </a:cxn>
                        <a:cxn ang="0">
                          <a:pos x="146" y="1015"/>
                        </a:cxn>
                        <a:cxn ang="0">
                          <a:pos x="201" y="1015"/>
                        </a:cxn>
                        <a:cxn ang="0">
                          <a:pos x="245" y="1053"/>
                        </a:cxn>
                        <a:cxn ang="0">
                          <a:pos x="307" y="1053"/>
                        </a:cxn>
                        <a:cxn ang="0">
                          <a:pos x="328" y="975"/>
                        </a:cxn>
                        <a:cxn ang="0">
                          <a:pos x="317" y="274"/>
                        </a:cxn>
                        <a:cxn ang="0">
                          <a:pos x="333" y="252"/>
                        </a:cxn>
                        <a:cxn ang="0">
                          <a:pos x="345" y="80"/>
                        </a:cxn>
                        <a:cxn ang="0">
                          <a:pos x="269" y="17"/>
                        </a:cxn>
                        <a:cxn ang="0">
                          <a:pos x="231" y="17"/>
                        </a:cxn>
                        <a:cxn ang="0">
                          <a:pos x="210" y="0"/>
                        </a:cxn>
                        <a:cxn ang="0">
                          <a:pos x="123" y="0"/>
                        </a:cxn>
                        <a:cxn ang="0">
                          <a:pos x="104" y="17"/>
                        </a:cxn>
                        <a:cxn ang="0">
                          <a:pos x="72" y="17"/>
                        </a:cxn>
                        <a:cxn ang="0">
                          <a:pos x="0" y="80"/>
                        </a:cxn>
                      </a:cxnLst>
                      <a:rect l="0" t="0" r="r" b="b"/>
                      <a:pathLst>
                        <a:path w="345" h="1053">
                          <a:moveTo>
                            <a:pt x="0" y="80"/>
                          </a:moveTo>
                          <a:lnTo>
                            <a:pt x="6" y="252"/>
                          </a:lnTo>
                          <a:lnTo>
                            <a:pt x="23" y="274"/>
                          </a:lnTo>
                          <a:lnTo>
                            <a:pt x="17" y="975"/>
                          </a:lnTo>
                          <a:lnTo>
                            <a:pt x="40" y="1053"/>
                          </a:lnTo>
                          <a:lnTo>
                            <a:pt x="98" y="1053"/>
                          </a:lnTo>
                          <a:lnTo>
                            <a:pt x="146" y="1015"/>
                          </a:lnTo>
                          <a:lnTo>
                            <a:pt x="201" y="1015"/>
                          </a:lnTo>
                          <a:lnTo>
                            <a:pt x="245" y="1053"/>
                          </a:lnTo>
                          <a:lnTo>
                            <a:pt x="307" y="1053"/>
                          </a:lnTo>
                          <a:lnTo>
                            <a:pt x="328" y="975"/>
                          </a:lnTo>
                          <a:lnTo>
                            <a:pt x="317" y="274"/>
                          </a:lnTo>
                          <a:lnTo>
                            <a:pt x="333" y="252"/>
                          </a:lnTo>
                          <a:lnTo>
                            <a:pt x="345" y="80"/>
                          </a:lnTo>
                          <a:lnTo>
                            <a:pt x="269" y="17"/>
                          </a:lnTo>
                          <a:lnTo>
                            <a:pt x="231" y="17"/>
                          </a:lnTo>
                          <a:lnTo>
                            <a:pt x="210" y="0"/>
                          </a:lnTo>
                          <a:lnTo>
                            <a:pt x="123" y="0"/>
                          </a:lnTo>
                          <a:lnTo>
                            <a:pt x="104" y="17"/>
                          </a:lnTo>
                          <a:lnTo>
                            <a:pt x="72" y="17"/>
                          </a:lnTo>
                          <a:lnTo>
                            <a:pt x="0" y="80"/>
                          </a:lnTo>
                          <a:close/>
                        </a:path>
                      </a:pathLst>
                    </a:custGeom>
                    <a:solidFill>
                      <a:srgbClr val="C0C0C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437" name="Oval 7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283" y="786"/>
                      <a:ext cx="45" cy="72"/>
                    </a:xfrm>
                    <a:prstGeom prst="ellipse">
                      <a:avLst/>
                    </a:prstGeom>
                    <a:solidFill>
                      <a:srgbClr val="E0E0E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5438" name="Group 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0" y="0"/>
                      <a:ext cx="562" cy="828"/>
                      <a:chOff x="0" y="0"/>
                      <a:chExt cx="562" cy="828"/>
                    </a:xfrm>
                  </p:grpSpPr>
                  <p:sp>
                    <p:nvSpPr>
                      <p:cNvPr id="15439" name="Oval 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3" y="0"/>
                        <a:ext cx="514" cy="282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5440" name="未知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0" y="129"/>
                        <a:ext cx="562" cy="69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58" y="699"/>
                          </a:cxn>
                          <a:cxn ang="0">
                            <a:pos x="562" y="69"/>
                          </a:cxn>
                          <a:cxn ang="0">
                            <a:pos x="526" y="56"/>
                          </a:cxn>
                          <a:cxn ang="0">
                            <a:pos x="485" y="38"/>
                          </a:cxn>
                          <a:cxn ang="0">
                            <a:pos x="431" y="24"/>
                          </a:cxn>
                          <a:cxn ang="0">
                            <a:pos x="384" y="12"/>
                          </a:cxn>
                          <a:cxn ang="0">
                            <a:pos x="342" y="4"/>
                          </a:cxn>
                          <a:cxn ang="0">
                            <a:pos x="297" y="0"/>
                          </a:cxn>
                          <a:cxn ang="0">
                            <a:pos x="248" y="3"/>
                          </a:cxn>
                          <a:cxn ang="0">
                            <a:pos x="185" y="10"/>
                          </a:cxn>
                          <a:cxn ang="0">
                            <a:pos x="132" y="24"/>
                          </a:cxn>
                          <a:cxn ang="0">
                            <a:pos x="80" y="38"/>
                          </a:cxn>
                          <a:cxn ang="0">
                            <a:pos x="34" y="58"/>
                          </a:cxn>
                          <a:cxn ang="0">
                            <a:pos x="0" y="76"/>
                          </a:cxn>
                          <a:cxn ang="0">
                            <a:pos x="197" y="699"/>
                          </a:cxn>
                        </a:cxnLst>
                        <a:rect l="0" t="0" r="r" b="b"/>
                        <a:pathLst>
                          <a:path w="562" h="699">
                            <a:moveTo>
                              <a:pt x="358" y="699"/>
                            </a:moveTo>
                            <a:lnTo>
                              <a:pt x="562" y="69"/>
                            </a:lnTo>
                            <a:lnTo>
                              <a:pt x="526" y="56"/>
                            </a:lnTo>
                            <a:lnTo>
                              <a:pt x="485" y="38"/>
                            </a:lnTo>
                            <a:lnTo>
                              <a:pt x="431" y="24"/>
                            </a:lnTo>
                            <a:lnTo>
                              <a:pt x="384" y="12"/>
                            </a:lnTo>
                            <a:lnTo>
                              <a:pt x="342" y="4"/>
                            </a:lnTo>
                            <a:lnTo>
                              <a:pt x="297" y="0"/>
                            </a:lnTo>
                            <a:lnTo>
                              <a:pt x="248" y="3"/>
                            </a:lnTo>
                            <a:lnTo>
                              <a:pt x="185" y="10"/>
                            </a:lnTo>
                            <a:lnTo>
                              <a:pt x="132" y="24"/>
                            </a:lnTo>
                            <a:lnTo>
                              <a:pt x="80" y="38"/>
                            </a:lnTo>
                            <a:lnTo>
                              <a:pt x="34" y="58"/>
                            </a:lnTo>
                            <a:lnTo>
                              <a:pt x="0" y="76"/>
                            </a:lnTo>
                            <a:lnTo>
                              <a:pt x="197" y="699"/>
                            </a:lnTo>
                          </a:path>
                        </a:pathLst>
                      </a:cu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5441" name="Group 8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178" y="904"/>
                      <a:ext cx="193" cy="804"/>
                      <a:chOff x="0" y="0"/>
                      <a:chExt cx="193" cy="804"/>
                    </a:xfrm>
                  </p:grpSpPr>
                  <p:sp>
                    <p:nvSpPr>
                      <p:cNvPr id="15442" name="Line 83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32" y="21"/>
                        <a:ext cx="1" cy="783"/>
                      </a:xfrm>
                      <a:prstGeom prst="line">
                        <a:avLst/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5443" name="Line 84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V="1">
                        <a:off x="160" y="21"/>
                        <a:ext cx="4" cy="779"/>
                      </a:xfrm>
                      <a:prstGeom prst="line">
                        <a:avLst/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5444" name="Line 85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V="1">
                        <a:off x="190" y="0"/>
                        <a:ext cx="3" cy="780"/>
                      </a:xfrm>
                      <a:prstGeom prst="line">
                        <a:avLst/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5445" name="Line 86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 flipV="1">
                        <a:off x="0" y="0"/>
                        <a:ext cx="2" cy="780"/>
                      </a:xfrm>
                      <a:prstGeom prst="line">
                        <a:avLst/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15446" name="未知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70" y="2160"/>
                    <a:ext cx="546" cy="681"/>
                  </a:xfrm>
                  <a:custGeom>
                    <a:avLst/>
                    <a:gdLst/>
                    <a:ahLst/>
                    <a:cxnLst>
                      <a:cxn ang="0">
                        <a:pos x="546" y="0"/>
                      </a:cxn>
                      <a:cxn ang="0">
                        <a:pos x="523" y="20"/>
                      </a:cxn>
                      <a:cxn ang="0">
                        <a:pos x="432" y="441"/>
                      </a:cxn>
                      <a:cxn ang="0">
                        <a:pos x="415" y="483"/>
                      </a:cxn>
                      <a:cxn ang="0">
                        <a:pos x="388" y="518"/>
                      </a:cxn>
                      <a:cxn ang="0">
                        <a:pos x="347" y="550"/>
                      </a:cxn>
                      <a:cxn ang="0">
                        <a:pos x="307" y="575"/>
                      </a:cxn>
                      <a:cxn ang="0">
                        <a:pos x="262" y="598"/>
                      </a:cxn>
                      <a:cxn ang="0">
                        <a:pos x="215" y="618"/>
                      </a:cxn>
                      <a:cxn ang="0">
                        <a:pos x="163" y="637"/>
                      </a:cxn>
                      <a:cxn ang="0">
                        <a:pos x="119" y="647"/>
                      </a:cxn>
                      <a:cxn ang="0">
                        <a:pos x="65" y="656"/>
                      </a:cxn>
                      <a:cxn ang="0">
                        <a:pos x="0" y="652"/>
                      </a:cxn>
                      <a:cxn ang="0">
                        <a:pos x="10" y="677"/>
                      </a:cxn>
                      <a:cxn ang="0">
                        <a:pos x="55" y="681"/>
                      </a:cxn>
                      <a:cxn ang="0">
                        <a:pos x="86" y="681"/>
                      </a:cxn>
                      <a:cxn ang="0">
                        <a:pos x="134" y="677"/>
                      </a:cxn>
                      <a:cxn ang="0">
                        <a:pos x="173" y="674"/>
                      </a:cxn>
                      <a:cxn ang="0">
                        <a:pos x="227" y="665"/>
                      </a:cxn>
                      <a:cxn ang="0">
                        <a:pos x="269" y="657"/>
                      </a:cxn>
                      <a:cxn ang="0">
                        <a:pos x="316" y="643"/>
                      </a:cxn>
                      <a:cxn ang="0">
                        <a:pos x="343" y="635"/>
                      </a:cxn>
                      <a:cxn ang="0">
                        <a:pos x="384" y="618"/>
                      </a:cxn>
                      <a:cxn ang="0">
                        <a:pos x="427" y="590"/>
                      </a:cxn>
                      <a:cxn ang="0">
                        <a:pos x="440" y="575"/>
                      </a:cxn>
                      <a:cxn ang="0">
                        <a:pos x="452" y="554"/>
                      </a:cxn>
                      <a:cxn ang="0">
                        <a:pos x="462" y="512"/>
                      </a:cxn>
                      <a:cxn ang="0">
                        <a:pos x="471" y="470"/>
                      </a:cxn>
                      <a:cxn ang="0">
                        <a:pos x="546" y="0"/>
                      </a:cxn>
                    </a:cxnLst>
                    <a:rect l="0" t="0" r="r" b="b"/>
                    <a:pathLst>
                      <a:path w="546" h="681">
                        <a:moveTo>
                          <a:pt x="546" y="0"/>
                        </a:moveTo>
                        <a:lnTo>
                          <a:pt x="523" y="20"/>
                        </a:lnTo>
                        <a:lnTo>
                          <a:pt x="432" y="441"/>
                        </a:lnTo>
                        <a:lnTo>
                          <a:pt x="415" y="483"/>
                        </a:lnTo>
                        <a:lnTo>
                          <a:pt x="388" y="518"/>
                        </a:lnTo>
                        <a:lnTo>
                          <a:pt x="347" y="550"/>
                        </a:lnTo>
                        <a:lnTo>
                          <a:pt x="307" y="575"/>
                        </a:lnTo>
                        <a:lnTo>
                          <a:pt x="262" y="598"/>
                        </a:lnTo>
                        <a:lnTo>
                          <a:pt x="215" y="618"/>
                        </a:lnTo>
                        <a:lnTo>
                          <a:pt x="163" y="637"/>
                        </a:lnTo>
                        <a:lnTo>
                          <a:pt x="119" y="647"/>
                        </a:lnTo>
                        <a:lnTo>
                          <a:pt x="65" y="656"/>
                        </a:lnTo>
                        <a:lnTo>
                          <a:pt x="0" y="652"/>
                        </a:lnTo>
                        <a:lnTo>
                          <a:pt x="10" y="677"/>
                        </a:lnTo>
                        <a:lnTo>
                          <a:pt x="55" y="681"/>
                        </a:lnTo>
                        <a:lnTo>
                          <a:pt x="86" y="681"/>
                        </a:lnTo>
                        <a:lnTo>
                          <a:pt x="134" y="677"/>
                        </a:lnTo>
                        <a:lnTo>
                          <a:pt x="173" y="674"/>
                        </a:lnTo>
                        <a:lnTo>
                          <a:pt x="227" y="665"/>
                        </a:lnTo>
                        <a:lnTo>
                          <a:pt x="269" y="657"/>
                        </a:lnTo>
                        <a:lnTo>
                          <a:pt x="316" y="643"/>
                        </a:lnTo>
                        <a:lnTo>
                          <a:pt x="343" y="635"/>
                        </a:lnTo>
                        <a:lnTo>
                          <a:pt x="384" y="618"/>
                        </a:lnTo>
                        <a:lnTo>
                          <a:pt x="427" y="590"/>
                        </a:lnTo>
                        <a:lnTo>
                          <a:pt x="440" y="575"/>
                        </a:lnTo>
                        <a:lnTo>
                          <a:pt x="452" y="554"/>
                        </a:lnTo>
                        <a:lnTo>
                          <a:pt x="462" y="512"/>
                        </a:lnTo>
                        <a:lnTo>
                          <a:pt x="471" y="470"/>
                        </a:lnTo>
                        <a:lnTo>
                          <a:pt x="546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5447" name="Rectangle 88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621"/>
                  <a:ext cx="540" cy="315"/>
                </a:xfrm>
                <a:prstGeom prst="rect">
                  <a:avLst/>
                </a:prstGeom>
                <a:gradFill rotWithShape="0">
                  <a:gsLst>
                    <a:gs pos="0">
                      <a:srgbClr val="808080"/>
                    </a:gs>
                    <a:gs pos="50000">
                      <a:srgbClr val="C0C0C0"/>
                    </a:gs>
                    <a:gs pos="100000">
                      <a:srgbClr val="808080"/>
                    </a:gs>
                  </a:gsLst>
                  <a:lin ang="0" scaled="1"/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5448" name="未知"/>
            <p:cNvSpPr>
              <a:spLocks noChangeArrowheads="1"/>
            </p:cNvSpPr>
            <p:nvPr/>
          </p:nvSpPr>
          <p:spPr bwMode="auto">
            <a:xfrm>
              <a:off x="3640" y="332"/>
              <a:ext cx="2383" cy="1469"/>
            </a:xfrm>
            <a:custGeom>
              <a:avLst/>
              <a:gdLst/>
              <a:ahLst/>
              <a:cxnLst>
                <a:cxn ang="0">
                  <a:pos x="1665" y="1290"/>
                </a:cxn>
                <a:cxn ang="0">
                  <a:pos x="1740" y="1350"/>
                </a:cxn>
                <a:cxn ang="0">
                  <a:pos x="1905" y="1410"/>
                </a:cxn>
                <a:cxn ang="0">
                  <a:pos x="2190" y="1410"/>
                </a:cxn>
                <a:cxn ang="0">
                  <a:pos x="2340" y="1200"/>
                </a:cxn>
                <a:cxn ang="0">
                  <a:pos x="2235" y="555"/>
                </a:cxn>
                <a:cxn ang="0">
                  <a:pos x="2220" y="465"/>
                </a:cxn>
                <a:cxn ang="0">
                  <a:pos x="2085" y="330"/>
                </a:cxn>
                <a:cxn ang="0">
                  <a:pos x="1935" y="180"/>
                </a:cxn>
                <a:cxn ang="0">
                  <a:pos x="1680" y="150"/>
                </a:cxn>
                <a:cxn ang="0">
                  <a:pos x="1260" y="60"/>
                </a:cxn>
                <a:cxn ang="0">
                  <a:pos x="840" y="0"/>
                </a:cxn>
                <a:cxn ang="0">
                  <a:pos x="615" y="15"/>
                </a:cxn>
                <a:cxn ang="0">
                  <a:pos x="225" y="45"/>
                </a:cxn>
                <a:cxn ang="0">
                  <a:pos x="90" y="135"/>
                </a:cxn>
                <a:cxn ang="0">
                  <a:pos x="0" y="300"/>
                </a:cxn>
              </a:cxnLst>
              <a:rect l="0" t="0" r="r" b="b"/>
              <a:pathLst>
                <a:path w="2383" h="1469">
                  <a:moveTo>
                    <a:pt x="1665" y="1290"/>
                  </a:moveTo>
                  <a:cubicBezTo>
                    <a:pt x="1778" y="1328"/>
                    <a:pt x="1643" y="1272"/>
                    <a:pt x="1740" y="1350"/>
                  </a:cubicBezTo>
                  <a:cubicBezTo>
                    <a:pt x="1764" y="1369"/>
                    <a:pt x="1873" y="1402"/>
                    <a:pt x="1905" y="1410"/>
                  </a:cubicBezTo>
                  <a:cubicBezTo>
                    <a:pt x="1994" y="1469"/>
                    <a:pt x="2092" y="1434"/>
                    <a:pt x="2190" y="1410"/>
                  </a:cubicBezTo>
                  <a:cubicBezTo>
                    <a:pt x="2282" y="1349"/>
                    <a:pt x="2286" y="1281"/>
                    <a:pt x="2340" y="1200"/>
                  </a:cubicBezTo>
                  <a:cubicBezTo>
                    <a:pt x="2335" y="1052"/>
                    <a:pt x="2383" y="703"/>
                    <a:pt x="2235" y="555"/>
                  </a:cubicBezTo>
                  <a:cubicBezTo>
                    <a:pt x="2230" y="525"/>
                    <a:pt x="2234" y="492"/>
                    <a:pt x="2220" y="465"/>
                  </a:cubicBezTo>
                  <a:cubicBezTo>
                    <a:pt x="2194" y="412"/>
                    <a:pt x="2123" y="372"/>
                    <a:pt x="2085" y="330"/>
                  </a:cubicBezTo>
                  <a:cubicBezTo>
                    <a:pt x="2035" y="275"/>
                    <a:pt x="2016" y="195"/>
                    <a:pt x="1935" y="180"/>
                  </a:cubicBezTo>
                  <a:cubicBezTo>
                    <a:pt x="1851" y="164"/>
                    <a:pt x="1765" y="163"/>
                    <a:pt x="1680" y="150"/>
                  </a:cubicBezTo>
                  <a:cubicBezTo>
                    <a:pt x="1538" y="129"/>
                    <a:pt x="1402" y="82"/>
                    <a:pt x="1260" y="60"/>
                  </a:cubicBezTo>
                  <a:cubicBezTo>
                    <a:pt x="1120" y="38"/>
                    <a:pt x="978" y="34"/>
                    <a:pt x="840" y="0"/>
                  </a:cubicBezTo>
                  <a:cubicBezTo>
                    <a:pt x="765" y="5"/>
                    <a:pt x="690" y="10"/>
                    <a:pt x="615" y="15"/>
                  </a:cubicBezTo>
                  <a:cubicBezTo>
                    <a:pt x="485" y="25"/>
                    <a:pt x="225" y="45"/>
                    <a:pt x="225" y="45"/>
                  </a:cubicBezTo>
                  <a:cubicBezTo>
                    <a:pt x="169" y="64"/>
                    <a:pt x="139" y="102"/>
                    <a:pt x="90" y="135"/>
                  </a:cubicBezTo>
                  <a:cubicBezTo>
                    <a:pt x="51" y="194"/>
                    <a:pt x="0" y="225"/>
                    <a:pt x="0" y="300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9" name="未知"/>
            <p:cNvSpPr>
              <a:spLocks noChangeArrowheads="1"/>
            </p:cNvSpPr>
            <p:nvPr/>
          </p:nvSpPr>
          <p:spPr bwMode="auto">
            <a:xfrm>
              <a:off x="1778" y="584"/>
              <a:ext cx="1376" cy="1455"/>
            </a:xfrm>
            <a:custGeom>
              <a:avLst/>
              <a:gdLst/>
              <a:ahLst/>
              <a:cxnLst>
                <a:cxn ang="0">
                  <a:pos x="1376" y="0"/>
                </a:cxn>
                <a:cxn ang="0">
                  <a:pos x="1226" y="60"/>
                </a:cxn>
                <a:cxn ang="0">
                  <a:pos x="1091" y="165"/>
                </a:cxn>
                <a:cxn ang="0">
                  <a:pos x="716" y="270"/>
                </a:cxn>
                <a:cxn ang="0">
                  <a:pos x="536" y="420"/>
                </a:cxn>
                <a:cxn ang="0">
                  <a:pos x="491" y="450"/>
                </a:cxn>
                <a:cxn ang="0">
                  <a:pos x="446" y="510"/>
                </a:cxn>
                <a:cxn ang="0">
                  <a:pos x="326" y="615"/>
                </a:cxn>
                <a:cxn ang="0">
                  <a:pos x="266" y="660"/>
                </a:cxn>
                <a:cxn ang="0">
                  <a:pos x="146" y="870"/>
                </a:cxn>
                <a:cxn ang="0">
                  <a:pos x="116" y="915"/>
                </a:cxn>
                <a:cxn ang="0">
                  <a:pos x="26" y="1140"/>
                </a:cxn>
                <a:cxn ang="0">
                  <a:pos x="26" y="1455"/>
                </a:cxn>
              </a:cxnLst>
              <a:rect l="0" t="0" r="r" b="b"/>
              <a:pathLst>
                <a:path w="1376" h="1455">
                  <a:moveTo>
                    <a:pt x="1376" y="0"/>
                  </a:moveTo>
                  <a:cubicBezTo>
                    <a:pt x="1326" y="33"/>
                    <a:pt x="1278" y="34"/>
                    <a:pt x="1226" y="60"/>
                  </a:cubicBezTo>
                  <a:cubicBezTo>
                    <a:pt x="1173" y="87"/>
                    <a:pt x="1146" y="142"/>
                    <a:pt x="1091" y="165"/>
                  </a:cubicBezTo>
                  <a:cubicBezTo>
                    <a:pt x="971" y="216"/>
                    <a:pt x="840" y="229"/>
                    <a:pt x="716" y="270"/>
                  </a:cubicBezTo>
                  <a:cubicBezTo>
                    <a:pt x="661" y="325"/>
                    <a:pt x="596" y="370"/>
                    <a:pt x="536" y="420"/>
                  </a:cubicBezTo>
                  <a:cubicBezTo>
                    <a:pt x="522" y="432"/>
                    <a:pt x="504" y="437"/>
                    <a:pt x="491" y="450"/>
                  </a:cubicBezTo>
                  <a:cubicBezTo>
                    <a:pt x="473" y="468"/>
                    <a:pt x="464" y="492"/>
                    <a:pt x="446" y="510"/>
                  </a:cubicBezTo>
                  <a:cubicBezTo>
                    <a:pt x="408" y="548"/>
                    <a:pt x="366" y="580"/>
                    <a:pt x="326" y="615"/>
                  </a:cubicBezTo>
                  <a:cubicBezTo>
                    <a:pt x="307" y="631"/>
                    <a:pt x="283" y="641"/>
                    <a:pt x="266" y="660"/>
                  </a:cubicBezTo>
                  <a:cubicBezTo>
                    <a:pt x="184" y="752"/>
                    <a:pt x="218" y="761"/>
                    <a:pt x="146" y="870"/>
                  </a:cubicBezTo>
                  <a:cubicBezTo>
                    <a:pt x="136" y="885"/>
                    <a:pt x="123" y="899"/>
                    <a:pt x="116" y="915"/>
                  </a:cubicBezTo>
                  <a:cubicBezTo>
                    <a:pt x="81" y="993"/>
                    <a:pt x="73" y="1069"/>
                    <a:pt x="26" y="1140"/>
                  </a:cubicBezTo>
                  <a:cubicBezTo>
                    <a:pt x="0" y="1245"/>
                    <a:pt x="26" y="1347"/>
                    <a:pt x="26" y="1455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0" name="未知"/>
            <p:cNvSpPr>
              <a:spLocks noChangeArrowheads="1"/>
            </p:cNvSpPr>
            <p:nvPr/>
          </p:nvSpPr>
          <p:spPr bwMode="auto">
            <a:xfrm>
              <a:off x="385" y="2087"/>
              <a:ext cx="2430" cy="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450"/>
                </a:cxn>
                <a:cxn ang="0">
                  <a:pos x="450" y="510"/>
                </a:cxn>
                <a:cxn ang="0">
                  <a:pos x="900" y="585"/>
                </a:cxn>
                <a:cxn ang="0">
                  <a:pos x="1860" y="645"/>
                </a:cxn>
                <a:cxn ang="0">
                  <a:pos x="2370" y="750"/>
                </a:cxn>
                <a:cxn ang="0">
                  <a:pos x="2430" y="825"/>
                </a:cxn>
              </a:cxnLst>
              <a:rect l="0" t="0" r="r" b="b"/>
              <a:pathLst>
                <a:path w="2430" h="825">
                  <a:moveTo>
                    <a:pt x="0" y="0"/>
                  </a:moveTo>
                  <a:cubicBezTo>
                    <a:pt x="25" y="173"/>
                    <a:pt x="69" y="365"/>
                    <a:pt x="240" y="450"/>
                  </a:cubicBezTo>
                  <a:cubicBezTo>
                    <a:pt x="333" y="496"/>
                    <a:pt x="358" y="495"/>
                    <a:pt x="450" y="510"/>
                  </a:cubicBezTo>
                  <a:cubicBezTo>
                    <a:pt x="573" y="592"/>
                    <a:pt x="760" y="575"/>
                    <a:pt x="900" y="585"/>
                  </a:cubicBezTo>
                  <a:cubicBezTo>
                    <a:pt x="1213" y="689"/>
                    <a:pt x="1481" y="632"/>
                    <a:pt x="1860" y="645"/>
                  </a:cubicBezTo>
                  <a:cubicBezTo>
                    <a:pt x="2029" y="687"/>
                    <a:pt x="2202" y="708"/>
                    <a:pt x="2370" y="750"/>
                  </a:cubicBezTo>
                  <a:cubicBezTo>
                    <a:pt x="2408" y="807"/>
                    <a:pt x="2387" y="782"/>
                    <a:pt x="2430" y="825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1" name="未知"/>
            <p:cNvSpPr>
              <a:spLocks noChangeArrowheads="1"/>
            </p:cNvSpPr>
            <p:nvPr/>
          </p:nvSpPr>
          <p:spPr bwMode="auto">
            <a:xfrm>
              <a:off x="4180" y="1652"/>
              <a:ext cx="345" cy="1305"/>
            </a:xfrm>
            <a:custGeom>
              <a:avLst/>
              <a:gdLst/>
              <a:ahLst/>
              <a:cxnLst>
                <a:cxn ang="0">
                  <a:pos x="0" y="1305"/>
                </a:cxn>
                <a:cxn ang="0">
                  <a:pos x="90" y="1020"/>
                </a:cxn>
                <a:cxn ang="0">
                  <a:pos x="135" y="795"/>
                </a:cxn>
                <a:cxn ang="0">
                  <a:pos x="240" y="405"/>
                </a:cxn>
                <a:cxn ang="0">
                  <a:pos x="285" y="150"/>
                </a:cxn>
                <a:cxn ang="0">
                  <a:pos x="345" y="0"/>
                </a:cxn>
              </a:cxnLst>
              <a:rect l="0" t="0" r="r" b="b"/>
              <a:pathLst>
                <a:path w="345" h="1305">
                  <a:moveTo>
                    <a:pt x="0" y="1305"/>
                  </a:moveTo>
                  <a:cubicBezTo>
                    <a:pt x="32" y="1210"/>
                    <a:pt x="58" y="1115"/>
                    <a:pt x="90" y="1020"/>
                  </a:cubicBezTo>
                  <a:cubicBezTo>
                    <a:pt x="113" y="951"/>
                    <a:pt x="117" y="866"/>
                    <a:pt x="135" y="795"/>
                  </a:cubicBezTo>
                  <a:cubicBezTo>
                    <a:pt x="168" y="664"/>
                    <a:pt x="219" y="539"/>
                    <a:pt x="240" y="405"/>
                  </a:cubicBezTo>
                  <a:cubicBezTo>
                    <a:pt x="270" y="213"/>
                    <a:pt x="237" y="388"/>
                    <a:pt x="285" y="150"/>
                  </a:cubicBezTo>
                  <a:cubicBezTo>
                    <a:pt x="298" y="87"/>
                    <a:pt x="299" y="46"/>
                    <a:pt x="345" y="0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2" name="未知"/>
            <p:cNvSpPr>
              <a:spLocks noChangeArrowheads="1"/>
            </p:cNvSpPr>
            <p:nvPr/>
          </p:nvSpPr>
          <p:spPr bwMode="auto">
            <a:xfrm>
              <a:off x="1030" y="797"/>
              <a:ext cx="720" cy="1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5" y="225"/>
                </a:cxn>
                <a:cxn ang="0">
                  <a:pos x="270" y="540"/>
                </a:cxn>
                <a:cxn ang="0">
                  <a:pos x="345" y="630"/>
                </a:cxn>
                <a:cxn ang="0">
                  <a:pos x="375" y="675"/>
                </a:cxn>
                <a:cxn ang="0">
                  <a:pos x="420" y="690"/>
                </a:cxn>
                <a:cxn ang="0">
                  <a:pos x="465" y="735"/>
                </a:cxn>
                <a:cxn ang="0">
                  <a:pos x="510" y="765"/>
                </a:cxn>
                <a:cxn ang="0">
                  <a:pos x="570" y="855"/>
                </a:cxn>
                <a:cxn ang="0">
                  <a:pos x="600" y="900"/>
                </a:cxn>
                <a:cxn ang="0">
                  <a:pos x="675" y="1140"/>
                </a:cxn>
                <a:cxn ang="0">
                  <a:pos x="720" y="1245"/>
                </a:cxn>
              </a:cxnLst>
              <a:rect l="0" t="0" r="r" b="b"/>
              <a:pathLst>
                <a:path w="720" h="1245">
                  <a:moveTo>
                    <a:pt x="0" y="0"/>
                  </a:moveTo>
                  <a:cubicBezTo>
                    <a:pt x="50" y="76"/>
                    <a:pt x="35" y="153"/>
                    <a:pt x="75" y="225"/>
                  </a:cubicBezTo>
                  <a:cubicBezTo>
                    <a:pt x="135" y="333"/>
                    <a:pt x="201" y="437"/>
                    <a:pt x="270" y="540"/>
                  </a:cubicBezTo>
                  <a:cubicBezTo>
                    <a:pt x="344" y="652"/>
                    <a:pt x="249" y="515"/>
                    <a:pt x="345" y="630"/>
                  </a:cubicBezTo>
                  <a:cubicBezTo>
                    <a:pt x="357" y="644"/>
                    <a:pt x="361" y="664"/>
                    <a:pt x="375" y="675"/>
                  </a:cubicBezTo>
                  <a:cubicBezTo>
                    <a:pt x="387" y="685"/>
                    <a:pt x="405" y="685"/>
                    <a:pt x="420" y="690"/>
                  </a:cubicBezTo>
                  <a:cubicBezTo>
                    <a:pt x="435" y="705"/>
                    <a:pt x="449" y="721"/>
                    <a:pt x="465" y="735"/>
                  </a:cubicBezTo>
                  <a:cubicBezTo>
                    <a:pt x="479" y="747"/>
                    <a:pt x="498" y="751"/>
                    <a:pt x="510" y="765"/>
                  </a:cubicBezTo>
                  <a:cubicBezTo>
                    <a:pt x="534" y="792"/>
                    <a:pt x="550" y="825"/>
                    <a:pt x="570" y="855"/>
                  </a:cubicBezTo>
                  <a:cubicBezTo>
                    <a:pt x="580" y="870"/>
                    <a:pt x="594" y="883"/>
                    <a:pt x="600" y="900"/>
                  </a:cubicBezTo>
                  <a:cubicBezTo>
                    <a:pt x="627" y="980"/>
                    <a:pt x="651" y="1060"/>
                    <a:pt x="675" y="1140"/>
                  </a:cubicBezTo>
                  <a:cubicBezTo>
                    <a:pt x="703" y="1232"/>
                    <a:pt x="684" y="1209"/>
                    <a:pt x="720" y="1245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3" name="未知"/>
            <p:cNvSpPr>
              <a:spLocks noChangeArrowheads="1"/>
            </p:cNvSpPr>
            <p:nvPr/>
          </p:nvSpPr>
          <p:spPr bwMode="auto">
            <a:xfrm>
              <a:off x="295" y="766"/>
              <a:ext cx="510" cy="1281"/>
            </a:xfrm>
            <a:custGeom>
              <a:avLst/>
              <a:gdLst/>
              <a:ahLst/>
              <a:cxnLst>
                <a:cxn ang="0">
                  <a:pos x="510" y="61"/>
                </a:cxn>
                <a:cxn ang="0">
                  <a:pos x="420" y="31"/>
                </a:cxn>
                <a:cxn ang="0">
                  <a:pos x="375" y="16"/>
                </a:cxn>
                <a:cxn ang="0">
                  <a:pos x="330" y="1"/>
                </a:cxn>
                <a:cxn ang="0">
                  <a:pos x="135" y="16"/>
                </a:cxn>
                <a:cxn ang="0">
                  <a:pos x="90" y="61"/>
                </a:cxn>
                <a:cxn ang="0">
                  <a:pos x="0" y="376"/>
                </a:cxn>
                <a:cxn ang="0">
                  <a:pos x="15" y="931"/>
                </a:cxn>
                <a:cxn ang="0">
                  <a:pos x="75" y="1186"/>
                </a:cxn>
                <a:cxn ang="0">
                  <a:pos x="120" y="1276"/>
                </a:cxn>
              </a:cxnLst>
              <a:rect l="0" t="0" r="r" b="b"/>
              <a:pathLst>
                <a:path w="510" h="1281">
                  <a:moveTo>
                    <a:pt x="510" y="61"/>
                  </a:moveTo>
                  <a:cubicBezTo>
                    <a:pt x="480" y="51"/>
                    <a:pt x="450" y="41"/>
                    <a:pt x="420" y="31"/>
                  </a:cubicBezTo>
                  <a:cubicBezTo>
                    <a:pt x="405" y="26"/>
                    <a:pt x="390" y="21"/>
                    <a:pt x="375" y="16"/>
                  </a:cubicBezTo>
                  <a:cubicBezTo>
                    <a:pt x="360" y="11"/>
                    <a:pt x="330" y="1"/>
                    <a:pt x="330" y="1"/>
                  </a:cubicBezTo>
                  <a:cubicBezTo>
                    <a:pt x="265" y="6"/>
                    <a:pt x="198" y="0"/>
                    <a:pt x="135" y="16"/>
                  </a:cubicBezTo>
                  <a:cubicBezTo>
                    <a:pt x="114" y="21"/>
                    <a:pt x="100" y="42"/>
                    <a:pt x="90" y="61"/>
                  </a:cubicBezTo>
                  <a:cubicBezTo>
                    <a:pt x="42" y="148"/>
                    <a:pt x="19" y="279"/>
                    <a:pt x="0" y="376"/>
                  </a:cubicBezTo>
                  <a:cubicBezTo>
                    <a:pt x="5" y="561"/>
                    <a:pt x="3" y="746"/>
                    <a:pt x="15" y="931"/>
                  </a:cubicBezTo>
                  <a:cubicBezTo>
                    <a:pt x="20" y="1009"/>
                    <a:pt x="52" y="1108"/>
                    <a:pt x="75" y="1186"/>
                  </a:cubicBezTo>
                  <a:cubicBezTo>
                    <a:pt x="103" y="1281"/>
                    <a:pt x="74" y="1276"/>
                    <a:pt x="120" y="1276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454" name="Rectangle 95"/>
          <p:cNvSpPr>
            <a:spLocks noChangeArrowheads="1"/>
          </p:cNvSpPr>
          <p:nvPr/>
        </p:nvSpPr>
        <p:spPr bwMode="auto">
          <a:xfrm>
            <a:off x="4140200" y="4797425"/>
            <a:ext cx="60483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000" b="1">
                <a:solidFill>
                  <a:srgbClr val="000000"/>
                </a:solidFill>
                <a:latin typeface="Times New Roman" pitchFamily="18" charset="0"/>
              </a:rPr>
              <a:t>L</a:t>
            </a:r>
            <a:r>
              <a:rPr lang="zh-CN" altLang="zh-CN" sz="4000" b="1" baseline="-25000">
                <a:solidFill>
                  <a:srgbClr val="00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5455" name="Rectangle 96"/>
          <p:cNvSpPr>
            <a:spLocks noChangeArrowheads="1"/>
          </p:cNvSpPr>
          <p:nvPr/>
        </p:nvSpPr>
        <p:spPr bwMode="auto">
          <a:xfrm>
            <a:off x="1547813" y="3716338"/>
            <a:ext cx="12969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000" b="1">
                <a:solidFill>
                  <a:srgbClr val="000000"/>
                </a:solidFill>
                <a:latin typeface="Times New Roman" pitchFamily="18" charset="0"/>
              </a:rPr>
              <a:t>L</a:t>
            </a:r>
            <a:r>
              <a:rPr lang="zh-CN" altLang="zh-CN" sz="4000" b="1" baseline="-25000">
                <a:solidFill>
                  <a:srgbClr val="000000"/>
                </a:solidFill>
                <a:latin typeface="Times New Roman" pitchFamily="18" charset="0"/>
              </a:rPr>
              <a:t>2</a:t>
            </a:r>
          </a:p>
        </p:txBody>
      </p:sp>
      <p:grpSp>
        <p:nvGrpSpPr>
          <p:cNvPr id="27" name="Group 97"/>
          <p:cNvGrpSpPr>
            <a:grpSpLocks/>
          </p:cNvGrpSpPr>
          <p:nvPr/>
        </p:nvGrpSpPr>
        <p:grpSpPr bwMode="auto">
          <a:xfrm>
            <a:off x="7596188" y="3429000"/>
            <a:ext cx="215900" cy="215900"/>
            <a:chOff x="0" y="0"/>
            <a:chExt cx="136" cy="136"/>
          </a:xfrm>
        </p:grpSpPr>
        <p:sp>
          <p:nvSpPr>
            <p:cNvPr id="15457" name="Line 98"/>
            <p:cNvSpPr>
              <a:spLocks noChangeShapeType="1"/>
            </p:cNvSpPr>
            <p:nvPr/>
          </p:nvSpPr>
          <p:spPr bwMode="auto">
            <a:xfrm flipH="1">
              <a:off x="0" y="0"/>
              <a:ext cx="46" cy="13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8" name="Line 99"/>
            <p:cNvSpPr>
              <a:spLocks noChangeShapeType="1"/>
            </p:cNvSpPr>
            <p:nvPr/>
          </p:nvSpPr>
          <p:spPr bwMode="auto">
            <a:xfrm rot="5400000" flipH="1">
              <a:off x="41" y="1"/>
              <a:ext cx="91" cy="9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" name="Group 100"/>
          <p:cNvGrpSpPr>
            <a:grpSpLocks/>
          </p:cNvGrpSpPr>
          <p:nvPr/>
        </p:nvGrpSpPr>
        <p:grpSpPr bwMode="auto">
          <a:xfrm rot="-7800000">
            <a:off x="3276600" y="3644900"/>
            <a:ext cx="215900" cy="215900"/>
            <a:chOff x="0" y="0"/>
            <a:chExt cx="136" cy="136"/>
          </a:xfrm>
        </p:grpSpPr>
        <p:sp>
          <p:nvSpPr>
            <p:cNvPr id="15460" name="Line 101"/>
            <p:cNvSpPr>
              <a:spLocks noChangeShapeType="1"/>
            </p:cNvSpPr>
            <p:nvPr/>
          </p:nvSpPr>
          <p:spPr bwMode="auto">
            <a:xfrm flipH="1">
              <a:off x="0" y="0"/>
              <a:ext cx="46" cy="13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1" name="Line 102"/>
            <p:cNvSpPr>
              <a:spLocks noChangeShapeType="1"/>
            </p:cNvSpPr>
            <p:nvPr/>
          </p:nvSpPr>
          <p:spPr bwMode="auto">
            <a:xfrm rot="5400000" flipH="1">
              <a:off x="41" y="1"/>
              <a:ext cx="91" cy="9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" name="Group 103"/>
          <p:cNvGrpSpPr>
            <a:grpSpLocks/>
          </p:cNvGrpSpPr>
          <p:nvPr/>
        </p:nvGrpSpPr>
        <p:grpSpPr bwMode="auto">
          <a:xfrm rot="7200000">
            <a:off x="2268538" y="5445125"/>
            <a:ext cx="215900" cy="215900"/>
            <a:chOff x="0" y="0"/>
            <a:chExt cx="136" cy="136"/>
          </a:xfrm>
        </p:grpSpPr>
        <p:sp>
          <p:nvSpPr>
            <p:cNvPr id="15463" name="Line 104"/>
            <p:cNvSpPr>
              <a:spLocks noChangeShapeType="1"/>
            </p:cNvSpPr>
            <p:nvPr/>
          </p:nvSpPr>
          <p:spPr bwMode="auto">
            <a:xfrm flipH="1">
              <a:off x="0" y="0"/>
              <a:ext cx="46" cy="13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4" name="Line 105"/>
            <p:cNvSpPr>
              <a:spLocks noChangeShapeType="1"/>
            </p:cNvSpPr>
            <p:nvPr/>
          </p:nvSpPr>
          <p:spPr bwMode="auto">
            <a:xfrm rot="5400000" flipH="1">
              <a:off x="41" y="1"/>
              <a:ext cx="91" cy="9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730" name="Line 106"/>
          <p:cNvSpPr>
            <a:spLocks noChangeShapeType="1"/>
          </p:cNvSpPr>
          <p:nvPr/>
        </p:nvSpPr>
        <p:spPr bwMode="auto">
          <a:xfrm>
            <a:off x="1044575" y="4651375"/>
            <a:ext cx="287338" cy="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0" name="Group 107"/>
          <p:cNvGrpSpPr>
            <a:grpSpLocks/>
          </p:cNvGrpSpPr>
          <p:nvPr/>
        </p:nvGrpSpPr>
        <p:grpSpPr bwMode="auto">
          <a:xfrm>
            <a:off x="3276600" y="4508500"/>
            <a:ext cx="287338" cy="287338"/>
            <a:chOff x="0" y="0"/>
            <a:chExt cx="181" cy="181"/>
          </a:xfrm>
        </p:grpSpPr>
        <p:sp>
          <p:nvSpPr>
            <p:cNvPr id="15467" name="Line 108"/>
            <p:cNvSpPr>
              <a:spLocks noChangeShapeType="1"/>
            </p:cNvSpPr>
            <p:nvPr/>
          </p:nvSpPr>
          <p:spPr bwMode="auto">
            <a:xfrm>
              <a:off x="0" y="91"/>
              <a:ext cx="181" cy="0"/>
            </a:xfrm>
            <a:prstGeom prst="line">
              <a:avLst/>
            </a:prstGeom>
            <a:noFill/>
            <a:ln w="38100">
              <a:solidFill>
                <a:srgbClr val="0033CC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8" name="Line 109"/>
            <p:cNvSpPr>
              <a:spLocks noChangeShapeType="1"/>
            </p:cNvSpPr>
            <p:nvPr/>
          </p:nvSpPr>
          <p:spPr bwMode="auto">
            <a:xfrm rot="5400000">
              <a:off x="-1" y="91"/>
              <a:ext cx="181" cy="0"/>
            </a:xfrm>
            <a:prstGeom prst="line">
              <a:avLst/>
            </a:prstGeom>
            <a:noFill/>
            <a:ln w="38100">
              <a:solidFill>
                <a:srgbClr val="0033CC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734" name="Line 110"/>
          <p:cNvSpPr>
            <a:spLocks noChangeShapeType="1"/>
          </p:cNvSpPr>
          <p:nvPr/>
        </p:nvSpPr>
        <p:spPr bwMode="auto">
          <a:xfrm>
            <a:off x="5795963" y="6308725"/>
            <a:ext cx="287337" cy="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1" name="Group 111"/>
          <p:cNvGrpSpPr>
            <a:grpSpLocks/>
          </p:cNvGrpSpPr>
          <p:nvPr/>
        </p:nvGrpSpPr>
        <p:grpSpPr bwMode="auto">
          <a:xfrm>
            <a:off x="3779838" y="6165850"/>
            <a:ext cx="287337" cy="287338"/>
            <a:chOff x="0" y="0"/>
            <a:chExt cx="181" cy="181"/>
          </a:xfrm>
        </p:grpSpPr>
        <p:sp>
          <p:nvSpPr>
            <p:cNvPr id="15471" name="Line 112"/>
            <p:cNvSpPr>
              <a:spLocks noChangeShapeType="1"/>
            </p:cNvSpPr>
            <p:nvPr/>
          </p:nvSpPr>
          <p:spPr bwMode="auto">
            <a:xfrm>
              <a:off x="0" y="91"/>
              <a:ext cx="181" cy="0"/>
            </a:xfrm>
            <a:prstGeom prst="line">
              <a:avLst/>
            </a:prstGeom>
            <a:noFill/>
            <a:ln w="38100">
              <a:solidFill>
                <a:srgbClr val="0033CC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2" name="Line 113"/>
            <p:cNvSpPr>
              <a:spLocks noChangeShapeType="1"/>
            </p:cNvSpPr>
            <p:nvPr/>
          </p:nvSpPr>
          <p:spPr bwMode="auto">
            <a:xfrm rot="5400000">
              <a:off x="-1" y="91"/>
              <a:ext cx="181" cy="0"/>
            </a:xfrm>
            <a:prstGeom prst="line">
              <a:avLst/>
            </a:prstGeom>
            <a:noFill/>
            <a:ln w="38100">
              <a:solidFill>
                <a:srgbClr val="0033CC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6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6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30" grpId="0" animBg="1"/>
      <p:bldP spid="267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980728"/>
            <a:ext cx="8229600" cy="4996408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4800" dirty="0" smtClean="0">
                <a:solidFill>
                  <a:srgbClr val="FF0000"/>
                </a:solidFill>
              </a:rPr>
              <a:t>2</a:t>
            </a:r>
            <a:r>
              <a:rPr lang="zh-CN" altLang="en-US" sz="4800" dirty="0" smtClean="0">
                <a:solidFill>
                  <a:srgbClr val="FF0000"/>
                </a:solidFill>
              </a:rPr>
              <a:t>、电压表的读数：</a:t>
            </a:r>
            <a:endParaRPr lang="zh-CN" altLang="en-US" sz="3600" dirty="0" smtClean="0"/>
          </a:p>
          <a:p>
            <a:pPr eaLnBrk="1" hangingPunct="1">
              <a:buFont typeface="Arial" pitchFamily="34" charset="0"/>
              <a:buNone/>
            </a:pPr>
            <a:r>
              <a:rPr lang="zh-CN" altLang="en-US" sz="3600" dirty="0" smtClean="0"/>
              <a:t>      </a:t>
            </a:r>
            <a:r>
              <a:rPr lang="zh-CN" altLang="en-US" b="1" dirty="0" smtClean="0"/>
              <a:t>要正确、快速的读出电压表上的读数要做到如下几点：</a:t>
            </a:r>
          </a:p>
          <a:p>
            <a:pPr eaLnBrk="1" hangingPunct="1">
              <a:buFont typeface="Arial" pitchFamily="34" charset="0"/>
              <a:buNone/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）看清电压表所选择的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量程</a:t>
            </a:r>
            <a:r>
              <a:rPr lang="zh-CN" altLang="en-US" sz="2800" b="1" dirty="0" smtClean="0"/>
              <a:t>。</a:t>
            </a:r>
          </a:p>
          <a:p>
            <a:pPr eaLnBrk="1" hangingPunct="1">
              <a:buFont typeface="Arial" pitchFamily="34" charset="0"/>
              <a:buNone/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）明确使用电压表量程的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分度值</a:t>
            </a:r>
            <a:r>
              <a:rPr lang="zh-CN" altLang="en-US" sz="2800" b="1" dirty="0" smtClean="0"/>
              <a:t>。</a:t>
            </a:r>
          </a:p>
          <a:p>
            <a:pPr eaLnBrk="1" hangingPunct="1">
              <a:buFont typeface="Arial" pitchFamily="34" charset="0"/>
              <a:buNone/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）看指针所指位置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指针偏转格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数</a:t>
            </a:r>
            <a:endParaRPr lang="en-US" altLang="zh-CN" sz="3600" dirty="0" smtClean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2"/>
          <p:cNvSpPr txBox="1">
            <a:spLocks noChangeArrowheads="1"/>
          </p:cNvSpPr>
          <p:nvPr/>
        </p:nvSpPr>
        <p:spPr bwMode="auto">
          <a:xfrm>
            <a:off x="457200" y="381000"/>
            <a:ext cx="8153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二</a:t>
            </a:r>
            <a:r>
              <a:rPr lang="en-US" altLang="zh-CN" sz="32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32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电压的测量</a:t>
            </a:r>
            <a:r>
              <a:rPr lang="en-US" altLang="zh-CN" sz="32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电压表</a:t>
            </a:r>
          </a:p>
        </p:txBody>
      </p:sp>
    </p:spTree>
    <p:controls>
      <p:control spid="17410" name="ShockwaveFlash1" r:id="rId2" imgW="7093362" imgH="5319588"/>
    </p:controls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Group 2"/>
          <p:cNvGraphicFramePr>
            <a:graphicFrameLocks noGrp="1"/>
          </p:cNvGraphicFramePr>
          <p:nvPr>
            <p:ph type="tbl" idx="4294967295"/>
          </p:nvPr>
        </p:nvGraphicFramePr>
        <p:xfrm>
          <a:off x="468313" y="476250"/>
          <a:ext cx="8229600" cy="6115368"/>
        </p:xfrm>
        <a:graphic>
          <a:graphicData uri="http://schemas.openxmlformats.org/drawingml/2006/table">
            <a:tbl>
              <a:tblPr/>
              <a:tblGrid>
                <a:gridCol w="1338262"/>
                <a:gridCol w="3270250"/>
                <a:gridCol w="3621088"/>
              </a:tblGrid>
              <a:tr h="719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电压表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电流表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5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不同点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必须并联接入待测电路两端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必须串联接入待测电路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56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可以直接接在电源两极上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此时示数即为电源电压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绝对不允许将电流表的两个接线柱直接接在电源的两极上，否则会烧毁电流表或损坏电源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5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相同点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都要注意零点校正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+”“-”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接线柱的接法，电流从“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+”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进“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-”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出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都需要先认清每个大格和每个小格表示的值，然后再读数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.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467544" y="476672"/>
            <a:ext cx="3888432" cy="920750"/>
            <a:chOff x="0" y="0"/>
            <a:chExt cx="2231" cy="580"/>
          </a:xfrm>
        </p:grpSpPr>
        <p:pic>
          <p:nvPicPr>
            <p:cNvPr id="3" name="圆角矩形 1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Text Box 10"/>
            <p:cNvSpPr txBox="1">
              <a:spLocks noChangeArrowheads="1"/>
            </p:cNvSpPr>
            <p:nvPr/>
          </p:nvSpPr>
          <p:spPr bwMode="auto"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3600" b="1" dirty="0" smtClean="0">
                  <a:solidFill>
                    <a:srgbClr val="FFFFFF"/>
                  </a:solidFill>
                  <a:latin typeface="宋体" pitchFamily="2" charset="-122"/>
                </a:rPr>
                <a:t>测量干电池电压</a:t>
              </a:r>
              <a:endParaRPr lang="zh-CN" altLang="en-US" sz="3600" b="1" dirty="0">
                <a:solidFill>
                  <a:srgbClr val="FFFFFF"/>
                </a:solidFill>
                <a:latin typeface="宋体" pitchFamily="2" charset="-122"/>
              </a:endParaRPr>
            </a:p>
          </p:txBody>
        </p:sp>
      </p:grpSp>
      <p:pic>
        <p:nvPicPr>
          <p:cNvPr id="5" name="用电压表测干电池电压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87624" y="1588840"/>
            <a:ext cx="6624736" cy="4968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2"/>
          <p:cNvSpPr txBox="1">
            <a:spLocks noChangeArrowheads="1"/>
          </p:cNvSpPr>
          <p:nvPr/>
        </p:nvSpPr>
        <p:spPr bwMode="auto">
          <a:xfrm>
            <a:off x="455613" y="836712"/>
            <a:ext cx="7860803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+mn-ea"/>
                <a:ea typeface="+mn-ea"/>
              </a:rPr>
              <a:t>三、练习</a:t>
            </a:r>
            <a:endParaRPr lang="en-US" altLang="zh-CN" sz="4000" b="1" dirty="0">
              <a:solidFill>
                <a:srgbClr val="000000"/>
              </a:solidFill>
              <a:latin typeface="+mn-ea"/>
              <a:ea typeface="+mn-ea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+mn-ea"/>
                <a:ea typeface="+mn-ea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+mn-ea"/>
                <a:ea typeface="+mn-ea"/>
              </a:rPr>
              <a:t>、下列说法中正确是（  ）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+mn-ea"/>
                <a:ea typeface="+mn-ea"/>
              </a:rPr>
              <a:t>A.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</a:rPr>
              <a:t>电路两端有电压，电路中就一定有持续的电流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+mn-ea"/>
                <a:ea typeface="+mn-ea"/>
              </a:rPr>
              <a:t>B.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</a:rPr>
              <a:t>导体中有大量的自由电荷，只要构成通路，导体中就会有电流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+mn-ea"/>
                <a:ea typeface="+mn-ea"/>
              </a:rPr>
              <a:t>C.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</a:rPr>
              <a:t>电压是电路中形成电流的原因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+mn-ea"/>
                <a:ea typeface="+mn-ea"/>
              </a:rPr>
              <a:t>D.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</a:rPr>
              <a:t>电路中有电流不一定有电压</a:t>
            </a:r>
          </a:p>
        </p:txBody>
      </p:sp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5508104" y="1844824"/>
            <a:ext cx="43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0099"/>
                </a:solidFill>
                <a:latin typeface="Tahoma" pitchFamily="34" charset="0"/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7"/>
          <p:cNvSpPr>
            <a:spLocks noChangeArrowheads="1"/>
          </p:cNvSpPr>
          <p:nvPr/>
        </p:nvSpPr>
        <p:spPr bwMode="auto">
          <a:xfrm>
            <a:off x="1043608" y="1556792"/>
            <a:ext cx="691197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/>
              <a:t>　　两次实验小灯泡的亮度相同吗？</a:t>
            </a:r>
            <a:endParaRPr lang="en-US" sz="3200" b="1" dirty="0"/>
          </a:p>
          <a:p>
            <a:r>
              <a:rPr lang="zh-CN" altLang="en-US" sz="3200" b="1" dirty="0"/>
              <a:t>　　你认为是什么原因引起的？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431800" y="347663"/>
            <a:ext cx="2789238" cy="920750"/>
            <a:chOff x="0" y="0"/>
            <a:chExt cx="2231" cy="580"/>
          </a:xfrm>
        </p:grpSpPr>
        <p:pic>
          <p:nvPicPr>
            <p:cNvPr id="5125" name="圆角矩形 1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6" name="Text Box 10"/>
            <p:cNvSpPr txBox="1">
              <a:spLocks noChangeArrowheads="1"/>
            </p:cNvSpPr>
            <p:nvPr/>
          </p:nvSpPr>
          <p:spPr bwMode="auto"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3600" b="1" dirty="0" smtClean="0">
                  <a:solidFill>
                    <a:srgbClr val="FFFFFF"/>
                  </a:solidFill>
                  <a:latin typeface="宋体" pitchFamily="2" charset="-122"/>
                </a:rPr>
                <a:t>演示</a:t>
              </a:r>
              <a:endParaRPr lang="zh-CN" altLang="en-US" sz="3600" b="1" dirty="0">
                <a:solidFill>
                  <a:srgbClr val="FFFFFF"/>
                </a:solidFill>
                <a:latin typeface="宋体" pitchFamily="2" charset="-122"/>
              </a:endParaRPr>
            </a:p>
          </p:txBody>
        </p:sp>
      </p:grpSp>
      <p:pic>
        <p:nvPicPr>
          <p:cNvPr id="5121" name="图片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996952"/>
            <a:ext cx="3963988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2"/>
          <p:cNvSpPr txBox="1">
            <a:spLocks noChangeArrowheads="1"/>
          </p:cNvSpPr>
          <p:nvPr/>
        </p:nvSpPr>
        <p:spPr bwMode="auto">
          <a:xfrm>
            <a:off x="611560" y="1124744"/>
            <a:ext cx="801580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+mn-ea"/>
                <a:ea typeface="+mn-ea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ea typeface="+mn-ea"/>
              </a:rPr>
              <a:t>、关于电压表的使用，正确的是（  ）</a:t>
            </a: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+mn-ea"/>
                <a:ea typeface="+mn-ea"/>
              </a:rPr>
              <a:t>A.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ea typeface="+mn-ea"/>
              </a:rPr>
              <a:t>电压表不能直接测量电源电压，否则会烧坏</a:t>
            </a: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+mn-ea"/>
                <a:ea typeface="+mn-ea"/>
              </a:rPr>
              <a:t>B.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ea typeface="+mn-ea"/>
              </a:rPr>
              <a:t>尽可能选大的量程，以免损坏电压表</a:t>
            </a: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+mn-ea"/>
                <a:ea typeface="+mn-ea"/>
              </a:rPr>
              <a:t>C.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ea typeface="+mn-ea"/>
              </a:rPr>
              <a:t>经试触后，被测电压不超过小量程时，应选用较小量程</a:t>
            </a: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+mn-ea"/>
                <a:ea typeface="+mn-ea"/>
              </a:rPr>
              <a:t>D.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ea typeface="+mn-ea"/>
              </a:rPr>
              <a:t>电压表接入电路时，不用考虑“</a:t>
            </a:r>
            <a:r>
              <a:rPr lang="en-US" altLang="zh-CN" sz="3200" b="1" dirty="0">
                <a:solidFill>
                  <a:srgbClr val="000000"/>
                </a:solidFill>
                <a:latin typeface="+mn-ea"/>
                <a:ea typeface="+mn-ea"/>
              </a:rPr>
              <a:t>+”“-”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ea typeface="+mn-ea"/>
              </a:rPr>
              <a:t>接线柱的接法</a:t>
            </a:r>
          </a:p>
        </p:txBody>
      </p:sp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7020272" y="1124744"/>
            <a:ext cx="43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0099"/>
                </a:solidFill>
                <a:latin typeface="Tahoma" pitchFamily="34" charset="0"/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2"/>
          <p:cNvSpPr txBox="1">
            <a:spLocks noChangeArrowheads="1"/>
          </p:cNvSpPr>
          <p:nvPr/>
        </p:nvSpPr>
        <p:spPr bwMode="auto">
          <a:xfrm>
            <a:off x="685800" y="620688"/>
            <a:ext cx="8458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+mn-ea"/>
                <a:ea typeface="+mn-ea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</a:rPr>
              <a:t>、如图所示，要使电压表测灯</a:t>
            </a:r>
            <a:r>
              <a:rPr lang="en-US" altLang="zh-CN" sz="2800" b="1" dirty="0">
                <a:solidFill>
                  <a:srgbClr val="000000"/>
                </a:solidFill>
                <a:latin typeface="+mn-ea"/>
                <a:ea typeface="+mn-ea"/>
              </a:rPr>
              <a:t>L</a:t>
            </a:r>
            <a:r>
              <a:rPr lang="en-US" altLang="zh-CN" sz="2800" b="1" baseline="-30000" dirty="0">
                <a:solidFill>
                  <a:srgbClr val="000000"/>
                </a:solidFill>
                <a:latin typeface="+mn-ea"/>
                <a:ea typeface="+mn-ea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</a:rPr>
              <a:t>两端的电压，正确的电路图是（  ）</a:t>
            </a:r>
          </a:p>
        </p:txBody>
      </p:sp>
      <p:grpSp>
        <p:nvGrpSpPr>
          <p:cNvPr id="21506" name="Group 3"/>
          <p:cNvGrpSpPr>
            <a:grpSpLocks/>
          </p:cNvGrpSpPr>
          <p:nvPr/>
        </p:nvGrpSpPr>
        <p:grpSpPr bwMode="auto">
          <a:xfrm>
            <a:off x="1395413" y="1498600"/>
            <a:ext cx="6264275" cy="5359400"/>
            <a:chOff x="975" y="935"/>
            <a:chExt cx="3104" cy="2874"/>
          </a:xfrm>
        </p:grpSpPr>
        <p:pic>
          <p:nvPicPr>
            <p:cNvPr id="21507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5" y="935"/>
              <a:ext cx="3102" cy="14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08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5" y="2326"/>
              <a:ext cx="3104" cy="1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3734" name="Text Box 6"/>
          <p:cNvSpPr txBox="1">
            <a:spLocks noChangeArrowheads="1"/>
          </p:cNvSpPr>
          <p:nvPr/>
        </p:nvSpPr>
        <p:spPr bwMode="auto">
          <a:xfrm>
            <a:off x="2915816" y="980728"/>
            <a:ext cx="5508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D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052638" y="1773238"/>
            <a:ext cx="144462" cy="144462"/>
            <a:chOff x="748" y="1933"/>
            <a:chExt cx="91" cy="91"/>
          </a:xfrm>
        </p:grpSpPr>
        <p:sp>
          <p:nvSpPr>
            <p:cNvPr id="21511" name="Line 8"/>
            <p:cNvSpPr>
              <a:spLocks noChangeShapeType="1"/>
            </p:cNvSpPr>
            <p:nvPr/>
          </p:nvSpPr>
          <p:spPr bwMode="auto">
            <a:xfrm rot="5400000" flipH="1">
              <a:off x="771" y="1956"/>
              <a:ext cx="45" cy="9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2" name="Line 9"/>
            <p:cNvSpPr>
              <a:spLocks noChangeShapeType="1"/>
            </p:cNvSpPr>
            <p:nvPr/>
          </p:nvSpPr>
          <p:spPr bwMode="auto">
            <a:xfrm flipH="1">
              <a:off x="748" y="1933"/>
              <a:ext cx="91" cy="45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 rot="-5400000">
            <a:off x="1692276" y="2420937"/>
            <a:ext cx="144462" cy="144463"/>
            <a:chOff x="748" y="1933"/>
            <a:chExt cx="91" cy="91"/>
          </a:xfrm>
        </p:grpSpPr>
        <p:sp>
          <p:nvSpPr>
            <p:cNvPr id="21514" name="Line 11"/>
            <p:cNvSpPr>
              <a:spLocks noChangeShapeType="1"/>
            </p:cNvSpPr>
            <p:nvPr/>
          </p:nvSpPr>
          <p:spPr bwMode="auto">
            <a:xfrm rot="5400000" flipH="1">
              <a:off x="771" y="1956"/>
              <a:ext cx="45" cy="9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5" name="Line 12"/>
            <p:cNvSpPr>
              <a:spLocks noChangeShapeType="1"/>
            </p:cNvSpPr>
            <p:nvPr/>
          </p:nvSpPr>
          <p:spPr bwMode="auto">
            <a:xfrm flipH="1">
              <a:off x="748" y="1933"/>
              <a:ext cx="91" cy="45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 rot="10800000">
            <a:off x="1979613" y="2997200"/>
            <a:ext cx="144462" cy="144463"/>
            <a:chOff x="748" y="1933"/>
            <a:chExt cx="91" cy="91"/>
          </a:xfrm>
        </p:grpSpPr>
        <p:sp>
          <p:nvSpPr>
            <p:cNvPr id="21517" name="Line 14"/>
            <p:cNvSpPr>
              <a:spLocks noChangeShapeType="1"/>
            </p:cNvSpPr>
            <p:nvPr/>
          </p:nvSpPr>
          <p:spPr bwMode="auto">
            <a:xfrm rot="5400000" flipH="1">
              <a:off x="771" y="1956"/>
              <a:ext cx="45" cy="9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8" name="Line 15"/>
            <p:cNvSpPr>
              <a:spLocks noChangeShapeType="1"/>
            </p:cNvSpPr>
            <p:nvPr/>
          </p:nvSpPr>
          <p:spPr bwMode="auto">
            <a:xfrm flipH="1">
              <a:off x="748" y="1933"/>
              <a:ext cx="91" cy="45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16"/>
          <p:cNvGrpSpPr>
            <a:grpSpLocks/>
          </p:cNvGrpSpPr>
          <p:nvPr/>
        </p:nvGrpSpPr>
        <p:grpSpPr bwMode="auto">
          <a:xfrm rot="10800000">
            <a:off x="3851275" y="2997200"/>
            <a:ext cx="144463" cy="144463"/>
            <a:chOff x="748" y="1933"/>
            <a:chExt cx="91" cy="91"/>
          </a:xfrm>
        </p:grpSpPr>
        <p:sp>
          <p:nvSpPr>
            <p:cNvPr id="21520" name="Line 17"/>
            <p:cNvSpPr>
              <a:spLocks noChangeShapeType="1"/>
            </p:cNvSpPr>
            <p:nvPr/>
          </p:nvSpPr>
          <p:spPr bwMode="auto">
            <a:xfrm rot="5400000" flipH="1">
              <a:off x="771" y="1956"/>
              <a:ext cx="45" cy="9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1" name="Line 18"/>
            <p:cNvSpPr>
              <a:spLocks noChangeShapeType="1"/>
            </p:cNvSpPr>
            <p:nvPr/>
          </p:nvSpPr>
          <p:spPr bwMode="auto">
            <a:xfrm flipH="1">
              <a:off x="748" y="1933"/>
              <a:ext cx="91" cy="45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Group 19"/>
          <p:cNvGrpSpPr>
            <a:grpSpLocks/>
          </p:cNvGrpSpPr>
          <p:nvPr/>
        </p:nvGrpSpPr>
        <p:grpSpPr bwMode="auto">
          <a:xfrm rot="5400000">
            <a:off x="3997326" y="2563812"/>
            <a:ext cx="144462" cy="144463"/>
            <a:chOff x="748" y="1933"/>
            <a:chExt cx="91" cy="91"/>
          </a:xfrm>
        </p:grpSpPr>
        <p:sp>
          <p:nvSpPr>
            <p:cNvPr id="21523" name="Line 20"/>
            <p:cNvSpPr>
              <a:spLocks noChangeShapeType="1"/>
            </p:cNvSpPr>
            <p:nvPr/>
          </p:nvSpPr>
          <p:spPr bwMode="auto">
            <a:xfrm rot="5400000" flipH="1">
              <a:off x="771" y="1956"/>
              <a:ext cx="45" cy="9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4" name="Line 21"/>
            <p:cNvSpPr>
              <a:spLocks noChangeShapeType="1"/>
            </p:cNvSpPr>
            <p:nvPr/>
          </p:nvSpPr>
          <p:spPr bwMode="auto">
            <a:xfrm flipH="1">
              <a:off x="748" y="1933"/>
              <a:ext cx="91" cy="45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Group 22"/>
          <p:cNvGrpSpPr>
            <a:grpSpLocks/>
          </p:cNvGrpSpPr>
          <p:nvPr/>
        </p:nvGrpSpPr>
        <p:grpSpPr bwMode="auto">
          <a:xfrm>
            <a:off x="3743325" y="1773238"/>
            <a:ext cx="144463" cy="144462"/>
            <a:chOff x="748" y="1933"/>
            <a:chExt cx="91" cy="91"/>
          </a:xfrm>
        </p:grpSpPr>
        <p:sp>
          <p:nvSpPr>
            <p:cNvPr id="21526" name="Line 23"/>
            <p:cNvSpPr>
              <a:spLocks noChangeShapeType="1"/>
            </p:cNvSpPr>
            <p:nvPr/>
          </p:nvSpPr>
          <p:spPr bwMode="auto">
            <a:xfrm rot="5400000" flipH="1">
              <a:off x="771" y="1956"/>
              <a:ext cx="45" cy="9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7" name="Line 24"/>
            <p:cNvSpPr>
              <a:spLocks noChangeShapeType="1"/>
            </p:cNvSpPr>
            <p:nvPr/>
          </p:nvSpPr>
          <p:spPr bwMode="auto">
            <a:xfrm flipH="1">
              <a:off x="748" y="1933"/>
              <a:ext cx="91" cy="45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Group 25"/>
          <p:cNvGrpSpPr>
            <a:grpSpLocks/>
          </p:cNvGrpSpPr>
          <p:nvPr/>
        </p:nvGrpSpPr>
        <p:grpSpPr bwMode="auto">
          <a:xfrm>
            <a:off x="5146675" y="4292600"/>
            <a:ext cx="144463" cy="144463"/>
            <a:chOff x="748" y="1933"/>
            <a:chExt cx="91" cy="91"/>
          </a:xfrm>
        </p:grpSpPr>
        <p:sp>
          <p:nvSpPr>
            <p:cNvPr id="21529" name="Line 26"/>
            <p:cNvSpPr>
              <a:spLocks noChangeShapeType="1"/>
            </p:cNvSpPr>
            <p:nvPr/>
          </p:nvSpPr>
          <p:spPr bwMode="auto">
            <a:xfrm rot="5400000" flipH="1">
              <a:off x="771" y="1956"/>
              <a:ext cx="45" cy="9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0" name="Line 27"/>
            <p:cNvSpPr>
              <a:spLocks noChangeShapeType="1"/>
            </p:cNvSpPr>
            <p:nvPr/>
          </p:nvSpPr>
          <p:spPr bwMode="auto">
            <a:xfrm flipH="1">
              <a:off x="748" y="1933"/>
              <a:ext cx="91" cy="45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Group 28"/>
          <p:cNvGrpSpPr>
            <a:grpSpLocks/>
          </p:cNvGrpSpPr>
          <p:nvPr/>
        </p:nvGrpSpPr>
        <p:grpSpPr bwMode="auto">
          <a:xfrm rot="-5400000">
            <a:off x="4786312" y="4940301"/>
            <a:ext cx="144463" cy="144462"/>
            <a:chOff x="748" y="1933"/>
            <a:chExt cx="91" cy="91"/>
          </a:xfrm>
        </p:grpSpPr>
        <p:sp>
          <p:nvSpPr>
            <p:cNvPr id="21532" name="Line 29"/>
            <p:cNvSpPr>
              <a:spLocks noChangeShapeType="1"/>
            </p:cNvSpPr>
            <p:nvPr/>
          </p:nvSpPr>
          <p:spPr bwMode="auto">
            <a:xfrm rot="5400000" flipH="1">
              <a:off x="771" y="1956"/>
              <a:ext cx="45" cy="9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3" name="Line 30"/>
            <p:cNvSpPr>
              <a:spLocks noChangeShapeType="1"/>
            </p:cNvSpPr>
            <p:nvPr/>
          </p:nvSpPr>
          <p:spPr bwMode="auto">
            <a:xfrm flipH="1">
              <a:off x="748" y="1933"/>
              <a:ext cx="91" cy="45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Group 31"/>
          <p:cNvGrpSpPr>
            <a:grpSpLocks/>
          </p:cNvGrpSpPr>
          <p:nvPr/>
        </p:nvGrpSpPr>
        <p:grpSpPr bwMode="auto">
          <a:xfrm rot="10800000">
            <a:off x="5073650" y="5516563"/>
            <a:ext cx="144463" cy="144462"/>
            <a:chOff x="748" y="1933"/>
            <a:chExt cx="91" cy="91"/>
          </a:xfrm>
        </p:grpSpPr>
        <p:sp>
          <p:nvSpPr>
            <p:cNvPr id="21535" name="Line 32"/>
            <p:cNvSpPr>
              <a:spLocks noChangeShapeType="1"/>
            </p:cNvSpPr>
            <p:nvPr/>
          </p:nvSpPr>
          <p:spPr bwMode="auto">
            <a:xfrm rot="5400000" flipH="1">
              <a:off x="771" y="1956"/>
              <a:ext cx="45" cy="9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6" name="Line 33"/>
            <p:cNvSpPr>
              <a:spLocks noChangeShapeType="1"/>
            </p:cNvSpPr>
            <p:nvPr/>
          </p:nvSpPr>
          <p:spPr bwMode="auto">
            <a:xfrm flipH="1">
              <a:off x="748" y="1933"/>
              <a:ext cx="91" cy="45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Group 34"/>
          <p:cNvGrpSpPr>
            <a:grpSpLocks/>
          </p:cNvGrpSpPr>
          <p:nvPr/>
        </p:nvGrpSpPr>
        <p:grpSpPr bwMode="auto">
          <a:xfrm rot="10800000">
            <a:off x="7019925" y="5516563"/>
            <a:ext cx="144463" cy="144462"/>
            <a:chOff x="748" y="1933"/>
            <a:chExt cx="91" cy="91"/>
          </a:xfrm>
        </p:grpSpPr>
        <p:sp>
          <p:nvSpPr>
            <p:cNvPr id="21538" name="Line 35"/>
            <p:cNvSpPr>
              <a:spLocks noChangeShapeType="1"/>
            </p:cNvSpPr>
            <p:nvPr/>
          </p:nvSpPr>
          <p:spPr bwMode="auto">
            <a:xfrm rot="5400000" flipH="1">
              <a:off x="771" y="1956"/>
              <a:ext cx="45" cy="9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9" name="Line 36"/>
            <p:cNvSpPr>
              <a:spLocks noChangeShapeType="1"/>
            </p:cNvSpPr>
            <p:nvPr/>
          </p:nvSpPr>
          <p:spPr bwMode="auto">
            <a:xfrm flipH="1">
              <a:off x="748" y="1933"/>
              <a:ext cx="91" cy="45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Group 37"/>
          <p:cNvGrpSpPr>
            <a:grpSpLocks/>
          </p:cNvGrpSpPr>
          <p:nvPr/>
        </p:nvGrpSpPr>
        <p:grpSpPr bwMode="auto">
          <a:xfrm rot="5400000">
            <a:off x="7164387" y="5083176"/>
            <a:ext cx="144463" cy="144462"/>
            <a:chOff x="748" y="1933"/>
            <a:chExt cx="91" cy="91"/>
          </a:xfrm>
        </p:grpSpPr>
        <p:sp>
          <p:nvSpPr>
            <p:cNvPr id="21541" name="Line 38"/>
            <p:cNvSpPr>
              <a:spLocks noChangeShapeType="1"/>
            </p:cNvSpPr>
            <p:nvPr/>
          </p:nvSpPr>
          <p:spPr bwMode="auto">
            <a:xfrm rot="5400000" flipH="1">
              <a:off x="771" y="1956"/>
              <a:ext cx="45" cy="9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2" name="Line 39"/>
            <p:cNvSpPr>
              <a:spLocks noChangeShapeType="1"/>
            </p:cNvSpPr>
            <p:nvPr/>
          </p:nvSpPr>
          <p:spPr bwMode="auto">
            <a:xfrm flipH="1">
              <a:off x="748" y="1933"/>
              <a:ext cx="91" cy="45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Group 40"/>
          <p:cNvGrpSpPr>
            <a:grpSpLocks/>
          </p:cNvGrpSpPr>
          <p:nvPr/>
        </p:nvGrpSpPr>
        <p:grpSpPr bwMode="auto">
          <a:xfrm>
            <a:off x="6837363" y="4292600"/>
            <a:ext cx="144462" cy="144463"/>
            <a:chOff x="748" y="1933"/>
            <a:chExt cx="91" cy="91"/>
          </a:xfrm>
        </p:grpSpPr>
        <p:sp>
          <p:nvSpPr>
            <p:cNvPr id="21544" name="Line 41"/>
            <p:cNvSpPr>
              <a:spLocks noChangeShapeType="1"/>
            </p:cNvSpPr>
            <p:nvPr/>
          </p:nvSpPr>
          <p:spPr bwMode="auto">
            <a:xfrm rot="5400000" flipH="1">
              <a:off x="771" y="1956"/>
              <a:ext cx="45" cy="9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5" name="Line 42"/>
            <p:cNvSpPr>
              <a:spLocks noChangeShapeType="1"/>
            </p:cNvSpPr>
            <p:nvPr/>
          </p:nvSpPr>
          <p:spPr bwMode="auto">
            <a:xfrm flipH="1">
              <a:off x="748" y="1933"/>
              <a:ext cx="91" cy="45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43"/>
          <p:cNvGrpSpPr>
            <a:grpSpLocks/>
          </p:cNvGrpSpPr>
          <p:nvPr/>
        </p:nvGrpSpPr>
        <p:grpSpPr bwMode="auto">
          <a:xfrm>
            <a:off x="2195513" y="4292600"/>
            <a:ext cx="144462" cy="144463"/>
            <a:chOff x="748" y="1933"/>
            <a:chExt cx="91" cy="91"/>
          </a:xfrm>
        </p:grpSpPr>
        <p:sp>
          <p:nvSpPr>
            <p:cNvPr id="21547" name="Line 44"/>
            <p:cNvSpPr>
              <a:spLocks noChangeShapeType="1"/>
            </p:cNvSpPr>
            <p:nvPr/>
          </p:nvSpPr>
          <p:spPr bwMode="auto">
            <a:xfrm rot="5400000" flipH="1">
              <a:off x="771" y="1956"/>
              <a:ext cx="45" cy="9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8" name="Line 45"/>
            <p:cNvSpPr>
              <a:spLocks noChangeShapeType="1"/>
            </p:cNvSpPr>
            <p:nvPr/>
          </p:nvSpPr>
          <p:spPr bwMode="auto">
            <a:xfrm flipH="1">
              <a:off x="748" y="1933"/>
              <a:ext cx="91" cy="45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Group 46"/>
          <p:cNvGrpSpPr>
            <a:grpSpLocks/>
          </p:cNvGrpSpPr>
          <p:nvPr/>
        </p:nvGrpSpPr>
        <p:grpSpPr bwMode="auto">
          <a:xfrm rot="-5400000">
            <a:off x="1835150" y="4940300"/>
            <a:ext cx="144463" cy="144463"/>
            <a:chOff x="748" y="1933"/>
            <a:chExt cx="91" cy="91"/>
          </a:xfrm>
        </p:grpSpPr>
        <p:sp>
          <p:nvSpPr>
            <p:cNvPr id="21550" name="Line 47"/>
            <p:cNvSpPr>
              <a:spLocks noChangeShapeType="1"/>
            </p:cNvSpPr>
            <p:nvPr/>
          </p:nvSpPr>
          <p:spPr bwMode="auto">
            <a:xfrm rot="5400000" flipH="1">
              <a:off x="771" y="1956"/>
              <a:ext cx="45" cy="9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1" name="Line 48"/>
            <p:cNvSpPr>
              <a:spLocks noChangeShapeType="1"/>
            </p:cNvSpPr>
            <p:nvPr/>
          </p:nvSpPr>
          <p:spPr bwMode="auto">
            <a:xfrm flipH="1">
              <a:off x="748" y="1933"/>
              <a:ext cx="91" cy="45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Group 49"/>
          <p:cNvGrpSpPr>
            <a:grpSpLocks/>
          </p:cNvGrpSpPr>
          <p:nvPr/>
        </p:nvGrpSpPr>
        <p:grpSpPr bwMode="auto">
          <a:xfrm rot="10800000">
            <a:off x="2122488" y="5589588"/>
            <a:ext cx="144462" cy="144462"/>
            <a:chOff x="748" y="1933"/>
            <a:chExt cx="91" cy="91"/>
          </a:xfrm>
        </p:grpSpPr>
        <p:sp>
          <p:nvSpPr>
            <p:cNvPr id="21553" name="Line 50"/>
            <p:cNvSpPr>
              <a:spLocks noChangeShapeType="1"/>
            </p:cNvSpPr>
            <p:nvPr/>
          </p:nvSpPr>
          <p:spPr bwMode="auto">
            <a:xfrm rot="5400000" flipH="1">
              <a:off x="771" y="1956"/>
              <a:ext cx="45" cy="9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4" name="Line 51"/>
            <p:cNvSpPr>
              <a:spLocks noChangeShapeType="1"/>
            </p:cNvSpPr>
            <p:nvPr/>
          </p:nvSpPr>
          <p:spPr bwMode="auto">
            <a:xfrm flipH="1">
              <a:off x="748" y="1933"/>
              <a:ext cx="91" cy="45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Group 52"/>
          <p:cNvGrpSpPr>
            <a:grpSpLocks/>
          </p:cNvGrpSpPr>
          <p:nvPr/>
        </p:nvGrpSpPr>
        <p:grpSpPr bwMode="auto">
          <a:xfrm rot="10800000">
            <a:off x="3994150" y="5589588"/>
            <a:ext cx="144463" cy="144462"/>
            <a:chOff x="748" y="1933"/>
            <a:chExt cx="91" cy="91"/>
          </a:xfrm>
        </p:grpSpPr>
        <p:sp>
          <p:nvSpPr>
            <p:cNvPr id="21556" name="Line 53"/>
            <p:cNvSpPr>
              <a:spLocks noChangeShapeType="1"/>
            </p:cNvSpPr>
            <p:nvPr/>
          </p:nvSpPr>
          <p:spPr bwMode="auto">
            <a:xfrm rot="5400000" flipH="1">
              <a:off x="771" y="1956"/>
              <a:ext cx="45" cy="9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7" name="Line 54"/>
            <p:cNvSpPr>
              <a:spLocks noChangeShapeType="1"/>
            </p:cNvSpPr>
            <p:nvPr/>
          </p:nvSpPr>
          <p:spPr bwMode="auto">
            <a:xfrm flipH="1">
              <a:off x="748" y="1933"/>
              <a:ext cx="91" cy="45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Group 55"/>
          <p:cNvGrpSpPr>
            <a:grpSpLocks/>
          </p:cNvGrpSpPr>
          <p:nvPr/>
        </p:nvGrpSpPr>
        <p:grpSpPr bwMode="auto">
          <a:xfrm rot="5400000">
            <a:off x="4138613" y="5081588"/>
            <a:ext cx="146050" cy="146050"/>
            <a:chOff x="748" y="1933"/>
            <a:chExt cx="91" cy="91"/>
          </a:xfrm>
        </p:grpSpPr>
        <p:sp>
          <p:nvSpPr>
            <p:cNvPr id="21559" name="Line 56"/>
            <p:cNvSpPr>
              <a:spLocks noChangeShapeType="1"/>
            </p:cNvSpPr>
            <p:nvPr/>
          </p:nvSpPr>
          <p:spPr bwMode="auto">
            <a:xfrm rot="5400000" flipH="1">
              <a:off x="771" y="1956"/>
              <a:ext cx="45" cy="9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0" name="Line 57"/>
            <p:cNvSpPr>
              <a:spLocks noChangeShapeType="1"/>
            </p:cNvSpPr>
            <p:nvPr/>
          </p:nvSpPr>
          <p:spPr bwMode="auto">
            <a:xfrm flipH="1">
              <a:off x="748" y="1933"/>
              <a:ext cx="91" cy="45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" name="Group 58"/>
          <p:cNvGrpSpPr>
            <a:grpSpLocks/>
          </p:cNvGrpSpPr>
          <p:nvPr/>
        </p:nvGrpSpPr>
        <p:grpSpPr bwMode="auto">
          <a:xfrm>
            <a:off x="3886200" y="4292600"/>
            <a:ext cx="144463" cy="144463"/>
            <a:chOff x="748" y="1933"/>
            <a:chExt cx="91" cy="91"/>
          </a:xfrm>
        </p:grpSpPr>
        <p:sp>
          <p:nvSpPr>
            <p:cNvPr id="21562" name="Line 59"/>
            <p:cNvSpPr>
              <a:spLocks noChangeShapeType="1"/>
            </p:cNvSpPr>
            <p:nvPr/>
          </p:nvSpPr>
          <p:spPr bwMode="auto">
            <a:xfrm rot="5400000" flipH="1">
              <a:off x="771" y="1956"/>
              <a:ext cx="45" cy="9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3" name="Line 60"/>
            <p:cNvSpPr>
              <a:spLocks noChangeShapeType="1"/>
            </p:cNvSpPr>
            <p:nvPr/>
          </p:nvSpPr>
          <p:spPr bwMode="auto">
            <a:xfrm flipH="1">
              <a:off x="748" y="1933"/>
              <a:ext cx="91" cy="45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" name="Group 61"/>
          <p:cNvGrpSpPr>
            <a:grpSpLocks/>
          </p:cNvGrpSpPr>
          <p:nvPr/>
        </p:nvGrpSpPr>
        <p:grpSpPr bwMode="auto">
          <a:xfrm>
            <a:off x="1835150" y="2565400"/>
            <a:ext cx="288925" cy="288925"/>
            <a:chOff x="3605" y="2205"/>
            <a:chExt cx="182" cy="182"/>
          </a:xfrm>
        </p:grpSpPr>
        <p:sp>
          <p:nvSpPr>
            <p:cNvPr id="21565" name="Line 62"/>
            <p:cNvSpPr>
              <a:spLocks noChangeShapeType="1"/>
            </p:cNvSpPr>
            <p:nvPr/>
          </p:nvSpPr>
          <p:spPr bwMode="auto">
            <a:xfrm>
              <a:off x="3605" y="2296"/>
              <a:ext cx="182" cy="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6" name="Line 63"/>
            <p:cNvSpPr>
              <a:spLocks noChangeShapeType="1"/>
            </p:cNvSpPr>
            <p:nvPr/>
          </p:nvSpPr>
          <p:spPr bwMode="auto">
            <a:xfrm rot="5400000">
              <a:off x="3605" y="2296"/>
              <a:ext cx="182" cy="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3792" name="Line 64"/>
          <p:cNvSpPr>
            <a:spLocks noChangeShapeType="1"/>
          </p:cNvSpPr>
          <p:nvPr/>
        </p:nvSpPr>
        <p:spPr bwMode="auto">
          <a:xfrm>
            <a:off x="2700338" y="2709863"/>
            <a:ext cx="288925" cy="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2" name="Group 65"/>
          <p:cNvGrpSpPr>
            <a:grpSpLocks/>
          </p:cNvGrpSpPr>
          <p:nvPr/>
        </p:nvGrpSpPr>
        <p:grpSpPr bwMode="auto">
          <a:xfrm>
            <a:off x="3059113" y="3141663"/>
            <a:ext cx="288925" cy="288925"/>
            <a:chOff x="3605" y="2205"/>
            <a:chExt cx="182" cy="182"/>
          </a:xfrm>
        </p:grpSpPr>
        <p:sp>
          <p:nvSpPr>
            <p:cNvPr id="21569" name="Line 66"/>
            <p:cNvSpPr>
              <a:spLocks noChangeShapeType="1"/>
            </p:cNvSpPr>
            <p:nvPr/>
          </p:nvSpPr>
          <p:spPr bwMode="auto">
            <a:xfrm>
              <a:off x="3605" y="2296"/>
              <a:ext cx="182" cy="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0" name="Line 67"/>
            <p:cNvSpPr>
              <a:spLocks noChangeShapeType="1"/>
            </p:cNvSpPr>
            <p:nvPr/>
          </p:nvSpPr>
          <p:spPr bwMode="auto">
            <a:xfrm rot="5400000">
              <a:off x="3605" y="2296"/>
              <a:ext cx="182" cy="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3796" name="Line 68"/>
          <p:cNvSpPr>
            <a:spLocks noChangeShapeType="1"/>
          </p:cNvSpPr>
          <p:nvPr/>
        </p:nvSpPr>
        <p:spPr bwMode="auto">
          <a:xfrm>
            <a:off x="3924300" y="3286125"/>
            <a:ext cx="288925" cy="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3" name="Group 69"/>
          <p:cNvGrpSpPr>
            <a:grpSpLocks/>
          </p:cNvGrpSpPr>
          <p:nvPr/>
        </p:nvGrpSpPr>
        <p:grpSpPr bwMode="auto">
          <a:xfrm>
            <a:off x="2051050" y="5805488"/>
            <a:ext cx="288925" cy="288925"/>
            <a:chOff x="3605" y="2205"/>
            <a:chExt cx="182" cy="182"/>
          </a:xfrm>
        </p:grpSpPr>
        <p:sp>
          <p:nvSpPr>
            <p:cNvPr id="21573" name="Line 70"/>
            <p:cNvSpPr>
              <a:spLocks noChangeShapeType="1"/>
            </p:cNvSpPr>
            <p:nvPr/>
          </p:nvSpPr>
          <p:spPr bwMode="auto">
            <a:xfrm>
              <a:off x="3605" y="2296"/>
              <a:ext cx="182" cy="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4" name="Line 71"/>
            <p:cNvSpPr>
              <a:spLocks noChangeShapeType="1"/>
            </p:cNvSpPr>
            <p:nvPr/>
          </p:nvSpPr>
          <p:spPr bwMode="auto">
            <a:xfrm rot="5400000">
              <a:off x="3605" y="2296"/>
              <a:ext cx="182" cy="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3800" name="Line 72"/>
          <p:cNvSpPr>
            <a:spLocks noChangeShapeType="1"/>
          </p:cNvSpPr>
          <p:nvPr/>
        </p:nvSpPr>
        <p:spPr bwMode="auto">
          <a:xfrm>
            <a:off x="2843213" y="5949950"/>
            <a:ext cx="215900" cy="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4" name="Group 73"/>
          <p:cNvGrpSpPr>
            <a:grpSpLocks/>
          </p:cNvGrpSpPr>
          <p:nvPr/>
        </p:nvGrpSpPr>
        <p:grpSpPr bwMode="auto">
          <a:xfrm>
            <a:off x="3276600" y="5805488"/>
            <a:ext cx="288925" cy="288925"/>
            <a:chOff x="3605" y="2205"/>
            <a:chExt cx="182" cy="182"/>
          </a:xfrm>
        </p:grpSpPr>
        <p:sp>
          <p:nvSpPr>
            <p:cNvPr id="21577" name="Line 74"/>
            <p:cNvSpPr>
              <a:spLocks noChangeShapeType="1"/>
            </p:cNvSpPr>
            <p:nvPr/>
          </p:nvSpPr>
          <p:spPr bwMode="auto">
            <a:xfrm>
              <a:off x="3605" y="2296"/>
              <a:ext cx="182" cy="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8" name="Line 75"/>
            <p:cNvSpPr>
              <a:spLocks noChangeShapeType="1"/>
            </p:cNvSpPr>
            <p:nvPr/>
          </p:nvSpPr>
          <p:spPr bwMode="auto">
            <a:xfrm rot="5400000">
              <a:off x="3605" y="2296"/>
              <a:ext cx="182" cy="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3804" name="Line 76"/>
          <p:cNvSpPr>
            <a:spLocks noChangeShapeType="1"/>
          </p:cNvSpPr>
          <p:nvPr/>
        </p:nvSpPr>
        <p:spPr bwMode="auto">
          <a:xfrm>
            <a:off x="4068763" y="5949950"/>
            <a:ext cx="215900" cy="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5" name="Group 77"/>
          <p:cNvGrpSpPr>
            <a:grpSpLocks/>
          </p:cNvGrpSpPr>
          <p:nvPr/>
        </p:nvGrpSpPr>
        <p:grpSpPr bwMode="auto">
          <a:xfrm>
            <a:off x="5076825" y="5805488"/>
            <a:ext cx="288925" cy="288925"/>
            <a:chOff x="3605" y="2205"/>
            <a:chExt cx="182" cy="182"/>
          </a:xfrm>
        </p:grpSpPr>
        <p:sp>
          <p:nvSpPr>
            <p:cNvPr id="21581" name="Line 78"/>
            <p:cNvSpPr>
              <a:spLocks noChangeShapeType="1"/>
            </p:cNvSpPr>
            <p:nvPr/>
          </p:nvSpPr>
          <p:spPr bwMode="auto">
            <a:xfrm>
              <a:off x="3605" y="2296"/>
              <a:ext cx="182" cy="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2" name="Line 79"/>
            <p:cNvSpPr>
              <a:spLocks noChangeShapeType="1"/>
            </p:cNvSpPr>
            <p:nvPr/>
          </p:nvSpPr>
          <p:spPr bwMode="auto">
            <a:xfrm rot="5400000">
              <a:off x="3605" y="2296"/>
              <a:ext cx="182" cy="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3808" name="Line 80"/>
          <p:cNvSpPr>
            <a:spLocks noChangeShapeType="1"/>
          </p:cNvSpPr>
          <p:nvPr/>
        </p:nvSpPr>
        <p:spPr bwMode="auto">
          <a:xfrm>
            <a:off x="5868988" y="5949950"/>
            <a:ext cx="215900" cy="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6" name="Group 81"/>
          <p:cNvGrpSpPr>
            <a:grpSpLocks/>
          </p:cNvGrpSpPr>
          <p:nvPr/>
        </p:nvGrpSpPr>
        <p:grpSpPr bwMode="auto">
          <a:xfrm>
            <a:off x="6300788" y="5805488"/>
            <a:ext cx="288925" cy="288925"/>
            <a:chOff x="3605" y="2205"/>
            <a:chExt cx="182" cy="182"/>
          </a:xfrm>
        </p:grpSpPr>
        <p:sp>
          <p:nvSpPr>
            <p:cNvPr id="21585" name="Line 82"/>
            <p:cNvSpPr>
              <a:spLocks noChangeShapeType="1"/>
            </p:cNvSpPr>
            <p:nvPr/>
          </p:nvSpPr>
          <p:spPr bwMode="auto">
            <a:xfrm>
              <a:off x="3605" y="2296"/>
              <a:ext cx="182" cy="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6" name="Line 83"/>
            <p:cNvSpPr>
              <a:spLocks noChangeShapeType="1"/>
            </p:cNvSpPr>
            <p:nvPr/>
          </p:nvSpPr>
          <p:spPr bwMode="auto">
            <a:xfrm rot="5400000">
              <a:off x="3605" y="2296"/>
              <a:ext cx="182" cy="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3812" name="Line 84"/>
          <p:cNvSpPr>
            <a:spLocks noChangeShapeType="1"/>
          </p:cNvSpPr>
          <p:nvPr/>
        </p:nvSpPr>
        <p:spPr bwMode="auto">
          <a:xfrm>
            <a:off x="7092950" y="5949950"/>
            <a:ext cx="215900" cy="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73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7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8" dur="500"/>
                                        <p:tgtEl>
                                          <p:spTgt spid="7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8" dur="500"/>
                                        <p:tgtEl>
                                          <p:spTgt spid="7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8" dur="500"/>
                                        <p:tgtEl>
                                          <p:spTgt spid="7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8" dur="500"/>
                                        <p:tgtEl>
                                          <p:spTgt spid="7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4" grpId="0"/>
      <p:bldP spid="73792" grpId="0" animBg="1"/>
      <p:bldP spid="73796" grpId="0" animBg="1"/>
      <p:bldP spid="73800" grpId="0" animBg="1"/>
      <p:bldP spid="73804" grpId="0" animBg="1"/>
      <p:bldP spid="73808" grpId="0" animBg="1"/>
      <p:bldP spid="738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文本框 5"/>
          <p:cNvSpPr txBox="1">
            <a:spLocks noChangeArrowheads="1"/>
          </p:cNvSpPr>
          <p:nvPr/>
        </p:nvSpPr>
        <p:spPr bwMode="auto">
          <a:xfrm>
            <a:off x="2123728" y="2348880"/>
            <a:ext cx="5954712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7200" b="1" dirty="0"/>
              <a:t>16.1 </a:t>
            </a:r>
            <a:r>
              <a:rPr lang="zh-CN" altLang="en-US" sz="7200" b="1" dirty="0"/>
              <a:t>电压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电压-水压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39552" y="980728"/>
            <a:ext cx="7848872" cy="5328437"/>
          </a:xfrm>
          <a:prstGeom prst="rect">
            <a:avLst/>
          </a:prstGeom>
        </p:spPr>
      </p:pic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467544" y="0"/>
            <a:ext cx="2789238" cy="920750"/>
            <a:chOff x="0" y="0"/>
            <a:chExt cx="2231" cy="580"/>
          </a:xfrm>
        </p:grpSpPr>
        <p:pic>
          <p:nvPicPr>
            <p:cNvPr id="6" name="圆角矩形 1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 Box 10"/>
            <p:cNvSpPr txBox="1">
              <a:spLocks noChangeArrowheads="1"/>
            </p:cNvSpPr>
            <p:nvPr/>
          </p:nvSpPr>
          <p:spPr bwMode="auto"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3600" b="1" dirty="0" smtClean="0">
                  <a:solidFill>
                    <a:srgbClr val="FFFFFF"/>
                  </a:solidFill>
                  <a:latin typeface="宋体" pitchFamily="2" charset="-122"/>
                </a:rPr>
                <a:t>初识电压</a:t>
              </a:r>
              <a:endParaRPr lang="zh-CN" altLang="en-US" sz="3600" b="1" dirty="0">
                <a:solidFill>
                  <a:srgbClr val="FFFFFF"/>
                </a:solidFill>
                <a:latin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152400" y="1268413"/>
            <a:ext cx="89916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、电源是提供电压的装置，</a:t>
            </a:r>
          </a:p>
          <a:p>
            <a:pPr algn="just"/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   电压是形成电流的原因。</a:t>
            </a:r>
            <a:endParaRPr lang="en-US" altLang="zh-CN" sz="2800" b="1" dirty="0">
              <a:latin typeface="黑体" pitchFamily="49" charset="-122"/>
              <a:ea typeface="黑体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、单位是：伏特 简称伏（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V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）</a:t>
            </a:r>
          </a:p>
          <a:p>
            <a:pPr algn="just">
              <a:spcBef>
                <a:spcPct val="50000"/>
              </a:spcBef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    常用单位千伏（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kV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），毫伏（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mV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）    </a:t>
            </a:r>
          </a:p>
        </p:txBody>
      </p:sp>
      <p:sp>
        <p:nvSpPr>
          <p:cNvPr id="6146" name="Text Box 3"/>
          <p:cNvSpPr txBox="1">
            <a:spLocks noChangeArrowheads="1"/>
          </p:cNvSpPr>
          <p:nvPr/>
        </p:nvSpPr>
        <p:spPr bwMode="auto">
          <a:xfrm>
            <a:off x="304800" y="381000"/>
            <a:ext cx="41957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一、电压</a:t>
            </a: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3132138" y="333375"/>
            <a:ext cx="5048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latin typeface="黑体" pitchFamily="49" charset="-122"/>
                <a:ea typeface="黑体" pitchFamily="49" charset="-122"/>
              </a:rPr>
              <a:t>U</a:t>
            </a:r>
          </a:p>
        </p:txBody>
      </p:sp>
      <p:sp>
        <p:nvSpPr>
          <p:cNvPr id="41990" name="Rectangle 7"/>
          <p:cNvSpPr>
            <a:spLocks noChangeArrowheads="1"/>
          </p:cNvSpPr>
          <p:nvPr/>
        </p:nvSpPr>
        <p:spPr bwMode="auto">
          <a:xfrm>
            <a:off x="395536" y="4005064"/>
            <a:ext cx="8029575" cy="19224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</a:pPr>
            <a:endParaRPr lang="zh-CN" altLang="en-US" sz="2800" b="1" dirty="0">
              <a:latin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itchFamily="18" charset="0"/>
              </a:rPr>
              <a:t>　　</a:t>
            </a:r>
            <a:r>
              <a:rPr lang="zh-CN" altLang="en-US" sz="3600" b="1" dirty="0">
                <a:latin typeface="Times New Roman" pitchFamily="18" charset="0"/>
              </a:rPr>
              <a:t>换算：　</a:t>
            </a:r>
            <a:r>
              <a:rPr lang="en-US" altLang="zh-CN" sz="3600" b="1" dirty="0">
                <a:latin typeface="Times New Roman" pitchFamily="18" charset="0"/>
              </a:rPr>
              <a:t>1 kV =1 000 V= 10</a:t>
            </a:r>
            <a:r>
              <a:rPr lang="en-US" altLang="zh-CN" sz="3600" b="1" baseline="30000" dirty="0">
                <a:latin typeface="Times New Roman" pitchFamily="18" charset="0"/>
              </a:rPr>
              <a:t>3</a:t>
            </a:r>
            <a:r>
              <a:rPr lang="en-US" altLang="zh-CN" sz="3600" b="1" dirty="0">
                <a:latin typeface="Times New Roman" pitchFamily="18" charset="0"/>
              </a:rPr>
              <a:t> V</a:t>
            </a: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Times New Roman" pitchFamily="18" charset="0"/>
              </a:rPr>
              <a:t>　　　　　  </a:t>
            </a:r>
            <a:r>
              <a:rPr lang="en-US" altLang="zh-CN" sz="3600" b="1" dirty="0">
                <a:latin typeface="Times New Roman" pitchFamily="18" charset="0"/>
              </a:rPr>
              <a:t>1 mV =0.001 V= 10</a:t>
            </a:r>
            <a:r>
              <a:rPr lang="en-US" altLang="zh-CN" sz="3600" b="1" baseline="30000" dirty="0">
                <a:latin typeface="宋体" pitchFamily="2" charset="-122"/>
              </a:rPr>
              <a:t>-</a:t>
            </a:r>
            <a:r>
              <a:rPr lang="en-US" altLang="zh-CN" sz="3600" b="1" baseline="30000" dirty="0">
                <a:latin typeface="Times New Roman" pitchFamily="18" charset="0"/>
              </a:rPr>
              <a:t>3</a:t>
            </a:r>
            <a:r>
              <a:rPr lang="en-US" altLang="zh-CN" sz="3600" b="1" dirty="0">
                <a:latin typeface="Times New Roman" pitchFamily="18" charset="0"/>
              </a:rPr>
              <a:t> V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198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"/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"/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build="p"/>
      <p:bldP spid="41988" grpId="0"/>
      <p:bldP spid="4199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2" descr="DQ_0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333375"/>
            <a:ext cx="22860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3" descr="DQ_0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333375"/>
            <a:ext cx="22860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304800" y="228600"/>
            <a:ext cx="2667000" cy="588963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Times New Roman" pitchFamily="18" charset="0"/>
                <a:ea typeface="黑体" pitchFamily="49" charset="-122"/>
              </a:rPr>
              <a:t>身边的电压值</a:t>
            </a:r>
          </a:p>
        </p:txBody>
      </p:sp>
      <p:pic>
        <p:nvPicPr>
          <p:cNvPr id="44037" name="Picture 5" descr="13-图片-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1143000"/>
            <a:ext cx="4713288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6" descr="干电池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6400" y="1295400"/>
            <a:ext cx="2133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9" name="Picture 7" descr="蓄电池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4114800"/>
            <a:ext cx="35052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5181600" y="1295400"/>
            <a:ext cx="2971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家庭照明电路：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220V</a:t>
            </a:r>
          </a:p>
        </p:txBody>
      </p:sp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685800" y="5867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一节蓄电池：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2V</a:t>
            </a:r>
          </a:p>
        </p:txBody>
      </p:sp>
      <p:sp>
        <p:nvSpPr>
          <p:cNvPr id="44042" name="Text Box 10"/>
          <p:cNvSpPr txBox="1">
            <a:spLocks noChangeArrowheads="1"/>
          </p:cNvSpPr>
          <p:nvPr/>
        </p:nvSpPr>
        <p:spPr bwMode="auto">
          <a:xfrm>
            <a:off x="468313" y="1992313"/>
            <a:ext cx="140335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ahoma" pitchFamily="34" charset="0"/>
              </a:rPr>
              <a:t>干电池：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ahoma" pitchFamily="34" charset="0"/>
              </a:rPr>
              <a:t>1.5V</a:t>
            </a:r>
            <a:endParaRPr lang="en-US" altLang="zh-CN" sz="2400"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0" grpId="0"/>
      <p:bldP spid="44041" grpId="0"/>
      <p:bldP spid="440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304800" y="228600"/>
            <a:ext cx="2667000" cy="588963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Times New Roman" pitchFamily="18" charset="0"/>
                <a:ea typeface="黑体" pitchFamily="49" charset="-122"/>
              </a:rPr>
              <a:t>身边的电压值</a:t>
            </a: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728663" y="5334000"/>
            <a:ext cx="344328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D0D0D"/>
                </a:solidFill>
                <a:latin typeface="Times New Roman" pitchFamily="18" charset="0"/>
                <a:ea typeface="黑体" pitchFamily="49" charset="-122"/>
              </a:rPr>
              <a:t>手机电池的电压</a:t>
            </a:r>
            <a:r>
              <a:rPr lang="en-US" altLang="zh-CN" sz="2800" b="1">
                <a:solidFill>
                  <a:srgbClr val="0D0D0D"/>
                </a:solidFill>
                <a:latin typeface="Times New Roman" pitchFamily="18" charset="0"/>
                <a:ea typeface="黑体" pitchFamily="49" charset="-122"/>
              </a:rPr>
              <a:t>3.7V</a:t>
            </a: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5368925" y="5410200"/>
            <a:ext cx="3538538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对人体安全的电压             </a:t>
            </a:r>
            <a:r>
              <a:rPr lang="zh-CN" altLang="en-US" sz="2800" b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不高于</a:t>
            </a:r>
            <a:r>
              <a:rPr lang="en-US" altLang="zh-CN" sz="2800" b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36 V</a:t>
            </a:r>
            <a:endParaRPr lang="en-US" altLang="zh-CN" sz="2800" b="1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  <p:pic>
        <p:nvPicPr>
          <p:cNvPr id="8602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84784"/>
            <a:ext cx="2628900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9385" name="图片 22938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412776"/>
            <a:ext cx="2808312" cy="343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9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9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9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/>
      <p:bldP spid="4506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2" descr="电鳐02"/>
          <p:cNvPicPr preferRelativeResize="0"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9063" y="101600"/>
            <a:ext cx="3789362" cy="656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 descr="电鳐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263" y="981075"/>
            <a:ext cx="4687887" cy="535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5508625" y="765175"/>
            <a:ext cx="3132138" cy="5670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电鳐的模样很怪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扁平身子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头和胸连在一起，浑身光滑无鳞，电鳐凭着自己的</a:t>
            </a:r>
            <a:r>
              <a:rPr lang="zh-CN" altLang="en-US" sz="2800" b="1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电武器</a:t>
            </a:r>
            <a:r>
              <a:rPr lang="zh-CN" altLang="en-US" sz="2800" b="1"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，能随意放电，在海洋里几乎是无敌的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能产生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200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伏特以上的电压。 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人如果不小心踩着海底的电鳐时，它放出的电足够将一个成年人电倒。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3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3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3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960"/>
                            </p:stCondLst>
                            <p:childTnLst>
                              <p:par>
                                <p:cTn id="1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300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300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300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39750" y="0"/>
            <a:ext cx="8280400" cy="2781300"/>
          </a:xfrm>
        </p:spPr>
        <p:txBody>
          <a:bodyPr/>
          <a:lstStyle/>
          <a:p>
            <a:pPr algn="l"/>
            <a:endParaRPr lang="zh-CN" altLang="en-US" sz="4000" b="1" smtClean="0">
              <a:latin typeface="宋体" pitchFamily="2" charset="-122"/>
            </a:endParaRPr>
          </a:p>
          <a:p>
            <a:pPr algn="l"/>
            <a:r>
              <a:rPr lang="zh-CN" altLang="en-US" sz="4000" b="1" smtClean="0">
                <a:latin typeface="宋体" pitchFamily="2" charset="-122"/>
              </a:rPr>
              <a:t>几种常见的电压：</a:t>
            </a:r>
          </a:p>
          <a:p>
            <a:pPr algn="l"/>
            <a:r>
              <a:rPr lang="zh-CN" altLang="en-US" sz="4000" b="1" smtClean="0">
                <a:latin typeface="宋体" pitchFamily="2" charset="-122"/>
              </a:rPr>
              <a:t>①</a:t>
            </a:r>
            <a:r>
              <a:rPr lang="en-US" altLang="zh-CN" sz="4000" b="1" smtClean="0">
                <a:latin typeface="宋体" pitchFamily="2" charset="-122"/>
              </a:rPr>
              <a:t>1</a:t>
            </a:r>
            <a:r>
              <a:rPr lang="zh-CN" altLang="en-US" sz="4000" b="1" smtClean="0">
                <a:latin typeface="宋体" pitchFamily="2" charset="-122"/>
              </a:rPr>
              <a:t>节干电池：</a:t>
            </a:r>
            <a:r>
              <a:rPr lang="en-US" altLang="zh-CN" sz="4000" b="1" smtClean="0">
                <a:latin typeface="宋体" pitchFamily="2" charset="-122"/>
              </a:rPr>
              <a:t>______ V </a:t>
            </a:r>
          </a:p>
          <a:p>
            <a:pPr algn="l"/>
            <a:r>
              <a:rPr lang="en-US" altLang="zh-CN" sz="4000" b="1" smtClean="0">
                <a:latin typeface="宋体" pitchFamily="2" charset="-122"/>
              </a:rPr>
              <a:t>②1</a:t>
            </a:r>
            <a:r>
              <a:rPr lang="zh-CN" altLang="en-US" sz="4000" b="1" smtClean="0">
                <a:latin typeface="宋体" pitchFamily="2" charset="-122"/>
              </a:rPr>
              <a:t>节蓄电池：</a:t>
            </a:r>
            <a:r>
              <a:rPr lang="en-US" altLang="zh-CN" sz="4000" b="1" smtClean="0">
                <a:latin typeface="宋体" pitchFamily="2" charset="-122"/>
              </a:rPr>
              <a:t>______V </a:t>
            </a:r>
          </a:p>
          <a:p>
            <a:pPr algn="l"/>
            <a:r>
              <a:rPr lang="en-US" altLang="zh-CN" sz="4000" b="1" smtClean="0">
                <a:latin typeface="宋体" pitchFamily="2" charset="-122"/>
              </a:rPr>
              <a:t>③</a:t>
            </a:r>
            <a:r>
              <a:rPr lang="zh-CN" altLang="en-US" sz="4000" b="1" smtClean="0">
                <a:latin typeface="宋体" pitchFamily="2" charset="-122"/>
              </a:rPr>
              <a:t>家庭电路：</a:t>
            </a:r>
            <a:r>
              <a:rPr lang="en-US" altLang="zh-CN" sz="4000" b="1" smtClean="0">
                <a:latin typeface="宋体" pitchFamily="2" charset="-122"/>
              </a:rPr>
              <a:t>_______V </a:t>
            </a:r>
          </a:p>
          <a:p>
            <a:pPr algn="l"/>
            <a:r>
              <a:rPr lang="en-US" altLang="zh-CN" sz="4000" b="1" smtClean="0">
                <a:latin typeface="宋体" pitchFamily="2" charset="-122"/>
              </a:rPr>
              <a:t>④</a:t>
            </a:r>
            <a:r>
              <a:rPr lang="zh-CN" altLang="en-US" sz="4000" b="1" smtClean="0">
                <a:latin typeface="宋体" pitchFamily="2" charset="-122"/>
              </a:rPr>
              <a:t>对人体安全电压： </a:t>
            </a:r>
            <a:r>
              <a:rPr lang="en-US" altLang="zh-CN" sz="4000" b="1" smtClean="0">
                <a:latin typeface="宋体" pitchFamily="2" charset="-122"/>
              </a:rPr>
              <a:t>_________V</a:t>
            </a:r>
          </a:p>
          <a:p>
            <a:pPr algn="l"/>
            <a:endParaRPr lang="en-US" altLang="zh-CN" sz="4000" b="1" smtClean="0">
              <a:latin typeface="宋体" pitchFamily="2" charset="-122"/>
            </a:endParaRPr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979613" y="3213100"/>
            <a:ext cx="2087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/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4122738" y="1484313"/>
            <a:ext cx="1241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1.5</a:t>
            </a: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4572000" y="2222500"/>
            <a:ext cx="10080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3924300" y="2943225"/>
            <a:ext cx="1584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220</a:t>
            </a:r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5219700" y="3644900"/>
            <a:ext cx="25749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</a:rPr>
              <a:t>不高于</a:t>
            </a:r>
            <a:r>
              <a:rPr lang="en-US" altLang="zh-CN" sz="4000" b="1">
                <a:solidFill>
                  <a:srgbClr val="FF0000"/>
                </a:solidFill>
              </a:rPr>
              <a:t>36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9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9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958</Words>
  <Application>Microsoft Office PowerPoint</Application>
  <PresentationFormat>全屏显示(4:3)</PresentationFormat>
  <Paragraphs>94</Paragraphs>
  <Slides>21</Slides>
  <Notes>0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3</cp:revision>
  <dcterms:modified xsi:type="dcterms:W3CDTF">2018-10-20T12:06:29Z</dcterms:modified>
</cp:coreProperties>
</file>