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06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260" r:id="rId15"/>
    <p:sldId id="31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第六章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杠杆及其平衡条件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6.5</a:t>
            </a:r>
            <a:r>
              <a:rPr lang="zh-CN" altLang="zh-CN" dirty="0"/>
              <a:t>　探究杠杆的平衡条件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6567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在已调节平衡的杠杆左边距离支点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个小格处挂上总重为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将弹簧测力计挂在右边距离支点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个小格处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沿不同的方向拉着弹簧测力计使杠杆水平平衡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如图甲、乙所示。两次测力计的示数相比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甲中示数为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乙中示数为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乙中示数比甲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两次示数相同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7ZKXWG87.EPS" descr="id:214748999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99456" y="2352742"/>
            <a:ext cx="9305180" cy="29913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7878" y="197567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47933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14760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甲、乙、丙、丁四个天平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其上各自摆放不同的重物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重物摆放前后天平皆保持水平平衡。若不改变四个天平的秤盘吊挂位置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仅将天平上的重物各自左右互换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则互换后会向右端倾斜的是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9ZKXWG5.eps" descr="id:214749000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35340" y="2373369"/>
            <a:ext cx="4463032" cy="38329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88233" y="188147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10221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6454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的均匀木棒竖直悬于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在其下端施加一个始终垂直于棒的拉力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让棒缓慢转到图中虚线所示位置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在转动的过程中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动力臂逐渐变大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阻力臂逐渐变大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逐渐减小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7ZKXWC54.EPS" descr="id:214749000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03832" y="2102586"/>
            <a:ext cx="3242595" cy="28206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36233" y="1619301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0366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8799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淮安中考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探究杠杆平衡条件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JWLE101.EPS" descr="id:214749001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80994" y="1432456"/>
            <a:ext cx="6336577" cy="264435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030227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实验前调节平衡螺母使杠杆在水平位置平衡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目的之一是方便测量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力臂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在杠杆左边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要使杠杆在水平位置平衡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应在杠杆右边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处挂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个钩码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中所用的钩码均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小明又用弹簧测力计在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处竖直向上拉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当弹簧测力计逐渐向右倾时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使杠杆仍然在水平位置平衡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则弹簧测力计的示数将逐渐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变大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02019" y="411067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9493758" y="443847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47896" y="4967386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845815" y="5295187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639227" y="5873558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7630966" y="6201359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38119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2578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探究杠杆的平衡条件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每个钩码重力相等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杠杆刻度均匀。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31400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应该让杠杆静止在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水平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小周同学所在实验小组完成某次操作后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实验现象如图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他们记录的数据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=1.8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=0.2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=1.2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则阻力臂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7ZKXWG89.EPS" descr="id:214749002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48848" y="1705726"/>
            <a:ext cx="7116172" cy="2595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20293" y="4393029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312032" y="4720830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404993" y="5272186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7403041" y="5599987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26426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下列四个因素中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不会带来实验误差的是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铁架台自身的重力足够大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单个钩码的重力不完全相等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悬挂钩码的绳套重力偏大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杠杆与转轴之间的摩擦偏大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小周同学所在实验小组在完成规定实验后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他们想进一步探究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如果杠杆受到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结果会怎样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。通过实验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他们得到了如图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所示的结果。根据这个结果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可以初步得出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在这种情况下杠杆的平衡条件为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的力臂分别用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31877" y="1405449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6129858" y="1733250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935020" y="4519742"/>
            <a:ext cx="1832465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931027" y="4849015"/>
            <a:ext cx="183039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7221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课时　杠杆及其平衡条件</a:t>
            </a:r>
          </a:p>
        </p:txBody>
      </p:sp>
    </p:spTree>
    <p:extLst>
      <p:ext uri="{BB962C8B-B14F-4D97-AF65-F5344CB8AC3E}">
        <p14:creationId xmlns:p14="http://schemas.microsoft.com/office/powerpoint/2010/main" val="103233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14759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从杠杆力臂的定义上看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力臂是由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力的方向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力的作用点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共同决定的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它包含了力的两个要素。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当手推车的前轮遇到障碍物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售货员向下按压扶把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这时手推车可以视为杠杆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杠杆只可以是直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作用在杠杆上的力越小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力臂越小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杠杆一定有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杠杆的总长度等于动力臂与阻力臂之和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7ZKXWC39.EPS" descr="id:214748993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50271" y="3127753"/>
            <a:ext cx="2954721" cy="222361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49380" y="1439384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143270" y="1767185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209777" y="1428095"/>
            <a:ext cx="201439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202784" y="1755896"/>
            <a:ext cx="202457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381437" y="2743507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379485" y="3071308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597922" y="538523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67309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杠杆的平衡条件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杠杆平衡时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则阻力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杠杆调节平衡后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要想杠杆继续平衡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则需在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处挂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个钩码。杠杆在水平位置平衡后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两侧各去掉一个钩码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则杠杆的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端将上升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每个钩码的质量都相同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8ZKXWK86.EPS" descr="id:214748995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144344" y="3676448"/>
            <a:ext cx="4465145" cy="26490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8829" y="1941964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116748" y="2269765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0725673" y="2370942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0723592" y="2698743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917702" y="2811208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8915750" y="3139009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724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86396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在探究杠杆平衡条件的实验中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多次改变力和力臂的大小主要是为了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减小摩擦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多次测量取平均值减小误差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使每组数据更准确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获取多组实验数据归纳出物理规律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13389" y="240952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011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99003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小明帮妈妈提起旅行箱上楼梯台阶时感觉好重。上完楼梯后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如图是小明拉着拉杆旅行箱在水平地面上静止时的情景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是轮子的转轴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他认真思考后发现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之所以现在感觉省力了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是因为可把拉杆旅行箱看成一个以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为支点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杠杆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模型。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K88.EPS" descr="id:214748996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73763" y="3364129"/>
            <a:ext cx="2926430" cy="15138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1121" y="2461253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6999102" y="2789054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49805" y="2891067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41544" y="3218868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573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小强积极参加体育锻炼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图中是他练习做俯卧撑的姿势。他的身体可作为一个杠杆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点是支点。他的质量为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所受重力可视为集中在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点。将身体撑起时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地面对双手的支持力约为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333.3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8ZKXWK89.EPS" descr="id:214748997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793984" y="2647321"/>
            <a:ext cx="4036224" cy="30469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33361" y="2174540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025100" y="2502341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93303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25432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一轻杆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其左端挂一重物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右端施加一个与水平方向成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30°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此时轻杆水平平衡。若重物质量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HWJ3.EPS" descr="id:214748997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96525" y="2847359"/>
            <a:ext cx="3749599" cy="20353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058" y="2370942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28106" y="2698743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89753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54012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大熊和小熊坐跷跷板。如果它们脚不着地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跷跷板在水平位置保持平衡时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大熊和小熊的重力相等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大熊和小熊到支点的距离相等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它们各自的重力与各自的力臂的乘积相等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以上说法都正确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ZFWJ258.EPS" descr="id:214748998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478494" y="2338630"/>
            <a:ext cx="3147465" cy="23360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5211" y="2187283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83415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24</TotalTime>
  <Words>571</Words>
  <Application>Microsoft Office PowerPoint</Application>
  <PresentationFormat>宽屏</PresentationFormat>
  <Paragraphs>82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6.5　探究杠杆的平衡条件</vt:lpstr>
      <vt:lpstr>第1课时　杠杆及其平衡条件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9</cp:revision>
  <dcterms:created xsi:type="dcterms:W3CDTF">2019-12-15T03:38:36Z</dcterms:created>
  <dcterms:modified xsi:type="dcterms:W3CDTF">2019-12-17T07:15:38Z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